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16" r:id="rId3"/>
    <p:sldId id="396" r:id="rId4"/>
    <p:sldId id="397" r:id="rId5"/>
    <p:sldId id="411" r:id="rId6"/>
    <p:sldId id="412" r:id="rId7"/>
    <p:sldId id="402" r:id="rId8"/>
    <p:sldId id="404" r:id="rId9"/>
    <p:sldId id="414" r:id="rId10"/>
    <p:sldId id="399" r:id="rId11"/>
    <p:sldId id="400" r:id="rId12"/>
    <p:sldId id="398" r:id="rId13"/>
    <p:sldId id="405" r:id="rId14"/>
    <p:sldId id="406" r:id="rId15"/>
    <p:sldId id="407" r:id="rId16"/>
    <p:sldId id="408" r:id="rId17"/>
    <p:sldId id="409" r:id="rId18"/>
    <p:sldId id="410" r:id="rId19"/>
    <p:sldId id="413" r:id="rId20"/>
    <p:sldId id="340"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autoAdjust="0"/>
    <p:restoredTop sz="83628" autoAdjust="0"/>
  </p:normalViewPr>
  <p:slideViewPr>
    <p:cSldViewPr>
      <p:cViewPr varScale="1">
        <p:scale>
          <a:sx n="132" d="100"/>
          <a:sy n="132" d="100"/>
        </p:scale>
        <p:origin x="103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R:\Metal%20Folders\Chinesemetalmkt\Coal%20IO%20Copper%20Ali%20Update%20-%20Mar15%20EXCE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R:\Metal%20Folders\Chinesemetalmkt\Coal%20IO%20Copper%20Ali%20Update%20-%20Mar15%20EXCEL.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37043422045037E-2"/>
          <c:y val="5.4428707954461926E-2"/>
          <c:w val="0.8914766597558238"/>
          <c:h val="0.81412413750112012"/>
        </c:manualLayout>
      </c:layout>
      <c:lineChart>
        <c:grouping val="standard"/>
        <c:varyColors val="0"/>
        <c:ser>
          <c:idx val="0"/>
          <c:order val="0"/>
          <c:tx>
            <c:strRef>
              <c:f>'Cu Arb &amp; Prem'!$T$1</c:f>
              <c:strCache>
                <c:ptCount val="1"/>
                <c:pt idx="0">
                  <c:v>US</c:v>
                </c:pt>
              </c:strCache>
            </c:strRef>
          </c:tx>
          <c:spPr>
            <a:ln>
              <a:solidFill>
                <a:schemeClr val="tx1"/>
              </a:solidFill>
            </a:ln>
          </c:spPr>
          <c:marker>
            <c:symbol val="none"/>
          </c:marker>
          <c:cat>
            <c:numRef>
              <c:f>'Cu Arb &amp; Prem'!$S$3:$S$585</c:f>
              <c:numCache>
                <c:formatCode>m/d/yyyy</c:formatCode>
                <c:ptCount val="583"/>
                <c:pt idx="0">
                  <c:v>37987</c:v>
                </c:pt>
                <c:pt idx="1">
                  <c:v>37994</c:v>
                </c:pt>
                <c:pt idx="2">
                  <c:v>38001</c:v>
                </c:pt>
                <c:pt idx="3">
                  <c:v>38008</c:v>
                </c:pt>
                <c:pt idx="4">
                  <c:v>38015</c:v>
                </c:pt>
                <c:pt idx="5">
                  <c:v>38022</c:v>
                </c:pt>
                <c:pt idx="6">
                  <c:v>38029</c:v>
                </c:pt>
                <c:pt idx="7">
                  <c:v>38036</c:v>
                </c:pt>
                <c:pt idx="8">
                  <c:v>38043</c:v>
                </c:pt>
                <c:pt idx="9">
                  <c:v>38050</c:v>
                </c:pt>
                <c:pt idx="10">
                  <c:v>38057</c:v>
                </c:pt>
                <c:pt idx="11">
                  <c:v>38064</c:v>
                </c:pt>
                <c:pt idx="12">
                  <c:v>38071</c:v>
                </c:pt>
                <c:pt idx="13">
                  <c:v>38078</c:v>
                </c:pt>
                <c:pt idx="14">
                  <c:v>38085</c:v>
                </c:pt>
                <c:pt idx="15">
                  <c:v>38092</c:v>
                </c:pt>
                <c:pt idx="16">
                  <c:v>38099</c:v>
                </c:pt>
                <c:pt idx="17">
                  <c:v>38106</c:v>
                </c:pt>
                <c:pt idx="18">
                  <c:v>38113</c:v>
                </c:pt>
                <c:pt idx="19">
                  <c:v>38120</c:v>
                </c:pt>
                <c:pt idx="20">
                  <c:v>38127</c:v>
                </c:pt>
                <c:pt idx="21">
                  <c:v>38134</c:v>
                </c:pt>
                <c:pt idx="22">
                  <c:v>38141</c:v>
                </c:pt>
                <c:pt idx="23">
                  <c:v>38148</c:v>
                </c:pt>
                <c:pt idx="24">
                  <c:v>38155</c:v>
                </c:pt>
                <c:pt idx="25">
                  <c:v>38162</c:v>
                </c:pt>
                <c:pt idx="26">
                  <c:v>38169</c:v>
                </c:pt>
                <c:pt idx="27">
                  <c:v>38176</c:v>
                </c:pt>
                <c:pt idx="28">
                  <c:v>38183</c:v>
                </c:pt>
                <c:pt idx="29">
                  <c:v>38190</c:v>
                </c:pt>
                <c:pt idx="30">
                  <c:v>38197</c:v>
                </c:pt>
                <c:pt idx="31">
                  <c:v>38204</c:v>
                </c:pt>
                <c:pt idx="32">
                  <c:v>38211</c:v>
                </c:pt>
                <c:pt idx="33">
                  <c:v>38218</c:v>
                </c:pt>
                <c:pt idx="34">
                  <c:v>38225</c:v>
                </c:pt>
                <c:pt idx="35">
                  <c:v>38232</c:v>
                </c:pt>
                <c:pt idx="36">
                  <c:v>38239</c:v>
                </c:pt>
                <c:pt idx="37">
                  <c:v>38246</c:v>
                </c:pt>
                <c:pt idx="38">
                  <c:v>38253</c:v>
                </c:pt>
                <c:pt idx="39">
                  <c:v>38260</c:v>
                </c:pt>
                <c:pt idx="40">
                  <c:v>38267</c:v>
                </c:pt>
                <c:pt idx="41">
                  <c:v>38274</c:v>
                </c:pt>
                <c:pt idx="42">
                  <c:v>38281</c:v>
                </c:pt>
                <c:pt idx="43">
                  <c:v>38288</c:v>
                </c:pt>
                <c:pt idx="44">
                  <c:v>38295</c:v>
                </c:pt>
                <c:pt idx="45">
                  <c:v>38302</c:v>
                </c:pt>
                <c:pt idx="46">
                  <c:v>38309</c:v>
                </c:pt>
                <c:pt idx="47">
                  <c:v>38316</c:v>
                </c:pt>
                <c:pt idx="48">
                  <c:v>38323</c:v>
                </c:pt>
                <c:pt idx="49">
                  <c:v>38330</c:v>
                </c:pt>
                <c:pt idx="50">
                  <c:v>38337</c:v>
                </c:pt>
                <c:pt idx="51">
                  <c:v>38344</c:v>
                </c:pt>
                <c:pt idx="52">
                  <c:v>38351</c:v>
                </c:pt>
                <c:pt idx="53">
                  <c:v>38358</c:v>
                </c:pt>
                <c:pt idx="54">
                  <c:v>38365</c:v>
                </c:pt>
                <c:pt idx="55">
                  <c:v>38372</c:v>
                </c:pt>
                <c:pt idx="56">
                  <c:v>38379</c:v>
                </c:pt>
                <c:pt idx="57">
                  <c:v>38386</c:v>
                </c:pt>
                <c:pt idx="58">
                  <c:v>38393</c:v>
                </c:pt>
                <c:pt idx="59">
                  <c:v>38400</c:v>
                </c:pt>
                <c:pt idx="60">
                  <c:v>38407</c:v>
                </c:pt>
                <c:pt idx="61">
                  <c:v>38414</c:v>
                </c:pt>
                <c:pt idx="62">
                  <c:v>38421</c:v>
                </c:pt>
                <c:pt idx="63">
                  <c:v>38428</c:v>
                </c:pt>
                <c:pt idx="64">
                  <c:v>38435</c:v>
                </c:pt>
                <c:pt idx="65">
                  <c:v>38442</c:v>
                </c:pt>
                <c:pt idx="66">
                  <c:v>38449</c:v>
                </c:pt>
                <c:pt idx="67">
                  <c:v>38456</c:v>
                </c:pt>
                <c:pt idx="68">
                  <c:v>38463</c:v>
                </c:pt>
                <c:pt idx="69">
                  <c:v>38470</c:v>
                </c:pt>
                <c:pt idx="70">
                  <c:v>38477</c:v>
                </c:pt>
                <c:pt idx="71">
                  <c:v>38484</c:v>
                </c:pt>
                <c:pt idx="72">
                  <c:v>38491</c:v>
                </c:pt>
                <c:pt idx="73">
                  <c:v>38498</c:v>
                </c:pt>
                <c:pt idx="74">
                  <c:v>38505</c:v>
                </c:pt>
                <c:pt idx="75">
                  <c:v>38512</c:v>
                </c:pt>
                <c:pt idx="76">
                  <c:v>38519</c:v>
                </c:pt>
                <c:pt idx="77">
                  <c:v>38526</c:v>
                </c:pt>
                <c:pt idx="78">
                  <c:v>38533</c:v>
                </c:pt>
                <c:pt idx="79">
                  <c:v>38540</c:v>
                </c:pt>
                <c:pt idx="80">
                  <c:v>38547</c:v>
                </c:pt>
                <c:pt idx="81">
                  <c:v>38554</c:v>
                </c:pt>
                <c:pt idx="82">
                  <c:v>38561</c:v>
                </c:pt>
                <c:pt idx="83">
                  <c:v>38568</c:v>
                </c:pt>
                <c:pt idx="84">
                  <c:v>38575</c:v>
                </c:pt>
                <c:pt idx="85">
                  <c:v>38582</c:v>
                </c:pt>
                <c:pt idx="86">
                  <c:v>38589</c:v>
                </c:pt>
                <c:pt idx="87">
                  <c:v>38596</c:v>
                </c:pt>
                <c:pt idx="88">
                  <c:v>38603</c:v>
                </c:pt>
                <c:pt idx="89">
                  <c:v>38610</c:v>
                </c:pt>
                <c:pt idx="90">
                  <c:v>38617</c:v>
                </c:pt>
                <c:pt idx="91">
                  <c:v>38624</c:v>
                </c:pt>
                <c:pt idx="92">
                  <c:v>38631</c:v>
                </c:pt>
                <c:pt idx="93">
                  <c:v>38638</c:v>
                </c:pt>
                <c:pt idx="94">
                  <c:v>38645</c:v>
                </c:pt>
                <c:pt idx="95">
                  <c:v>38652</c:v>
                </c:pt>
                <c:pt idx="96">
                  <c:v>38659</c:v>
                </c:pt>
                <c:pt idx="97">
                  <c:v>38666</c:v>
                </c:pt>
                <c:pt idx="98">
                  <c:v>38673</c:v>
                </c:pt>
                <c:pt idx="99">
                  <c:v>38680</c:v>
                </c:pt>
                <c:pt idx="100">
                  <c:v>38687</c:v>
                </c:pt>
                <c:pt idx="101">
                  <c:v>38694</c:v>
                </c:pt>
                <c:pt idx="102">
                  <c:v>38701</c:v>
                </c:pt>
                <c:pt idx="103">
                  <c:v>38708</c:v>
                </c:pt>
                <c:pt idx="104">
                  <c:v>38715</c:v>
                </c:pt>
                <c:pt idx="105">
                  <c:v>38722</c:v>
                </c:pt>
                <c:pt idx="106">
                  <c:v>38729</c:v>
                </c:pt>
                <c:pt idx="107">
                  <c:v>38736</c:v>
                </c:pt>
                <c:pt idx="108">
                  <c:v>38743</c:v>
                </c:pt>
                <c:pt idx="109">
                  <c:v>38750</c:v>
                </c:pt>
                <c:pt idx="110">
                  <c:v>38757</c:v>
                </c:pt>
                <c:pt idx="111">
                  <c:v>38764</c:v>
                </c:pt>
                <c:pt idx="112">
                  <c:v>38771</c:v>
                </c:pt>
                <c:pt idx="113">
                  <c:v>38778</c:v>
                </c:pt>
                <c:pt idx="114">
                  <c:v>38785</c:v>
                </c:pt>
                <c:pt idx="115">
                  <c:v>38792</c:v>
                </c:pt>
                <c:pt idx="116">
                  <c:v>38799</c:v>
                </c:pt>
                <c:pt idx="117">
                  <c:v>38806</c:v>
                </c:pt>
                <c:pt idx="118">
                  <c:v>38813</c:v>
                </c:pt>
                <c:pt idx="119">
                  <c:v>38820</c:v>
                </c:pt>
                <c:pt idx="120">
                  <c:v>38827</c:v>
                </c:pt>
                <c:pt idx="121">
                  <c:v>38834</c:v>
                </c:pt>
                <c:pt idx="122">
                  <c:v>38841</c:v>
                </c:pt>
                <c:pt idx="123">
                  <c:v>38848</c:v>
                </c:pt>
                <c:pt idx="124">
                  <c:v>38855</c:v>
                </c:pt>
                <c:pt idx="125">
                  <c:v>38862</c:v>
                </c:pt>
                <c:pt idx="126">
                  <c:v>38869</c:v>
                </c:pt>
                <c:pt idx="127">
                  <c:v>38876</c:v>
                </c:pt>
                <c:pt idx="128">
                  <c:v>38883</c:v>
                </c:pt>
                <c:pt idx="129">
                  <c:v>38890</c:v>
                </c:pt>
                <c:pt idx="130">
                  <c:v>38897</c:v>
                </c:pt>
                <c:pt idx="131">
                  <c:v>38904</c:v>
                </c:pt>
                <c:pt idx="132">
                  <c:v>38911</c:v>
                </c:pt>
                <c:pt idx="133">
                  <c:v>38918</c:v>
                </c:pt>
                <c:pt idx="134">
                  <c:v>38925</c:v>
                </c:pt>
                <c:pt idx="135">
                  <c:v>38932</c:v>
                </c:pt>
                <c:pt idx="136">
                  <c:v>38939</c:v>
                </c:pt>
                <c:pt idx="137">
                  <c:v>38946</c:v>
                </c:pt>
                <c:pt idx="138">
                  <c:v>38953</c:v>
                </c:pt>
                <c:pt idx="139">
                  <c:v>38960</c:v>
                </c:pt>
                <c:pt idx="140">
                  <c:v>38967</c:v>
                </c:pt>
                <c:pt idx="141">
                  <c:v>38974</c:v>
                </c:pt>
                <c:pt idx="142">
                  <c:v>38981</c:v>
                </c:pt>
                <c:pt idx="143">
                  <c:v>38988</c:v>
                </c:pt>
                <c:pt idx="144">
                  <c:v>38995</c:v>
                </c:pt>
                <c:pt idx="145">
                  <c:v>39002</c:v>
                </c:pt>
                <c:pt idx="146">
                  <c:v>39009</c:v>
                </c:pt>
                <c:pt idx="147">
                  <c:v>39016</c:v>
                </c:pt>
                <c:pt idx="148">
                  <c:v>39023</c:v>
                </c:pt>
                <c:pt idx="149">
                  <c:v>39030</c:v>
                </c:pt>
                <c:pt idx="150">
                  <c:v>39037</c:v>
                </c:pt>
                <c:pt idx="151">
                  <c:v>39044</c:v>
                </c:pt>
                <c:pt idx="152">
                  <c:v>39051</c:v>
                </c:pt>
                <c:pt idx="153">
                  <c:v>39058</c:v>
                </c:pt>
                <c:pt idx="154">
                  <c:v>39065</c:v>
                </c:pt>
                <c:pt idx="155">
                  <c:v>39072</c:v>
                </c:pt>
                <c:pt idx="156">
                  <c:v>39079</c:v>
                </c:pt>
                <c:pt idx="157">
                  <c:v>39086</c:v>
                </c:pt>
                <c:pt idx="158">
                  <c:v>39093</c:v>
                </c:pt>
                <c:pt idx="159">
                  <c:v>39100</c:v>
                </c:pt>
                <c:pt idx="160">
                  <c:v>39107</c:v>
                </c:pt>
                <c:pt idx="161">
                  <c:v>39114</c:v>
                </c:pt>
                <c:pt idx="162">
                  <c:v>39121</c:v>
                </c:pt>
                <c:pt idx="163">
                  <c:v>39128</c:v>
                </c:pt>
                <c:pt idx="164">
                  <c:v>39135</c:v>
                </c:pt>
                <c:pt idx="165">
                  <c:v>39142</c:v>
                </c:pt>
                <c:pt idx="166">
                  <c:v>39149</c:v>
                </c:pt>
                <c:pt idx="167">
                  <c:v>39156</c:v>
                </c:pt>
                <c:pt idx="168">
                  <c:v>39163</c:v>
                </c:pt>
                <c:pt idx="169">
                  <c:v>39170</c:v>
                </c:pt>
                <c:pt idx="170">
                  <c:v>39177</c:v>
                </c:pt>
                <c:pt idx="171">
                  <c:v>39184</c:v>
                </c:pt>
                <c:pt idx="172">
                  <c:v>39191</c:v>
                </c:pt>
                <c:pt idx="173">
                  <c:v>39198</c:v>
                </c:pt>
                <c:pt idx="174">
                  <c:v>39205</c:v>
                </c:pt>
                <c:pt idx="175">
                  <c:v>39212</c:v>
                </c:pt>
                <c:pt idx="176">
                  <c:v>39219</c:v>
                </c:pt>
                <c:pt idx="177">
                  <c:v>39226</c:v>
                </c:pt>
                <c:pt idx="178">
                  <c:v>39233</c:v>
                </c:pt>
                <c:pt idx="179">
                  <c:v>39240</c:v>
                </c:pt>
                <c:pt idx="180">
                  <c:v>39247</c:v>
                </c:pt>
                <c:pt idx="181">
                  <c:v>39254</c:v>
                </c:pt>
                <c:pt idx="182">
                  <c:v>39261</c:v>
                </c:pt>
                <c:pt idx="183">
                  <c:v>39268</c:v>
                </c:pt>
                <c:pt idx="184">
                  <c:v>39275</c:v>
                </c:pt>
                <c:pt idx="185">
                  <c:v>39282</c:v>
                </c:pt>
                <c:pt idx="186">
                  <c:v>39289</c:v>
                </c:pt>
                <c:pt idx="187">
                  <c:v>39296</c:v>
                </c:pt>
                <c:pt idx="188">
                  <c:v>39303</c:v>
                </c:pt>
                <c:pt idx="189">
                  <c:v>39310</c:v>
                </c:pt>
                <c:pt idx="190">
                  <c:v>39317</c:v>
                </c:pt>
                <c:pt idx="191">
                  <c:v>39324</c:v>
                </c:pt>
                <c:pt idx="192">
                  <c:v>39331</c:v>
                </c:pt>
                <c:pt idx="193">
                  <c:v>39338</c:v>
                </c:pt>
                <c:pt idx="194">
                  <c:v>39345</c:v>
                </c:pt>
                <c:pt idx="195">
                  <c:v>39352</c:v>
                </c:pt>
                <c:pt idx="196">
                  <c:v>39359</c:v>
                </c:pt>
                <c:pt idx="197">
                  <c:v>39366</c:v>
                </c:pt>
                <c:pt idx="198">
                  <c:v>39373</c:v>
                </c:pt>
                <c:pt idx="199">
                  <c:v>39380</c:v>
                </c:pt>
                <c:pt idx="200">
                  <c:v>39387</c:v>
                </c:pt>
                <c:pt idx="201">
                  <c:v>39394</c:v>
                </c:pt>
                <c:pt idx="202">
                  <c:v>39401</c:v>
                </c:pt>
                <c:pt idx="203">
                  <c:v>39408</c:v>
                </c:pt>
                <c:pt idx="204">
                  <c:v>39415</c:v>
                </c:pt>
                <c:pt idx="205">
                  <c:v>39422</c:v>
                </c:pt>
                <c:pt idx="206">
                  <c:v>39429</c:v>
                </c:pt>
                <c:pt idx="207">
                  <c:v>39436</c:v>
                </c:pt>
                <c:pt idx="208">
                  <c:v>39443</c:v>
                </c:pt>
                <c:pt idx="209">
                  <c:v>39450</c:v>
                </c:pt>
                <c:pt idx="210">
                  <c:v>39457</c:v>
                </c:pt>
                <c:pt idx="211">
                  <c:v>39464</c:v>
                </c:pt>
                <c:pt idx="212">
                  <c:v>39471</c:v>
                </c:pt>
                <c:pt idx="213">
                  <c:v>39478</c:v>
                </c:pt>
                <c:pt idx="214">
                  <c:v>39485</c:v>
                </c:pt>
                <c:pt idx="215">
                  <c:v>39492</c:v>
                </c:pt>
                <c:pt idx="216">
                  <c:v>39499</c:v>
                </c:pt>
                <c:pt idx="217">
                  <c:v>39506</c:v>
                </c:pt>
                <c:pt idx="218">
                  <c:v>39513</c:v>
                </c:pt>
                <c:pt idx="219">
                  <c:v>39520</c:v>
                </c:pt>
                <c:pt idx="220">
                  <c:v>39527</c:v>
                </c:pt>
                <c:pt idx="221">
                  <c:v>39534</c:v>
                </c:pt>
                <c:pt idx="222">
                  <c:v>39541</c:v>
                </c:pt>
                <c:pt idx="223">
                  <c:v>39548</c:v>
                </c:pt>
                <c:pt idx="224">
                  <c:v>39555</c:v>
                </c:pt>
                <c:pt idx="225">
                  <c:v>39562</c:v>
                </c:pt>
                <c:pt idx="226">
                  <c:v>39569</c:v>
                </c:pt>
                <c:pt idx="227">
                  <c:v>39576</c:v>
                </c:pt>
                <c:pt idx="228">
                  <c:v>39583</c:v>
                </c:pt>
                <c:pt idx="229">
                  <c:v>39590</c:v>
                </c:pt>
                <c:pt idx="230">
                  <c:v>39597</c:v>
                </c:pt>
                <c:pt idx="231">
                  <c:v>39604</c:v>
                </c:pt>
                <c:pt idx="232">
                  <c:v>39611</c:v>
                </c:pt>
                <c:pt idx="233">
                  <c:v>39618</c:v>
                </c:pt>
                <c:pt idx="234">
                  <c:v>39625</c:v>
                </c:pt>
                <c:pt idx="235">
                  <c:v>39632</c:v>
                </c:pt>
                <c:pt idx="236">
                  <c:v>39639</c:v>
                </c:pt>
                <c:pt idx="237">
                  <c:v>39646</c:v>
                </c:pt>
                <c:pt idx="238">
                  <c:v>39653</c:v>
                </c:pt>
                <c:pt idx="239">
                  <c:v>39660</c:v>
                </c:pt>
                <c:pt idx="240">
                  <c:v>39667</c:v>
                </c:pt>
                <c:pt idx="241">
                  <c:v>39674</c:v>
                </c:pt>
                <c:pt idx="242">
                  <c:v>39681</c:v>
                </c:pt>
                <c:pt idx="243">
                  <c:v>39688</c:v>
                </c:pt>
                <c:pt idx="244">
                  <c:v>39695</c:v>
                </c:pt>
                <c:pt idx="245">
                  <c:v>39702</c:v>
                </c:pt>
                <c:pt idx="246">
                  <c:v>39709</c:v>
                </c:pt>
                <c:pt idx="247">
                  <c:v>39716</c:v>
                </c:pt>
                <c:pt idx="248">
                  <c:v>39723</c:v>
                </c:pt>
                <c:pt idx="249">
                  <c:v>39730</c:v>
                </c:pt>
                <c:pt idx="250">
                  <c:v>39737</c:v>
                </c:pt>
                <c:pt idx="251">
                  <c:v>39744</c:v>
                </c:pt>
                <c:pt idx="252">
                  <c:v>39751</c:v>
                </c:pt>
                <c:pt idx="253">
                  <c:v>39758</c:v>
                </c:pt>
                <c:pt idx="254">
                  <c:v>39765</c:v>
                </c:pt>
                <c:pt idx="255">
                  <c:v>39772</c:v>
                </c:pt>
                <c:pt idx="256">
                  <c:v>39779</c:v>
                </c:pt>
                <c:pt idx="257">
                  <c:v>39786</c:v>
                </c:pt>
                <c:pt idx="258">
                  <c:v>39793</c:v>
                </c:pt>
                <c:pt idx="259">
                  <c:v>39800</c:v>
                </c:pt>
                <c:pt idx="260">
                  <c:v>39807</c:v>
                </c:pt>
                <c:pt idx="261">
                  <c:v>39814</c:v>
                </c:pt>
                <c:pt idx="262">
                  <c:v>39821</c:v>
                </c:pt>
                <c:pt idx="263">
                  <c:v>39828</c:v>
                </c:pt>
                <c:pt idx="264">
                  <c:v>39835</c:v>
                </c:pt>
                <c:pt idx="265">
                  <c:v>39842</c:v>
                </c:pt>
                <c:pt idx="266">
                  <c:v>39849</c:v>
                </c:pt>
                <c:pt idx="267">
                  <c:v>39856</c:v>
                </c:pt>
                <c:pt idx="268">
                  <c:v>39863</c:v>
                </c:pt>
                <c:pt idx="269">
                  <c:v>39870</c:v>
                </c:pt>
                <c:pt idx="270">
                  <c:v>39877</c:v>
                </c:pt>
                <c:pt idx="271">
                  <c:v>39884</c:v>
                </c:pt>
                <c:pt idx="272">
                  <c:v>39891</c:v>
                </c:pt>
                <c:pt idx="273">
                  <c:v>39898</c:v>
                </c:pt>
                <c:pt idx="274">
                  <c:v>39905</c:v>
                </c:pt>
                <c:pt idx="275">
                  <c:v>39912</c:v>
                </c:pt>
                <c:pt idx="276">
                  <c:v>39919</c:v>
                </c:pt>
                <c:pt idx="277">
                  <c:v>39926</c:v>
                </c:pt>
                <c:pt idx="278">
                  <c:v>39933</c:v>
                </c:pt>
                <c:pt idx="279">
                  <c:v>39940</c:v>
                </c:pt>
                <c:pt idx="280">
                  <c:v>39947</c:v>
                </c:pt>
                <c:pt idx="281">
                  <c:v>39954</c:v>
                </c:pt>
                <c:pt idx="282">
                  <c:v>39961</c:v>
                </c:pt>
                <c:pt idx="283">
                  <c:v>39968</c:v>
                </c:pt>
                <c:pt idx="284">
                  <c:v>39975</c:v>
                </c:pt>
                <c:pt idx="285">
                  <c:v>39982</c:v>
                </c:pt>
                <c:pt idx="286">
                  <c:v>39989</c:v>
                </c:pt>
                <c:pt idx="287">
                  <c:v>39996</c:v>
                </c:pt>
                <c:pt idx="288">
                  <c:v>40003</c:v>
                </c:pt>
                <c:pt idx="289">
                  <c:v>40010</c:v>
                </c:pt>
                <c:pt idx="290">
                  <c:v>40017</c:v>
                </c:pt>
                <c:pt idx="291">
                  <c:v>40024</c:v>
                </c:pt>
                <c:pt idx="292">
                  <c:v>40031</c:v>
                </c:pt>
                <c:pt idx="293">
                  <c:v>40038</c:v>
                </c:pt>
                <c:pt idx="294">
                  <c:v>40045</c:v>
                </c:pt>
                <c:pt idx="295">
                  <c:v>40052</c:v>
                </c:pt>
                <c:pt idx="296">
                  <c:v>40059</c:v>
                </c:pt>
                <c:pt idx="297">
                  <c:v>40066</c:v>
                </c:pt>
                <c:pt idx="298">
                  <c:v>40073</c:v>
                </c:pt>
                <c:pt idx="299">
                  <c:v>40080</c:v>
                </c:pt>
                <c:pt idx="300">
                  <c:v>40087</c:v>
                </c:pt>
                <c:pt idx="301">
                  <c:v>40094</c:v>
                </c:pt>
                <c:pt idx="302">
                  <c:v>40101</c:v>
                </c:pt>
                <c:pt idx="303">
                  <c:v>40108</c:v>
                </c:pt>
                <c:pt idx="304">
                  <c:v>40115</c:v>
                </c:pt>
                <c:pt idx="305">
                  <c:v>40122</c:v>
                </c:pt>
                <c:pt idx="306">
                  <c:v>40129</c:v>
                </c:pt>
                <c:pt idx="307">
                  <c:v>40136</c:v>
                </c:pt>
                <c:pt idx="308">
                  <c:v>40143</c:v>
                </c:pt>
                <c:pt idx="309">
                  <c:v>40150</c:v>
                </c:pt>
                <c:pt idx="310">
                  <c:v>40157</c:v>
                </c:pt>
                <c:pt idx="311">
                  <c:v>40164</c:v>
                </c:pt>
                <c:pt idx="312">
                  <c:v>40171</c:v>
                </c:pt>
                <c:pt idx="313">
                  <c:v>40178</c:v>
                </c:pt>
                <c:pt idx="314">
                  <c:v>40185</c:v>
                </c:pt>
                <c:pt idx="315">
                  <c:v>40192</c:v>
                </c:pt>
                <c:pt idx="316">
                  <c:v>40199</c:v>
                </c:pt>
                <c:pt idx="317">
                  <c:v>40206</c:v>
                </c:pt>
                <c:pt idx="318">
                  <c:v>40213</c:v>
                </c:pt>
                <c:pt idx="319">
                  <c:v>40220</c:v>
                </c:pt>
                <c:pt idx="320">
                  <c:v>40227</c:v>
                </c:pt>
                <c:pt idx="321">
                  <c:v>40234</c:v>
                </c:pt>
                <c:pt idx="322">
                  <c:v>40241</c:v>
                </c:pt>
                <c:pt idx="323">
                  <c:v>40248</c:v>
                </c:pt>
                <c:pt idx="324">
                  <c:v>40255</c:v>
                </c:pt>
                <c:pt idx="325">
                  <c:v>40262</c:v>
                </c:pt>
                <c:pt idx="326">
                  <c:v>40269</c:v>
                </c:pt>
                <c:pt idx="327">
                  <c:v>40276</c:v>
                </c:pt>
                <c:pt idx="328">
                  <c:v>40283</c:v>
                </c:pt>
                <c:pt idx="329">
                  <c:v>40290</c:v>
                </c:pt>
                <c:pt idx="330">
                  <c:v>40297</c:v>
                </c:pt>
                <c:pt idx="331">
                  <c:v>40304</c:v>
                </c:pt>
                <c:pt idx="332">
                  <c:v>40311</c:v>
                </c:pt>
                <c:pt idx="333">
                  <c:v>40318</c:v>
                </c:pt>
                <c:pt idx="334">
                  <c:v>40325</c:v>
                </c:pt>
                <c:pt idx="335">
                  <c:v>40332</c:v>
                </c:pt>
                <c:pt idx="336">
                  <c:v>40339</c:v>
                </c:pt>
                <c:pt idx="337">
                  <c:v>40346</c:v>
                </c:pt>
                <c:pt idx="338">
                  <c:v>40353</c:v>
                </c:pt>
                <c:pt idx="339">
                  <c:v>40360</c:v>
                </c:pt>
                <c:pt idx="340">
                  <c:v>40367</c:v>
                </c:pt>
                <c:pt idx="341">
                  <c:v>40374</c:v>
                </c:pt>
                <c:pt idx="342">
                  <c:v>40381</c:v>
                </c:pt>
                <c:pt idx="343">
                  <c:v>40388</c:v>
                </c:pt>
                <c:pt idx="344">
                  <c:v>40395</c:v>
                </c:pt>
                <c:pt idx="345">
                  <c:v>40402</c:v>
                </c:pt>
                <c:pt idx="346">
                  <c:v>40409</c:v>
                </c:pt>
                <c:pt idx="347">
                  <c:v>40416</c:v>
                </c:pt>
                <c:pt idx="348">
                  <c:v>40423</c:v>
                </c:pt>
                <c:pt idx="349">
                  <c:v>40430</c:v>
                </c:pt>
                <c:pt idx="350">
                  <c:v>40437</c:v>
                </c:pt>
                <c:pt idx="351">
                  <c:v>40444</c:v>
                </c:pt>
                <c:pt idx="352">
                  <c:v>40451</c:v>
                </c:pt>
                <c:pt idx="353">
                  <c:v>40458</c:v>
                </c:pt>
                <c:pt idx="354">
                  <c:v>40465</c:v>
                </c:pt>
                <c:pt idx="355">
                  <c:v>40472</c:v>
                </c:pt>
                <c:pt idx="356">
                  <c:v>40479</c:v>
                </c:pt>
                <c:pt idx="357">
                  <c:v>40486</c:v>
                </c:pt>
                <c:pt idx="358">
                  <c:v>40493</c:v>
                </c:pt>
                <c:pt idx="359">
                  <c:v>40500</c:v>
                </c:pt>
                <c:pt idx="360">
                  <c:v>40507</c:v>
                </c:pt>
                <c:pt idx="361">
                  <c:v>40514</c:v>
                </c:pt>
                <c:pt idx="362">
                  <c:v>40521</c:v>
                </c:pt>
                <c:pt idx="363">
                  <c:v>40528</c:v>
                </c:pt>
                <c:pt idx="364">
                  <c:v>40535</c:v>
                </c:pt>
                <c:pt idx="365">
                  <c:v>40542</c:v>
                </c:pt>
                <c:pt idx="366">
                  <c:v>40549</c:v>
                </c:pt>
                <c:pt idx="367">
                  <c:v>40556</c:v>
                </c:pt>
                <c:pt idx="368">
                  <c:v>40563</c:v>
                </c:pt>
                <c:pt idx="369">
                  <c:v>40570</c:v>
                </c:pt>
                <c:pt idx="370">
                  <c:v>40577</c:v>
                </c:pt>
                <c:pt idx="371">
                  <c:v>40584</c:v>
                </c:pt>
                <c:pt idx="372">
                  <c:v>40591</c:v>
                </c:pt>
                <c:pt idx="373">
                  <c:v>40598</c:v>
                </c:pt>
                <c:pt idx="374">
                  <c:v>40605</c:v>
                </c:pt>
                <c:pt idx="375">
                  <c:v>40612</c:v>
                </c:pt>
                <c:pt idx="376">
                  <c:v>40619</c:v>
                </c:pt>
                <c:pt idx="377">
                  <c:v>40626</c:v>
                </c:pt>
                <c:pt idx="378">
                  <c:v>40633</c:v>
                </c:pt>
                <c:pt idx="379">
                  <c:v>40640</c:v>
                </c:pt>
                <c:pt idx="380">
                  <c:v>40647</c:v>
                </c:pt>
                <c:pt idx="381">
                  <c:v>40654</c:v>
                </c:pt>
                <c:pt idx="382">
                  <c:v>40661</c:v>
                </c:pt>
                <c:pt idx="383">
                  <c:v>40668</c:v>
                </c:pt>
                <c:pt idx="384">
                  <c:v>40675</c:v>
                </c:pt>
                <c:pt idx="385">
                  <c:v>40682</c:v>
                </c:pt>
                <c:pt idx="386">
                  <c:v>40689</c:v>
                </c:pt>
                <c:pt idx="387">
                  <c:v>40696</c:v>
                </c:pt>
                <c:pt idx="388">
                  <c:v>40703</c:v>
                </c:pt>
                <c:pt idx="389">
                  <c:v>40710</c:v>
                </c:pt>
                <c:pt idx="390">
                  <c:v>40717</c:v>
                </c:pt>
                <c:pt idx="391">
                  <c:v>40724</c:v>
                </c:pt>
                <c:pt idx="392">
                  <c:v>40731</c:v>
                </c:pt>
                <c:pt idx="393">
                  <c:v>40738</c:v>
                </c:pt>
                <c:pt idx="394">
                  <c:v>40745</c:v>
                </c:pt>
                <c:pt idx="395">
                  <c:v>40752</c:v>
                </c:pt>
                <c:pt idx="396">
                  <c:v>40759</c:v>
                </c:pt>
                <c:pt idx="397">
                  <c:v>40766</c:v>
                </c:pt>
                <c:pt idx="398">
                  <c:v>40773</c:v>
                </c:pt>
                <c:pt idx="399">
                  <c:v>40780</c:v>
                </c:pt>
                <c:pt idx="400">
                  <c:v>40787</c:v>
                </c:pt>
                <c:pt idx="401">
                  <c:v>40794</c:v>
                </c:pt>
                <c:pt idx="402">
                  <c:v>40801</c:v>
                </c:pt>
                <c:pt idx="403">
                  <c:v>40808</c:v>
                </c:pt>
                <c:pt idx="404">
                  <c:v>40815</c:v>
                </c:pt>
                <c:pt idx="405">
                  <c:v>40822</c:v>
                </c:pt>
                <c:pt idx="406">
                  <c:v>40829</c:v>
                </c:pt>
                <c:pt idx="407">
                  <c:v>40836</c:v>
                </c:pt>
                <c:pt idx="408">
                  <c:v>40843</c:v>
                </c:pt>
                <c:pt idx="409">
                  <c:v>40850</c:v>
                </c:pt>
                <c:pt idx="410">
                  <c:v>40857</c:v>
                </c:pt>
                <c:pt idx="411">
                  <c:v>40864</c:v>
                </c:pt>
                <c:pt idx="412">
                  <c:v>40871</c:v>
                </c:pt>
                <c:pt idx="413">
                  <c:v>40878</c:v>
                </c:pt>
                <c:pt idx="414">
                  <c:v>40885</c:v>
                </c:pt>
                <c:pt idx="415">
                  <c:v>40892</c:v>
                </c:pt>
                <c:pt idx="416">
                  <c:v>40899</c:v>
                </c:pt>
                <c:pt idx="417">
                  <c:v>40906</c:v>
                </c:pt>
                <c:pt idx="418">
                  <c:v>40913</c:v>
                </c:pt>
                <c:pt idx="419">
                  <c:v>40920</c:v>
                </c:pt>
                <c:pt idx="420">
                  <c:v>40927</c:v>
                </c:pt>
                <c:pt idx="421">
                  <c:v>40934</c:v>
                </c:pt>
                <c:pt idx="422">
                  <c:v>40941</c:v>
                </c:pt>
                <c:pt idx="423">
                  <c:v>40948</c:v>
                </c:pt>
                <c:pt idx="424">
                  <c:v>40955</c:v>
                </c:pt>
                <c:pt idx="425">
                  <c:v>40962</c:v>
                </c:pt>
                <c:pt idx="426">
                  <c:v>40969</c:v>
                </c:pt>
                <c:pt idx="427">
                  <c:v>40976</c:v>
                </c:pt>
                <c:pt idx="428">
                  <c:v>40983</c:v>
                </c:pt>
                <c:pt idx="429">
                  <c:v>40990</c:v>
                </c:pt>
                <c:pt idx="430">
                  <c:v>40997</c:v>
                </c:pt>
                <c:pt idx="431">
                  <c:v>41004</c:v>
                </c:pt>
                <c:pt idx="432">
                  <c:v>41011</c:v>
                </c:pt>
                <c:pt idx="433">
                  <c:v>41018</c:v>
                </c:pt>
                <c:pt idx="434">
                  <c:v>41025</c:v>
                </c:pt>
                <c:pt idx="435">
                  <c:v>41032</c:v>
                </c:pt>
                <c:pt idx="436">
                  <c:v>41039</c:v>
                </c:pt>
                <c:pt idx="437">
                  <c:v>41046</c:v>
                </c:pt>
                <c:pt idx="438">
                  <c:v>41053</c:v>
                </c:pt>
                <c:pt idx="439">
                  <c:v>41060</c:v>
                </c:pt>
                <c:pt idx="440">
                  <c:v>41067</c:v>
                </c:pt>
                <c:pt idx="441">
                  <c:v>41074</c:v>
                </c:pt>
                <c:pt idx="442">
                  <c:v>41081</c:v>
                </c:pt>
                <c:pt idx="443">
                  <c:v>41088</c:v>
                </c:pt>
                <c:pt idx="444">
                  <c:v>41095</c:v>
                </c:pt>
                <c:pt idx="445">
                  <c:v>41102</c:v>
                </c:pt>
                <c:pt idx="446">
                  <c:v>41109</c:v>
                </c:pt>
                <c:pt idx="447">
                  <c:v>41116</c:v>
                </c:pt>
                <c:pt idx="448">
                  <c:v>41123</c:v>
                </c:pt>
                <c:pt idx="449">
                  <c:v>41130</c:v>
                </c:pt>
                <c:pt idx="450">
                  <c:v>41137</c:v>
                </c:pt>
                <c:pt idx="451">
                  <c:v>41144</c:v>
                </c:pt>
                <c:pt idx="452">
                  <c:v>41151</c:v>
                </c:pt>
                <c:pt idx="453">
                  <c:v>41158</c:v>
                </c:pt>
                <c:pt idx="454">
                  <c:v>41165</c:v>
                </c:pt>
                <c:pt idx="455">
                  <c:v>41172</c:v>
                </c:pt>
                <c:pt idx="456">
                  <c:v>41179</c:v>
                </c:pt>
                <c:pt idx="457">
                  <c:v>41186</c:v>
                </c:pt>
                <c:pt idx="458">
                  <c:v>41193</c:v>
                </c:pt>
                <c:pt idx="459">
                  <c:v>41200</c:v>
                </c:pt>
                <c:pt idx="460">
                  <c:v>41207</c:v>
                </c:pt>
                <c:pt idx="461">
                  <c:v>41214</c:v>
                </c:pt>
                <c:pt idx="462">
                  <c:v>41221</c:v>
                </c:pt>
                <c:pt idx="463">
                  <c:v>41228</c:v>
                </c:pt>
                <c:pt idx="464">
                  <c:v>41235</c:v>
                </c:pt>
                <c:pt idx="465">
                  <c:v>41242</c:v>
                </c:pt>
                <c:pt idx="466">
                  <c:v>41249</c:v>
                </c:pt>
                <c:pt idx="467">
                  <c:v>41256</c:v>
                </c:pt>
                <c:pt idx="468">
                  <c:v>41263</c:v>
                </c:pt>
                <c:pt idx="469">
                  <c:v>41270</c:v>
                </c:pt>
                <c:pt idx="470">
                  <c:v>41277</c:v>
                </c:pt>
                <c:pt idx="471">
                  <c:v>41284</c:v>
                </c:pt>
                <c:pt idx="472">
                  <c:v>41291</c:v>
                </c:pt>
                <c:pt idx="473">
                  <c:v>41298</c:v>
                </c:pt>
                <c:pt idx="474">
                  <c:v>41305</c:v>
                </c:pt>
                <c:pt idx="475">
                  <c:v>41312</c:v>
                </c:pt>
                <c:pt idx="476">
                  <c:v>41319</c:v>
                </c:pt>
                <c:pt idx="477">
                  <c:v>41326</c:v>
                </c:pt>
                <c:pt idx="478">
                  <c:v>41333</c:v>
                </c:pt>
                <c:pt idx="479">
                  <c:v>41340</c:v>
                </c:pt>
                <c:pt idx="480">
                  <c:v>41347</c:v>
                </c:pt>
                <c:pt idx="481">
                  <c:v>41354</c:v>
                </c:pt>
                <c:pt idx="482">
                  <c:v>41361</c:v>
                </c:pt>
                <c:pt idx="483">
                  <c:v>41368</c:v>
                </c:pt>
                <c:pt idx="484">
                  <c:v>41375</c:v>
                </c:pt>
                <c:pt idx="485">
                  <c:v>41382</c:v>
                </c:pt>
                <c:pt idx="486">
                  <c:v>41389</c:v>
                </c:pt>
                <c:pt idx="487">
                  <c:v>41396</c:v>
                </c:pt>
                <c:pt idx="488">
                  <c:v>41403</c:v>
                </c:pt>
                <c:pt idx="489">
                  <c:v>41410</c:v>
                </c:pt>
                <c:pt idx="490">
                  <c:v>41417</c:v>
                </c:pt>
                <c:pt idx="491">
                  <c:v>41424</c:v>
                </c:pt>
                <c:pt idx="492">
                  <c:v>41431</c:v>
                </c:pt>
                <c:pt idx="493">
                  <c:v>41438</c:v>
                </c:pt>
                <c:pt idx="494">
                  <c:v>41445</c:v>
                </c:pt>
                <c:pt idx="495">
                  <c:v>41452</c:v>
                </c:pt>
                <c:pt idx="496">
                  <c:v>41459</c:v>
                </c:pt>
                <c:pt idx="497">
                  <c:v>41466</c:v>
                </c:pt>
                <c:pt idx="498">
                  <c:v>41473</c:v>
                </c:pt>
                <c:pt idx="499">
                  <c:v>41480</c:v>
                </c:pt>
                <c:pt idx="500">
                  <c:v>41487</c:v>
                </c:pt>
                <c:pt idx="501">
                  <c:v>41494</c:v>
                </c:pt>
                <c:pt idx="502">
                  <c:v>41501</c:v>
                </c:pt>
                <c:pt idx="503">
                  <c:v>41508</c:v>
                </c:pt>
                <c:pt idx="504">
                  <c:v>41515</c:v>
                </c:pt>
                <c:pt idx="505">
                  <c:v>41522</c:v>
                </c:pt>
                <c:pt idx="506">
                  <c:v>41529</c:v>
                </c:pt>
                <c:pt idx="507">
                  <c:v>41536</c:v>
                </c:pt>
                <c:pt idx="508">
                  <c:v>41543</c:v>
                </c:pt>
                <c:pt idx="509">
                  <c:v>41550</c:v>
                </c:pt>
                <c:pt idx="510">
                  <c:v>41557</c:v>
                </c:pt>
                <c:pt idx="511">
                  <c:v>41564</c:v>
                </c:pt>
                <c:pt idx="512">
                  <c:v>41571</c:v>
                </c:pt>
                <c:pt idx="513">
                  <c:v>41578</c:v>
                </c:pt>
                <c:pt idx="514">
                  <c:v>41585</c:v>
                </c:pt>
                <c:pt idx="515">
                  <c:v>41592</c:v>
                </c:pt>
                <c:pt idx="516">
                  <c:v>41599</c:v>
                </c:pt>
                <c:pt idx="517">
                  <c:v>41606</c:v>
                </c:pt>
                <c:pt idx="518">
                  <c:v>41613</c:v>
                </c:pt>
                <c:pt idx="519">
                  <c:v>41620</c:v>
                </c:pt>
                <c:pt idx="520">
                  <c:v>41627</c:v>
                </c:pt>
                <c:pt idx="521">
                  <c:v>41634</c:v>
                </c:pt>
                <c:pt idx="522">
                  <c:v>41641</c:v>
                </c:pt>
                <c:pt idx="523">
                  <c:v>41648</c:v>
                </c:pt>
                <c:pt idx="524">
                  <c:v>41655</c:v>
                </c:pt>
                <c:pt idx="525">
                  <c:v>41662</c:v>
                </c:pt>
                <c:pt idx="526">
                  <c:v>41669</c:v>
                </c:pt>
                <c:pt idx="527">
                  <c:v>41676</c:v>
                </c:pt>
                <c:pt idx="528">
                  <c:v>41683</c:v>
                </c:pt>
                <c:pt idx="529">
                  <c:v>41690</c:v>
                </c:pt>
                <c:pt idx="530">
                  <c:v>41697</c:v>
                </c:pt>
                <c:pt idx="531">
                  <c:v>41704</c:v>
                </c:pt>
                <c:pt idx="532">
                  <c:v>41711</c:v>
                </c:pt>
                <c:pt idx="533">
                  <c:v>41718</c:v>
                </c:pt>
                <c:pt idx="534">
                  <c:v>41725</c:v>
                </c:pt>
                <c:pt idx="535">
                  <c:v>41732</c:v>
                </c:pt>
                <c:pt idx="536">
                  <c:v>41739</c:v>
                </c:pt>
                <c:pt idx="537">
                  <c:v>41746</c:v>
                </c:pt>
                <c:pt idx="538">
                  <c:v>41753</c:v>
                </c:pt>
                <c:pt idx="539">
                  <c:v>41760</c:v>
                </c:pt>
                <c:pt idx="540">
                  <c:v>41767</c:v>
                </c:pt>
                <c:pt idx="541">
                  <c:v>41774</c:v>
                </c:pt>
                <c:pt idx="542">
                  <c:v>41781</c:v>
                </c:pt>
                <c:pt idx="543">
                  <c:v>41788</c:v>
                </c:pt>
                <c:pt idx="544">
                  <c:v>41795</c:v>
                </c:pt>
                <c:pt idx="545">
                  <c:v>41802</c:v>
                </c:pt>
                <c:pt idx="546">
                  <c:v>41809</c:v>
                </c:pt>
                <c:pt idx="547">
                  <c:v>41816</c:v>
                </c:pt>
                <c:pt idx="548">
                  <c:v>41823</c:v>
                </c:pt>
                <c:pt idx="549">
                  <c:v>41830</c:v>
                </c:pt>
                <c:pt idx="550">
                  <c:v>41837</c:v>
                </c:pt>
                <c:pt idx="551">
                  <c:v>41844</c:v>
                </c:pt>
                <c:pt idx="552">
                  <c:v>41851</c:v>
                </c:pt>
                <c:pt idx="553">
                  <c:v>41858</c:v>
                </c:pt>
                <c:pt idx="554">
                  <c:v>41865</c:v>
                </c:pt>
                <c:pt idx="555">
                  <c:v>41872</c:v>
                </c:pt>
                <c:pt idx="556">
                  <c:v>41879</c:v>
                </c:pt>
                <c:pt idx="557">
                  <c:v>41886</c:v>
                </c:pt>
                <c:pt idx="558">
                  <c:v>41893</c:v>
                </c:pt>
                <c:pt idx="559">
                  <c:v>41900</c:v>
                </c:pt>
                <c:pt idx="560">
                  <c:v>41907</c:v>
                </c:pt>
                <c:pt idx="561">
                  <c:v>41914</c:v>
                </c:pt>
                <c:pt idx="562">
                  <c:v>41921</c:v>
                </c:pt>
                <c:pt idx="563">
                  <c:v>41928</c:v>
                </c:pt>
                <c:pt idx="564">
                  <c:v>41935</c:v>
                </c:pt>
                <c:pt idx="565">
                  <c:v>41942</c:v>
                </c:pt>
                <c:pt idx="566">
                  <c:v>41949</c:v>
                </c:pt>
                <c:pt idx="567">
                  <c:v>41956</c:v>
                </c:pt>
                <c:pt idx="568">
                  <c:v>41963</c:v>
                </c:pt>
                <c:pt idx="569">
                  <c:v>41970</c:v>
                </c:pt>
                <c:pt idx="570">
                  <c:v>41977</c:v>
                </c:pt>
                <c:pt idx="571">
                  <c:v>41985</c:v>
                </c:pt>
                <c:pt idx="572">
                  <c:v>41992</c:v>
                </c:pt>
                <c:pt idx="573">
                  <c:v>41999</c:v>
                </c:pt>
                <c:pt idx="574">
                  <c:v>42006</c:v>
                </c:pt>
                <c:pt idx="575">
                  <c:v>42013</c:v>
                </c:pt>
                <c:pt idx="576">
                  <c:v>42020</c:v>
                </c:pt>
                <c:pt idx="577">
                  <c:v>42027</c:v>
                </c:pt>
                <c:pt idx="578">
                  <c:v>42034</c:v>
                </c:pt>
                <c:pt idx="579">
                  <c:v>42041</c:v>
                </c:pt>
                <c:pt idx="580">
                  <c:v>42048</c:v>
                </c:pt>
                <c:pt idx="581">
                  <c:v>42055</c:v>
                </c:pt>
                <c:pt idx="582">
                  <c:v>42062</c:v>
                </c:pt>
              </c:numCache>
            </c:numRef>
          </c:cat>
          <c:val>
            <c:numRef>
              <c:f>'Cu Arb &amp; Prem'!$T$3:$T$585</c:f>
              <c:numCache>
                <c:formatCode>General</c:formatCode>
                <c:ptCount val="583"/>
                <c:pt idx="0">
                  <c:v>88.5</c:v>
                </c:pt>
                <c:pt idx="1">
                  <c:v>88.5</c:v>
                </c:pt>
                <c:pt idx="2">
                  <c:v>88.5</c:v>
                </c:pt>
                <c:pt idx="3">
                  <c:v>88.5</c:v>
                </c:pt>
                <c:pt idx="4">
                  <c:v>96.5</c:v>
                </c:pt>
                <c:pt idx="5">
                  <c:v>96.5</c:v>
                </c:pt>
                <c:pt idx="6">
                  <c:v>102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numCache>
            </c:numRef>
          </c:val>
          <c:smooth val="0"/>
        </c:ser>
        <c:ser>
          <c:idx val="1"/>
          <c:order val="1"/>
          <c:tx>
            <c:strRef>
              <c:f>'Cu Arb &amp; Prem'!$U$1</c:f>
              <c:strCache>
                <c:ptCount val="1"/>
                <c:pt idx="0">
                  <c:v>Rotterdam</c:v>
                </c:pt>
              </c:strCache>
            </c:strRef>
          </c:tx>
          <c:spPr>
            <a:ln>
              <a:solidFill>
                <a:srgbClr val="FF0000"/>
              </a:solidFill>
            </a:ln>
          </c:spPr>
          <c:marker>
            <c:symbol val="none"/>
          </c:marker>
          <c:cat>
            <c:numRef>
              <c:f>'Cu Arb &amp; Prem'!$S$3:$S$585</c:f>
              <c:numCache>
                <c:formatCode>m/d/yyyy</c:formatCode>
                <c:ptCount val="583"/>
                <c:pt idx="0">
                  <c:v>37987</c:v>
                </c:pt>
                <c:pt idx="1">
                  <c:v>37994</c:v>
                </c:pt>
                <c:pt idx="2">
                  <c:v>38001</c:v>
                </c:pt>
                <c:pt idx="3">
                  <c:v>38008</c:v>
                </c:pt>
                <c:pt idx="4">
                  <c:v>38015</c:v>
                </c:pt>
                <c:pt idx="5">
                  <c:v>38022</c:v>
                </c:pt>
                <c:pt idx="6">
                  <c:v>38029</c:v>
                </c:pt>
                <c:pt idx="7">
                  <c:v>38036</c:v>
                </c:pt>
                <c:pt idx="8">
                  <c:v>38043</c:v>
                </c:pt>
                <c:pt idx="9">
                  <c:v>38050</c:v>
                </c:pt>
                <c:pt idx="10">
                  <c:v>38057</c:v>
                </c:pt>
                <c:pt idx="11">
                  <c:v>38064</c:v>
                </c:pt>
                <c:pt idx="12">
                  <c:v>38071</c:v>
                </c:pt>
                <c:pt idx="13">
                  <c:v>38078</c:v>
                </c:pt>
                <c:pt idx="14">
                  <c:v>38085</c:v>
                </c:pt>
                <c:pt idx="15">
                  <c:v>38092</c:v>
                </c:pt>
                <c:pt idx="16">
                  <c:v>38099</c:v>
                </c:pt>
                <c:pt idx="17">
                  <c:v>38106</c:v>
                </c:pt>
                <c:pt idx="18">
                  <c:v>38113</c:v>
                </c:pt>
                <c:pt idx="19">
                  <c:v>38120</c:v>
                </c:pt>
                <c:pt idx="20">
                  <c:v>38127</c:v>
                </c:pt>
                <c:pt idx="21">
                  <c:v>38134</c:v>
                </c:pt>
                <c:pt idx="22">
                  <c:v>38141</c:v>
                </c:pt>
                <c:pt idx="23">
                  <c:v>38148</c:v>
                </c:pt>
                <c:pt idx="24">
                  <c:v>38155</c:v>
                </c:pt>
                <c:pt idx="25">
                  <c:v>38162</c:v>
                </c:pt>
                <c:pt idx="26">
                  <c:v>38169</c:v>
                </c:pt>
                <c:pt idx="27">
                  <c:v>38176</c:v>
                </c:pt>
                <c:pt idx="28">
                  <c:v>38183</c:v>
                </c:pt>
                <c:pt idx="29">
                  <c:v>38190</c:v>
                </c:pt>
                <c:pt idx="30">
                  <c:v>38197</c:v>
                </c:pt>
                <c:pt idx="31">
                  <c:v>38204</c:v>
                </c:pt>
                <c:pt idx="32">
                  <c:v>38211</c:v>
                </c:pt>
                <c:pt idx="33">
                  <c:v>38218</c:v>
                </c:pt>
                <c:pt idx="34">
                  <c:v>38225</c:v>
                </c:pt>
                <c:pt idx="35">
                  <c:v>38232</c:v>
                </c:pt>
                <c:pt idx="36">
                  <c:v>38239</c:v>
                </c:pt>
                <c:pt idx="37">
                  <c:v>38246</c:v>
                </c:pt>
                <c:pt idx="38">
                  <c:v>38253</c:v>
                </c:pt>
                <c:pt idx="39">
                  <c:v>38260</c:v>
                </c:pt>
                <c:pt idx="40">
                  <c:v>38267</c:v>
                </c:pt>
                <c:pt idx="41">
                  <c:v>38274</c:v>
                </c:pt>
                <c:pt idx="42">
                  <c:v>38281</c:v>
                </c:pt>
                <c:pt idx="43">
                  <c:v>38288</c:v>
                </c:pt>
                <c:pt idx="44">
                  <c:v>38295</c:v>
                </c:pt>
                <c:pt idx="45">
                  <c:v>38302</c:v>
                </c:pt>
                <c:pt idx="46">
                  <c:v>38309</c:v>
                </c:pt>
                <c:pt idx="47">
                  <c:v>38316</c:v>
                </c:pt>
                <c:pt idx="48">
                  <c:v>38323</c:v>
                </c:pt>
                <c:pt idx="49">
                  <c:v>38330</c:v>
                </c:pt>
                <c:pt idx="50">
                  <c:v>38337</c:v>
                </c:pt>
                <c:pt idx="51">
                  <c:v>38344</c:v>
                </c:pt>
                <c:pt idx="52">
                  <c:v>38351</c:v>
                </c:pt>
                <c:pt idx="53">
                  <c:v>38358</c:v>
                </c:pt>
                <c:pt idx="54">
                  <c:v>38365</c:v>
                </c:pt>
                <c:pt idx="55">
                  <c:v>38372</c:v>
                </c:pt>
                <c:pt idx="56">
                  <c:v>38379</c:v>
                </c:pt>
                <c:pt idx="57">
                  <c:v>38386</c:v>
                </c:pt>
                <c:pt idx="58">
                  <c:v>38393</c:v>
                </c:pt>
                <c:pt idx="59">
                  <c:v>38400</c:v>
                </c:pt>
                <c:pt idx="60">
                  <c:v>38407</c:v>
                </c:pt>
                <c:pt idx="61">
                  <c:v>38414</c:v>
                </c:pt>
                <c:pt idx="62">
                  <c:v>38421</c:v>
                </c:pt>
                <c:pt idx="63">
                  <c:v>38428</c:v>
                </c:pt>
                <c:pt idx="64">
                  <c:v>38435</c:v>
                </c:pt>
                <c:pt idx="65">
                  <c:v>38442</c:v>
                </c:pt>
                <c:pt idx="66">
                  <c:v>38449</c:v>
                </c:pt>
                <c:pt idx="67">
                  <c:v>38456</c:v>
                </c:pt>
                <c:pt idx="68">
                  <c:v>38463</c:v>
                </c:pt>
                <c:pt idx="69">
                  <c:v>38470</c:v>
                </c:pt>
                <c:pt idx="70">
                  <c:v>38477</c:v>
                </c:pt>
                <c:pt idx="71">
                  <c:v>38484</c:v>
                </c:pt>
                <c:pt idx="72">
                  <c:v>38491</c:v>
                </c:pt>
                <c:pt idx="73">
                  <c:v>38498</c:v>
                </c:pt>
                <c:pt idx="74">
                  <c:v>38505</c:v>
                </c:pt>
                <c:pt idx="75">
                  <c:v>38512</c:v>
                </c:pt>
                <c:pt idx="76">
                  <c:v>38519</c:v>
                </c:pt>
                <c:pt idx="77">
                  <c:v>38526</c:v>
                </c:pt>
                <c:pt idx="78">
                  <c:v>38533</c:v>
                </c:pt>
                <c:pt idx="79">
                  <c:v>38540</c:v>
                </c:pt>
                <c:pt idx="80">
                  <c:v>38547</c:v>
                </c:pt>
                <c:pt idx="81">
                  <c:v>38554</c:v>
                </c:pt>
                <c:pt idx="82">
                  <c:v>38561</c:v>
                </c:pt>
                <c:pt idx="83">
                  <c:v>38568</c:v>
                </c:pt>
                <c:pt idx="84">
                  <c:v>38575</c:v>
                </c:pt>
                <c:pt idx="85">
                  <c:v>38582</c:v>
                </c:pt>
                <c:pt idx="86">
                  <c:v>38589</c:v>
                </c:pt>
                <c:pt idx="87">
                  <c:v>38596</c:v>
                </c:pt>
                <c:pt idx="88">
                  <c:v>38603</c:v>
                </c:pt>
                <c:pt idx="89">
                  <c:v>38610</c:v>
                </c:pt>
                <c:pt idx="90">
                  <c:v>38617</c:v>
                </c:pt>
                <c:pt idx="91">
                  <c:v>38624</c:v>
                </c:pt>
                <c:pt idx="92">
                  <c:v>38631</c:v>
                </c:pt>
                <c:pt idx="93">
                  <c:v>38638</c:v>
                </c:pt>
                <c:pt idx="94">
                  <c:v>38645</c:v>
                </c:pt>
                <c:pt idx="95">
                  <c:v>38652</c:v>
                </c:pt>
                <c:pt idx="96">
                  <c:v>38659</c:v>
                </c:pt>
                <c:pt idx="97">
                  <c:v>38666</c:v>
                </c:pt>
                <c:pt idx="98">
                  <c:v>38673</c:v>
                </c:pt>
                <c:pt idx="99">
                  <c:v>38680</c:v>
                </c:pt>
                <c:pt idx="100">
                  <c:v>38687</c:v>
                </c:pt>
                <c:pt idx="101">
                  <c:v>38694</c:v>
                </c:pt>
                <c:pt idx="102">
                  <c:v>38701</c:v>
                </c:pt>
                <c:pt idx="103">
                  <c:v>38708</c:v>
                </c:pt>
                <c:pt idx="104">
                  <c:v>38715</c:v>
                </c:pt>
                <c:pt idx="105">
                  <c:v>38722</c:v>
                </c:pt>
                <c:pt idx="106">
                  <c:v>38729</c:v>
                </c:pt>
                <c:pt idx="107">
                  <c:v>38736</c:v>
                </c:pt>
                <c:pt idx="108">
                  <c:v>38743</c:v>
                </c:pt>
                <c:pt idx="109">
                  <c:v>38750</c:v>
                </c:pt>
                <c:pt idx="110">
                  <c:v>38757</c:v>
                </c:pt>
                <c:pt idx="111">
                  <c:v>38764</c:v>
                </c:pt>
                <c:pt idx="112">
                  <c:v>38771</c:v>
                </c:pt>
                <c:pt idx="113">
                  <c:v>38778</c:v>
                </c:pt>
                <c:pt idx="114">
                  <c:v>38785</c:v>
                </c:pt>
                <c:pt idx="115">
                  <c:v>38792</c:v>
                </c:pt>
                <c:pt idx="116">
                  <c:v>38799</c:v>
                </c:pt>
                <c:pt idx="117">
                  <c:v>38806</c:v>
                </c:pt>
                <c:pt idx="118">
                  <c:v>38813</c:v>
                </c:pt>
                <c:pt idx="119">
                  <c:v>38820</c:v>
                </c:pt>
                <c:pt idx="120">
                  <c:v>38827</c:v>
                </c:pt>
                <c:pt idx="121">
                  <c:v>38834</c:v>
                </c:pt>
                <c:pt idx="122">
                  <c:v>38841</c:v>
                </c:pt>
                <c:pt idx="123">
                  <c:v>38848</c:v>
                </c:pt>
                <c:pt idx="124">
                  <c:v>38855</c:v>
                </c:pt>
                <c:pt idx="125">
                  <c:v>38862</c:v>
                </c:pt>
                <c:pt idx="126">
                  <c:v>38869</c:v>
                </c:pt>
                <c:pt idx="127">
                  <c:v>38876</c:v>
                </c:pt>
                <c:pt idx="128">
                  <c:v>38883</c:v>
                </c:pt>
                <c:pt idx="129">
                  <c:v>38890</c:v>
                </c:pt>
                <c:pt idx="130">
                  <c:v>38897</c:v>
                </c:pt>
                <c:pt idx="131">
                  <c:v>38904</c:v>
                </c:pt>
                <c:pt idx="132">
                  <c:v>38911</c:v>
                </c:pt>
                <c:pt idx="133">
                  <c:v>38918</c:v>
                </c:pt>
                <c:pt idx="134">
                  <c:v>38925</c:v>
                </c:pt>
                <c:pt idx="135">
                  <c:v>38932</c:v>
                </c:pt>
                <c:pt idx="136">
                  <c:v>38939</c:v>
                </c:pt>
                <c:pt idx="137">
                  <c:v>38946</c:v>
                </c:pt>
                <c:pt idx="138">
                  <c:v>38953</c:v>
                </c:pt>
                <c:pt idx="139">
                  <c:v>38960</c:v>
                </c:pt>
                <c:pt idx="140">
                  <c:v>38967</c:v>
                </c:pt>
                <c:pt idx="141">
                  <c:v>38974</c:v>
                </c:pt>
                <c:pt idx="142">
                  <c:v>38981</c:v>
                </c:pt>
                <c:pt idx="143">
                  <c:v>38988</c:v>
                </c:pt>
                <c:pt idx="144">
                  <c:v>38995</c:v>
                </c:pt>
                <c:pt idx="145">
                  <c:v>39002</c:v>
                </c:pt>
                <c:pt idx="146">
                  <c:v>39009</c:v>
                </c:pt>
                <c:pt idx="147">
                  <c:v>39016</c:v>
                </c:pt>
                <c:pt idx="148">
                  <c:v>39023</c:v>
                </c:pt>
                <c:pt idx="149">
                  <c:v>39030</c:v>
                </c:pt>
                <c:pt idx="150">
                  <c:v>39037</c:v>
                </c:pt>
                <c:pt idx="151">
                  <c:v>39044</c:v>
                </c:pt>
                <c:pt idx="152">
                  <c:v>39051</c:v>
                </c:pt>
                <c:pt idx="153">
                  <c:v>39058</c:v>
                </c:pt>
                <c:pt idx="154">
                  <c:v>39065</c:v>
                </c:pt>
                <c:pt idx="155">
                  <c:v>39072</c:v>
                </c:pt>
                <c:pt idx="156">
                  <c:v>39079</c:v>
                </c:pt>
                <c:pt idx="157">
                  <c:v>39086</c:v>
                </c:pt>
                <c:pt idx="158">
                  <c:v>39093</c:v>
                </c:pt>
                <c:pt idx="159">
                  <c:v>39100</c:v>
                </c:pt>
                <c:pt idx="160">
                  <c:v>39107</c:v>
                </c:pt>
                <c:pt idx="161">
                  <c:v>39114</c:v>
                </c:pt>
                <c:pt idx="162">
                  <c:v>39121</c:v>
                </c:pt>
                <c:pt idx="163">
                  <c:v>39128</c:v>
                </c:pt>
                <c:pt idx="164">
                  <c:v>39135</c:v>
                </c:pt>
                <c:pt idx="165">
                  <c:v>39142</c:v>
                </c:pt>
                <c:pt idx="166">
                  <c:v>39149</c:v>
                </c:pt>
                <c:pt idx="167">
                  <c:v>39156</c:v>
                </c:pt>
                <c:pt idx="168">
                  <c:v>39163</c:v>
                </c:pt>
                <c:pt idx="169">
                  <c:v>39170</c:v>
                </c:pt>
                <c:pt idx="170">
                  <c:v>39177</c:v>
                </c:pt>
                <c:pt idx="171">
                  <c:v>39184</c:v>
                </c:pt>
                <c:pt idx="172">
                  <c:v>39191</c:v>
                </c:pt>
                <c:pt idx="173">
                  <c:v>39198</c:v>
                </c:pt>
                <c:pt idx="174">
                  <c:v>39205</c:v>
                </c:pt>
                <c:pt idx="175">
                  <c:v>39212</c:v>
                </c:pt>
                <c:pt idx="176">
                  <c:v>39219</c:v>
                </c:pt>
                <c:pt idx="177">
                  <c:v>39226</c:v>
                </c:pt>
                <c:pt idx="178">
                  <c:v>39233</c:v>
                </c:pt>
                <c:pt idx="179">
                  <c:v>39240</c:v>
                </c:pt>
                <c:pt idx="180">
                  <c:v>39247</c:v>
                </c:pt>
                <c:pt idx="181">
                  <c:v>39254</c:v>
                </c:pt>
                <c:pt idx="182">
                  <c:v>39261</c:v>
                </c:pt>
                <c:pt idx="183">
                  <c:v>39268</c:v>
                </c:pt>
                <c:pt idx="184">
                  <c:v>39275</c:v>
                </c:pt>
                <c:pt idx="185">
                  <c:v>39282</c:v>
                </c:pt>
                <c:pt idx="186">
                  <c:v>39289</c:v>
                </c:pt>
                <c:pt idx="187">
                  <c:v>39296</c:v>
                </c:pt>
                <c:pt idx="188">
                  <c:v>39303</c:v>
                </c:pt>
                <c:pt idx="189">
                  <c:v>39310</c:v>
                </c:pt>
                <c:pt idx="190">
                  <c:v>39317</c:v>
                </c:pt>
                <c:pt idx="191">
                  <c:v>39324</c:v>
                </c:pt>
                <c:pt idx="192">
                  <c:v>39331</c:v>
                </c:pt>
                <c:pt idx="193">
                  <c:v>39338</c:v>
                </c:pt>
                <c:pt idx="194">
                  <c:v>39345</c:v>
                </c:pt>
                <c:pt idx="195">
                  <c:v>39352</c:v>
                </c:pt>
                <c:pt idx="196">
                  <c:v>39359</c:v>
                </c:pt>
                <c:pt idx="197">
                  <c:v>39366</c:v>
                </c:pt>
                <c:pt idx="198">
                  <c:v>39373</c:v>
                </c:pt>
                <c:pt idx="199">
                  <c:v>39380</c:v>
                </c:pt>
                <c:pt idx="200">
                  <c:v>39387</c:v>
                </c:pt>
                <c:pt idx="201">
                  <c:v>39394</c:v>
                </c:pt>
                <c:pt idx="202">
                  <c:v>39401</c:v>
                </c:pt>
                <c:pt idx="203">
                  <c:v>39408</c:v>
                </c:pt>
                <c:pt idx="204">
                  <c:v>39415</c:v>
                </c:pt>
                <c:pt idx="205">
                  <c:v>39422</c:v>
                </c:pt>
                <c:pt idx="206">
                  <c:v>39429</c:v>
                </c:pt>
                <c:pt idx="207">
                  <c:v>39436</c:v>
                </c:pt>
                <c:pt idx="208">
                  <c:v>39443</c:v>
                </c:pt>
                <c:pt idx="209">
                  <c:v>39450</c:v>
                </c:pt>
                <c:pt idx="210">
                  <c:v>39457</c:v>
                </c:pt>
                <c:pt idx="211">
                  <c:v>39464</c:v>
                </c:pt>
                <c:pt idx="212">
                  <c:v>39471</c:v>
                </c:pt>
                <c:pt idx="213">
                  <c:v>39478</c:v>
                </c:pt>
                <c:pt idx="214">
                  <c:v>39485</c:v>
                </c:pt>
                <c:pt idx="215">
                  <c:v>39492</c:v>
                </c:pt>
                <c:pt idx="216">
                  <c:v>39499</c:v>
                </c:pt>
                <c:pt idx="217">
                  <c:v>39506</c:v>
                </c:pt>
                <c:pt idx="218">
                  <c:v>39513</c:v>
                </c:pt>
                <c:pt idx="219">
                  <c:v>39520</c:v>
                </c:pt>
                <c:pt idx="220">
                  <c:v>39527</c:v>
                </c:pt>
                <c:pt idx="221">
                  <c:v>39534</c:v>
                </c:pt>
                <c:pt idx="222">
                  <c:v>39541</c:v>
                </c:pt>
                <c:pt idx="223">
                  <c:v>39548</c:v>
                </c:pt>
                <c:pt idx="224">
                  <c:v>39555</c:v>
                </c:pt>
                <c:pt idx="225">
                  <c:v>39562</c:v>
                </c:pt>
                <c:pt idx="226">
                  <c:v>39569</c:v>
                </c:pt>
                <c:pt idx="227">
                  <c:v>39576</c:v>
                </c:pt>
                <c:pt idx="228">
                  <c:v>39583</c:v>
                </c:pt>
                <c:pt idx="229">
                  <c:v>39590</c:v>
                </c:pt>
                <c:pt idx="230">
                  <c:v>39597</c:v>
                </c:pt>
                <c:pt idx="231">
                  <c:v>39604</c:v>
                </c:pt>
                <c:pt idx="232">
                  <c:v>39611</c:v>
                </c:pt>
                <c:pt idx="233">
                  <c:v>39618</c:v>
                </c:pt>
                <c:pt idx="234">
                  <c:v>39625</c:v>
                </c:pt>
                <c:pt idx="235">
                  <c:v>39632</c:v>
                </c:pt>
                <c:pt idx="236">
                  <c:v>39639</c:v>
                </c:pt>
                <c:pt idx="237">
                  <c:v>39646</c:v>
                </c:pt>
                <c:pt idx="238">
                  <c:v>39653</c:v>
                </c:pt>
                <c:pt idx="239">
                  <c:v>39660</c:v>
                </c:pt>
                <c:pt idx="240">
                  <c:v>39667</c:v>
                </c:pt>
                <c:pt idx="241">
                  <c:v>39674</c:v>
                </c:pt>
                <c:pt idx="242">
                  <c:v>39681</c:v>
                </c:pt>
                <c:pt idx="243">
                  <c:v>39688</c:v>
                </c:pt>
                <c:pt idx="244">
                  <c:v>39695</c:v>
                </c:pt>
                <c:pt idx="245">
                  <c:v>39702</c:v>
                </c:pt>
                <c:pt idx="246">
                  <c:v>39709</c:v>
                </c:pt>
                <c:pt idx="247">
                  <c:v>39716</c:v>
                </c:pt>
                <c:pt idx="248">
                  <c:v>39723</c:v>
                </c:pt>
                <c:pt idx="249">
                  <c:v>39730</c:v>
                </c:pt>
                <c:pt idx="250">
                  <c:v>39737</c:v>
                </c:pt>
                <c:pt idx="251">
                  <c:v>39744</c:v>
                </c:pt>
                <c:pt idx="252">
                  <c:v>39751</c:v>
                </c:pt>
                <c:pt idx="253">
                  <c:v>39758</c:v>
                </c:pt>
                <c:pt idx="254">
                  <c:v>39765</c:v>
                </c:pt>
                <c:pt idx="255">
                  <c:v>39772</c:v>
                </c:pt>
                <c:pt idx="256">
                  <c:v>39779</c:v>
                </c:pt>
                <c:pt idx="257">
                  <c:v>39786</c:v>
                </c:pt>
                <c:pt idx="258">
                  <c:v>39793</c:v>
                </c:pt>
                <c:pt idx="259">
                  <c:v>39800</c:v>
                </c:pt>
                <c:pt idx="260">
                  <c:v>39807</c:v>
                </c:pt>
                <c:pt idx="261">
                  <c:v>39814</c:v>
                </c:pt>
                <c:pt idx="262">
                  <c:v>39821</c:v>
                </c:pt>
                <c:pt idx="263">
                  <c:v>39828</c:v>
                </c:pt>
                <c:pt idx="264">
                  <c:v>39835</c:v>
                </c:pt>
                <c:pt idx="265">
                  <c:v>39842</c:v>
                </c:pt>
                <c:pt idx="266">
                  <c:v>39849</c:v>
                </c:pt>
                <c:pt idx="267">
                  <c:v>39856</c:v>
                </c:pt>
                <c:pt idx="268">
                  <c:v>39863</c:v>
                </c:pt>
                <c:pt idx="269">
                  <c:v>39870</c:v>
                </c:pt>
                <c:pt idx="270">
                  <c:v>39877</c:v>
                </c:pt>
                <c:pt idx="271">
                  <c:v>39884</c:v>
                </c:pt>
                <c:pt idx="272">
                  <c:v>39891</c:v>
                </c:pt>
                <c:pt idx="273">
                  <c:v>39898</c:v>
                </c:pt>
                <c:pt idx="274">
                  <c:v>39905</c:v>
                </c:pt>
                <c:pt idx="275">
                  <c:v>39912</c:v>
                </c:pt>
                <c:pt idx="276">
                  <c:v>39919</c:v>
                </c:pt>
                <c:pt idx="277">
                  <c:v>39926</c:v>
                </c:pt>
                <c:pt idx="278">
                  <c:v>39933</c:v>
                </c:pt>
                <c:pt idx="279">
                  <c:v>39940</c:v>
                </c:pt>
                <c:pt idx="280">
                  <c:v>39947</c:v>
                </c:pt>
                <c:pt idx="281">
                  <c:v>39954</c:v>
                </c:pt>
                <c:pt idx="282">
                  <c:v>39961</c:v>
                </c:pt>
                <c:pt idx="283">
                  <c:v>39968</c:v>
                </c:pt>
                <c:pt idx="284">
                  <c:v>39975</c:v>
                </c:pt>
                <c:pt idx="285">
                  <c:v>39982</c:v>
                </c:pt>
                <c:pt idx="286">
                  <c:v>39989</c:v>
                </c:pt>
                <c:pt idx="287">
                  <c:v>39996</c:v>
                </c:pt>
                <c:pt idx="288">
                  <c:v>40003</c:v>
                </c:pt>
                <c:pt idx="289">
                  <c:v>40010</c:v>
                </c:pt>
                <c:pt idx="290">
                  <c:v>40017</c:v>
                </c:pt>
                <c:pt idx="291">
                  <c:v>40024</c:v>
                </c:pt>
                <c:pt idx="292">
                  <c:v>40031</c:v>
                </c:pt>
                <c:pt idx="293">
                  <c:v>40038</c:v>
                </c:pt>
                <c:pt idx="294">
                  <c:v>40045</c:v>
                </c:pt>
                <c:pt idx="295">
                  <c:v>40052</c:v>
                </c:pt>
                <c:pt idx="296">
                  <c:v>40059</c:v>
                </c:pt>
                <c:pt idx="297">
                  <c:v>40066</c:v>
                </c:pt>
                <c:pt idx="298">
                  <c:v>40073</c:v>
                </c:pt>
                <c:pt idx="299">
                  <c:v>40080</c:v>
                </c:pt>
                <c:pt idx="300">
                  <c:v>40087</c:v>
                </c:pt>
                <c:pt idx="301">
                  <c:v>40094</c:v>
                </c:pt>
                <c:pt idx="302">
                  <c:v>40101</c:v>
                </c:pt>
                <c:pt idx="303">
                  <c:v>40108</c:v>
                </c:pt>
                <c:pt idx="304">
                  <c:v>40115</c:v>
                </c:pt>
                <c:pt idx="305">
                  <c:v>40122</c:v>
                </c:pt>
                <c:pt idx="306">
                  <c:v>40129</c:v>
                </c:pt>
                <c:pt idx="307">
                  <c:v>40136</c:v>
                </c:pt>
                <c:pt idx="308">
                  <c:v>40143</c:v>
                </c:pt>
                <c:pt idx="309">
                  <c:v>40150</c:v>
                </c:pt>
                <c:pt idx="310">
                  <c:v>40157</c:v>
                </c:pt>
                <c:pt idx="311">
                  <c:v>40164</c:v>
                </c:pt>
                <c:pt idx="312">
                  <c:v>40171</c:v>
                </c:pt>
                <c:pt idx="313">
                  <c:v>40178</c:v>
                </c:pt>
                <c:pt idx="314">
                  <c:v>40185</c:v>
                </c:pt>
                <c:pt idx="315">
                  <c:v>40192</c:v>
                </c:pt>
                <c:pt idx="316">
                  <c:v>40199</c:v>
                </c:pt>
                <c:pt idx="317">
                  <c:v>40206</c:v>
                </c:pt>
                <c:pt idx="318">
                  <c:v>40213</c:v>
                </c:pt>
                <c:pt idx="319">
                  <c:v>40220</c:v>
                </c:pt>
                <c:pt idx="320">
                  <c:v>40227</c:v>
                </c:pt>
                <c:pt idx="321">
                  <c:v>40234</c:v>
                </c:pt>
                <c:pt idx="322">
                  <c:v>40241</c:v>
                </c:pt>
                <c:pt idx="323">
                  <c:v>40248</c:v>
                </c:pt>
                <c:pt idx="324">
                  <c:v>40255</c:v>
                </c:pt>
                <c:pt idx="325">
                  <c:v>40262</c:v>
                </c:pt>
                <c:pt idx="326">
                  <c:v>40269</c:v>
                </c:pt>
                <c:pt idx="327">
                  <c:v>40276</c:v>
                </c:pt>
                <c:pt idx="328">
                  <c:v>40283</c:v>
                </c:pt>
                <c:pt idx="329">
                  <c:v>40290</c:v>
                </c:pt>
                <c:pt idx="330">
                  <c:v>40297</c:v>
                </c:pt>
                <c:pt idx="331">
                  <c:v>40304</c:v>
                </c:pt>
                <c:pt idx="332">
                  <c:v>40311</c:v>
                </c:pt>
                <c:pt idx="333">
                  <c:v>40318</c:v>
                </c:pt>
                <c:pt idx="334">
                  <c:v>40325</c:v>
                </c:pt>
                <c:pt idx="335">
                  <c:v>40332</c:v>
                </c:pt>
                <c:pt idx="336">
                  <c:v>40339</c:v>
                </c:pt>
                <c:pt idx="337">
                  <c:v>40346</c:v>
                </c:pt>
                <c:pt idx="338">
                  <c:v>40353</c:v>
                </c:pt>
                <c:pt idx="339">
                  <c:v>40360</c:v>
                </c:pt>
                <c:pt idx="340">
                  <c:v>40367</c:v>
                </c:pt>
                <c:pt idx="341">
                  <c:v>40374</c:v>
                </c:pt>
                <c:pt idx="342">
                  <c:v>40381</c:v>
                </c:pt>
                <c:pt idx="343">
                  <c:v>40388</c:v>
                </c:pt>
                <c:pt idx="344">
                  <c:v>40395</c:v>
                </c:pt>
                <c:pt idx="345">
                  <c:v>40402</c:v>
                </c:pt>
                <c:pt idx="346">
                  <c:v>40409</c:v>
                </c:pt>
                <c:pt idx="347">
                  <c:v>40416</c:v>
                </c:pt>
                <c:pt idx="348">
                  <c:v>40423</c:v>
                </c:pt>
                <c:pt idx="349">
                  <c:v>40430</c:v>
                </c:pt>
                <c:pt idx="350">
                  <c:v>40437</c:v>
                </c:pt>
                <c:pt idx="351">
                  <c:v>40444</c:v>
                </c:pt>
                <c:pt idx="352">
                  <c:v>40451</c:v>
                </c:pt>
                <c:pt idx="353">
                  <c:v>40458</c:v>
                </c:pt>
                <c:pt idx="354">
                  <c:v>40465</c:v>
                </c:pt>
                <c:pt idx="355">
                  <c:v>40472</c:v>
                </c:pt>
                <c:pt idx="356">
                  <c:v>40479</c:v>
                </c:pt>
                <c:pt idx="357">
                  <c:v>40486</c:v>
                </c:pt>
                <c:pt idx="358">
                  <c:v>40493</c:v>
                </c:pt>
                <c:pt idx="359">
                  <c:v>40500</c:v>
                </c:pt>
                <c:pt idx="360">
                  <c:v>40507</c:v>
                </c:pt>
                <c:pt idx="361">
                  <c:v>40514</c:v>
                </c:pt>
                <c:pt idx="362">
                  <c:v>40521</c:v>
                </c:pt>
                <c:pt idx="363">
                  <c:v>40528</c:v>
                </c:pt>
                <c:pt idx="364">
                  <c:v>40535</c:v>
                </c:pt>
                <c:pt idx="365">
                  <c:v>40542</c:v>
                </c:pt>
                <c:pt idx="366">
                  <c:v>40549</c:v>
                </c:pt>
                <c:pt idx="367">
                  <c:v>40556</c:v>
                </c:pt>
                <c:pt idx="368">
                  <c:v>40563</c:v>
                </c:pt>
                <c:pt idx="369">
                  <c:v>40570</c:v>
                </c:pt>
                <c:pt idx="370">
                  <c:v>40577</c:v>
                </c:pt>
                <c:pt idx="371">
                  <c:v>40584</c:v>
                </c:pt>
                <c:pt idx="372">
                  <c:v>40591</c:v>
                </c:pt>
                <c:pt idx="373">
                  <c:v>40598</c:v>
                </c:pt>
                <c:pt idx="374">
                  <c:v>40605</c:v>
                </c:pt>
                <c:pt idx="375">
                  <c:v>40612</c:v>
                </c:pt>
                <c:pt idx="376">
                  <c:v>40619</c:v>
                </c:pt>
                <c:pt idx="377">
                  <c:v>40626</c:v>
                </c:pt>
                <c:pt idx="378">
                  <c:v>40633</c:v>
                </c:pt>
                <c:pt idx="379">
                  <c:v>40640</c:v>
                </c:pt>
                <c:pt idx="380">
                  <c:v>40647</c:v>
                </c:pt>
                <c:pt idx="381">
                  <c:v>40654</c:v>
                </c:pt>
                <c:pt idx="382">
                  <c:v>40661</c:v>
                </c:pt>
                <c:pt idx="383">
                  <c:v>40668</c:v>
                </c:pt>
                <c:pt idx="384">
                  <c:v>40675</c:v>
                </c:pt>
                <c:pt idx="385">
                  <c:v>40682</c:v>
                </c:pt>
                <c:pt idx="386">
                  <c:v>40689</c:v>
                </c:pt>
                <c:pt idx="387">
                  <c:v>40696</c:v>
                </c:pt>
                <c:pt idx="388">
                  <c:v>40703</c:v>
                </c:pt>
                <c:pt idx="389">
                  <c:v>40710</c:v>
                </c:pt>
                <c:pt idx="390">
                  <c:v>40717</c:v>
                </c:pt>
                <c:pt idx="391">
                  <c:v>40724</c:v>
                </c:pt>
                <c:pt idx="392">
                  <c:v>40731</c:v>
                </c:pt>
                <c:pt idx="393">
                  <c:v>40738</c:v>
                </c:pt>
                <c:pt idx="394">
                  <c:v>40745</c:v>
                </c:pt>
                <c:pt idx="395">
                  <c:v>40752</c:v>
                </c:pt>
                <c:pt idx="396">
                  <c:v>40759</c:v>
                </c:pt>
                <c:pt idx="397">
                  <c:v>40766</c:v>
                </c:pt>
                <c:pt idx="398">
                  <c:v>40773</c:v>
                </c:pt>
                <c:pt idx="399">
                  <c:v>40780</c:v>
                </c:pt>
                <c:pt idx="400">
                  <c:v>40787</c:v>
                </c:pt>
                <c:pt idx="401">
                  <c:v>40794</c:v>
                </c:pt>
                <c:pt idx="402">
                  <c:v>40801</c:v>
                </c:pt>
                <c:pt idx="403">
                  <c:v>40808</c:v>
                </c:pt>
                <c:pt idx="404">
                  <c:v>40815</c:v>
                </c:pt>
                <c:pt idx="405">
                  <c:v>40822</c:v>
                </c:pt>
                <c:pt idx="406">
                  <c:v>40829</c:v>
                </c:pt>
                <c:pt idx="407">
                  <c:v>40836</c:v>
                </c:pt>
                <c:pt idx="408">
                  <c:v>40843</c:v>
                </c:pt>
                <c:pt idx="409">
                  <c:v>40850</c:v>
                </c:pt>
                <c:pt idx="410">
                  <c:v>40857</c:v>
                </c:pt>
                <c:pt idx="411">
                  <c:v>40864</c:v>
                </c:pt>
                <c:pt idx="412">
                  <c:v>40871</c:v>
                </c:pt>
                <c:pt idx="413">
                  <c:v>40878</c:v>
                </c:pt>
                <c:pt idx="414">
                  <c:v>40885</c:v>
                </c:pt>
                <c:pt idx="415">
                  <c:v>40892</c:v>
                </c:pt>
                <c:pt idx="416">
                  <c:v>40899</c:v>
                </c:pt>
                <c:pt idx="417">
                  <c:v>40906</c:v>
                </c:pt>
                <c:pt idx="418">
                  <c:v>40913</c:v>
                </c:pt>
                <c:pt idx="419">
                  <c:v>40920</c:v>
                </c:pt>
                <c:pt idx="420">
                  <c:v>40927</c:v>
                </c:pt>
                <c:pt idx="421">
                  <c:v>40934</c:v>
                </c:pt>
                <c:pt idx="422">
                  <c:v>40941</c:v>
                </c:pt>
                <c:pt idx="423">
                  <c:v>40948</c:v>
                </c:pt>
                <c:pt idx="424">
                  <c:v>40955</c:v>
                </c:pt>
                <c:pt idx="425">
                  <c:v>40962</c:v>
                </c:pt>
                <c:pt idx="426">
                  <c:v>40969</c:v>
                </c:pt>
                <c:pt idx="427">
                  <c:v>40976</c:v>
                </c:pt>
                <c:pt idx="428">
                  <c:v>40983</c:v>
                </c:pt>
                <c:pt idx="429">
                  <c:v>40990</c:v>
                </c:pt>
                <c:pt idx="430">
                  <c:v>40997</c:v>
                </c:pt>
                <c:pt idx="431">
                  <c:v>41004</c:v>
                </c:pt>
                <c:pt idx="432">
                  <c:v>41011</c:v>
                </c:pt>
                <c:pt idx="433">
                  <c:v>41018</c:v>
                </c:pt>
                <c:pt idx="434">
                  <c:v>41025</c:v>
                </c:pt>
                <c:pt idx="435">
                  <c:v>41032</c:v>
                </c:pt>
                <c:pt idx="436">
                  <c:v>41039</c:v>
                </c:pt>
                <c:pt idx="437">
                  <c:v>41046</c:v>
                </c:pt>
                <c:pt idx="438">
                  <c:v>41053</c:v>
                </c:pt>
                <c:pt idx="439">
                  <c:v>41060</c:v>
                </c:pt>
                <c:pt idx="440">
                  <c:v>41067</c:v>
                </c:pt>
                <c:pt idx="441">
                  <c:v>41074</c:v>
                </c:pt>
                <c:pt idx="442">
                  <c:v>41081</c:v>
                </c:pt>
                <c:pt idx="443">
                  <c:v>41088</c:v>
                </c:pt>
                <c:pt idx="444">
                  <c:v>41095</c:v>
                </c:pt>
                <c:pt idx="445">
                  <c:v>41102</c:v>
                </c:pt>
                <c:pt idx="446">
                  <c:v>41109</c:v>
                </c:pt>
                <c:pt idx="447">
                  <c:v>41116</c:v>
                </c:pt>
                <c:pt idx="448">
                  <c:v>41123</c:v>
                </c:pt>
                <c:pt idx="449">
                  <c:v>41130</c:v>
                </c:pt>
                <c:pt idx="450">
                  <c:v>41137</c:v>
                </c:pt>
                <c:pt idx="451">
                  <c:v>41144</c:v>
                </c:pt>
                <c:pt idx="452">
                  <c:v>41151</c:v>
                </c:pt>
                <c:pt idx="453">
                  <c:v>41158</c:v>
                </c:pt>
                <c:pt idx="454">
                  <c:v>41165</c:v>
                </c:pt>
                <c:pt idx="455">
                  <c:v>41172</c:v>
                </c:pt>
                <c:pt idx="456">
                  <c:v>41179</c:v>
                </c:pt>
                <c:pt idx="457">
                  <c:v>41186</c:v>
                </c:pt>
                <c:pt idx="458">
                  <c:v>41193</c:v>
                </c:pt>
                <c:pt idx="459">
                  <c:v>41200</c:v>
                </c:pt>
                <c:pt idx="460">
                  <c:v>41207</c:v>
                </c:pt>
                <c:pt idx="461">
                  <c:v>41214</c:v>
                </c:pt>
                <c:pt idx="462">
                  <c:v>41221</c:v>
                </c:pt>
                <c:pt idx="463">
                  <c:v>41228</c:v>
                </c:pt>
                <c:pt idx="464">
                  <c:v>41235</c:v>
                </c:pt>
                <c:pt idx="465">
                  <c:v>41242</c:v>
                </c:pt>
                <c:pt idx="466">
                  <c:v>41249</c:v>
                </c:pt>
                <c:pt idx="467">
                  <c:v>41256</c:v>
                </c:pt>
                <c:pt idx="468">
                  <c:v>41263</c:v>
                </c:pt>
                <c:pt idx="469">
                  <c:v>41270</c:v>
                </c:pt>
                <c:pt idx="470">
                  <c:v>41277</c:v>
                </c:pt>
                <c:pt idx="471">
                  <c:v>41284</c:v>
                </c:pt>
                <c:pt idx="472">
                  <c:v>41291</c:v>
                </c:pt>
                <c:pt idx="473">
                  <c:v>41298</c:v>
                </c:pt>
                <c:pt idx="474">
                  <c:v>41305</c:v>
                </c:pt>
                <c:pt idx="475">
                  <c:v>41312</c:v>
                </c:pt>
                <c:pt idx="476">
                  <c:v>41319</c:v>
                </c:pt>
                <c:pt idx="477">
                  <c:v>41326</c:v>
                </c:pt>
                <c:pt idx="478">
                  <c:v>41333</c:v>
                </c:pt>
                <c:pt idx="479">
                  <c:v>41340</c:v>
                </c:pt>
                <c:pt idx="480">
                  <c:v>41347</c:v>
                </c:pt>
                <c:pt idx="481">
                  <c:v>41354</c:v>
                </c:pt>
                <c:pt idx="482">
                  <c:v>41361</c:v>
                </c:pt>
                <c:pt idx="483">
                  <c:v>41368</c:v>
                </c:pt>
                <c:pt idx="484">
                  <c:v>41375</c:v>
                </c:pt>
                <c:pt idx="485">
                  <c:v>41382</c:v>
                </c:pt>
                <c:pt idx="486">
                  <c:v>41389</c:v>
                </c:pt>
                <c:pt idx="487">
                  <c:v>41396</c:v>
                </c:pt>
                <c:pt idx="488">
                  <c:v>41403</c:v>
                </c:pt>
                <c:pt idx="489">
                  <c:v>41410</c:v>
                </c:pt>
                <c:pt idx="490">
                  <c:v>41417</c:v>
                </c:pt>
                <c:pt idx="491">
                  <c:v>41424</c:v>
                </c:pt>
                <c:pt idx="492">
                  <c:v>41431</c:v>
                </c:pt>
                <c:pt idx="493">
                  <c:v>41438</c:v>
                </c:pt>
                <c:pt idx="494">
                  <c:v>41445</c:v>
                </c:pt>
                <c:pt idx="495">
                  <c:v>41452</c:v>
                </c:pt>
                <c:pt idx="496">
                  <c:v>41459</c:v>
                </c:pt>
                <c:pt idx="497">
                  <c:v>41466</c:v>
                </c:pt>
                <c:pt idx="498">
                  <c:v>41473</c:v>
                </c:pt>
                <c:pt idx="499">
                  <c:v>41480</c:v>
                </c:pt>
                <c:pt idx="500">
                  <c:v>41487</c:v>
                </c:pt>
                <c:pt idx="501">
                  <c:v>41494</c:v>
                </c:pt>
                <c:pt idx="502">
                  <c:v>41501</c:v>
                </c:pt>
                <c:pt idx="503">
                  <c:v>41508</c:v>
                </c:pt>
                <c:pt idx="504">
                  <c:v>41515</c:v>
                </c:pt>
                <c:pt idx="505">
                  <c:v>41522</c:v>
                </c:pt>
                <c:pt idx="506">
                  <c:v>41529</c:v>
                </c:pt>
                <c:pt idx="507">
                  <c:v>41536</c:v>
                </c:pt>
                <c:pt idx="508">
                  <c:v>41543</c:v>
                </c:pt>
                <c:pt idx="509">
                  <c:v>41550</c:v>
                </c:pt>
                <c:pt idx="510">
                  <c:v>41557</c:v>
                </c:pt>
                <c:pt idx="511">
                  <c:v>41564</c:v>
                </c:pt>
                <c:pt idx="512">
                  <c:v>41571</c:v>
                </c:pt>
                <c:pt idx="513">
                  <c:v>41578</c:v>
                </c:pt>
                <c:pt idx="514">
                  <c:v>41585</c:v>
                </c:pt>
                <c:pt idx="515">
                  <c:v>41592</c:v>
                </c:pt>
                <c:pt idx="516">
                  <c:v>41599</c:v>
                </c:pt>
                <c:pt idx="517">
                  <c:v>41606</c:v>
                </c:pt>
                <c:pt idx="518">
                  <c:v>41613</c:v>
                </c:pt>
                <c:pt idx="519">
                  <c:v>41620</c:v>
                </c:pt>
                <c:pt idx="520">
                  <c:v>41627</c:v>
                </c:pt>
                <c:pt idx="521">
                  <c:v>41634</c:v>
                </c:pt>
                <c:pt idx="522">
                  <c:v>41641</c:v>
                </c:pt>
                <c:pt idx="523">
                  <c:v>41648</c:v>
                </c:pt>
                <c:pt idx="524">
                  <c:v>41655</c:v>
                </c:pt>
                <c:pt idx="525">
                  <c:v>41662</c:v>
                </c:pt>
                <c:pt idx="526">
                  <c:v>41669</c:v>
                </c:pt>
                <c:pt idx="527">
                  <c:v>41676</c:v>
                </c:pt>
                <c:pt idx="528">
                  <c:v>41683</c:v>
                </c:pt>
                <c:pt idx="529">
                  <c:v>41690</c:v>
                </c:pt>
                <c:pt idx="530">
                  <c:v>41697</c:v>
                </c:pt>
                <c:pt idx="531">
                  <c:v>41704</c:v>
                </c:pt>
                <c:pt idx="532">
                  <c:v>41711</c:v>
                </c:pt>
                <c:pt idx="533">
                  <c:v>41718</c:v>
                </c:pt>
                <c:pt idx="534">
                  <c:v>41725</c:v>
                </c:pt>
                <c:pt idx="535">
                  <c:v>41732</c:v>
                </c:pt>
                <c:pt idx="536">
                  <c:v>41739</c:v>
                </c:pt>
                <c:pt idx="537">
                  <c:v>41746</c:v>
                </c:pt>
                <c:pt idx="538">
                  <c:v>41753</c:v>
                </c:pt>
                <c:pt idx="539">
                  <c:v>41760</c:v>
                </c:pt>
                <c:pt idx="540">
                  <c:v>41767</c:v>
                </c:pt>
                <c:pt idx="541">
                  <c:v>41774</c:v>
                </c:pt>
                <c:pt idx="542">
                  <c:v>41781</c:v>
                </c:pt>
                <c:pt idx="543">
                  <c:v>41788</c:v>
                </c:pt>
                <c:pt idx="544">
                  <c:v>41795</c:v>
                </c:pt>
                <c:pt idx="545">
                  <c:v>41802</c:v>
                </c:pt>
                <c:pt idx="546">
                  <c:v>41809</c:v>
                </c:pt>
                <c:pt idx="547">
                  <c:v>41816</c:v>
                </c:pt>
                <c:pt idx="548">
                  <c:v>41823</c:v>
                </c:pt>
                <c:pt idx="549">
                  <c:v>41830</c:v>
                </c:pt>
                <c:pt idx="550">
                  <c:v>41837</c:v>
                </c:pt>
                <c:pt idx="551">
                  <c:v>41844</c:v>
                </c:pt>
                <c:pt idx="552">
                  <c:v>41851</c:v>
                </c:pt>
                <c:pt idx="553">
                  <c:v>41858</c:v>
                </c:pt>
                <c:pt idx="554">
                  <c:v>41865</c:v>
                </c:pt>
                <c:pt idx="555">
                  <c:v>41872</c:v>
                </c:pt>
                <c:pt idx="556">
                  <c:v>41879</c:v>
                </c:pt>
                <c:pt idx="557">
                  <c:v>41886</c:v>
                </c:pt>
                <c:pt idx="558">
                  <c:v>41893</c:v>
                </c:pt>
                <c:pt idx="559">
                  <c:v>41900</c:v>
                </c:pt>
                <c:pt idx="560">
                  <c:v>41907</c:v>
                </c:pt>
                <c:pt idx="561">
                  <c:v>41914</c:v>
                </c:pt>
                <c:pt idx="562">
                  <c:v>41921</c:v>
                </c:pt>
                <c:pt idx="563">
                  <c:v>41928</c:v>
                </c:pt>
                <c:pt idx="564">
                  <c:v>41935</c:v>
                </c:pt>
                <c:pt idx="565">
                  <c:v>41942</c:v>
                </c:pt>
                <c:pt idx="566">
                  <c:v>41949</c:v>
                </c:pt>
                <c:pt idx="567">
                  <c:v>41956</c:v>
                </c:pt>
                <c:pt idx="568">
                  <c:v>41963</c:v>
                </c:pt>
                <c:pt idx="569">
                  <c:v>41970</c:v>
                </c:pt>
                <c:pt idx="570">
                  <c:v>41977</c:v>
                </c:pt>
                <c:pt idx="571">
                  <c:v>41985</c:v>
                </c:pt>
                <c:pt idx="572">
                  <c:v>41992</c:v>
                </c:pt>
                <c:pt idx="573">
                  <c:v>41999</c:v>
                </c:pt>
                <c:pt idx="574">
                  <c:v>42006</c:v>
                </c:pt>
                <c:pt idx="575">
                  <c:v>42013</c:v>
                </c:pt>
                <c:pt idx="576">
                  <c:v>42020</c:v>
                </c:pt>
                <c:pt idx="577">
                  <c:v>42027</c:v>
                </c:pt>
                <c:pt idx="578">
                  <c:v>42034</c:v>
                </c:pt>
                <c:pt idx="579">
                  <c:v>42041</c:v>
                </c:pt>
                <c:pt idx="580">
                  <c:v>42048</c:v>
                </c:pt>
                <c:pt idx="581">
                  <c:v>42055</c:v>
                </c:pt>
                <c:pt idx="582">
                  <c:v>42062</c:v>
                </c:pt>
              </c:numCache>
            </c:numRef>
          </c:cat>
          <c:val>
            <c:numRef>
              <c:f>'Cu Arb &amp; Prem'!$U$3:$U$585</c:f>
              <c:numCache>
                <c:formatCode>General</c:formatCode>
                <c:ptCount val="5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57.5</c:v>
                </c:pt>
                <c:pt idx="386">
                  <c:v>57.5</c:v>
                </c:pt>
                <c:pt idx="387">
                  <c:v>57.5</c:v>
                </c:pt>
                <c:pt idx="388">
                  <c:v>57.5</c:v>
                </c:pt>
                <c:pt idx="389">
                  <c:v>0</c:v>
                </c:pt>
                <c:pt idx="390">
                  <c:v>0</c:v>
                </c:pt>
                <c:pt idx="391">
                  <c:v>82</c:v>
                </c:pt>
                <c:pt idx="392">
                  <c:v>82</c:v>
                </c:pt>
                <c:pt idx="393">
                  <c:v>82</c:v>
                </c:pt>
                <c:pt idx="394">
                  <c:v>82</c:v>
                </c:pt>
                <c:pt idx="395">
                  <c:v>82</c:v>
                </c:pt>
                <c:pt idx="396">
                  <c:v>83.57</c:v>
                </c:pt>
                <c:pt idx="397">
                  <c:v>83.57</c:v>
                </c:pt>
                <c:pt idx="398">
                  <c:v>80</c:v>
                </c:pt>
                <c:pt idx="399">
                  <c:v>80</c:v>
                </c:pt>
                <c:pt idx="400">
                  <c:v>65.83</c:v>
                </c:pt>
                <c:pt idx="401">
                  <c:v>65.83</c:v>
                </c:pt>
                <c:pt idx="402">
                  <c:v>60.5</c:v>
                </c:pt>
                <c:pt idx="403">
                  <c:v>60.5</c:v>
                </c:pt>
                <c:pt idx="404">
                  <c:v>60.5</c:v>
                </c:pt>
                <c:pt idx="405">
                  <c:v>60.5</c:v>
                </c:pt>
                <c:pt idx="406">
                  <c:v>56.67</c:v>
                </c:pt>
                <c:pt idx="407">
                  <c:v>60.42</c:v>
                </c:pt>
                <c:pt idx="408">
                  <c:v>63.75</c:v>
                </c:pt>
                <c:pt idx="409">
                  <c:v>65</c:v>
                </c:pt>
                <c:pt idx="410">
                  <c:v>64</c:v>
                </c:pt>
                <c:pt idx="411">
                  <c:v>64</c:v>
                </c:pt>
                <c:pt idx="412">
                  <c:v>65</c:v>
                </c:pt>
                <c:pt idx="413">
                  <c:v>60</c:v>
                </c:pt>
                <c:pt idx="414">
                  <c:v>57.5</c:v>
                </c:pt>
                <c:pt idx="415">
                  <c:v>58.13</c:v>
                </c:pt>
                <c:pt idx="416">
                  <c:v>56.43</c:v>
                </c:pt>
                <c:pt idx="417">
                  <c:v>56.43</c:v>
                </c:pt>
                <c:pt idx="418">
                  <c:v>53.75</c:v>
                </c:pt>
                <c:pt idx="419">
                  <c:v>53.75</c:v>
                </c:pt>
                <c:pt idx="420">
                  <c:v>68.569999999999993</c:v>
                </c:pt>
                <c:pt idx="421">
                  <c:v>64.5</c:v>
                </c:pt>
                <c:pt idx="422">
                  <c:v>67.78</c:v>
                </c:pt>
                <c:pt idx="423">
                  <c:v>68.89</c:v>
                </c:pt>
                <c:pt idx="424">
                  <c:v>74</c:v>
                </c:pt>
                <c:pt idx="425">
                  <c:v>82.39</c:v>
                </c:pt>
                <c:pt idx="426">
                  <c:v>85</c:v>
                </c:pt>
                <c:pt idx="427">
                  <c:v>88.13</c:v>
                </c:pt>
                <c:pt idx="428">
                  <c:v>86.67</c:v>
                </c:pt>
                <c:pt idx="429">
                  <c:v>89</c:v>
                </c:pt>
                <c:pt idx="430">
                  <c:v>89.17</c:v>
                </c:pt>
                <c:pt idx="431">
                  <c:v>85</c:v>
                </c:pt>
                <c:pt idx="432">
                  <c:v>85</c:v>
                </c:pt>
                <c:pt idx="433">
                  <c:v>85</c:v>
                </c:pt>
                <c:pt idx="434">
                  <c:v>76.25</c:v>
                </c:pt>
                <c:pt idx="435">
                  <c:v>73.75</c:v>
                </c:pt>
                <c:pt idx="436">
                  <c:v>67.5</c:v>
                </c:pt>
                <c:pt idx="437">
                  <c:v>66.67</c:v>
                </c:pt>
                <c:pt idx="438">
                  <c:v>65</c:v>
                </c:pt>
                <c:pt idx="439">
                  <c:v>79</c:v>
                </c:pt>
                <c:pt idx="440">
                  <c:v>82.5</c:v>
                </c:pt>
                <c:pt idx="441">
                  <c:v>81.88</c:v>
                </c:pt>
                <c:pt idx="442">
                  <c:v>83.13</c:v>
                </c:pt>
                <c:pt idx="443">
                  <c:v>78.75</c:v>
                </c:pt>
                <c:pt idx="444">
                  <c:v>72</c:v>
                </c:pt>
                <c:pt idx="445">
                  <c:v>76.25</c:v>
                </c:pt>
                <c:pt idx="446">
                  <c:v>78.13</c:v>
                </c:pt>
                <c:pt idx="447">
                  <c:v>81.25</c:v>
                </c:pt>
                <c:pt idx="448">
                  <c:v>88.13</c:v>
                </c:pt>
                <c:pt idx="449">
                  <c:v>90.63</c:v>
                </c:pt>
                <c:pt idx="450">
                  <c:v>92.5</c:v>
                </c:pt>
                <c:pt idx="451">
                  <c:v>90</c:v>
                </c:pt>
                <c:pt idx="452">
                  <c:v>89.29</c:v>
                </c:pt>
                <c:pt idx="453">
                  <c:v>86.5</c:v>
                </c:pt>
                <c:pt idx="454">
                  <c:v>92.5</c:v>
                </c:pt>
                <c:pt idx="455">
                  <c:v>89.17</c:v>
                </c:pt>
                <c:pt idx="456">
                  <c:v>96.25</c:v>
                </c:pt>
                <c:pt idx="457">
                  <c:v>99.38</c:v>
                </c:pt>
                <c:pt idx="458">
                  <c:v>89.38</c:v>
                </c:pt>
                <c:pt idx="459">
                  <c:v>88.21</c:v>
                </c:pt>
                <c:pt idx="460">
                  <c:v>86</c:v>
                </c:pt>
                <c:pt idx="461">
                  <c:v>86.25</c:v>
                </c:pt>
                <c:pt idx="462">
                  <c:v>87</c:v>
                </c:pt>
                <c:pt idx="463">
                  <c:v>84</c:v>
                </c:pt>
                <c:pt idx="464">
                  <c:v>84</c:v>
                </c:pt>
                <c:pt idx="465">
                  <c:v>86</c:v>
                </c:pt>
                <c:pt idx="466">
                  <c:v>86.67</c:v>
                </c:pt>
                <c:pt idx="467">
                  <c:v>85.83</c:v>
                </c:pt>
                <c:pt idx="468">
                  <c:v>85</c:v>
                </c:pt>
                <c:pt idx="469">
                  <c:v>85</c:v>
                </c:pt>
                <c:pt idx="470">
                  <c:v>88.33</c:v>
                </c:pt>
                <c:pt idx="471">
                  <c:v>78.13</c:v>
                </c:pt>
                <c:pt idx="472">
                  <c:v>70</c:v>
                </c:pt>
                <c:pt idx="473">
                  <c:v>67</c:v>
                </c:pt>
                <c:pt idx="474">
                  <c:v>72.5</c:v>
                </c:pt>
                <c:pt idx="475">
                  <c:v>71.67</c:v>
                </c:pt>
                <c:pt idx="476">
                  <c:v>66</c:v>
                </c:pt>
                <c:pt idx="477">
                  <c:v>62</c:v>
                </c:pt>
                <c:pt idx="478">
                  <c:v>60</c:v>
                </c:pt>
                <c:pt idx="479">
                  <c:v>64.38</c:v>
                </c:pt>
                <c:pt idx="480">
                  <c:v>79.23</c:v>
                </c:pt>
                <c:pt idx="481">
                  <c:v>87.92</c:v>
                </c:pt>
                <c:pt idx="482">
                  <c:v>92.94</c:v>
                </c:pt>
                <c:pt idx="483">
                  <c:v>96.25</c:v>
                </c:pt>
                <c:pt idx="484">
                  <c:v>90.25</c:v>
                </c:pt>
                <c:pt idx="485">
                  <c:v>95.71</c:v>
                </c:pt>
                <c:pt idx="486">
                  <c:v>98.75</c:v>
                </c:pt>
                <c:pt idx="487">
                  <c:v>106.25</c:v>
                </c:pt>
                <c:pt idx="488">
                  <c:v>110</c:v>
                </c:pt>
                <c:pt idx="489">
                  <c:v>107.5</c:v>
                </c:pt>
                <c:pt idx="490">
                  <c:v>116.67</c:v>
                </c:pt>
                <c:pt idx="491">
                  <c:v>111.67</c:v>
                </c:pt>
                <c:pt idx="492">
                  <c:v>114.29</c:v>
                </c:pt>
                <c:pt idx="493">
                  <c:v>117.14</c:v>
                </c:pt>
                <c:pt idx="494">
                  <c:v>142.5</c:v>
                </c:pt>
                <c:pt idx="495">
                  <c:v>135</c:v>
                </c:pt>
                <c:pt idx="496">
                  <c:v>131.66999999999999</c:v>
                </c:pt>
                <c:pt idx="497">
                  <c:v>131.66999999999999</c:v>
                </c:pt>
                <c:pt idx="498">
                  <c:v>120.83</c:v>
                </c:pt>
                <c:pt idx="499">
                  <c:v>120</c:v>
                </c:pt>
                <c:pt idx="500">
                  <c:v>120</c:v>
                </c:pt>
                <c:pt idx="501">
                  <c:v>115.83</c:v>
                </c:pt>
                <c:pt idx="502">
                  <c:v>120</c:v>
                </c:pt>
                <c:pt idx="503">
                  <c:v>127.5</c:v>
                </c:pt>
                <c:pt idx="504">
                  <c:v>130</c:v>
                </c:pt>
                <c:pt idx="505">
                  <c:v>116.43</c:v>
                </c:pt>
                <c:pt idx="506">
                  <c:v>115</c:v>
                </c:pt>
                <c:pt idx="507">
                  <c:v>111.82</c:v>
                </c:pt>
                <c:pt idx="508">
                  <c:v>115.38</c:v>
                </c:pt>
                <c:pt idx="509">
                  <c:v>119.29</c:v>
                </c:pt>
                <c:pt idx="510">
                  <c:v>119.29</c:v>
                </c:pt>
                <c:pt idx="511">
                  <c:v>114.62</c:v>
                </c:pt>
                <c:pt idx="512">
                  <c:v>125</c:v>
                </c:pt>
                <c:pt idx="513">
                  <c:v>130.71</c:v>
                </c:pt>
                <c:pt idx="514">
                  <c:v>131</c:v>
                </c:pt>
                <c:pt idx="515">
                  <c:v>126.25</c:v>
                </c:pt>
                <c:pt idx="516">
                  <c:v>141.43</c:v>
                </c:pt>
                <c:pt idx="517">
                  <c:v>137.78</c:v>
                </c:pt>
                <c:pt idx="518">
                  <c:v>143.08000000000001</c:v>
                </c:pt>
                <c:pt idx="519">
                  <c:v>136.66999999999999</c:v>
                </c:pt>
                <c:pt idx="520">
                  <c:v>136.25</c:v>
                </c:pt>
                <c:pt idx="521">
                  <c:v>136.25</c:v>
                </c:pt>
                <c:pt idx="522">
                  <c:v>137.5</c:v>
                </c:pt>
                <c:pt idx="523">
                  <c:v>138</c:v>
                </c:pt>
                <c:pt idx="524">
                  <c:v>140</c:v>
                </c:pt>
                <c:pt idx="525">
                  <c:v>143.75</c:v>
                </c:pt>
                <c:pt idx="526">
                  <c:v>142</c:v>
                </c:pt>
                <c:pt idx="527">
                  <c:v>147.5</c:v>
                </c:pt>
                <c:pt idx="528">
                  <c:v>139</c:v>
                </c:pt>
                <c:pt idx="529">
                  <c:v>140.5</c:v>
                </c:pt>
                <c:pt idx="530">
                  <c:v>130.28</c:v>
                </c:pt>
                <c:pt idx="531">
                  <c:v>140.63</c:v>
                </c:pt>
                <c:pt idx="532">
                  <c:v>142.5</c:v>
                </c:pt>
                <c:pt idx="533">
                  <c:v>148.75</c:v>
                </c:pt>
                <c:pt idx="534">
                  <c:v>145</c:v>
                </c:pt>
                <c:pt idx="535">
                  <c:v>145.5</c:v>
                </c:pt>
                <c:pt idx="536">
                  <c:v>133.5</c:v>
                </c:pt>
                <c:pt idx="537">
                  <c:v>135</c:v>
                </c:pt>
                <c:pt idx="538">
                  <c:v>139.29</c:v>
                </c:pt>
                <c:pt idx="539">
                  <c:v>143</c:v>
                </c:pt>
                <c:pt idx="540">
                  <c:v>141.25</c:v>
                </c:pt>
                <c:pt idx="541">
                  <c:v>142.5</c:v>
                </c:pt>
                <c:pt idx="542">
                  <c:v>142</c:v>
                </c:pt>
                <c:pt idx="543">
                  <c:v>144.16999999999999</c:v>
                </c:pt>
                <c:pt idx="544">
                  <c:v>142.5</c:v>
                </c:pt>
                <c:pt idx="545">
                  <c:v>142</c:v>
                </c:pt>
                <c:pt idx="546">
                  <c:v>131.66999999999999</c:v>
                </c:pt>
                <c:pt idx="547">
                  <c:v>129</c:v>
                </c:pt>
                <c:pt idx="548">
                  <c:v>132.5</c:v>
                </c:pt>
                <c:pt idx="549">
                  <c:v>135</c:v>
                </c:pt>
                <c:pt idx="550">
                  <c:v>135.83000000000001</c:v>
                </c:pt>
                <c:pt idx="551">
                  <c:v>100.83</c:v>
                </c:pt>
                <c:pt idx="552">
                  <c:v>89</c:v>
                </c:pt>
                <c:pt idx="553">
                  <c:v>72.5</c:v>
                </c:pt>
                <c:pt idx="554">
                  <c:v>67.5</c:v>
                </c:pt>
                <c:pt idx="555">
                  <c:v>73.13</c:v>
                </c:pt>
                <c:pt idx="556">
                  <c:v>75.42</c:v>
                </c:pt>
                <c:pt idx="557">
                  <c:v>79</c:v>
                </c:pt>
                <c:pt idx="558">
                  <c:v>83.21</c:v>
                </c:pt>
                <c:pt idx="559">
                  <c:v>71.430000000000007</c:v>
                </c:pt>
                <c:pt idx="560">
                  <c:v>74.69</c:v>
                </c:pt>
                <c:pt idx="561">
                  <c:v>75</c:v>
                </c:pt>
                <c:pt idx="562">
                  <c:v>76.67</c:v>
                </c:pt>
                <c:pt idx="563">
                  <c:v>76.67</c:v>
                </c:pt>
                <c:pt idx="564">
                  <c:v>76.430000000000007</c:v>
                </c:pt>
                <c:pt idx="565">
                  <c:v>75</c:v>
                </c:pt>
                <c:pt idx="566">
                  <c:v>77</c:v>
                </c:pt>
                <c:pt idx="567">
                  <c:v>77</c:v>
                </c:pt>
                <c:pt idx="568">
                  <c:v>78.33</c:v>
                </c:pt>
                <c:pt idx="569">
                  <c:v>86.25</c:v>
                </c:pt>
                <c:pt idx="570">
                  <c:v>77.5</c:v>
                </c:pt>
                <c:pt idx="571">
                  <c:v>78.33</c:v>
                </c:pt>
                <c:pt idx="572">
                  <c:v>76.88</c:v>
                </c:pt>
                <c:pt idx="573">
                  <c:v>75</c:v>
                </c:pt>
                <c:pt idx="574">
                  <c:v>75</c:v>
                </c:pt>
                <c:pt idx="575">
                  <c:v>50</c:v>
                </c:pt>
                <c:pt idx="576">
                  <c:v>47.5</c:v>
                </c:pt>
                <c:pt idx="577">
                  <c:v>40</c:v>
                </c:pt>
                <c:pt idx="578">
                  <c:v>40</c:v>
                </c:pt>
                <c:pt idx="579">
                  <c:v>40</c:v>
                </c:pt>
                <c:pt idx="580">
                  <c:v>45</c:v>
                </c:pt>
                <c:pt idx="581">
                  <c:v>40</c:v>
                </c:pt>
                <c:pt idx="582">
                  <c:v>32.94</c:v>
                </c:pt>
              </c:numCache>
            </c:numRef>
          </c:val>
          <c:smooth val="0"/>
        </c:ser>
        <c:ser>
          <c:idx val="2"/>
          <c:order val="2"/>
          <c:tx>
            <c:strRef>
              <c:f>'Cu Arb &amp; Prem'!$V$1</c:f>
              <c:strCache>
                <c:ptCount val="1"/>
                <c:pt idx="0">
                  <c:v>Singapore</c:v>
                </c:pt>
              </c:strCache>
            </c:strRef>
          </c:tx>
          <c:spPr>
            <a:ln>
              <a:solidFill>
                <a:schemeClr val="bg1">
                  <a:lumMod val="65000"/>
                </a:schemeClr>
              </a:solidFill>
            </a:ln>
          </c:spPr>
          <c:marker>
            <c:symbol val="none"/>
          </c:marker>
          <c:cat>
            <c:numRef>
              <c:f>'Cu Arb &amp; Prem'!$S$3:$S$585</c:f>
              <c:numCache>
                <c:formatCode>m/d/yyyy</c:formatCode>
                <c:ptCount val="583"/>
                <c:pt idx="0">
                  <c:v>37987</c:v>
                </c:pt>
                <c:pt idx="1">
                  <c:v>37994</c:v>
                </c:pt>
                <c:pt idx="2">
                  <c:v>38001</c:v>
                </c:pt>
                <c:pt idx="3">
                  <c:v>38008</c:v>
                </c:pt>
                <c:pt idx="4">
                  <c:v>38015</c:v>
                </c:pt>
                <c:pt idx="5">
                  <c:v>38022</c:v>
                </c:pt>
                <c:pt idx="6">
                  <c:v>38029</c:v>
                </c:pt>
                <c:pt idx="7">
                  <c:v>38036</c:v>
                </c:pt>
                <c:pt idx="8">
                  <c:v>38043</c:v>
                </c:pt>
                <c:pt idx="9">
                  <c:v>38050</c:v>
                </c:pt>
                <c:pt idx="10">
                  <c:v>38057</c:v>
                </c:pt>
                <c:pt idx="11">
                  <c:v>38064</c:v>
                </c:pt>
                <c:pt idx="12">
                  <c:v>38071</c:v>
                </c:pt>
                <c:pt idx="13">
                  <c:v>38078</c:v>
                </c:pt>
                <c:pt idx="14">
                  <c:v>38085</c:v>
                </c:pt>
                <c:pt idx="15">
                  <c:v>38092</c:v>
                </c:pt>
                <c:pt idx="16">
                  <c:v>38099</c:v>
                </c:pt>
                <c:pt idx="17">
                  <c:v>38106</c:v>
                </c:pt>
                <c:pt idx="18">
                  <c:v>38113</c:v>
                </c:pt>
                <c:pt idx="19">
                  <c:v>38120</c:v>
                </c:pt>
                <c:pt idx="20">
                  <c:v>38127</c:v>
                </c:pt>
                <c:pt idx="21">
                  <c:v>38134</c:v>
                </c:pt>
                <c:pt idx="22">
                  <c:v>38141</c:v>
                </c:pt>
                <c:pt idx="23">
                  <c:v>38148</c:v>
                </c:pt>
                <c:pt idx="24">
                  <c:v>38155</c:v>
                </c:pt>
                <c:pt idx="25">
                  <c:v>38162</c:v>
                </c:pt>
                <c:pt idx="26">
                  <c:v>38169</c:v>
                </c:pt>
                <c:pt idx="27">
                  <c:v>38176</c:v>
                </c:pt>
                <c:pt idx="28">
                  <c:v>38183</c:v>
                </c:pt>
                <c:pt idx="29">
                  <c:v>38190</c:v>
                </c:pt>
                <c:pt idx="30">
                  <c:v>38197</c:v>
                </c:pt>
                <c:pt idx="31">
                  <c:v>38204</c:v>
                </c:pt>
                <c:pt idx="32">
                  <c:v>38211</c:v>
                </c:pt>
                <c:pt idx="33">
                  <c:v>38218</c:v>
                </c:pt>
                <c:pt idx="34">
                  <c:v>38225</c:v>
                </c:pt>
                <c:pt idx="35">
                  <c:v>38232</c:v>
                </c:pt>
                <c:pt idx="36">
                  <c:v>38239</c:v>
                </c:pt>
                <c:pt idx="37">
                  <c:v>38246</c:v>
                </c:pt>
                <c:pt idx="38">
                  <c:v>38253</c:v>
                </c:pt>
                <c:pt idx="39">
                  <c:v>38260</c:v>
                </c:pt>
                <c:pt idx="40">
                  <c:v>38267</c:v>
                </c:pt>
                <c:pt idx="41">
                  <c:v>38274</c:v>
                </c:pt>
                <c:pt idx="42">
                  <c:v>38281</c:v>
                </c:pt>
                <c:pt idx="43">
                  <c:v>38288</c:v>
                </c:pt>
                <c:pt idx="44">
                  <c:v>38295</c:v>
                </c:pt>
                <c:pt idx="45">
                  <c:v>38302</c:v>
                </c:pt>
                <c:pt idx="46">
                  <c:v>38309</c:v>
                </c:pt>
                <c:pt idx="47">
                  <c:v>38316</c:v>
                </c:pt>
                <c:pt idx="48">
                  <c:v>38323</c:v>
                </c:pt>
                <c:pt idx="49">
                  <c:v>38330</c:v>
                </c:pt>
                <c:pt idx="50">
                  <c:v>38337</c:v>
                </c:pt>
                <c:pt idx="51">
                  <c:v>38344</c:v>
                </c:pt>
                <c:pt idx="52">
                  <c:v>38351</c:v>
                </c:pt>
                <c:pt idx="53">
                  <c:v>38358</c:v>
                </c:pt>
                <c:pt idx="54">
                  <c:v>38365</c:v>
                </c:pt>
                <c:pt idx="55">
                  <c:v>38372</c:v>
                </c:pt>
                <c:pt idx="56">
                  <c:v>38379</c:v>
                </c:pt>
                <c:pt idx="57">
                  <c:v>38386</c:v>
                </c:pt>
                <c:pt idx="58">
                  <c:v>38393</c:v>
                </c:pt>
                <c:pt idx="59">
                  <c:v>38400</c:v>
                </c:pt>
                <c:pt idx="60">
                  <c:v>38407</c:v>
                </c:pt>
                <c:pt idx="61">
                  <c:v>38414</c:v>
                </c:pt>
                <c:pt idx="62">
                  <c:v>38421</c:v>
                </c:pt>
                <c:pt idx="63">
                  <c:v>38428</c:v>
                </c:pt>
                <c:pt idx="64">
                  <c:v>38435</c:v>
                </c:pt>
                <c:pt idx="65">
                  <c:v>38442</c:v>
                </c:pt>
                <c:pt idx="66">
                  <c:v>38449</c:v>
                </c:pt>
                <c:pt idx="67">
                  <c:v>38456</c:v>
                </c:pt>
                <c:pt idx="68">
                  <c:v>38463</c:v>
                </c:pt>
                <c:pt idx="69">
                  <c:v>38470</c:v>
                </c:pt>
                <c:pt idx="70">
                  <c:v>38477</c:v>
                </c:pt>
                <c:pt idx="71">
                  <c:v>38484</c:v>
                </c:pt>
                <c:pt idx="72">
                  <c:v>38491</c:v>
                </c:pt>
                <c:pt idx="73">
                  <c:v>38498</c:v>
                </c:pt>
                <c:pt idx="74">
                  <c:v>38505</c:v>
                </c:pt>
                <c:pt idx="75">
                  <c:v>38512</c:v>
                </c:pt>
                <c:pt idx="76">
                  <c:v>38519</c:v>
                </c:pt>
                <c:pt idx="77">
                  <c:v>38526</c:v>
                </c:pt>
                <c:pt idx="78">
                  <c:v>38533</c:v>
                </c:pt>
                <c:pt idx="79">
                  <c:v>38540</c:v>
                </c:pt>
                <c:pt idx="80">
                  <c:v>38547</c:v>
                </c:pt>
                <c:pt idx="81">
                  <c:v>38554</c:v>
                </c:pt>
                <c:pt idx="82">
                  <c:v>38561</c:v>
                </c:pt>
                <c:pt idx="83">
                  <c:v>38568</c:v>
                </c:pt>
                <c:pt idx="84">
                  <c:v>38575</c:v>
                </c:pt>
                <c:pt idx="85">
                  <c:v>38582</c:v>
                </c:pt>
                <c:pt idx="86">
                  <c:v>38589</c:v>
                </c:pt>
                <c:pt idx="87">
                  <c:v>38596</c:v>
                </c:pt>
                <c:pt idx="88">
                  <c:v>38603</c:v>
                </c:pt>
                <c:pt idx="89">
                  <c:v>38610</c:v>
                </c:pt>
                <c:pt idx="90">
                  <c:v>38617</c:v>
                </c:pt>
                <c:pt idx="91">
                  <c:v>38624</c:v>
                </c:pt>
                <c:pt idx="92">
                  <c:v>38631</c:v>
                </c:pt>
                <c:pt idx="93">
                  <c:v>38638</c:v>
                </c:pt>
                <c:pt idx="94">
                  <c:v>38645</c:v>
                </c:pt>
                <c:pt idx="95">
                  <c:v>38652</c:v>
                </c:pt>
                <c:pt idx="96">
                  <c:v>38659</c:v>
                </c:pt>
                <c:pt idx="97">
                  <c:v>38666</c:v>
                </c:pt>
                <c:pt idx="98">
                  <c:v>38673</c:v>
                </c:pt>
                <c:pt idx="99">
                  <c:v>38680</c:v>
                </c:pt>
                <c:pt idx="100">
                  <c:v>38687</c:v>
                </c:pt>
                <c:pt idx="101">
                  <c:v>38694</c:v>
                </c:pt>
                <c:pt idx="102">
                  <c:v>38701</c:v>
                </c:pt>
                <c:pt idx="103">
                  <c:v>38708</c:v>
                </c:pt>
                <c:pt idx="104">
                  <c:v>38715</c:v>
                </c:pt>
                <c:pt idx="105">
                  <c:v>38722</c:v>
                </c:pt>
                <c:pt idx="106">
                  <c:v>38729</c:v>
                </c:pt>
                <c:pt idx="107">
                  <c:v>38736</c:v>
                </c:pt>
                <c:pt idx="108">
                  <c:v>38743</c:v>
                </c:pt>
                <c:pt idx="109">
                  <c:v>38750</c:v>
                </c:pt>
                <c:pt idx="110">
                  <c:v>38757</c:v>
                </c:pt>
                <c:pt idx="111">
                  <c:v>38764</c:v>
                </c:pt>
                <c:pt idx="112">
                  <c:v>38771</c:v>
                </c:pt>
                <c:pt idx="113">
                  <c:v>38778</c:v>
                </c:pt>
                <c:pt idx="114">
                  <c:v>38785</c:v>
                </c:pt>
                <c:pt idx="115">
                  <c:v>38792</c:v>
                </c:pt>
                <c:pt idx="116">
                  <c:v>38799</c:v>
                </c:pt>
                <c:pt idx="117">
                  <c:v>38806</c:v>
                </c:pt>
                <c:pt idx="118">
                  <c:v>38813</c:v>
                </c:pt>
                <c:pt idx="119">
                  <c:v>38820</c:v>
                </c:pt>
                <c:pt idx="120">
                  <c:v>38827</c:v>
                </c:pt>
                <c:pt idx="121">
                  <c:v>38834</c:v>
                </c:pt>
                <c:pt idx="122">
                  <c:v>38841</c:v>
                </c:pt>
                <c:pt idx="123">
                  <c:v>38848</c:v>
                </c:pt>
                <c:pt idx="124">
                  <c:v>38855</c:v>
                </c:pt>
                <c:pt idx="125">
                  <c:v>38862</c:v>
                </c:pt>
                <c:pt idx="126">
                  <c:v>38869</c:v>
                </c:pt>
                <c:pt idx="127">
                  <c:v>38876</c:v>
                </c:pt>
                <c:pt idx="128">
                  <c:v>38883</c:v>
                </c:pt>
                <c:pt idx="129">
                  <c:v>38890</c:v>
                </c:pt>
                <c:pt idx="130">
                  <c:v>38897</c:v>
                </c:pt>
                <c:pt idx="131">
                  <c:v>38904</c:v>
                </c:pt>
                <c:pt idx="132">
                  <c:v>38911</c:v>
                </c:pt>
                <c:pt idx="133">
                  <c:v>38918</c:v>
                </c:pt>
                <c:pt idx="134">
                  <c:v>38925</c:v>
                </c:pt>
                <c:pt idx="135">
                  <c:v>38932</c:v>
                </c:pt>
                <c:pt idx="136">
                  <c:v>38939</c:v>
                </c:pt>
                <c:pt idx="137">
                  <c:v>38946</c:v>
                </c:pt>
                <c:pt idx="138">
                  <c:v>38953</c:v>
                </c:pt>
                <c:pt idx="139">
                  <c:v>38960</c:v>
                </c:pt>
                <c:pt idx="140">
                  <c:v>38967</c:v>
                </c:pt>
                <c:pt idx="141">
                  <c:v>38974</c:v>
                </c:pt>
                <c:pt idx="142">
                  <c:v>38981</c:v>
                </c:pt>
                <c:pt idx="143">
                  <c:v>38988</c:v>
                </c:pt>
                <c:pt idx="144">
                  <c:v>38995</c:v>
                </c:pt>
                <c:pt idx="145">
                  <c:v>39002</c:v>
                </c:pt>
                <c:pt idx="146">
                  <c:v>39009</c:v>
                </c:pt>
                <c:pt idx="147">
                  <c:v>39016</c:v>
                </c:pt>
                <c:pt idx="148">
                  <c:v>39023</c:v>
                </c:pt>
                <c:pt idx="149">
                  <c:v>39030</c:v>
                </c:pt>
                <c:pt idx="150">
                  <c:v>39037</c:v>
                </c:pt>
                <c:pt idx="151">
                  <c:v>39044</c:v>
                </c:pt>
                <c:pt idx="152">
                  <c:v>39051</c:v>
                </c:pt>
                <c:pt idx="153">
                  <c:v>39058</c:v>
                </c:pt>
                <c:pt idx="154">
                  <c:v>39065</c:v>
                </c:pt>
                <c:pt idx="155">
                  <c:v>39072</c:v>
                </c:pt>
                <c:pt idx="156">
                  <c:v>39079</c:v>
                </c:pt>
                <c:pt idx="157">
                  <c:v>39086</c:v>
                </c:pt>
                <c:pt idx="158">
                  <c:v>39093</c:v>
                </c:pt>
                <c:pt idx="159">
                  <c:v>39100</c:v>
                </c:pt>
                <c:pt idx="160">
                  <c:v>39107</c:v>
                </c:pt>
                <c:pt idx="161">
                  <c:v>39114</c:v>
                </c:pt>
                <c:pt idx="162">
                  <c:v>39121</c:v>
                </c:pt>
                <c:pt idx="163">
                  <c:v>39128</c:v>
                </c:pt>
                <c:pt idx="164">
                  <c:v>39135</c:v>
                </c:pt>
                <c:pt idx="165">
                  <c:v>39142</c:v>
                </c:pt>
                <c:pt idx="166">
                  <c:v>39149</c:v>
                </c:pt>
                <c:pt idx="167">
                  <c:v>39156</c:v>
                </c:pt>
                <c:pt idx="168">
                  <c:v>39163</c:v>
                </c:pt>
                <c:pt idx="169">
                  <c:v>39170</c:v>
                </c:pt>
                <c:pt idx="170">
                  <c:v>39177</c:v>
                </c:pt>
                <c:pt idx="171">
                  <c:v>39184</c:v>
                </c:pt>
                <c:pt idx="172">
                  <c:v>39191</c:v>
                </c:pt>
                <c:pt idx="173">
                  <c:v>39198</c:v>
                </c:pt>
                <c:pt idx="174">
                  <c:v>39205</c:v>
                </c:pt>
                <c:pt idx="175">
                  <c:v>39212</c:v>
                </c:pt>
                <c:pt idx="176">
                  <c:v>39219</c:v>
                </c:pt>
                <c:pt idx="177">
                  <c:v>39226</c:v>
                </c:pt>
                <c:pt idx="178">
                  <c:v>39233</c:v>
                </c:pt>
                <c:pt idx="179">
                  <c:v>39240</c:v>
                </c:pt>
                <c:pt idx="180">
                  <c:v>39247</c:v>
                </c:pt>
                <c:pt idx="181">
                  <c:v>39254</c:v>
                </c:pt>
                <c:pt idx="182">
                  <c:v>39261</c:v>
                </c:pt>
                <c:pt idx="183">
                  <c:v>39268</c:v>
                </c:pt>
                <c:pt idx="184">
                  <c:v>39275</c:v>
                </c:pt>
                <c:pt idx="185">
                  <c:v>39282</c:v>
                </c:pt>
                <c:pt idx="186">
                  <c:v>39289</c:v>
                </c:pt>
                <c:pt idx="187">
                  <c:v>39296</c:v>
                </c:pt>
                <c:pt idx="188">
                  <c:v>39303</c:v>
                </c:pt>
                <c:pt idx="189">
                  <c:v>39310</c:v>
                </c:pt>
                <c:pt idx="190">
                  <c:v>39317</c:v>
                </c:pt>
                <c:pt idx="191">
                  <c:v>39324</c:v>
                </c:pt>
                <c:pt idx="192">
                  <c:v>39331</c:v>
                </c:pt>
                <c:pt idx="193">
                  <c:v>39338</c:v>
                </c:pt>
                <c:pt idx="194">
                  <c:v>39345</c:v>
                </c:pt>
                <c:pt idx="195">
                  <c:v>39352</c:v>
                </c:pt>
                <c:pt idx="196">
                  <c:v>39359</c:v>
                </c:pt>
                <c:pt idx="197">
                  <c:v>39366</c:v>
                </c:pt>
                <c:pt idx="198">
                  <c:v>39373</c:v>
                </c:pt>
                <c:pt idx="199">
                  <c:v>39380</c:v>
                </c:pt>
                <c:pt idx="200">
                  <c:v>39387</c:v>
                </c:pt>
                <c:pt idx="201">
                  <c:v>39394</c:v>
                </c:pt>
                <c:pt idx="202">
                  <c:v>39401</c:v>
                </c:pt>
                <c:pt idx="203">
                  <c:v>39408</c:v>
                </c:pt>
                <c:pt idx="204">
                  <c:v>39415</c:v>
                </c:pt>
                <c:pt idx="205">
                  <c:v>39422</c:v>
                </c:pt>
                <c:pt idx="206">
                  <c:v>39429</c:v>
                </c:pt>
                <c:pt idx="207">
                  <c:v>39436</c:v>
                </c:pt>
                <c:pt idx="208">
                  <c:v>39443</c:v>
                </c:pt>
                <c:pt idx="209">
                  <c:v>39450</c:v>
                </c:pt>
                <c:pt idx="210">
                  <c:v>39457</c:v>
                </c:pt>
                <c:pt idx="211">
                  <c:v>39464</c:v>
                </c:pt>
                <c:pt idx="212">
                  <c:v>39471</c:v>
                </c:pt>
                <c:pt idx="213">
                  <c:v>39478</c:v>
                </c:pt>
                <c:pt idx="214">
                  <c:v>39485</c:v>
                </c:pt>
                <c:pt idx="215">
                  <c:v>39492</c:v>
                </c:pt>
                <c:pt idx="216">
                  <c:v>39499</c:v>
                </c:pt>
                <c:pt idx="217">
                  <c:v>39506</c:v>
                </c:pt>
                <c:pt idx="218">
                  <c:v>39513</c:v>
                </c:pt>
                <c:pt idx="219">
                  <c:v>39520</c:v>
                </c:pt>
                <c:pt idx="220">
                  <c:v>39527</c:v>
                </c:pt>
                <c:pt idx="221">
                  <c:v>39534</c:v>
                </c:pt>
                <c:pt idx="222">
                  <c:v>39541</c:v>
                </c:pt>
                <c:pt idx="223">
                  <c:v>39548</c:v>
                </c:pt>
                <c:pt idx="224">
                  <c:v>39555</c:v>
                </c:pt>
                <c:pt idx="225">
                  <c:v>39562</c:v>
                </c:pt>
                <c:pt idx="226">
                  <c:v>39569</c:v>
                </c:pt>
                <c:pt idx="227">
                  <c:v>39576</c:v>
                </c:pt>
                <c:pt idx="228">
                  <c:v>39583</c:v>
                </c:pt>
                <c:pt idx="229">
                  <c:v>39590</c:v>
                </c:pt>
                <c:pt idx="230">
                  <c:v>39597</c:v>
                </c:pt>
                <c:pt idx="231">
                  <c:v>39604</c:v>
                </c:pt>
                <c:pt idx="232">
                  <c:v>39611</c:v>
                </c:pt>
                <c:pt idx="233">
                  <c:v>39618</c:v>
                </c:pt>
                <c:pt idx="234">
                  <c:v>39625</c:v>
                </c:pt>
                <c:pt idx="235">
                  <c:v>39632</c:v>
                </c:pt>
                <c:pt idx="236">
                  <c:v>39639</c:v>
                </c:pt>
                <c:pt idx="237">
                  <c:v>39646</c:v>
                </c:pt>
                <c:pt idx="238">
                  <c:v>39653</c:v>
                </c:pt>
                <c:pt idx="239">
                  <c:v>39660</c:v>
                </c:pt>
                <c:pt idx="240">
                  <c:v>39667</c:v>
                </c:pt>
                <c:pt idx="241">
                  <c:v>39674</c:v>
                </c:pt>
                <c:pt idx="242">
                  <c:v>39681</c:v>
                </c:pt>
                <c:pt idx="243">
                  <c:v>39688</c:v>
                </c:pt>
                <c:pt idx="244">
                  <c:v>39695</c:v>
                </c:pt>
                <c:pt idx="245">
                  <c:v>39702</c:v>
                </c:pt>
                <c:pt idx="246">
                  <c:v>39709</c:v>
                </c:pt>
                <c:pt idx="247">
                  <c:v>39716</c:v>
                </c:pt>
                <c:pt idx="248">
                  <c:v>39723</c:v>
                </c:pt>
                <c:pt idx="249">
                  <c:v>39730</c:v>
                </c:pt>
                <c:pt idx="250">
                  <c:v>39737</c:v>
                </c:pt>
                <c:pt idx="251">
                  <c:v>39744</c:v>
                </c:pt>
                <c:pt idx="252">
                  <c:v>39751</c:v>
                </c:pt>
                <c:pt idx="253">
                  <c:v>39758</c:v>
                </c:pt>
                <c:pt idx="254">
                  <c:v>39765</c:v>
                </c:pt>
                <c:pt idx="255">
                  <c:v>39772</c:v>
                </c:pt>
                <c:pt idx="256">
                  <c:v>39779</c:v>
                </c:pt>
                <c:pt idx="257">
                  <c:v>39786</c:v>
                </c:pt>
                <c:pt idx="258">
                  <c:v>39793</c:v>
                </c:pt>
                <c:pt idx="259">
                  <c:v>39800</c:v>
                </c:pt>
                <c:pt idx="260">
                  <c:v>39807</c:v>
                </c:pt>
                <c:pt idx="261">
                  <c:v>39814</c:v>
                </c:pt>
                <c:pt idx="262">
                  <c:v>39821</c:v>
                </c:pt>
                <c:pt idx="263">
                  <c:v>39828</c:v>
                </c:pt>
                <c:pt idx="264">
                  <c:v>39835</c:v>
                </c:pt>
                <c:pt idx="265">
                  <c:v>39842</c:v>
                </c:pt>
                <c:pt idx="266">
                  <c:v>39849</c:v>
                </c:pt>
                <c:pt idx="267">
                  <c:v>39856</c:v>
                </c:pt>
                <c:pt idx="268">
                  <c:v>39863</c:v>
                </c:pt>
                <c:pt idx="269">
                  <c:v>39870</c:v>
                </c:pt>
                <c:pt idx="270">
                  <c:v>39877</c:v>
                </c:pt>
                <c:pt idx="271">
                  <c:v>39884</c:v>
                </c:pt>
                <c:pt idx="272">
                  <c:v>39891</c:v>
                </c:pt>
                <c:pt idx="273">
                  <c:v>39898</c:v>
                </c:pt>
                <c:pt idx="274">
                  <c:v>39905</c:v>
                </c:pt>
                <c:pt idx="275">
                  <c:v>39912</c:v>
                </c:pt>
                <c:pt idx="276">
                  <c:v>39919</c:v>
                </c:pt>
                <c:pt idx="277">
                  <c:v>39926</c:v>
                </c:pt>
                <c:pt idx="278">
                  <c:v>39933</c:v>
                </c:pt>
                <c:pt idx="279">
                  <c:v>39940</c:v>
                </c:pt>
                <c:pt idx="280">
                  <c:v>39947</c:v>
                </c:pt>
                <c:pt idx="281">
                  <c:v>39954</c:v>
                </c:pt>
                <c:pt idx="282">
                  <c:v>39961</c:v>
                </c:pt>
                <c:pt idx="283">
                  <c:v>39968</c:v>
                </c:pt>
                <c:pt idx="284">
                  <c:v>39975</c:v>
                </c:pt>
                <c:pt idx="285">
                  <c:v>39982</c:v>
                </c:pt>
                <c:pt idx="286">
                  <c:v>39989</c:v>
                </c:pt>
                <c:pt idx="287">
                  <c:v>39996</c:v>
                </c:pt>
                <c:pt idx="288">
                  <c:v>40003</c:v>
                </c:pt>
                <c:pt idx="289">
                  <c:v>40010</c:v>
                </c:pt>
                <c:pt idx="290">
                  <c:v>40017</c:v>
                </c:pt>
                <c:pt idx="291">
                  <c:v>40024</c:v>
                </c:pt>
                <c:pt idx="292">
                  <c:v>40031</c:v>
                </c:pt>
                <c:pt idx="293">
                  <c:v>40038</c:v>
                </c:pt>
                <c:pt idx="294">
                  <c:v>40045</c:v>
                </c:pt>
                <c:pt idx="295">
                  <c:v>40052</c:v>
                </c:pt>
                <c:pt idx="296">
                  <c:v>40059</c:v>
                </c:pt>
                <c:pt idx="297">
                  <c:v>40066</c:v>
                </c:pt>
                <c:pt idx="298">
                  <c:v>40073</c:v>
                </c:pt>
                <c:pt idx="299">
                  <c:v>40080</c:v>
                </c:pt>
                <c:pt idx="300">
                  <c:v>40087</c:v>
                </c:pt>
                <c:pt idx="301">
                  <c:v>40094</c:v>
                </c:pt>
                <c:pt idx="302">
                  <c:v>40101</c:v>
                </c:pt>
                <c:pt idx="303">
                  <c:v>40108</c:v>
                </c:pt>
                <c:pt idx="304">
                  <c:v>40115</c:v>
                </c:pt>
                <c:pt idx="305">
                  <c:v>40122</c:v>
                </c:pt>
                <c:pt idx="306">
                  <c:v>40129</c:v>
                </c:pt>
                <c:pt idx="307">
                  <c:v>40136</c:v>
                </c:pt>
                <c:pt idx="308">
                  <c:v>40143</c:v>
                </c:pt>
                <c:pt idx="309">
                  <c:v>40150</c:v>
                </c:pt>
                <c:pt idx="310">
                  <c:v>40157</c:v>
                </c:pt>
                <c:pt idx="311">
                  <c:v>40164</c:v>
                </c:pt>
                <c:pt idx="312">
                  <c:v>40171</c:v>
                </c:pt>
                <c:pt idx="313">
                  <c:v>40178</c:v>
                </c:pt>
                <c:pt idx="314">
                  <c:v>40185</c:v>
                </c:pt>
                <c:pt idx="315">
                  <c:v>40192</c:v>
                </c:pt>
                <c:pt idx="316">
                  <c:v>40199</c:v>
                </c:pt>
                <c:pt idx="317">
                  <c:v>40206</c:v>
                </c:pt>
                <c:pt idx="318">
                  <c:v>40213</c:v>
                </c:pt>
                <c:pt idx="319">
                  <c:v>40220</c:v>
                </c:pt>
                <c:pt idx="320">
                  <c:v>40227</c:v>
                </c:pt>
                <c:pt idx="321">
                  <c:v>40234</c:v>
                </c:pt>
                <c:pt idx="322">
                  <c:v>40241</c:v>
                </c:pt>
                <c:pt idx="323">
                  <c:v>40248</c:v>
                </c:pt>
                <c:pt idx="324">
                  <c:v>40255</c:v>
                </c:pt>
                <c:pt idx="325">
                  <c:v>40262</c:v>
                </c:pt>
                <c:pt idx="326">
                  <c:v>40269</c:v>
                </c:pt>
                <c:pt idx="327">
                  <c:v>40276</c:v>
                </c:pt>
                <c:pt idx="328">
                  <c:v>40283</c:v>
                </c:pt>
                <c:pt idx="329">
                  <c:v>40290</c:v>
                </c:pt>
                <c:pt idx="330">
                  <c:v>40297</c:v>
                </c:pt>
                <c:pt idx="331">
                  <c:v>40304</c:v>
                </c:pt>
                <c:pt idx="332">
                  <c:v>40311</c:v>
                </c:pt>
                <c:pt idx="333">
                  <c:v>40318</c:v>
                </c:pt>
                <c:pt idx="334">
                  <c:v>40325</c:v>
                </c:pt>
                <c:pt idx="335">
                  <c:v>40332</c:v>
                </c:pt>
                <c:pt idx="336">
                  <c:v>40339</c:v>
                </c:pt>
                <c:pt idx="337">
                  <c:v>40346</c:v>
                </c:pt>
                <c:pt idx="338">
                  <c:v>40353</c:v>
                </c:pt>
                <c:pt idx="339">
                  <c:v>40360</c:v>
                </c:pt>
                <c:pt idx="340">
                  <c:v>40367</c:v>
                </c:pt>
                <c:pt idx="341">
                  <c:v>40374</c:v>
                </c:pt>
                <c:pt idx="342">
                  <c:v>40381</c:v>
                </c:pt>
                <c:pt idx="343">
                  <c:v>40388</c:v>
                </c:pt>
                <c:pt idx="344">
                  <c:v>40395</c:v>
                </c:pt>
                <c:pt idx="345">
                  <c:v>40402</c:v>
                </c:pt>
                <c:pt idx="346">
                  <c:v>40409</c:v>
                </c:pt>
                <c:pt idx="347">
                  <c:v>40416</c:v>
                </c:pt>
                <c:pt idx="348">
                  <c:v>40423</c:v>
                </c:pt>
                <c:pt idx="349">
                  <c:v>40430</c:v>
                </c:pt>
                <c:pt idx="350">
                  <c:v>40437</c:v>
                </c:pt>
                <c:pt idx="351">
                  <c:v>40444</c:v>
                </c:pt>
                <c:pt idx="352">
                  <c:v>40451</c:v>
                </c:pt>
                <c:pt idx="353">
                  <c:v>40458</c:v>
                </c:pt>
                <c:pt idx="354">
                  <c:v>40465</c:v>
                </c:pt>
                <c:pt idx="355">
                  <c:v>40472</c:v>
                </c:pt>
                <c:pt idx="356">
                  <c:v>40479</c:v>
                </c:pt>
                <c:pt idx="357">
                  <c:v>40486</c:v>
                </c:pt>
                <c:pt idx="358">
                  <c:v>40493</c:v>
                </c:pt>
                <c:pt idx="359">
                  <c:v>40500</c:v>
                </c:pt>
                <c:pt idx="360">
                  <c:v>40507</c:v>
                </c:pt>
                <c:pt idx="361">
                  <c:v>40514</c:v>
                </c:pt>
                <c:pt idx="362">
                  <c:v>40521</c:v>
                </c:pt>
                <c:pt idx="363">
                  <c:v>40528</c:v>
                </c:pt>
                <c:pt idx="364">
                  <c:v>40535</c:v>
                </c:pt>
                <c:pt idx="365">
                  <c:v>40542</c:v>
                </c:pt>
                <c:pt idx="366">
                  <c:v>40549</c:v>
                </c:pt>
                <c:pt idx="367">
                  <c:v>40556</c:v>
                </c:pt>
                <c:pt idx="368">
                  <c:v>40563</c:v>
                </c:pt>
                <c:pt idx="369">
                  <c:v>40570</c:v>
                </c:pt>
                <c:pt idx="370">
                  <c:v>40577</c:v>
                </c:pt>
                <c:pt idx="371">
                  <c:v>40584</c:v>
                </c:pt>
                <c:pt idx="372">
                  <c:v>40591</c:v>
                </c:pt>
                <c:pt idx="373">
                  <c:v>40598</c:v>
                </c:pt>
                <c:pt idx="374">
                  <c:v>40605</c:v>
                </c:pt>
                <c:pt idx="375">
                  <c:v>40612</c:v>
                </c:pt>
                <c:pt idx="376">
                  <c:v>40619</c:v>
                </c:pt>
                <c:pt idx="377">
                  <c:v>40626</c:v>
                </c:pt>
                <c:pt idx="378">
                  <c:v>40633</c:v>
                </c:pt>
                <c:pt idx="379">
                  <c:v>40640</c:v>
                </c:pt>
                <c:pt idx="380">
                  <c:v>40647</c:v>
                </c:pt>
                <c:pt idx="381">
                  <c:v>40654</c:v>
                </c:pt>
                <c:pt idx="382">
                  <c:v>40661</c:v>
                </c:pt>
                <c:pt idx="383">
                  <c:v>40668</c:v>
                </c:pt>
                <c:pt idx="384">
                  <c:v>40675</c:v>
                </c:pt>
                <c:pt idx="385">
                  <c:v>40682</c:v>
                </c:pt>
                <c:pt idx="386">
                  <c:v>40689</c:v>
                </c:pt>
                <c:pt idx="387">
                  <c:v>40696</c:v>
                </c:pt>
                <c:pt idx="388">
                  <c:v>40703</c:v>
                </c:pt>
                <c:pt idx="389">
                  <c:v>40710</c:v>
                </c:pt>
                <c:pt idx="390">
                  <c:v>40717</c:v>
                </c:pt>
                <c:pt idx="391">
                  <c:v>40724</c:v>
                </c:pt>
                <c:pt idx="392">
                  <c:v>40731</c:v>
                </c:pt>
                <c:pt idx="393">
                  <c:v>40738</c:v>
                </c:pt>
                <c:pt idx="394">
                  <c:v>40745</c:v>
                </c:pt>
                <c:pt idx="395">
                  <c:v>40752</c:v>
                </c:pt>
                <c:pt idx="396">
                  <c:v>40759</c:v>
                </c:pt>
                <c:pt idx="397">
                  <c:v>40766</c:v>
                </c:pt>
                <c:pt idx="398">
                  <c:v>40773</c:v>
                </c:pt>
                <c:pt idx="399">
                  <c:v>40780</c:v>
                </c:pt>
                <c:pt idx="400">
                  <c:v>40787</c:v>
                </c:pt>
                <c:pt idx="401">
                  <c:v>40794</c:v>
                </c:pt>
                <c:pt idx="402">
                  <c:v>40801</c:v>
                </c:pt>
                <c:pt idx="403">
                  <c:v>40808</c:v>
                </c:pt>
                <c:pt idx="404">
                  <c:v>40815</c:v>
                </c:pt>
                <c:pt idx="405">
                  <c:v>40822</c:v>
                </c:pt>
                <c:pt idx="406">
                  <c:v>40829</c:v>
                </c:pt>
                <c:pt idx="407">
                  <c:v>40836</c:v>
                </c:pt>
                <c:pt idx="408">
                  <c:v>40843</c:v>
                </c:pt>
                <c:pt idx="409">
                  <c:v>40850</c:v>
                </c:pt>
                <c:pt idx="410">
                  <c:v>40857</c:v>
                </c:pt>
                <c:pt idx="411">
                  <c:v>40864</c:v>
                </c:pt>
                <c:pt idx="412">
                  <c:v>40871</c:v>
                </c:pt>
                <c:pt idx="413">
                  <c:v>40878</c:v>
                </c:pt>
                <c:pt idx="414">
                  <c:v>40885</c:v>
                </c:pt>
                <c:pt idx="415">
                  <c:v>40892</c:v>
                </c:pt>
                <c:pt idx="416">
                  <c:v>40899</c:v>
                </c:pt>
                <c:pt idx="417">
                  <c:v>40906</c:v>
                </c:pt>
                <c:pt idx="418">
                  <c:v>40913</c:v>
                </c:pt>
                <c:pt idx="419">
                  <c:v>40920</c:v>
                </c:pt>
                <c:pt idx="420">
                  <c:v>40927</c:v>
                </c:pt>
                <c:pt idx="421">
                  <c:v>40934</c:v>
                </c:pt>
                <c:pt idx="422">
                  <c:v>40941</c:v>
                </c:pt>
                <c:pt idx="423">
                  <c:v>40948</c:v>
                </c:pt>
                <c:pt idx="424">
                  <c:v>40955</c:v>
                </c:pt>
                <c:pt idx="425">
                  <c:v>40962</c:v>
                </c:pt>
                <c:pt idx="426">
                  <c:v>40969</c:v>
                </c:pt>
                <c:pt idx="427">
                  <c:v>40976</c:v>
                </c:pt>
                <c:pt idx="428">
                  <c:v>40983</c:v>
                </c:pt>
                <c:pt idx="429">
                  <c:v>40990</c:v>
                </c:pt>
                <c:pt idx="430">
                  <c:v>40997</c:v>
                </c:pt>
                <c:pt idx="431">
                  <c:v>41004</c:v>
                </c:pt>
                <c:pt idx="432">
                  <c:v>41011</c:v>
                </c:pt>
                <c:pt idx="433">
                  <c:v>41018</c:v>
                </c:pt>
                <c:pt idx="434">
                  <c:v>41025</c:v>
                </c:pt>
                <c:pt idx="435">
                  <c:v>41032</c:v>
                </c:pt>
                <c:pt idx="436">
                  <c:v>41039</c:v>
                </c:pt>
                <c:pt idx="437">
                  <c:v>41046</c:v>
                </c:pt>
                <c:pt idx="438">
                  <c:v>41053</c:v>
                </c:pt>
                <c:pt idx="439">
                  <c:v>41060</c:v>
                </c:pt>
                <c:pt idx="440">
                  <c:v>41067</c:v>
                </c:pt>
                <c:pt idx="441">
                  <c:v>41074</c:v>
                </c:pt>
                <c:pt idx="442">
                  <c:v>41081</c:v>
                </c:pt>
                <c:pt idx="443">
                  <c:v>41088</c:v>
                </c:pt>
                <c:pt idx="444">
                  <c:v>41095</c:v>
                </c:pt>
                <c:pt idx="445">
                  <c:v>41102</c:v>
                </c:pt>
                <c:pt idx="446">
                  <c:v>41109</c:v>
                </c:pt>
                <c:pt idx="447">
                  <c:v>41116</c:v>
                </c:pt>
                <c:pt idx="448">
                  <c:v>41123</c:v>
                </c:pt>
                <c:pt idx="449">
                  <c:v>41130</c:v>
                </c:pt>
                <c:pt idx="450">
                  <c:v>41137</c:v>
                </c:pt>
                <c:pt idx="451">
                  <c:v>41144</c:v>
                </c:pt>
                <c:pt idx="452">
                  <c:v>41151</c:v>
                </c:pt>
                <c:pt idx="453">
                  <c:v>41158</c:v>
                </c:pt>
                <c:pt idx="454">
                  <c:v>41165</c:v>
                </c:pt>
                <c:pt idx="455">
                  <c:v>41172</c:v>
                </c:pt>
                <c:pt idx="456">
                  <c:v>41179</c:v>
                </c:pt>
                <c:pt idx="457">
                  <c:v>41186</c:v>
                </c:pt>
                <c:pt idx="458">
                  <c:v>41193</c:v>
                </c:pt>
                <c:pt idx="459">
                  <c:v>41200</c:v>
                </c:pt>
                <c:pt idx="460">
                  <c:v>41207</c:v>
                </c:pt>
                <c:pt idx="461">
                  <c:v>41214</c:v>
                </c:pt>
                <c:pt idx="462">
                  <c:v>41221</c:v>
                </c:pt>
                <c:pt idx="463">
                  <c:v>41228</c:v>
                </c:pt>
                <c:pt idx="464">
                  <c:v>41235</c:v>
                </c:pt>
                <c:pt idx="465">
                  <c:v>41242</c:v>
                </c:pt>
                <c:pt idx="466">
                  <c:v>41249</c:v>
                </c:pt>
                <c:pt idx="467">
                  <c:v>41256</c:v>
                </c:pt>
                <c:pt idx="468">
                  <c:v>41263</c:v>
                </c:pt>
                <c:pt idx="469">
                  <c:v>41270</c:v>
                </c:pt>
                <c:pt idx="470">
                  <c:v>41277</c:v>
                </c:pt>
                <c:pt idx="471">
                  <c:v>41284</c:v>
                </c:pt>
                <c:pt idx="472">
                  <c:v>41291</c:v>
                </c:pt>
                <c:pt idx="473">
                  <c:v>41298</c:v>
                </c:pt>
                <c:pt idx="474">
                  <c:v>41305</c:v>
                </c:pt>
                <c:pt idx="475">
                  <c:v>41312</c:v>
                </c:pt>
                <c:pt idx="476">
                  <c:v>41319</c:v>
                </c:pt>
                <c:pt idx="477">
                  <c:v>41326</c:v>
                </c:pt>
                <c:pt idx="478">
                  <c:v>41333</c:v>
                </c:pt>
                <c:pt idx="479">
                  <c:v>41340</c:v>
                </c:pt>
                <c:pt idx="480">
                  <c:v>41347</c:v>
                </c:pt>
                <c:pt idx="481">
                  <c:v>41354</c:v>
                </c:pt>
                <c:pt idx="482">
                  <c:v>41361</c:v>
                </c:pt>
                <c:pt idx="483">
                  <c:v>41368</c:v>
                </c:pt>
                <c:pt idx="484">
                  <c:v>41375</c:v>
                </c:pt>
                <c:pt idx="485">
                  <c:v>41382</c:v>
                </c:pt>
                <c:pt idx="486">
                  <c:v>41389</c:v>
                </c:pt>
                <c:pt idx="487">
                  <c:v>41396</c:v>
                </c:pt>
                <c:pt idx="488">
                  <c:v>41403</c:v>
                </c:pt>
                <c:pt idx="489">
                  <c:v>41410</c:v>
                </c:pt>
                <c:pt idx="490">
                  <c:v>41417</c:v>
                </c:pt>
                <c:pt idx="491">
                  <c:v>41424</c:v>
                </c:pt>
                <c:pt idx="492">
                  <c:v>41431</c:v>
                </c:pt>
                <c:pt idx="493">
                  <c:v>41438</c:v>
                </c:pt>
                <c:pt idx="494">
                  <c:v>41445</c:v>
                </c:pt>
                <c:pt idx="495">
                  <c:v>41452</c:v>
                </c:pt>
                <c:pt idx="496">
                  <c:v>41459</c:v>
                </c:pt>
                <c:pt idx="497">
                  <c:v>41466</c:v>
                </c:pt>
                <c:pt idx="498">
                  <c:v>41473</c:v>
                </c:pt>
                <c:pt idx="499">
                  <c:v>41480</c:v>
                </c:pt>
                <c:pt idx="500">
                  <c:v>41487</c:v>
                </c:pt>
                <c:pt idx="501">
                  <c:v>41494</c:v>
                </c:pt>
                <c:pt idx="502">
                  <c:v>41501</c:v>
                </c:pt>
                <c:pt idx="503">
                  <c:v>41508</c:v>
                </c:pt>
                <c:pt idx="504">
                  <c:v>41515</c:v>
                </c:pt>
                <c:pt idx="505">
                  <c:v>41522</c:v>
                </c:pt>
                <c:pt idx="506">
                  <c:v>41529</c:v>
                </c:pt>
                <c:pt idx="507">
                  <c:v>41536</c:v>
                </c:pt>
                <c:pt idx="508">
                  <c:v>41543</c:v>
                </c:pt>
                <c:pt idx="509">
                  <c:v>41550</c:v>
                </c:pt>
                <c:pt idx="510">
                  <c:v>41557</c:v>
                </c:pt>
                <c:pt idx="511">
                  <c:v>41564</c:v>
                </c:pt>
                <c:pt idx="512">
                  <c:v>41571</c:v>
                </c:pt>
                <c:pt idx="513">
                  <c:v>41578</c:v>
                </c:pt>
                <c:pt idx="514">
                  <c:v>41585</c:v>
                </c:pt>
                <c:pt idx="515">
                  <c:v>41592</c:v>
                </c:pt>
                <c:pt idx="516">
                  <c:v>41599</c:v>
                </c:pt>
                <c:pt idx="517">
                  <c:v>41606</c:v>
                </c:pt>
                <c:pt idx="518">
                  <c:v>41613</c:v>
                </c:pt>
                <c:pt idx="519">
                  <c:v>41620</c:v>
                </c:pt>
                <c:pt idx="520">
                  <c:v>41627</c:v>
                </c:pt>
                <c:pt idx="521">
                  <c:v>41634</c:v>
                </c:pt>
                <c:pt idx="522">
                  <c:v>41641</c:v>
                </c:pt>
                <c:pt idx="523">
                  <c:v>41648</c:v>
                </c:pt>
                <c:pt idx="524">
                  <c:v>41655</c:v>
                </c:pt>
                <c:pt idx="525">
                  <c:v>41662</c:v>
                </c:pt>
                <c:pt idx="526">
                  <c:v>41669</c:v>
                </c:pt>
                <c:pt idx="527">
                  <c:v>41676</c:v>
                </c:pt>
                <c:pt idx="528">
                  <c:v>41683</c:v>
                </c:pt>
                <c:pt idx="529">
                  <c:v>41690</c:v>
                </c:pt>
                <c:pt idx="530">
                  <c:v>41697</c:v>
                </c:pt>
                <c:pt idx="531">
                  <c:v>41704</c:v>
                </c:pt>
                <c:pt idx="532">
                  <c:v>41711</c:v>
                </c:pt>
                <c:pt idx="533">
                  <c:v>41718</c:v>
                </c:pt>
                <c:pt idx="534">
                  <c:v>41725</c:v>
                </c:pt>
                <c:pt idx="535">
                  <c:v>41732</c:v>
                </c:pt>
                <c:pt idx="536">
                  <c:v>41739</c:v>
                </c:pt>
                <c:pt idx="537">
                  <c:v>41746</c:v>
                </c:pt>
                <c:pt idx="538">
                  <c:v>41753</c:v>
                </c:pt>
                <c:pt idx="539">
                  <c:v>41760</c:v>
                </c:pt>
                <c:pt idx="540">
                  <c:v>41767</c:v>
                </c:pt>
                <c:pt idx="541">
                  <c:v>41774</c:v>
                </c:pt>
                <c:pt idx="542">
                  <c:v>41781</c:v>
                </c:pt>
                <c:pt idx="543">
                  <c:v>41788</c:v>
                </c:pt>
                <c:pt idx="544">
                  <c:v>41795</c:v>
                </c:pt>
                <c:pt idx="545">
                  <c:v>41802</c:v>
                </c:pt>
                <c:pt idx="546">
                  <c:v>41809</c:v>
                </c:pt>
                <c:pt idx="547">
                  <c:v>41816</c:v>
                </c:pt>
                <c:pt idx="548">
                  <c:v>41823</c:v>
                </c:pt>
                <c:pt idx="549">
                  <c:v>41830</c:v>
                </c:pt>
                <c:pt idx="550">
                  <c:v>41837</c:v>
                </c:pt>
                <c:pt idx="551">
                  <c:v>41844</c:v>
                </c:pt>
                <c:pt idx="552">
                  <c:v>41851</c:v>
                </c:pt>
                <c:pt idx="553">
                  <c:v>41858</c:v>
                </c:pt>
                <c:pt idx="554">
                  <c:v>41865</c:v>
                </c:pt>
                <c:pt idx="555">
                  <c:v>41872</c:v>
                </c:pt>
                <c:pt idx="556">
                  <c:v>41879</c:v>
                </c:pt>
                <c:pt idx="557">
                  <c:v>41886</c:v>
                </c:pt>
                <c:pt idx="558">
                  <c:v>41893</c:v>
                </c:pt>
                <c:pt idx="559">
                  <c:v>41900</c:v>
                </c:pt>
                <c:pt idx="560">
                  <c:v>41907</c:v>
                </c:pt>
                <c:pt idx="561">
                  <c:v>41914</c:v>
                </c:pt>
                <c:pt idx="562">
                  <c:v>41921</c:v>
                </c:pt>
                <c:pt idx="563">
                  <c:v>41928</c:v>
                </c:pt>
                <c:pt idx="564">
                  <c:v>41935</c:v>
                </c:pt>
                <c:pt idx="565">
                  <c:v>41942</c:v>
                </c:pt>
                <c:pt idx="566">
                  <c:v>41949</c:v>
                </c:pt>
                <c:pt idx="567">
                  <c:v>41956</c:v>
                </c:pt>
                <c:pt idx="568">
                  <c:v>41963</c:v>
                </c:pt>
                <c:pt idx="569">
                  <c:v>41970</c:v>
                </c:pt>
                <c:pt idx="570">
                  <c:v>41977</c:v>
                </c:pt>
                <c:pt idx="571">
                  <c:v>41985</c:v>
                </c:pt>
                <c:pt idx="572">
                  <c:v>41992</c:v>
                </c:pt>
                <c:pt idx="573">
                  <c:v>41999</c:v>
                </c:pt>
                <c:pt idx="574">
                  <c:v>42006</c:v>
                </c:pt>
                <c:pt idx="575">
                  <c:v>42013</c:v>
                </c:pt>
                <c:pt idx="576">
                  <c:v>42020</c:v>
                </c:pt>
                <c:pt idx="577">
                  <c:v>42027</c:v>
                </c:pt>
                <c:pt idx="578">
                  <c:v>42034</c:v>
                </c:pt>
                <c:pt idx="579">
                  <c:v>42041</c:v>
                </c:pt>
                <c:pt idx="580">
                  <c:v>42048</c:v>
                </c:pt>
                <c:pt idx="581">
                  <c:v>42055</c:v>
                </c:pt>
                <c:pt idx="582">
                  <c:v>42062</c:v>
                </c:pt>
              </c:numCache>
            </c:numRef>
          </c:cat>
          <c:val>
            <c:numRef>
              <c:f>'Cu Arb &amp; Prem'!$V$3:$V$585</c:f>
              <c:numCache>
                <c:formatCode>General</c:formatCode>
                <c:ptCount val="5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57.5</c:v>
                </c:pt>
                <c:pt idx="394">
                  <c:v>58.33</c:v>
                </c:pt>
                <c:pt idx="395">
                  <c:v>50</c:v>
                </c:pt>
                <c:pt idx="396">
                  <c:v>40</c:v>
                </c:pt>
                <c:pt idx="397">
                  <c:v>50</c:v>
                </c:pt>
                <c:pt idx="398">
                  <c:v>52</c:v>
                </c:pt>
                <c:pt idx="399">
                  <c:v>50</c:v>
                </c:pt>
                <c:pt idx="400">
                  <c:v>78.75</c:v>
                </c:pt>
                <c:pt idx="401">
                  <c:v>86.67</c:v>
                </c:pt>
                <c:pt idx="402">
                  <c:v>65</c:v>
                </c:pt>
                <c:pt idx="403">
                  <c:v>76.67</c:v>
                </c:pt>
                <c:pt idx="404">
                  <c:v>90</c:v>
                </c:pt>
                <c:pt idx="405">
                  <c:v>90</c:v>
                </c:pt>
                <c:pt idx="406">
                  <c:v>80</c:v>
                </c:pt>
                <c:pt idx="407">
                  <c:v>72.5</c:v>
                </c:pt>
                <c:pt idx="408">
                  <c:v>83.88</c:v>
                </c:pt>
                <c:pt idx="409">
                  <c:v>77.5</c:v>
                </c:pt>
                <c:pt idx="410">
                  <c:v>80</c:v>
                </c:pt>
                <c:pt idx="411">
                  <c:v>90</c:v>
                </c:pt>
                <c:pt idx="412">
                  <c:v>85</c:v>
                </c:pt>
                <c:pt idx="413">
                  <c:v>85</c:v>
                </c:pt>
                <c:pt idx="414">
                  <c:v>80</c:v>
                </c:pt>
                <c:pt idx="415">
                  <c:v>85</c:v>
                </c:pt>
                <c:pt idx="416">
                  <c:v>80</c:v>
                </c:pt>
                <c:pt idx="417">
                  <c:v>75</c:v>
                </c:pt>
                <c:pt idx="418">
                  <c:v>85</c:v>
                </c:pt>
                <c:pt idx="419">
                  <c:v>85</c:v>
                </c:pt>
                <c:pt idx="420">
                  <c:v>85</c:v>
                </c:pt>
                <c:pt idx="421">
                  <c:v>85</c:v>
                </c:pt>
                <c:pt idx="422">
                  <c:v>90</c:v>
                </c:pt>
                <c:pt idx="423">
                  <c:v>80</c:v>
                </c:pt>
                <c:pt idx="424">
                  <c:v>60</c:v>
                </c:pt>
                <c:pt idx="425">
                  <c:v>70</c:v>
                </c:pt>
                <c:pt idx="426">
                  <c:v>80</c:v>
                </c:pt>
                <c:pt idx="427">
                  <c:v>80</c:v>
                </c:pt>
                <c:pt idx="428">
                  <c:v>70</c:v>
                </c:pt>
                <c:pt idx="429">
                  <c:v>80</c:v>
                </c:pt>
                <c:pt idx="430">
                  <c:v>90</c:v>
                </c:pt>
                <c:pt idx="431">
                  <c:v>90</c:v>
                </c:pt>
                <c:pt idx="432">
                  <c:v>85</c:v>
                </c:pt>
                <c:pt idx="433">
                  <c:v>57.5</c:v>
                </c:pt>
                <c:pt idx="434">
                  <c:v>55</c:v>
                </c:pt>
                <c:pt idx="435">
                  <c:v>45</c:v>
                </c:pt>
                <c:pt idx="436">
                  <c:v>35</c:v>
                </c:pt>
                <c:pt idx="437">
                  <c:v>55</c:v>
                </c:pt>
                <c:pt idx="438">
                  <c:v>40</c:v>
                </c:pt>
                <c:pt idx="439">
                  <c:v>40</c:v>
                </c:pt>
                <c:pt idx="440">
                  <c:v>40</c:v>
                </c:pt>
                <c:pt idx="441">
                  <c:v>52.5</c:v>
                </c:pt>
                <c:pt idx="442">
                  <c:v>57.5</c:v>
                </c:pt>
                <c:pt idx="443">
                  <c:v>66.67</c:v>
                </c:pt>
                <c:pt idx="444">
                  <c:v>50</c:v>
                </c:pt>
                <c:pt idx="445">
                  <c:v>65</c:v>
                </c:pt>
                <c:pt idx="446">
                  <c:v>46.67</c:v>
                </c:pt>
                <c:pt idx="447">
                  <c:v>50</c:v>
                </c:pt>
                <c:pt idx="448">
                  <c:v>40</c:v>
                </c:pt>
                <c:pt idx="449">
                  <c:v>40</c:v>
                </c:pt>
                <c:pt idx="450">
                  <c:v>52.5</c:v>
                </c:pt>
                <c:pt idx="451">
                  <c:v>35</c:v>
                </c:pt>
                <c:pt idx="452">
                  <c:v>30</c:v>
                </c:pt>
                <c:pt idx="453">
                  <c:v>35</c:v>
                </c:pt>
                <c:pt idx="454">
                  <c:v>35</c:v>
                </c:pt>
                <c:pt idx="455">
                  <c:v>30</c:v>
                </c:pt>
                <c:pt idx="456">
                  <c:v>20</c:v>
                </c:pt>
                <c:pt idx="457">
                  <c:v>20</c:v>
                </c:pt>
                <c:pt idx="458">
                  <c:v>30</c:v>
                </c:pt>
                <c:pt idx="459">
                  <c:v>30</c:v>
                </c:pt>
                <c:pt idx="460">
                  <c:v>30</c:v>
                </c:pt>
                <c:pt idx="461">
                  <c:v>25</c:v>
                </c:pt>
                <c:pt idx="462">
                  <c:v>45</c:v>
                </c:pt>
                <c:pt idx="463">
                  <c:v>45</c:v>
                </c:pt>
                <c:pt idx="464">
                  <c:v>40</c:v>
                </c:pt>
                <c:pt idx="465">
                  <c:v>30</c:v>
                </c:pt>
                <c:pt idx="466">
                  <c:v>55</c:v>
                </c:pt>
                <c:pt idx="467">
                  <c:v>40</c:v>
                </c:pt>
                <c:pt idx="468">
                  <c:v>40</c:v>
                </c:pt>
                <c:pt idx="469">
                  <c:v>40</c:v>
                </c:pt>
                <c:pt idx="470">
                  <c:v>40</c:v>
                </c:pt>
                <c:pt idx="471">
                  <c:v>43.33</c:v>
                </c:pt>
                <c:pt idx="472">
                  <c:v>43.33</c:v>
                </c:pt>
                <c:pt idx="473">
                  <c:v>35</c:v>
                </c:pt>
                <c:pt idx="474">
                  <c:v>35</c:v>
                </c:pt>
                <c:pt idx="475">
                  <c:v>35</c:v>
                </c:pt>
                <c:pt idx="476">
                  <c:v>35</c:v>
                </c:pt>
                <c:pt idx="477">
                  <c:v>35</c:v>
                </c:pt>
                <c:pt idx="478">
                  <c:v>46.67</c:v>
                </c:pt>
                <c:pt idx="479">
                  <c:v>46.67</c:v>
                </c:pt>
                <c:pt idx="480">
                  <c:v>33.75</c:v>
                </c:pt>
                <c:pt idx="481">
                  <c:v>33.75</c:v>
                </c:pt>
                <c:pt idx="482">
                  <c:v>33.75</c:v>
                </c:pt>
                <c:pt idx="483">
                  <c:v>37.5</c:v>
                </c:pt>
                <c:pt idx="484">
                  <c:v>56.67</c:v>
                </c:pt>
                <c:pt idx="485">
                  <c:v>70</c:v>
                </c:pt>
                <c:pt idx="486">
                  <c:v>67.5</c:v>
                </c:pt>
                <c:pt idx="487">
                  <c:v>65</c:v>
                </c:pt>
                <c:pt idx="488">
                  <c:v>65</c:v>
                </c:pt>
                <c:pt idx="489">
                  <c:v>65</c:v>
                </c:pt>
                <c:pt idx="490">
                  <c:v>65</c:v>
                </c:pt>
                <c:pt idx="491">
                  <c:v>65</c:v>
                </c:pt>
                <c:pt idx="492">
                  <c:v>85</c:v>
                </c:pt>
                <c:pt idx="493">
                  <c:v>85</c:v>
                </c:pt>
                <c:pt idx="494">
                  <c:v>95</c:v>
                </c:pt>
                <c:pt idx="495">
                  <c:v>105</c:v>
                </c:pt>
                <c:pt idx="496">
                  <c:v>115</c:v>
                </c:pt>
                <c:pt idx="497">
                  <c:v>113.33</c:v>
                </c:pt>
                <c:pt idx="498">
                  <c:v>106.67</c:v>
                </c:pt>
                <c:pt idx="499">
                  <c:v>115</c:v>
                </c:pt>
                <c:pt idx="500">
                  <c:v>115</c:v>
                </c:pt>
                <c:pt idx="501">
                  <c:v>115</c:v>
                </c:pt>
                <c:pt idx="502">
                  <c:v>115</c:v>
                </c:pt>
                <c:pt idx="503">
                  <c:v>115</c:v>
                </c:pt>
                <c:pt idx="504">
                  <c:v>115</c:v>
                </c:pt>
                <c:pt idx="505">
                  <c:v>115</c:v>
                </c:pt>
                <c:pt idx="506">
                  <c:v>115</c:v>
                </c:pt>
                <c:pt idx="507">
                  <c:v>115</c:v>
                </c:pt>
                <c:pt idx="508">
                  <c:v>115</c:v>
                </c:pt>
                <c:pt idx="509">
                  <c:v>115</c:v>
                </c:pt>
                <c:pt idx="510">
                  <c:v>115</c:v>
                </c:pt>
                <c:pt idx="511">
                  <c:v>135</c:v>
                </c:pt>
                <c:pt idx="512">
                  <c:v>135</c:v>
                </c:pt>
                <c:pt idx="513">
                  <c:v>135</c:v>
                </c:pt>
                <c:pt idx="514">
                  <c:v>135</c:v>
                </c:pt>
                <c:pt idx="515">
                  <c:v>135</c:v>
                </c:pt>
                <c:pt idx="516">
                  <c:v>135</c:v>
                </c:pt>
                <c:pt idx="517">
                  <c:v>135</c:v>
                </c:pt>
                <c:pt idx="518">
                  <c:v>135</c:v>
                </c:pt>
                <c:pt idx="519">
                  <c:v>135</c:v>
                </c:pt>
                <c:pt idx="520">
                  <c:v>135</c:v>
                </c:pt>
                <c:pt idx="521">
                  <c:v>135</c:v>
                </c:pt>
                <c:pt idx="522">
                  <c:v>135</c:v>
                </c:pt>
                <c:pt idx="523">
                  <c:v>140</c:v>
                </c:pt>
                <c:pt idx="524">
                  <c:v>140</c:v>
                </c:pt>
                <c:pt idx="525">
                  <c:v>140</c:v>
                </c:pt>
                <c:pt idx="526">
                  <c:v>150</c:v>
                </c:pt>
                <c:pt idx="527">
                  <c:v>150</c:v>
                </c:pt>
                <c:pt idx="528">
                  <c:v>150</c:v>
                </c:pt>
                <c:pt idx="529">
                  <c:v>150</c:v>
                </c:pt>
                <c:pt idx="530">
                  <c:v>150</c:v>
                </c:pt>
                <c:pt idx="531">
                  <c:v>150</c:v>
                </c:pt>
                <c:pt idx="532">
                  <c:v>150</c:v>
                </c:pt>
                <c:pt idx="533">
                  <c:v>150</c:v>
                </c:pt>
                <c:pt idx="534">
                  <c:v>150</c:v>
                </c:pt>
                <c:pt idx="535">
                  <c:v>150</c:v>
                </c:pt>
                <c:pt idx="536">
                  <c:v>150</c:v>
                </c:pt>
                <c:pt idx="537">
                  <c:v>150</c:v>
                </c:pt>
                <c:pt idx="538">
                  <c:v>150</c:v>
                </c:pt>
                <c:pt idx="539">
                  <c:v>150</c:v>
                </c:pt>
                <c:pt idx="540">
                  <c:v>150</c:v>
                </c:pt>
                <c:pt idx="541">
                  <c:v>150</c:v>
                </c:pt>
                <c:pt idx="542">
                  <c:v>150</c:v>
                </c:pt>
                <c:pt idx="543">
                  <c:v>150</c:v>
                </c:pt>
                <c:pt idx="544">
                  <c:v>150</c:v>
                </c:pt>
                <c:pt idx="545">
                  <c:v>150</c:v>
                </c:pt>
                <c:pt idx="546">
                  <c:v>80</c:v>
                </c:pt>
                <c:pt idx="547">
                  <c:v>80</c:v>
                </c:pt>
                <c:pt idx="548">
                  <c:v>80</c:v>
                </c:pt>
                <c:pt idx="549">
                  <c:v>90</c:v>
                </c:pt>
                <c:pt idx="550">
                  <c:v>90</c:v>
                </c:pt>
                <c:pt idx="551">
                  <c:v>90</c:v>
                </c:pt>
                <c:pt idx="552">
                  <c:v>50</c:v>
                </c:pt>
                <c:pt idx="553">
                  <c:v>50</c:v>
                </c:pt>
                <c:pt idx="554">
                  <c:v>50</c:v>
                </c:pt>
                <c:pt idx="555">
                  <c:v>50</c:v>
                </c:pt>
                <c:pt idx="556">
                  <c:v>50</c:v>
                </c:pt>
                <c:pt idx="557">
                  <c:v>50</c:v>
                </c:pt>
                <c:pt idx="558">
                  <c:v>50</c:v>
                </c:pt>
                <c:pt idx="559">
                  <c:v>85</c:v>
                </c:pt>
                <c:pt idx="560">
                  <c:v>80</c:v>
                </c:pt>
                <c:pt idx="561">
                  <c:v>80</c:v>
                </c:pt>
                <c:pt idx="562">
                  <c:v>80</c:v>
                </c:pt>
                <c:pt idx="563">
                  <c:v>72.5</c:v>
                </c:pt>
                <c:pt idx="564">
                  <c:v>72.5</c:v>
                </c:pt>
                <c:pt idx="565">
                  <c:v>72.5</c:v>
                </c:pt>
                <c:pt idx="566">
                  <c:v>45</c:v>
                </c:pt>
                <c:pt idx="567">
                  <c:v>45</c:v>
                </c:pt>
                <c:pt idx="568">
                  <c:v>45</c:v>
                </c:pt>
                <c:pt idx="569">
                  <c:v>45</c:v>
                </c:pt>
                <c:pt idx="570">
                  <c:v>45</c:v>
                </c:pt>
                <c:pt idx="571">
                  <c:v>45</c:v>
                </c:pt>
                <c:pt idx="572">
                  <c:v>45</c:v>
                </c:pt>
                <c:pt idx="573">
                  <c:v>45</c:v>
                </c:pt>
                <c:pt idx="574">
                  <c:v>45</c:v>
                </c:pt>
                <c:pt idx="575">
                  <c:v>40</c:v>
                </c:pt>
                <c:pt idx="576">
                  <c:v>34.17</c:v>
                </c:pt>
                <c:pt idx="577">
                  <c:v>35</c:v>
                </c:pt>
                <c:pt idx="578">
                  <c:v>37.5</c:v>
                </c:pt>
                <c:pt idx="579">
                  <c:v>46.67</c:v>
                </c:pt>
                <c:pt idx="580">
                  <c:v>31.67</c:v>
                </c:pt>
                <c:pt idx="581">
                  <c:v>31.67</c:v>
                </c:pt>
                <c:pt idx="582">
                  <c:v>31.67</c:v>
                </c:pt>
              </c:numCache>
            </c:numRef>
          </c:val>
          <c:smooth val="0"/>
        </c:ser>
        <c:dLbls>
          <c:showLegendKey val="0"/>
          <c:showVal val="0"/>
          <c:showCatName val="0"/>
          <c:showSerName val="0"/>
          <c:showPercent val="0"/>
          <c:showBubbleSize val="0"/>
        </c:dLbls>
        <c:smooth val="0"/>
        <c:axId val="305335440"/>
        <c:axId val="305327600"/>
      </c:lineChart>
      <c:dateAx>
        <c:axId val="305335440"/>
        <c:scaling>
          <c:orientation val="minMax"/>
          <c:min val="40909"/>
        </c:scaling>
        <c:delete val="0"/>
        <c:axPos val="b"/>
        <c:numFmt formatCode="mmm\.yy" sourceLinked="0"/>
        <c:majorTickMark val="out"/>
        <c:minorTickMark val="none"/>
        <c:tickLblPos val="nextTo"/>
        <c:crossAx val="305327600"/>
        <c:crosses val="autoZero"/>
        <c:auto val="1"/>
        <c:lblOffset val="100"/>
        <c:baseTimeUnit val="days"/>
        <c:majorUnit val="6"/>
        <c:majorTimeUnit val="months"/>
      </c:dateAx>
      <c:valAx>
        <c:axId val="305327600"/>
        <c:scaling>
          <c:orientation val="minMax"/>
          <c:max val="200"/>
        </c:scaling>
        <c:delete val="0"/>
        <c:axPos val="l"/>
        <c:majorGridlines>
          <c:spPr>
            <a:ln>
              <a:solidFill>
                <a:schemeClr val="bg1">
                  <a:lumMod val="65000"/>
                </a:schemeClr>
              </a:solidFill>
              <a:prstDash val="dash"/>
            </a:ln>
          </c:spPr>
        </c:majorGridlines>
        <c:numFmt formatCode="General" sourceLinked="1"/>
        <c:majorTickMark val="out"/>
        <c:minorTickMark val="none"/>
        <c:tickLblPos val="nextTo"/>
        <c:crossAx val="305335440"/>
        <c:crosses val="autoZero"/>
        <c:crossBetween val="between"/>
      </c:valAx>
    </c:plotArea>
    <c:legend>
      <c:legendPos val="b"/>
      <c:layout>
        <c:manualLayout>
          <c:xMode val="edge"/>
          <c:yMode val="edge"/>
          <c:x val="6.4061284192296841E-2"/>
          <c:y val="6.1270829518403222E-2"/>
          <c:w val="0.46024277158182819"/>
          <c:h val="6.2925113084268722E-2"/>
        </c:manualLayout>
      </c:layout>
      <c:overlay val="0"/>
    </c:legend>
    <c:plotVisOnly val="1"/>
    <c:dispBlanksAs val="gap"/>
    <c:showDLblsOverMax val="0"/>
  </c:chart>
  <c:spPr>
    <a:ln>
      <a:noFill/>
    </a:ln>
  </c:spPr>
  <c:txPr>
    <a:bodyPr/>
    <a:lstStyle/>
    <a:p>
      <a:pPr>
        <a:defRPr sz="600">
          <a:latin typeface="Eras Medium ITC" panose="020B06020305040208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04240932140395E-2"/>
          <c:y val="4.1421175141587621E-2"/>
          <c:w val="0.91269121019931299"/>
          <c:h val="0.88454446626665961"/>
        </c:manualLayout>
      </c:layout>
      <c:lineChart>
        <c:grouping val="standard"/>
        <c:varyColors val="0"/>
        <c:ser>
          <c:idx val="4"/>
          <c:order val="1"/>
          <c:tx>
            <c:strRef>
              <c:f>'Ali Prems'!$D$4</c:f>
              <c:strCache>
                <c:ptCount val="1"/>
                <c:pt idx="0">
                  <c:v>Mid-West Aluminium Premiums ($/mt)</c:v>
                </c:pt>
              </c:strCache>
            </c:strRef>
          </c:tx>
          <c:spPr>
            <a:ln w="19050">
              <a:solidFill>
                <a:srgbClr val="FF0000"/>
              </a:solidFill>
            </a:ln>
          </c:spPr>
          <c:marker>
            <c:symbol val="none"/>
          </c:marker>
          <c:cat>
            <c:numRef>
              <c:f>'Ali Prems'!$B$5:$B$841</c:f>
              <c:numCache>
                <c:formatCode>m/d/yyyy</c:formatCode>
                <c:ptCount val="837"/>
                <c:pt idx="0">
                  <c:v>42136</c:v>
                </c:pt>
                <c:pt idx="1">
                  <c:v>42131</c:v>
                </c:pt>
                <c:pt idx="2">
                  <c:v>42129</c:v>
                </c:pt>
                <c:pt idx="3">
                  <c:v>42124</c:v>
                </c:pt>
                <c:pt idx="4">
                  <c:v>42122</c:v>
                </c:pt>
                <c:pt idx="5">
                  <c:v>42117</c:v>
                </c:pt>
                <c:pt idx="6">
                  <c:v>42115</c:v>
                </c:pt>
                <c:pt idx="7">
                  <c:v>42110</c:v>
                </c:pt>
                <c:pt idx="8">
                  <c:v>42108</c:v>
                </c:pt>
                <c:pt idx="9">
                  <c:v>42103</c:v>
                </c:pt>
                <c:pt idx="10">
                  <c:v>42101</c:v>
                </c:pt>
                <c:pt idx="11">
                  <c:v>42094</c:v>
                </c:pt>
                <c:pt idx="12">
                  <c:v>42089</c:v>
                </c:pt>
                <c:pt idx="13">
                  <c:v>42087</c:v>
                </c:pt>
                <c:pt idx="14">
                  <c:v>42082</c:v>
                </c:pt>
                <c:pt idx="15">
                  <c:v>42080</c:v>
                </c:pt>
                <c:pt idx="16">
                  <c:v>42075</c:v>
                </c:pt>
                <c:pt idx="17">
                  <c:v>42073</c:v>
                </c:pt>
                <c:pt idx="18">
                  <c:v>42068</c:v>
                </c:pt>
                <c:pt idx="19">
                  <c:v>42066</c:v>
                </c:pt>
                <c:pt idx="20">
                  <c:v>42061</c:v>
                </c:pt>
                <c:pt idx="21">
                  <c:v>42059</c:v>
                </c:pt>
                <c:pt idx="22">
                  <c:v>42054</c:v>
                </c:pt>
                <c:pt idx="23">
                  <c:v>42052</c:v>
                </c:pt>
                <c:pt idx="24">
                  <c:v>42047</c:v>
                </c:pt>
                <c:pt idx="25">
                  <c:v>42045</c:v>
                </c:pt>
                <c:pt idx="26">
                  <c:v>42040</c:v>
                </c:pt>
                <c:pt idx="27">
                  <c:v>42038</c:v>
                </c:pt>
                <c:pt idx="28">
                  <c:v>42033</c:v>
                </c:pt>
                <c:pt idx="29">
                  <c:v>42031</c:v>
                </c:pt>
                <c:pt idx="30">
                  <c:v>42026</c:v>
                </c:pt>
                <c:pt idx="31">
                  <c:v>42024</c:v>
                </c:pt>
                <c:pt idx="32">
                  <c:v>42019</c:v>
                </c:pt>
                <c:pt idx="33">
                  <c:v>42017</c:v>
                </c:pt>
                <c:pt idx="34">
                  <c:v>42012</c:v>
                </c:pt>
                <c:pt idx="35">
                  <c:v>42010</c:v>
                </c:pt>
                <c:pt idx="36">
                  <c:v>42003</c:v>
                </c:pt>
                <c:pt idx="37">
                  <c:v>41996</c:v>
                </c:pt>
                <c:pt idx="38">
                  <c:v>41991</c:v>
                </c:pt>
                <c:pt idx="39">
                  <c:v>41989</c:v>
                </c:pt>
                <c:pt idx="40">
                  <c:v>41984</c:v>
                </c:pt>
                <c:pt idx="41">
                  <c:v>41982</c:v>
                </c:pt>
                <c:pt idx="42">
                  <c:v>41977</c:v>
                </c:pt>
                <c:pt idx="43">
                  <c:v>41975</c:v>
                </c:pt>
                <c:pt idx="44">
                  <c:v>41968</c:v>
                </c:pt>
                <c:pt idx="45">
                  <c:v>41963</c:v>
                </c:pt>
                <c:pt idx="46">
                  <c:v>41961</c:v>
                </c:pt>
                <c:pt idx="47">
                  <c:v>41956</c:v>
                </c:pt>
                <c:pt idx="48">
                  <c:v>41954</c:v>
                </c:pt>
                <c:pt idx="49">
                  <c:v>41949</c:v>
                </c:pt>
                <c:pt idx="50">
                  <c:v>41947</c:v>
                </c:pt>
                <c:pt idx="51">
                  <c:v>41942</c:v>
                </c:pt>
                <c:pt idx="52">
                  <c:v>41940</c:v>
                </c:pt>
                <c:pt idx="53">
                  <c:v>41935</c:v>
                </c:pt>
                <c:pt idx="54">
                  <c:v>41933</c:v>
                </c:pt>
                <c:pt idx="55">
                  <c:v>41928</c:v>
                </c:pt>
                <c:pt idx="56">
                  <c:v>41926</c:v>
                </c:pt>
                <c:pt idx="57">
                  <c:v>41921</c:v>
                </c:pt>
                <c:pt idx="58">
                  <c:v>41919</c:v>
                </c:pt>
                <c:pt idx="59">
                  <c:v>41914</c:v>
                </c:pt>
                <c:pt idx="60">
                  <c:v>41912</c:v>
                </c:pt>
                <c:pt idx="61">
                  <c:v>41907</c:v>
                </c:pt>
                <c:pt idx="62">
                  <c:v>41905</c:v>
                </c:pt>
                <c:pt idx="63">
                  <c:v>41900</c:v>
                </c:pt>
                <c:pt idx="64">
                  <c:v>41898</c:v>
                </c:pt>
                <c:pt idx="65">
                  <c:v>41893</c:v>
                </c:pt>
                <c:pt idx="66">
                  <c:v>41891</c:v>
                </c:pt>
                <c:pt idx="67">
                  <c:v>41886</c:v>
                </c:pt>
                <c:pt idx="68">
                  <c:v>41884</c:v>
                </c:pt>
                <c:pt idx="69">
                  <c:v>41879</c:v>
                </c:pt>
                <c:pt idx="70">
                  <c:v>41877</c:v>
                </c:pt>
                <c:pt idx="71">
                  <c:v>41873</c:v>
                </c:pt>
                <c:pt idx="72">
                  <c:v>41870</c:v>
                </c:pt>
                <c:pt idx="73">
                  <c:v>41865</c:v>
                </c:pt>
                <c:pt idx="74">
                  <c:v>41863</c:v>
                </c:pt>
                <c:pt idx="75">
                  <c:v>41858</c:v>
                </c:pt>
                <c:pt idx="76">
                  <c:v>41857</c:v>
                </c:pt>
                <c:pt idx="77">
                  <c:v>41851</c:v>
                </c:pt>
                <c:pt idx="78">
                  <c:v>41849</c:v>
                </c:pt>
                <c:pt idx="79">
                  <c:v>41844</c:v>
                </c:pt>
                <c:pt idx="80">
                  <c:v>41842</c:v>
                </c:pt>
                <c:pt idx="81">
                  <c:v>41837</c:v>
                </c:pt>
                <c:pt idx="82">
                  <c:v>41835</c:v>
                </c:pt>
                <c:pt idx="83">
                  <c:v>41830</c:v>
                </c:pt>
                <c:pt idx="84">
                  <c:v>41828</c:v>
                </c:pt>
                <c:pt idx="85">
                  <c:v>41823</c:v>
                </c:pt>
                <c:pt idx="86">
                  <c:v>41821</c:v>
                </c:pt>
                <c:pt idx="87">
                  <c:v>41816</c:v>
                </c:pt>
                <c:pt idx="88">
                  <c:v>41814</c:v>
                </c:pt>
                <c:pt idx="89">
                  <c:v>41809</c:v>
                </c:pt>
                <c:pt idx="90">
                  <c:v>41807</c:v>
                </c:pt>
                <c:pt idx="91">
                  <c:v>41803</c:v>
                </c:pt>
                <c:pt idx="92">
                  <c:v>41802</c:v>
                </c:pt>
                <c:pt idx="93">
                  <c:v>41801</c:v>
                </c:pt>
                <c:pt idx="94">
                  <c:v>41800</c:v>
                </c:pt>
                <c:pt idx="95">
                  <c:v>41796</c:v>
                </c:pt>
                <c:pt idx="96">
                  <c:v>41795</c:v>
                </c:pt>
                <c:pt idx="97">
                  <c:v>41794</c:v>
                </c:pt>
                <c:pt idx="98">
                  <c:v>41793</c:v>
                </c:pt>
                <c:pt idx="99">
                  <c:v>41789</c:v>
                </c:pt>
                <c:pt idx="100">
                  <c:v>41788</c:v>
                </c:pt>
                <c:pt idx="101">
                  <c:v>41787</c:v>
                </c:pt>
                <c:pt idx="102">
                  <c:v>41786</c:v>
                </c:pt>
                <c:pt idx="103">
                  <c:v>41782</c:v>
                </c:pt>
                <c:pt idx="104">
                  <c:v>41781</c:v>
                </c:pt>
                <c:pt idx="105">
                  <c:v>41780</c:v>
                </c:pt>
                <c:pt idx="106">
                  <c:v>41779</c:v>
                </c:pt>
                <c:pt idx="107">
                  <c:v>41775</c:v>
                </c:pt>
                <c:pt idx="108">
                  <c:v>41774</c:v>
                </c:pt>
                <c:pt idx="109">
                  <c:v>41773</c:v>
                </c:pt>
                <c:pt idx="110">
                  <c:v>41772</c:v>
                </c:pt>
                <c:pt idx="111">
                  <c:v>41768</c:v>
                </c:pt>
                <c:pt idx="112">
                  <c:v>41767</c:v>
                </c:pt>
                <c:pt idx="113">
                  <c:v>41766</c:v>
                </c:pt>
                <c:pt idx="114">
                  <c:v>41765</c:v>
                </c:pt>
                <c:pt idx="115">
                  <c:v>41761</c:v>
                </c:pt>
                <c:pt idx="116">
                  <c:v>41760</c:v>
                </c:pt>
                <c:pt idx="117">
                  <c:v>41759</c:v>
                </c:pt>
                <c:pt idx="118">
                  <c:v>41758</c:v>
                </c:pt>
                <c:pt idx="119">
                  <c:v>41754</c:v>
                </c:pt>
                <c:pt idx="120">
                  <c:v>41753</c:v>
                </c:pt>
                <c:pt idx="121">
                  <c:v>41752</c:v>
                </c:pt>
                <c:pt idx="122">
                  <c:v>41751</c:v>
                </c:pt>
                <c:pt idx="123">
                  <c:v>41746</c:v>
                </c:pt>
                <c:pt idx="124">
                  <c:v>41745</c:v>
                </c:pt>
                <c:pt idx="125">
                  <c:v>41744</c:v>
                </c:pt>
                <c:pt idx="126">
                  <c:v>41740</c:v>
                </c:pt>
                <c:pt idx="127">
                  <c:v>41739</c:v>
                </c:pt>
                <c:pt idx="128">
                  <c:v>41738</c:v>
                </c:pt>
                <c:pt idx="129">
                  <c:v>41737</c:v>
                </c:pt>
                <c:pt idx="130">
                  <c:v>41733</c:v>
                </c:pt>
                <c:pt idx="131">
                  <c:v>41732</c:v>
                </c:pt>
                <c:pt idx="132">
                  <c:v>41731</c:v>
                </c:pt>
                <c:pt idx="133">
                  <c:v>41730</c:v>
                </c:pt>
                <c:pt idx="134">
                  <c:v>41725</c:v>
                </c:pt>
                <c:pt idx="135">
                  <c:v>41723</c:v>
                </c:pt>
                <c:pt idx="136">
                  <c:v>41718</c:v>
                </c:pt>
                <c:pt idx="137">
                  <c:v>41716</c:v>
                </c:pt>
                <c:pt idx="138">
                  <c:v>41711</c:v>
                </c:pt>
                <c:pt idx="139">
                  <c:v>41709</c:v>
                </c:pt>
                <c:pt idx="140">
                  <c:v>41705</c:v>
                </c:pt>
                <c:pt idx="141">
                  <c:v>41704</c:v>
                </c:pt>
                <c:pt idx="142">
                  <c:v>41703</c:v>
                </c:pt>
                <c:pt idx="143">
                  <c:v>41702</c:v>
                </c:pt>
                <c:pt idx="144">
                  <c:v>41698</c:v>
                </c:pt>
                <c:pt idx="145">
                  <c:v>41697</c:v>
                </c:pt>
                <c:pt idx="146">
                  <c:v>41696</c:v>
                </c:pt>
                <c:pt idx="147">
                  <c:v>41695</c:v>
                </c:pt>
                <c:pt idx="148">
                  <c:v>41691</c:v>
                </c:pt>
                <c:pt idx="149">
                  <c:v>41690</c:v>
                </c:pt>
                <c:pt idx="150">
                  <c:v>41689</c:v>
                </c:pt>
                <c:pt idx="151">
                  <c:v>41688</c:v>
                </c:pt>
                <c:pt idx="152">
                  <c:v>41684</c:v>
                </c:pt>
                <c:pt idx="153">
                  <c:v>41683</c:v>
                </c:pt>
                <c:pt idx="154">
                  <c:v>41682</c:v>
                </c:pt>
                <c:pt idx="155">
                  <c:v>41681</c:v>
                </c:pt>
                <c:pt idx="156">
                  <c:v>41677</c:v>
                </c:pt>
                <c:pt idx="157">
                  <c:v>41676</c:v>
                </c:pt>
                <c:pt idx="158">
                  <c:v>41675</c:v>
                </c:pt>
                <c:pt idx="159">
                  <c:v>41674</c:v>
                </c:pt>
                <c:pt idx="160">
                  <c:v>41670</c:v>
                </c:pt>
                <c:pt idx="161">
                  <c:v>41669</c:v>
                </c:pt>
                <c:pt idx="162">
                  <c:v>41668</c:v>
                </c:pt>
                <c:pt idx="163">
                  <c:v>41667</c:v>
                </c:pt>
                <c:pt idx="164">
                  <c:v>41663</c:v>
                </c:pt>
                <c:pt idx="165">
                  <c:v>41662</c:v>
                </c:pt>
                <c:pt idx="166">
                  <c:v>41661</c:v>
                </c:pt>
                <c:pt idx="167">
                  <c:v>41660</c:v>
                </c:pt>
                <c:pt idx="168">
                  <c:v>41656</c:v>
                </c:pt>
                <c:pt idx="169">
                  <c:v>41655</c:v>
                </c:pt>
                <c:pt idx="170">
                  <c:v>41654</c:v>
                </c:pt>
                <c:pt idx="171">
                  <c:v>41649</c:v>
                </c:pt>
                <c:pt idx="172">
                  <c:v>41647</c:v>
                </c:pt>
                <c:pt idx="173">
                  <c:v>41642</c:v>
                </c:pt>
                <c:pt idx="174">
                  <c:v>41628</c:v>
                </c:pt>
                <c:pt idx="175">
                  <c:v>41626</c:v>
                </c:pt>
                <c:pt idx="176">
                  <c:v>41621</c:v>
                </c:pt>
                <c:pt idx="177">
                  <c:v>41619</c:v>
                </c:pt>
                <c:pt idx="178">
                  <c:v>41614</c:v>
                </c:pt>
                <c:pt idx="179">
                  <c:v>41612</c:v>
                </c:pt>
                <c:pt idx="180">
                  <c:v>41607</c:v>
                </c:pt>
                <c:pt idx="181">
                  <c:v>41605</c:v>
                </c:pt>
                <c:pt idx="182">
                  <c:v>41600</c:v>
                </c:pt>
                <c:pt idx="183">
                  <c:v>41598</c:v>
                </c:pt>
                <c:pt idx="184">
                  <c:v>41593</c:v>
                </c:pt>
                <c:pt idx="185">
                  <c:v>41591</c:v>
                </c:pt>
                <c:pt idx="186">
                  <c:v>41586</c:v>
                </c:pt>
                <c:pt idx="187">
                  <c:v>41584</c:v>
                </c:pt>
                <c:pt idx="188">
                  <c:v>41579</c:v>
                </c:pt>
                <c:pt idx="189">
                  <c:v>41577</c:v>
                </c:pt>
                <c:pt idx="190">
                  <c:v>41572</c:v>
                </c:pt>
                <c:pt idx="191">
                  <c:v>41570</c:v>
                </c:pt>
                <c:pt idx="192">
                  <c:v>41565</c:v>
                </c:pt>
                <c:pt idx="193">
                  <c:v>41563</c:v>
                </c:pt>
                <c:pt idx="194">
                  <c:v>41558</c:v>
                </c:pt>
                <c:pt idx="195">
                  <c:v>41556</c:v>
                </c:pt>
                <c:pt idx="196">
                  <c:v>41551</c:v>
                </c:pt>
                <c:pt idx="197">
                  <c:v>41549</c:v>
                </c:pt>
                <c:pt idx="198">
                  <c:v>41544</c:v>
                </c:pt>
                <c:pt idx="199">
                  <c:v>41542</c:v>
                </c:pt>
                <c:pt idx="200">
                  <c:v>41537</c:v>
                </c:pt>
                <c:pt idx="201">
                  <c:v>41535</c:v>
                </c:pt>
                <c:pt idx="202">
                  <c:v>41530</c:v>
                </c:pt>
                <c:pt idx="203">
                  <c:v>41528</c:v>
                </c:pt>
                <c:pt idx="204">
                  <c:v>41523</c:v>
                </c:pt>
                <c:pt idx="205">
                  <c:v>41521</c:v>
                </c:pt>
                <c:pt idx="206">
                  <c:v>41516</c:v>
                </c:pt>
                <c:pt idx="207">
                  <c:v>41514</c:v>
                </c:pt>
                <c:pt idx="208">
                  <c:v>41509</c:v>
                </c:pt>
                <c:pt idx="209">
                  <c:v>41507</c:v>
                </c:pt>
                <c:pt idx="210">
                  <c:v>41502</c:v>
                </c:pt>
                <c:pt idx="211">
                  <c:v>41500</c:v>
                </c:pt>
                <c:pt idx="212">
                  <c:v>41495</c:v>
                </c:pt>
                <c:pt idx="213">
                  <c:v>41493</c:v>
                </c:pt>
                <c:pt idx="214">
                  <c:v>41488</c:v>
                </c:pt>
                <c:pt idx="215">
                  <c:v>41486</c:v>
                </c:pt>
                <c:pt idx="216">
                  <c:v>41481</c:v>
                </c:pt>
                <c:pt idx="217">
                  <c:v>41479</c:v>
                </c:pt>
                <c:pt idx="218">
                  <c:v>41474</c:v>
                </c:pt>
                <c:pt idx="219">
                  <c:v>41472</c:v>
                </c:pt>
                <c:pt idx="220">
                  <c:v>41467</c:v>
                </c:pt>
                <c:pt idx="221">
                  <c:v>41465</c:v>
                </c:pt>
                <c:pt idx="222">
                  <c:v>41460</c:v>
                </c:pt>
                <c:pt idx="223">
                  <c:v>41458</c:v>
                </c:pt>
                <c:pt idx="224">
                  <c:v>41453</c:v>
                </c:pt>
                <c:pt idx="225">
                  <c:v>41451</c:v>
                </c:pt>
                <c:pt idx="226">
                  <c:v>41446</c:v>
                </c:pt>
                <c:pt idx="227">
                  <c:v>41444</c:v>
                </c:pt>
                <c:pt idx="228">
                  <c:v>41439</c:v>
                </c:pt>
                <c:pt idx="229">
                  <c:v>41437</c:v>
                </c:pt>
                <c:pt idx="230">
                  <c:v>41432</c:v>
                </c:pt>
                <c:pt idx="231">
                  <c:v>41430</c:v>
                </c:pt>
                <c:pt idx="232">
                  <c:v>41425</c:v>
                </c:pt>
                <c:pt idx="233">
                  <c:v>41423</c:v>
                </c:pt>
                <c:pt idx="234">
                  <c:v>41418</c:v>
                </c:pt>
                <c:pt idx="235">
                  <c:v>41416</c:v>
                </c:pt>
                <c:pt idx="236">
                  <c:v>41411</c:v>
                </c:pt>
                <c:pt idx="237">
                  <c:v>41409</c:v>
                </c:pt>
                <c:pt idx="238">
                  <c:v>41404</c:v>
                </c:pt>
                <c:pt idx="239">
                  <c:v>41402</c:v>
                </c:pt>
                <c:pt idx="240">
                  <c:v>41397</c:v>
                </c:pt>
                <c:pt idx="241">
                  <c:v>41395</c:v>
                </c:pt>
                <c:pt idx="242">
                  <c:v>41390</c:v>
                </c:pt>
                <c:pt idx="243">
                  <c:v>41388</c:v>
                </c:pt>
                <c:pt idx="244">
                  <c:v>41383</c:v>
                </c:pt>
                <c:pt idx="245">
                  <c:v>41381</c:v>
                </c:pt>
                <c:pt idx="246">
                  <c:v>41376</c:v>
                </c:pt>
                <c:pt idx="247">
                  <c:v>41374</c:v>
                </c:pt>
                <c:pt idx="248">
                  <c:v>41369</c:v>
                </c:pt>
                <c:pt idx="249">
                  <c:v>41367</c:v>
                </c:pt>
                <c:pt idx="250">
                  <c:v>41360</c:v>
                </c:pt>
                <c:pt idx="251">
                  <c:v>41355</c:v>
                </c:pt>
                <c:pt idx="252">
                  <c:v>41353</c:v>
                </c:pt>
                <c:pt idx="253">
                  <c:v>41348</c:v>
                </c:pt>
                <c:pt idx="254">
                  <c:v>41346</c:v>
                </c:pt>
                <c:pt idx="255">
                  <c:v>41341</c:v>
                </c:pt>
                <c:pt idx="256">
                  <c:v>41339</c:v>
                </c:pt>
                <c:pt idx="257">
                  <c:v>41334</c:v>
                </c:pt>
                <c:pt idx="258">
                  <c:v>41332</c:v>
                </c:pt>
                <c:pt idx="259">
                  <c:v>41327</c:v>
                </c:pt>
                <c:pt idx="260">
                  <c:v>41325</c:v>
                </c:pt>
                <c:pt idx="261">
                  <c:v>41320</c:v>
                </c:pt>
                <c:pt idx="262">
                  <c:v>41318</c:v>
                </c:pt>
                <c:pt idx="263">
                  <c:v>41313</c:v>
                </c:pt>
                <c:pt idx="264">
                  <c:v>41311</c:v>
                </c:pt>
                <c:pt idx="265">
                  <c:v>41306</c:v>
                </c:pt>
                <c:pt idx="266">
                  <c:v>41304</c:v>
                </c:pt>
                <c:pt idx="267">
                  <c:v>41299</c:v>
                </c:pt>
                <c:pt idx="268">
                  <c:v>41297</c:v>
                </c:pt>
                <c:pt idx="269">
                  <c:v>41292</c:v>
                </c:pt>
                <c:pt idx="270">
                  <c:v>41290</c:v>
                </c:pt>
                <c:pt idx="271">
                  <c:v>41285</c:v>
                </c:pt>
                <c:pt idx="272">
                  <c:v>41283</c:v>
                </c:pt>
                <c:pt idx="273">
                  <c:v>41278</c:v>
                </c:pt>
                <c:pt idx="274">
                  <c:v>41276</c:v>
                </c:pt>
                <c:pt idx="275">
                  <c:v>41264</c:v>
                </c:pt>
                <c:pt idx="276">
                  <c:v>41262</c:v>
                </c:pt>
                <c:pt idx="277">
                  <c:v>41257</c:v>
                </c:pt>
                <c:pt idx="278">
                  <c:v>41255</c:v>
                </c:pt>
                <c:pt idx="279">
                  <c:v>41250</c:v>
                </c:pt>
                <c:pt idx="280">
                  <c:v>41248</c:v>
                </c:pt>
                <c:pt idx="281">
                  <c:v>41243</c:v>
                </c:pt>
                <c:pt idx="282">
                  <c:v>41241</c:v>
                </c:pt>
                <c:pt idx="283">
                  <c:v>41236</c:v>
                </c:pt>
                <c:pt idx="284">
                  <c:v>41234</c:v>
                </c:pt>
                <c:pt idx="285">
                  <c:v>41229</c:v>
                </c:pt>
                <c:pt idx="286">
                  <c:v>41227</c:v>
                </c:pt>
                <c:pt idx="287">
                  <c:v>41222</c:v>
                </c:pt>
                <c:pt idx="288">
                  <c:v>41220</c:v>
                </c:pt>
                <c:pt idx="289">
                  <c:v>41215</c:v>
                </c:pt>
                <c:pt idx="290">
                  <c:v>41213</c:v>
                </c:pt>
                <c:pt idx="291">
                  <c:v>41208</c:v>
                </c:pt>
                <c:pt idx="292">
                  <c:v>41206</c:v>
                </c:pt>
                <c:pt idx="293">
                  <c:v>41201</c:v>
                </c:pt>
                <c:pt idx="294">
                  <c:v>41199</c:v>
                </c:pt>
                <c:pt idx="295">
                  <c:v>41194</c:v>
                </c:pt>
                <c:pt idx="296">
                  <c:v>41192</c:v>
                </c:pt>
                <c:pt idx="297">
                  <c:v>41187</c:v>
                </c:pt>
                <c:pt idx="298">
                  <c:v>41185</c:v>
                </c:pt>
                <c:pt idx="299">
                  <c:v>41180</c:v>
                </c:pt>
                <c:pt idx="300">
                  <c:v>41178</c:v>
                </c:pt>
                <c:pt idx="301">
                  <c:v>41173</c:v>
                </c:pt>
                <c:pt idx="302">
                  <c:v>41171</c:v>
                </c:pt>
                <c:pt idx="303">
                  <c:v>41166</c:v>
                </c:pt>
                <c:pt idx="304">
                  <c:v>41164</c:v>
                </c:pt>
                <c:pt idx="305">
                  <c:v>41159</c:v>
                </c:pt>
                <c:pt idx="306">
                  <c:v>41157</c:v>
                </c:pt>
                <c:pt idx="307">
                  <c:v>41152</c:v>
                </c:pt>
                <c:pt idx="308">
                  <c:v>41150</c:v>
                </c:pt>
                <c:pt idx="309">
                  <c:v>41145</c:v>
                </c:pt>
                <c:pt idx="310">
                  <c:v>41143</c:v>
                </c:pt>
                <c:pt idx="311">
                  <c:v>41138</c:v>
                </c:pt>
                <c:pt idx="312">
                  <c:v>41136</c:v>
                </c:pt>
                <c:pt idx="313">
                  <c:v>41131</c:v>
                </c:pt>
                <c:pt idx="314">
                  <c:v>41129</c:v>
                </c:pt>
                <c:pt idx="315">
                  <c:v>41124</c:v>
                </c:pt>
                <c:pt idx="316">
                  <c:v>41122</c:v>
                </c:pt>
                <c:pt idx="317">
                  <c:v>41117</c:v>
                </c:pt>
                <c:pt idx="318">
                  <c:v>41115</c:v>
                </c:pt>
                <c:pt idx="319">
                  <c:v>41110</c:v>
                </c:pt>
                <c:pt idx="320">
                  <c:v>41108</c:v>
                </c:pt>
                <c:pt idx="321">
                  <c:v>41103</c:v>
                </c:pt>
                <c:pt idx="322">
                  <c:v>41101</c:v>
                </c:pt>
                <c:pt idx="323">
                  <c:v>41096</c:v>
                </c:pt>
                <c:pt idx="324">
                  <c:v>41094</c:v>
                </c:pt>
                <c:pt idx="325">
                  <c:v>41089</c:v>
                </c:pt>
                <c:pt idx="326">
                  <c:v>41087</c:v>
                </c:pt>
                <c:pt idx="327">
                  <c:v>41082</c:v>
                </c:pt>
                <c:pt idx="328">
                  <c:v>41080</c:v>
                </c:pt>
                <c:pt idx="329">
                  <c:v>41075</c:v>
                </c:pt>
                <c:pt idx="330">
                  <c:v>41073</c:v>
                </c:pt>
                <c:pt idx="331">
                  <c:v>41068</c:v>
                </c:pt>
                <c:pt idx="332">
                  <c:v>41066</c:v>
                </c:pt>
                <c:pt idx="333">
                  <c:v>41061</c:v>
                </c:pt>
                <c:pt idx="334">
                  <c:v>41059</c:v>
                </c:pt>
                <c:pt idx="335">
                  <c:v>41054</c:v>
                </c:pt>
                <c:pt idx="336">
                  <c:v>41052</c:v>
                </c:pt>
                <c:pt idx="337">
                  <c:v>41047</c:v>
                </c:pt>
                <c:pt idx="338">
                  <c:v>41045</c:v>
                </c:pt>
                <c:pt idx="339">
                  <c:v>41040</c:v>
                </c:pt>
                <c:pt idx="340">
                  <c:v>41038</c:v>
                </c:pt>
                <c:pt idx="341">
                  <c:v>41033</c:v>
                </c:pt>
                <c:pt idx="342">
                  <c:v>41031</c:v>
                </c:pt>
                <c:pt idx="343">
                  <c:v>41026</c:v>
                </c:pt>
                <c:pt idx="344">
                  <c:v>41024</c:v>
                </c:pt>
                <c:pt idx="345">
                  <c:v>41019</c:v>
                </c:pt>
                <c:pt idx="346">
                  <c:v>41017</c:v>
                </c:pt>
                <c:pt idx="347">
                  <c:v>41012</c:v>
                </c:pt>
                <c:pt idx="348">
                  <c:v>41010</c:v>
                </c:pt>
                <c:pt idx="349">
                  <c:v>41003</c:v>
                </c:pt>
                <c:pt idx="350">
                  <c:v>40998</c:v>
                </c:pt>
                <c:pt idx="351">
                  <c:v>40996</c:v>
                </c:pt>
                <c:pt idx="352">
                  <c:v>40991</c:v>
                </c:pt>
                <c:pt idx="353">
                  <c:v>40989</c:v>
                </c:pt>
                <c:pt idx="354">
                  <c:v>40984</c:v>
                </c:pt>
                <c:pt idx="355">
                  <c:v>40982</c:v>
                </c:pt>
                <c:pt idx="356">
                  <c:v>40977</c:v>
                </c:pt>
                <c:pt idx="357">
                  <c:v>40975</c:v>
                </c:pt>
                <c:pt idx="358">
                  <c:v>40970</c:v>
                </c:pt>
                <c:pt idx="359">
                  <c:v>40968</c:v>
                </c:pt>
                <c:pt idx="360">
                  <c:v>40963</c:v>
                </c:pt>
                <c:pt idx="361">
                  <c:v>40961</c:v>
                </c:pt>
                <c:pt idx="362">
                  <c:v>40956</c:v>
                </c:pt>
                <c:pt idx="363">
                  <c:v>40954</c:v>
                </c:pt>
                <c:pt idx="364">
                  <c:v>40949</c:v>
                </c:pt>
                <c:pt idx="365">
                  <c:v>40947</c:v>
                </c:pt>
                <c:pt idx="366">
                  <c:v>40942</c:v>
                </c:pt>
                <c:pt idx="367">
                  <c:v>40940</c:v>
                </c:pt>
                <c:pt idx="368">
                  <c:v>40935</c:v>
                </c:pt>
                <c:pt idx="369">
                  <c:v>40933</c:v>
                </c:pt>
                <c:pt idx="370">
                  <c:v>40928</c:v>
                </c:pt>
                <c:pt idx="371">
                  <c:v>40926</c:v>
                </c:pt>
                <c:pt idx="372">
                  <c:v>40921</c:v>
                </c:pt>
                <c:pt idx="373">
                  <c:v>40919</c:v>
                </c:pt>
                <c:pt idx="374">
                  <c:v>40914</c:v>
                </c:pt>
                <c:pt idx="375">
                  <c:v>40912</c:v>
                </c:pt>
                <c:pt idx="376">
                  <c:v>40900</c:v>
                </c:pt>
                <c:pt idx="377">
                  <c:v>40898</c:v>
                </c:pt>
                <c:pt idx="378">
                  <c:v>40893</c:v>
                </c:pt>
                <c:pt idx="379">
                  <c:v>40891</c:v>
                </c:pt>
                <c:pt idx="380">
                  <c:v>40886</c:v>
                </c:pt>
                <c:pt idx="381">
                  <c:v>40884</c:v>
                </c:pt>
                <c:pt idx="382">
                  <c:v>40879</c:v>
                </c:pt>
                <c:pt idx="383">
                  <c:v>40877</c:v>
                </c:pt>
                <c:pt idx="384">
                  <c:v>40872</c:v>
                </c:pt>
                <c:pt idx="385">
                  <c:v>40870</c:v>
                </c:pt>
                <c:pt idx="386">
                  <c:v>40865</c:v>
                </c:pt>
                <c:pt idx="387">
                  <c:v>40863</c:v>
                </c:pt>
                <c:pt idx="388">
                  <c:v>40858</c:v>
                </c:pt>
                <c:pt idx="389">
                  <c:v>40856</c:v>
                </c:pt>
                <c:pt idx="390">
                  <c:v>40851</c:v>
                </c:pt>
                <c:pt idx="391">
                  <c:v>40849</c:v>
                </c:pt>
                <c:pt idx="392">
                  <c:v>40844</c:v>
                </c:pt>
                <c:pt idx="393">
                  <c:v>40842</c:v>
                </c:pt>
                <c:pt idx="394">
                  <c:v>40837</c:v>
                </c:pt>
                <c:pt idx="395">
                  <c:v>40835</c:v>
                </c:pt>
                <c:pt idx="396">
                  <c:v>40830</c:v>
                </c:pt>
                <c:pt idx="397">
                  <c:v>40828</c:v>
                </c:pt>
                <c:pt idx="398">
                  <c:v>40823</c:v>
                </c:pt>
                <c:pt idx="399">
                  <c:v>40821</c:v>
                </c:pt>
                <c:pt idx="400">
                  <c:v>40816</c:v>
                </c:pt>
                <c:pt idx="401">
                  <c:v>40814</c:v>
                </c:pt>
                <c:pt idx="402">
                  <c:v>40809</c:v>
                </c:pt>
                <c:pt idx="403">
                  <c:v>40807</c:v>
                </c:pt>
                <c:pt idx="404">
                  <c:v>40802</c:v>
                </c:pt>
                <c:pt idx="405">
                  <c:v>40800</c:v>
                </c:pt>
                <c:pt idx="406">
                  <c:v>40795</c:v>
                </c:pt>
                <c:pt idx="407">
                  <c:v>40793</c:v>
                </c:pt>
                <c:pt idx="408">
                  <c:v>40788</c:v>
                </c:pt>
                <c:pt idx="409">
                  <c:v>40786</c:v>
                </c:pt>
                <c:pt idx="410">
                  <c:v>40781</c:v>
                </c:pt>
                <c:pt idx="411">
                  <c:v>40779</c:v>
                </c:pt>
                <c:pt idx="412">
                  <c:v>40774</c:v>
                </c:pt>
                <c:pt idx="413">
                  <c:v>40772</c:v>
                </c:pt>
                <c:pt idx="414">
                  <c:v>40767</c:v>
                </c:pt>
                <c:pt idx="415">
                  <c:v>40765</c:v>
                </c:pt>
                <c:pt idx="416">
                  <c:v>40760</c:v>
                </c:pt>
                <c:pt idx="417">
                  <c:v>40758</c:v>
                </c:pt>
                <c:pt idx="418">
                  <c:v>40753</c:v>
                </c:pt>
                <c:pt idx="419">
                  <c:v>40751</c:v>
                </c:pt>
                <c:pt idx="420">
                  <c:v>40746</c:v>
                </c:pt>
                <c:pt idx="421">
                  <c:v>40744</c:v>
                </c:pt>
                <c:pt idx="422">
                  <c:v>40739</c:v>
                </c:pt>
                <c:pt idx="423">
                  <c:v>40737</c:v>
                </c:pt>
                <c:pt idx="424">
                  <c:v>40732</c:v>
                </c:pt>
                <c:pt idx="425">
                  <c:v>40730</c:v>
                </c:pt>
                <c:pt idx="426">
                  <c:v>40725</c:v>
                </c:pt>
                <c:pt idx="427">
                  <c:v>40723</c:v>
                </c:pt>
                <c:pt idx="428">
                  <c:v>40718</c:v>
                </c:pt>
                <c:pt idx="429">
                  <c:v>40716</c:v>
                </c:pt>
                <c:pt idx="430">
                  <c:v>40711</c:v>
                </c:pt>
                <c:pt idx="431">
                  <c:v>40709</c:v>
                </c:pt>
                <c:pt idx="432">
                  <c:v>40704</c:v>
                </c:pt>
                <c:pt idx="433">
                  <c:v>40702</c:v>
                </c:pt>
                <c:pt idx="434">
                  <c:v>40697</c:v>
                </c:pt>
                <c:pt idx="435">
                  <c:v>40695</c:v>
                </c:pt>
                <c:pt idx="436">
                  <c:v>40690</c:v>
                </c:pt>
                <c:pt idx="437">
                  <c:v>40688</c:v>
                </c:pt>
                <c:pt idx="438">
                  <c:v>40683</c:v>
                </c:pt>
                <c:pt idx="439">
                  <c:v>40681</c:v>
                </c:pt>
                <c:pt idx="440">
                  <c:v>40676</c:v>
                </c:pt>
                <c:pt idx="441">
                  <c:v>40674</c:v>
                </c:pt>
                <c:pt idx="442">
                  <c:v>40669</c:v>
                </c:pt>
                <c:pt idx="443">
                  <c:v>40667</c:v>
                </c:pt>
                <c:pt idx="444">
                  <c:v>40660</c:v>
                </c:pt>
                <c:pt idx="445">
                  <c:v>40653</c:v>
                </c:pt>
                <c:pt idx="446">
                  <c:v>40648</c:v>
                </c:pt>
                <c:pt idx="447">
                  <c:v>40646</c:v>
                </c:pt>
                <c:pt idx="448">
                  <c:v>40641</c:v>
                </c:pt>
                <c:pt idx="449">
                  <c:v>40639</c:v>
                </c:pt>
                <c:pt idx="450">
                  <c:v>40634</c:v>
                </c:pt>
                <c:pt idx="451">
                  <c:v>40632</c:v>
                </c:pt>
                <c:pt idx="452">
                  <c:v>40627</c:v>
                </c:pt>
                <c:pt idx="453">
                  <c:v>40625</c:v>
                </c:pt>
                <c:pt idx="454">
                  <c:v>40620</c:v>
                </c:pt>
                <c:pt idx="455">
                  <c:v>40618</c:v>
                </c:pt>
                <c:pt idx="456">
                  <c:v>40613</c:v>
                </c:pt>
                <c:pt idx="457">
                  <c:v>40611</c:v>
                </c:pt>
                <c:pt idx="458">
                  <c:v>40606</c:v>
                </c:pt>
                <c:pt idx="459">
                  <c:v>40604</c:v>
                </c:pt>
                <c:pt idx="460">
                  <c:v>40599</c:v>
                </c:pt>
                <c:pt idx="461">
                  <c:v>40597</c:v>
                </c:pt>
                <c:pt idx="462">
                  <c:v>40592</c:v>
                </c:pt>
                <c:pt idx="463">
                  <c:v>40590</c:v>
                </c:pt>
                <c:pt idx="464">
                  <c:v>40585</c:v>
                </c:pt>
                <c:pt idx="465">
                  <c:v>40583</c:v>
                </c:pt>
                <c:pt idx="466">
                  <c:v>40578</c:v>
                </c:pt>
                <c:pt idx="467">
                  <c:v>40576</c:v>
                </c:pt>
                <c:pt idx="468">
                  <c:v>40571</c:v>
                </c:pt>
                <c:pt idx="469">
                  <c:v>40569</c:v>
                </c:pt>
                <c:pt idx="470">
                  <c:v>40564</c:v>
                </c:pt>
                <c:pt idx="471">
                  <c:v>40562</c:v>
                </c:pt>
                <c:pt idx="472">
                  <c:v>40557</c:v>
                </c:pt>
                <c:pt idx="473">
                  <c:v>40555</c:v>
                </c:pt>
                <c:pt idx="474">
                  <c:v>40550</c:v>
                </c:pt>
                <c:pt idx="475">
                  <c:v>40548</c:v>
                </c:pt>
                <c:pt idx="476">
                  <c:v>40536</c:v>
                </c:pt>
                <c:pt idx="477">
                  <c:v>40534</c:v>
                </c:pt>
                <c:pt idx="478">
                  <c:v>40529</c:v>
                </c:pt>
                <c:pt idx="479">
                  <c:v>40527</c:v>
                </c:pt>
                <c:pt idx="480">
                  <c:v>40522</c:v>
                </c:pt>
                <c:pt idx="481">
                  <c:v>40520</c:v>
                </c:pt>
                <c:pt idx="482">
                  <c:v>40515</c:v>
                </c:pt>
                <c:pt idx="483">
                  <c:v>40513</c:v>
                </c:pt>
                <c:pt idx="484">
                  <c:v>40508</c:v>
                </c:pt>
                <c:pt idx="485">
                  <c:v>40506</c:v>
                </c:pt>
                <c:pt idx="486">
                  <c:v>40501</c:v>
                </c:pt>
                <c:pt idx="487">
                  <c:v>40499</c:v>
                </c:pt>
                <c:pt idx="488">
                  <c:v>40494</c:v>
                </c:pt>
                <c:pt idx="489">
                  <c:v>40492</c:v>
                </c:pt>
                <c:pt idx="490">
                  <c:v>40487</c:v>
                </c:pt>
                <c:pt idx="491">
                  <c:v>40485</c:v>
                </c:pt>
                <c:pt idx="492">
                  <c:v>40480</c:v>
                </c:pt>
                <c:pt idx="493">
                  <c:v>40478</c:v>
                </c:pt>
                <c:pt idx="494">
                  <c:v>40473</c:v>
                </c:pt>
                <c:pt idx="495">
                  <c:v>40471</c:v>
                </c:pt>
                <c:pt idx="496">
                  <c:v>40466</c:v>
                </c:pt>
                <c:pt idx="497">
                  <c:v>40464</c:v>
                </c:pt>
                <c:pt idx="498">
                  <c:v>40459</c:v>
                </c:pt>
                <c:pt idx="499">
                  <c:v>40457</c:v>
                </c:pt>
                <c:pt idx="500">
                  <c:v>40452</c:v>
                </c:pt>
                <c:pt idx="501">
                  <c:v>40450</c:v>
                </c:pt>
                <c:pt idx="502">
                  <c:v>40445</c:v>
                </c:pt>
                <c:pt idx="503">
                  <c:v>40443</c:v>
                </c:pt>
                <c:pt idx="504">
                  <c:v>40438</c:v>
                </c:pt>
                <c:pt idx="505">
                  <c:v>40436</c:v>
                </c:pt>
                <c:pt idx="506">
                  <c:v>40431</c:v>
                </c:pt>
                <c:pt idx="507">
                  <c:v>40429</c:v>
                </c:pt>
                <c:pt idx="508">
                  <c:v>40424</c:v>
                </c:pt>
                <c:pt idx="509">
                  <c:v>40422</c:v>
                </c:pt>
                <c:pt idx="510">
                  <c:v>40417</c:v>
                </c:pt>
                <c:pt idx="511">
                  <c:v>40415</c:v>
                </c:pt>
                <c:pt idx="512">
                  <c:v>40410</c:v>
                </c:pt>
                <c:pt idx="513">
                  <c:v>40408</c:v>
                </c:pt>
                <c:pt idx="514">
                  <c:v>40403</c:v>
                </c:pt>
                <c:pt idx="515">
                  <c:v>40401</c:v>
                </c:pt>
                <c:pt idx="516">
                  <c:v>40396</c:v>
                </c:pt>
                <c:pt idx="517">
                  <c:v>40394</c:v>
                </c:pt>
                <c:pt idx="518">
                  <c:v>40389</c:v>
                </c:pt>
                <c:pt idx="519">
                  <c:v>40387</c:v>
                </c:pt>
                <c:pt idx="520">
                  <c:v>40382</c:v>
                </c:pt>
                <c:pt idx="521">
                  <c:v>40380</c:v>
                </c:pt>
                <c:pt idx="522">
                  <c:v>40375</c:v>
                </c:pt>
                <c:pt idx="523">
                  <c:v>40373</c:v>
                </c:pt>
                <c:pt idx="524">
                  <c:v>40368</c:v>
                </c:pt>
                <c:pt idx="525">
                  <c:v>40366</c:v>
                </c:pt>
                <c:pt idx="526">
                  <c:v>40361</c:v>
                </c:pt>
                <c:pt idx="527">
                  <c:v>40359</c:v>
                </c:pt>
                <c:pt idx="528">
                  <c:v>40354</c:v>
                </c:pt>
                <c:pt idx="529">
                  <c:v>40352</c:v>
                </c:pt>
                <c:pt idx="530">
                  <c:v>40347</c:v>
                </c:pt>
                <c:pt idx="531">
                  <c:v>40345</c:v>
                </c:pt>
                <c:pt idx="532">
                  <c:v>40340</c:v>
                </c:pt>
                <c:pt idx="533">
                  <c:v>40338</c:v>
                </c:pt>
                <c:pt idx="534">
                  <c:v>40333</c:v>
                </c:pt>
                <c:pt idx="535">
                  <c:v>40331</c:v>
                </c:pt>
                <c:pt idx="536">
                  <c:v>40326</c:v>
                </c:pt>
                <c:pt idx="537">
                  <c:v>40324</c:v>
                </c:pt>
                <c:pt idx="538">
                  <c:v>40319</c:v>
                </c:pt>
                <c:pt idx="539">
                  <c:v>40317</c:v>
                </c:pt>
                <c:pt idx="540">
                  <c:v>40312</c:v>
                </c:pt>
                <c:pt idx="541">
                  <c:v>40310</c:v>
                </c:pt>
                <c:pt idx="542">
                  <c:v>40305</c:v>
                </c:pt>
                <c:pt idx="543">
                  <c:v>40303</c:v>
                </c:pt>
                <c:pt idx="544">
                  <c:v>40298</c:v>
                </c:pt>
                <c:pt idx="545">
                  <c:v>40296</c:v>
                </c:pt>
                <c:pt idx="546">
                  <c:v>40291</c:v>
                </c:pt>
                <c:pt idx="547">
                  <c:v>40289</c:v>
                </c:pt>
                <c:pt idx="548">
                  <c:v>40284</c:v>
                </c:pt>
                <c:pt idx="549">
                  <c:v>40282</c:v>
                </c:pt>
                <c:pt idx="550">
                  <c:v>40277</c:v>
                </c:pt>
                <c:pt idx="551">
                  <c:v>40275</c:v>
                </c:pt>
                <c:pt idx="552">
                  <c:v>40268</c:v>
                </c:pt>
                <c:pt idx="553">
                  <c:v>40263</c:v>
                </c:pt>
                <c:pt idx="554">
                  <c:v>40261</c:v>
                </c:pt>
                <c:pt idx="555">
                  <c:v>40256</c:v>
                </c:pt>
                <c:pt idx="556">
                  <c:v>40254</c:v>
                </c:pt>
                <c:pt idx="557">
                  <c:v>40249</c:v>
                </c:pt>
                <c:pt idx="558">
                  <c:v>40247</c:v>
                </c:pt>
                <c:pt idx="559">
                  <c:v>40242</c:v>
                </c:pt>
                <c:pt idx="560">
                  <c:v>40240</c:v>
                </c:pt>
                <c:pt idx="561">
                  <c:v>40235</c:v>
                </c:pt>
                <c:pt idx="562">
                  <c:v>40233</c:v>
                </c:pt>
                <c:pt idx="563">
                  <c:v>40228</c:v>
                </c:pt>
                <c:pt idx="564">
                  <c:v>40226</c:v>
                </c:pt>
                <c:pt idx="565">
                  <c:v>40221</c:v>
                </c:pt>
                <c:pt idx="566">
                  <c:v>40219</c:v>
                </c:pt>
                <c:pt idx="567">
                  <c:v>40214</c:v>
                </c:pt>
                <c:pt idx="568">
                  <c:v>40212</c:v>
                </c:pt>
                <c:pt idx="569">
                  <c:v>40207</c:v>
                </c:pt>
                <c:pt idx="570">
                  <c:v>40205</c:v>
                </c:pt>
                <c:pt idx="571">
                  <c:v>40200</c:v>
                </c:pt>
                <c:pt idx="572">
                  <c:v>40198</c:v>
                </c:pt>
                <c:pt idx="573">
                  <c:v>40193</c:v>
                </c:pt>
                <c:pt idx="574">
                  <c:v>40191</c:v>
                </c:pt>
                <c:pt idx="575">
                  <c:v>40186</c:v>
                </c:pt>
                <c:pt idx="576">
                  <c:v>40184</c:v>
                </c:pt>
                <c:pt idx="577">
                  <c:v>40177</c:v>
                </c:pt>
                <c:pt idx="578">
                  <c:v>40170</c:v>
                </c:pt>
                <c:pt idx="579">
                  <c:v>40165</c:v>
                </c:pt>
                <c:pt idx="580">
                  <c:v>40163</c:v>
                </c:pt>
                <c:pt idx="581">
                  <c:v>40158</c:v>
                </c:pt>
                <c:pt idx="582">
                  <c:v>40156</c:v>
                </c:pt>
                <c:pt idx="583">
                  <c:v>40151</c:v>
                </c:pt>
                <c:pt idx="584">
                  <c:v>40149</c:v>
                </c:pt>
                <c:pt idx="585">
                  <c:v>40144</c:v>
                </c:pt>
                <c:pt idx="586">
                  <c:v>40142</c:v>
                </c:pt>
                <c:pt idx="587">
                  <c:v>40137</c:v>
                </c:pt>
                <c:pt idx="588">
                  <c:v>40135</c:v>
                </c:pt>
                <c:pt idx="589">
                  <c:v>40130</c:v>
                </c:pt>
                <c:pt idx="590">
                  <c:v>40128</c:v>
                </c:pt>
                <c:pt idx="591">
                  <c:v>40123</c:v>
                </c:pt>
                <c:pt idx="592">
                  <c:v>40121</c:v>
                </c:pt>
                <c:pt idx="593">
                  <c:v>40116</c:v>
                </c:pt>
                <c:pt idx="594">
                  <c:v>40114</c:v>
                </c:pt>
                <c:pt idx="595">
                  <c:v>40109</c:v>
                </c:pt>
                <c:pt idx="596">
                  <c:v>40107</c:v>
                </c:pt>
                <c:pt idx="597">
                  <c:v>40102</c:v>
                </c:pt>
                <c:pt idx="598">
                  <c:v>40100</c:v>
                </c:pt>
                <c:pt idx="599">
                  <c:v>40095</c:v>
                </c:pt>
                <c:pt idx="600">
                  <c:v>40093</c:v>
                </c:pt>
                <c:pt idx="601">
                  <c:v>40088</c:v>
                </c:pt>
                <c:pt idx="602">
                  <c:v>40086</c:v>
                </c:pt>
                <c:pt idx="603">
                  <c:v>40081</c:v>
                </c:pt>
                <c:pt idx="604">
                  <c:v>40079</c:v>
                </c:pt>
                <c:pt idx="605">
                  <c:v>40074</c:v>
                </c:pt>
                <c:pt idx="606">
                  <c:v>40072</c:v>
                </c:pt>
                <c:pt idx="607">
                  <c:v>40067</c:v>
                </c:pt>
                <c:pt idx="608">
                  <c:v>40065</c:v>
                </c:pt>
                <c:pt idx="609">
                  <c:v>40060</c:v>
                </c:pt>
                <c:pt idx="610">
                  <c:v>40058</c:v>
                </c:pt>
                <c:pt idx="611">
                  <c:v>40053</c:v>
                </c:pt>
                <c:pt idx="612">
                  <c:v>40051</c:v>
                </c:pt>
                <c:pt idx="613">
                  <c:v>40046</c:v>
                </c:pt>
                <c:pt idx="614">
                  <c:v>40044</c:v>
                </c:pt>
                <c:pt idx="615">
                  <c:v>40039</c:v>
                </c:pt>
                <c:pt idx="616">
                  <c:v>40037</c:v>
                </c:pt>
                <c:pt idx="617">
                  <c:v>40032</c:v>
                </c:pt>
                <c:pt idx="618">
                  <c:v>40030</c:v>
                </c:pt>
                <c:pt idx="619">
                  <c:v>40025</c:v>
                </c:pt>
                <c:pt idx="620">
                  <c:v>40023</c:v>
                </c:pt>
                <c:pt idx="621">
                  <c:v>40018</c:v>
                </c:pt>
                <c:pt idx="622">
                  <c:v>40016</c:v>
                </c:pt>
                <c:pt idx="623">
                  <c:v>40011</c:v>
                </c:pt>
                <c:pt idx="624">
                  <c:v>40009</c:v>
                </c:pt>
                <c:pt idx="625">
                  <c:v>40004</c:v>
                </c:pt>
                <c:pt idx="626">
                  <c:v>40002</c:v>
                </c:pt>
                <c:pt idx="627">
                  <c:v>39997</c:v>
                </c:pt>
                <c:pt idx="628">
                  <c:v>39995</c:v>
                </c:pt>
                <c:pt idx="629">
                  <c:v>39990</c:v>
                </c:pt>
                <c:pt idx="630">
                  <c:v>39988</c:v>
                </c:pt>
                <c:pt idx="631">
                  <c:v>39983</c:v>
                </c:pt>
                <c:pt idx="632">
                  <c:v>39981</c:v>
                </c:pt>
                <c:pt idx="633">
                  <c:v>39976</c:v>
                </c:pt>
                <c:pt idx="634">
                  <c:v>39974</c:v>
                </c:pt>
                <c:pt idx="635">
                  <c:v>39969</c:v>
                </c:pt>
                <c:pt idx="636">
                  <c:v>39967</c:v>
                </c:pt>
                <c:pt idx="637">
                  <c:v>39962</c:v>
                </c:pt>
                <c:pt idx="638">
                  <c:v>39960</c:v>
                </c:pt>
                <c:pt idx="639">
                  <c:v>39955</c:v>
                </c:pt>
                <c:pt idx="640">
                  <c:v>39953</c:v>
                </c:pt>
                <c:pt idx="641">
                  <c:v>39948</c:v>
                </c:pt>
                <c:pt idx="642">
                  <c:v>39946</c:v>
                </c:pt>
                <c:pt idx="643">
                  <c:v>39941</c:v>
                </c:pt>
                <c:pt idx="644">
                  <c:v>39939</c:v>
                </c:pt>
                <c:pt idx="645">
                  <c:v>39934</c:v>
                </c:pt>
                <c:pt idx="646">
                  <c:v>39932</c:v>
                </c:pt>
                <c:pt idx="647">
                  <c:v>39927</c:v>
                </c:pt>
                <c:pt idx="648">
                  <c:v>39925</c:v>
                </c:pt>
                <c:pt idx="649">
                  <c:v>39920</c:v>
                </c:pt>
                <c:pt idx="650">
                  <c:v>39918</c:v>
                </c:pt>
                <c:pt idx="651">
                  <c:v>39911</c:v>
                </c:pt>
                <c:pt idx="652">
                  <c:v>39906</c:v>
                </c:pt>
                <c:pt idx="653">
                  <c:v>39904</c:v>
                </c:pt>
                <c:pt idx="654">
                  <c:v>39899</c:v>
                </c:pt>
                <c:pt idx="655">
                  <c:v>39897</c:v>
                </c:pt>
                <c:pt idx="656">
                  <c:v>39892</c:v>
                </c:pt>
                <c:pt idx="657">
                  <c:v>39890</c:v>
                </c:pt>
                <c:pt idx="658">
                  <c:v>39885</c:v>
                </c:pt>
                <c:pt idx="659">
                  <c:v>39883</c:v>
                </c:pt>
                <c:pt idx="660">
                  <c:v>39878</c:v>
                </c:pt>
                <c:pt idx="661">
                  <c:v>39876</c:v>
                </c:pt>
                <c:pt idx="662">
                  <c:v>39871</c:v>
                </c:pt>
                <c:pt idx="663">
                  <c:v>39869</c:v>
                </c:pt>
                <c:pt idx="664">
                  <c:v>39864</c:v>
                </c:pt>
                <c:pt idx="665">
                  <c:v>39862</c:v>
                </c:pt>
                <c:pt idx="666">
                  <c:v>39857</c:v>
                </c:pt>
                <c:pt idx="667">
                  <c:v>39855</c:v>
                </c:pt>
                <c:pt idx="668">
                  <c:v>39850</c:v>
                </c:pt>
                <c:pt idx="669">
                  <c:v>39848</c:v>
                </c:pt>
                <c:pt idx="670">
                  <c:v>39843</c:v>
                </c:pt>
                <c:pt idx="671">
                  <c:v>39841</c:v>
                </c:pt>
                <c:pt idx="672">
                  <c:v>39836</c:v>
                </c:pt>
                <c:pt idx="673">
                  <c:v>39834</c:v>
                </c:pt>
                <c:pt idx="674">
                  <c:v>39829</c:v>
                </c:pt>
                <c:pt idx="675">
                  <c:v>39827</c:v>
                </c:pt>
                <c:pt idx="676">
                  <c:v>39822</c:v>
                </c:pt>
                <c:pt idx="677">
                  <c:v>39820</c:v>
                </c:pt>
                <c:pt idx="678">
                  <c:v>39815</c:v>
                </c:pt>
                <c:pt idx="679">
                  <c:v>39801</c:v>
                </c:pt>
                <c:pt idx="680">
                  <c:v>39799</c:v>
                </c:pt>
                <c:pt idx="681">
                  <c:v>39794</c:v>
                </c:pt>
                <c:pt idx="682">
                  <c:v>39792</c:v>
                </c:pt>
                <c:pt idx="683">
                  <c:v>39787</c:v>
                </c:pt>
                <c:pt idx="684">
                  <c:v>39785</c:v>
                </c:pt>
                <c:pt idx="685">
                  <c:v>39780</c:v>
                </c:pt>
                <c:pt idx="686">
                  <c:v>39778</c:v>
                </c:pt>
                <c:pt idx="687">
                  <c:v>39773</c:v>
                </c:pt>
                <c:pt idx="688">
                  <c:v>39771</c:v>
                </c:pt>
                <c:pt idx="689">
                  <c:v>39766</c:v>
                </c:pt>
                <c:pt idx="690">
                  <c:v>39764</c:v>
                </c:pt>
                <c:pt idx="691">
                  <c:v>39759</c:v>
                </c:pt>
                <c:pt idx="692">
                  <c:v>39757</c:v>
                </c:pt>
                <c:pt idx="693">
                  <c:v>39752</c:v>
                </c:pt>
                <c:pt idx="694">
                  <c:v>39750</c:v>
                </c:pt>
                <c:pt idx="695">
                  <c:v>39745</c:v>
                </c:pt>
                <c:pt idx="696">
                  <c:v>39743</c:v>
                </c:pt>
                <c:pt idx="697">
                  <c:v>39738</c:v>
                </c:pt>
                <c:pt idx="698">
                  <c:v>39736</c:v>
                </c:pt>
                <c:pt idx="699">
                  <c:v>39731</c:v>
                </c:pt>
                <c:pt idx="700">
                  <c:v>39729</c:v>
                </c:pt>
                <c:pt idx="701">
                  <c:v>39724</c:v>
                </c:pt>
                <c:pt idx="702">
                  <c:v>39722</c:v>
                </c:pt>
                <c:pt idx="703">
                  <c:v>39717</c:v>
                </c:pt>
                <c:pt idx="704">
                  <c:v>39715</c:v>
                </c:pt>
                <c:pt idx="705">
                  <c:v>39710</c:v>
                </c:pt>
                <c:pt idx="706">
                  <c:v>39708</c:v>
                </c:pt>
                <c:pt idx="707">
                  <c:v>39703</c:v>
                </c:pt>
                <c:pt idx="708">
                  <c:v>39701</c:v>
                </c:pt>
                <c:pt idx="709">
                  <c:v>39696</c:v>
                </c:pt>
                <c:pt idx="710">
                  <c:v>39694</c:v>
                </c:pt>
                <c:pt idx="711">
                  <c:v>39689</c:v>
                </c:pt>
                <c:pt idx="712">
                  <c:v>39687</c:v>
                </c:pt>
                <c:pt idx="713">
                  <c:v>39682</c:v>
                </c:pt>
                <c:pt idx="714">
                  <c:v>39680</c:v>
                </c:pt>
                <c:pt idx="715">
                  <c:v>39675</c:v>
                </c:pt>
                <c:pt idx="716">
                  <c:v>39673</c:v>
                </c:pt>
                <c:pt idx="717">
                  <c:v>39668</c:v>
                </c:pt>
                <c:pt idx="718">
                  <c:v>39666</c:v>
                </c:pt>
                <c:pt idx="719">
                  <c:v>39661</c:v>
                </c:pt>
                <c:pt idx="720">
                  <c:v>39659</c:v>
                </c:pt>
                <c:pt idx="721">
                  <c:v>39654</c:v>
                </c:pt>
                <c:pt idx="722">
                  <c:v>39652</c:v>
                </c:pt>
                <c:pt idx="723">
                  <c:v>39647</c:v>
                </c:pt>
                <c:pt idx="724">
                  <c:v>39645</c:v>
                </c:pt>
                <c:pt idx="725">
                  <c:v>39640</c:v>
                </c:pt>
                <c:pt idx="726">
                  <c:v>39638</c:v>
                </c:pt>
                <c:pt idx="727">
                  <c:v>39633</c:v>
                </c:pt>
                <c:pt idx="728">
                  <c:v>39631</c:v>
                </c:pt>
                <c:pt idx="729">
                  <c:v>39626</c:v>
                </c:pt>
                <c:pt idx="730">
                  <c:v>39624</c:v>
                </c:pt>
                <c:pt idx="731">
                  <c:v>39622</c:v>
                </c:pt>
                <c:pt idx="732">
                  <c:v>39619</c:v>
                </c:pt>
                <c:pt idx="733">
                  <c:v>39617</c:v>
                </c:pt>
                <c:pt idx="734">
                  <c:v>39612</c:v>
                </c:pt>
                <c:pt idx="735">
                  <c:v>39610</c:v>
                </c:pt>
                <c:pt idx="736">
                  <c:v>39605</c:v>
                </c:pt>
                <c:pt idx="737">
                  <c:v>39603</c:v>
                </c:pt>
                <c:pt idx="738">
                  <c:v>39598</c:v>
                </c:pt>
                <c:pt idx="739">
                  <c:v>39596</c:v>
                </c:pt>
                <c:pt idx="740">
                  <c:v>39591</c:v>
                </c:pt>
                <c:pt idx="741">
                  <c:v>39589</c:v>
                </c:pt>
                <c:pt idx="742">
                  <c:v>39584</c:v>
                </c:pt>
                <c:pt idx="743">
                  <c:v>39582</c:v>
                </c:pt>
                <c:pt idx="744">
                  <c:v>39577</c:v>
                </c:pt>
                <c:pt idx="745">
                  <c:v>39575</c:v>
                </c:pt>
                <c:pt idx="746">
                  <c:v>39570</c:v>
                </c:pt>
                <c:pt idx="747">
                  <c:v>39568</c:v>
                </c:pt>
                <c:pt idx="748">
                  <c:v>39563</c:v>
                </c:pt>
                <c:pt idx="749">
                  <c:v>39561</c:v>
                </c:pt>
                <c:pt idx="750">
                  <c:v>39556</c:v>
                </c:pt>
                <c:pt idx="751">
                  <c:v>39554</c:v>
                </c:pt>
                <c:pt idx="752">
                  <c:v>39549</c:v>
                </c:pt>
                <c:pt idx="753">
                  <c:v>39547</c:v>
                </c:pt>
                <c:pt idx="754">
                  <c:v>39542</c:v>
                </c:pt>
                <c:pt idx="755">
                  <c:v>39540</c:v>
                </c:pt>
                <c:pt idx="756">
                  <c:v>39535</c:v>
                </c:pt>
                <c:pt idx="757">
                  <c:v>39533</c:v>
                </c:pt>
                <c:pt idx="758">
                  <c:v>39526</c:v>
                </c:pt>
                <c:pt idx="759">
                  <c:v>39521</c:v>
                </c:pt>
                <c:pt idx="760">
                  <c:v>39519</c:v>
                </c:pt>
                <c:pt idx="761">
                  <c:v>39514</c:v>
                </c:pt>
                <c:pt idx="762">
                  <c:v>39512</c:v>
                </c:pt>
                <c:pt idx="763">
                  <c:v>39507</c:v>
                </c:pt>
                <c:pt idx="764">
                  <c:v>39505</c:v>
                </c:pt>
                <c:pt idx="765">
                  <c:v>39500</c:v>
                </c:pt>
                <c:pt idx="766">
                  <c:v>39498</c:v>
                </c:pt>
                <c:pt idx="767">
                  <c:v>39493</c:v>
                </c:pt>
                <c:pt idx="768">
                  <c:v>39491</c:v>
                </c:pt>
                <c:pt idx="769">
                  <c:v>39486</c:v>
                </c:pt>
                <c:pt idx="770">
                  <c:v>39484</c:v>
                </c:pt>
                <c:pt idx="771">
                  <c:v>39479</c:v>
                </c:pt>
                <c:pt idx="772">
                  <c:v>39477</c:v>
                </c:pt>
                <c:pt idx="773">
                  <c:v>39472</c:v>
                </c:pt>
                <c:pt idx="774">
                  <c:v>39470</c:v>
                </c:pt>
                <c:pt idx="775">
                  <c:v>39465</c:v>
                </c:pt>
                <c:pt idx="776">
                  <c:v>39463</c:v>
                </c:pt>
                <c:pt idx="777">
                  <c:v>39458</c:v>
                </c:pt>
                <c:pt idx="778">
                  <c:v>39456</c:v>
                </c:pt>
                <c:pt idx="779">
                  <c:v>39451</c:v>
                </c:pt>
                <c:pt idx="780">
                  <c:v>39449</c:v>
                </c:pt>
                <c:pt idx="781">
                  <c:v>39437</c:v>
                </c:pt>
                <c:pt idx="782">
                  <c:v>39435</c:v>
                </c:pt>
                <c:pt idx="783">
                  <c:v>39430</c:v>
                </c:pt>
                <c:pt idx="784">
                  <c:v>39428</c:v>
                </c:pt>
                <c:pt idx="785">
                  <c:v>39423</c:v>
                </c:pt>
                <c:pt idx="786">
                  <c:v>39416</c:v>
                </c:pt>
                <c:pt idx="787">
                  <c:v>39414</c:v>
                </c:pt>
                <c:pt idx="788">
                  <c:v>39409</c:v>
                </c:pt>
                <c:pt idx="789">
                  <c:v>39407</c:v>
                </c:pt>
                <c:pt idx="790">
                  <c:v>39402</c:v>
                </c:pt>
                <c:pt idx="791">
                  <c:v>39400</c:v>
                </c:pt>
                <c:pt idx="792">
                  <c:v>39395</c:v>
                </c:pt>
                <c:pt idx="793">
                  <c:v>39393</c:v>
                </c:pt>
                <c:pt idx="794">
                  <c:v>39388</c:v>
                </c:pt>
                <c:pt idx="795">
                  <c:v>39386</c:v>
                </c:pt>
                <c:pt idx="796">
                  <c:v>39381</c:v>
                </c:pt>
                <c:pt idx="797">
                  <c:v>39379</c:v>
                </c:pt>
                <c:pt idx="798">
                  <c:v>39374</c:v>
                </c:pt>
                <c:pt idx="799">
                  <c:v>39372</c:v>
                </c:pt>
                <c:pt idx="800">
                  <c:v>39367</c:v>
                </c:pt>
                <c:pt idx="801">
                  <c:v>39365</c:v>
                </c:pt>
                <c:pt idx="802">
                  <c:v>39360</c:v>
                </c:pt>
                <c:pt idx="803">
                  <c:v>39358</c:v>
                </c:pt>
                <c:pt idx="804">
                  <c:v>39353</c:v>
                </c:pt>
                <c:pt idx="805">
                  <c:v>39351</c:v>
                </c:pt>
                <c:pt idx="806">
                  <c:v>39346</c:v>
                </c:pt>
                <c:pt idx="807">
                  <c:v>39344</c:v>
                </c:pt>
                <c:pt idx="808">
                  <c:v>39339</c:v>
                </c:pt>
                <c:pt idx="809">
                  <c:v>39337</c:v>
                </c:pt>
                <c:pt idx="810">
                  <c:v>39332</c:v>
                </c:pt>
                <c:pt idx="811">
                  <c:v>39330</c:v>
                </c:pt>
                <c:pt idx="812">
                  <c:v>39325</c:v>
                </c:pt>
                <c:pt idx="813">
                  <c:v>39323</c:v>
                </c:pt>
                <c:pt idx="814">
                  <c:v>39318</c:v>
                </c:pt>
                <c:pt idx="815">
                  <c:v>39316</c:v>
                </c:pt>
                <c:pt idx="816">
                  <c:v>39311</c:v>
                </c:pt>
                <c:pt idx="817">
                  <c:v>39309</c:v>
                </c:pt>
                <c:pt idx="818">
                  <c:v>39304</c:v>
                </c:pt>
                <c:pt idx="819">
                  <c:v>39302</c:v>
                </c:pt>
                <c:pt idx="820">
                  <c:v>39297</c:v>
                </c:pt>
                <c:pt idx="821">
                  <c:v>39295</c:v>
                </c:pt>
                <c:pt idx="822">
                  <c:v>39290</c:v>
                </c:pt>
                <c:pt idx="823">
                  <c:v>39288</c:v>
                </c:pt>
                <c:pt idx="824">
                  <c:v>39283</c:v>
                </c:pt>
                <c:pt idx="825">
                  <c:v>39281</c:v>
                </c:pt>
                <c:pt idx="826">
                  <c:v>39276</c:v>
                </c:pt>
                <c:pt idx="827">
                  <c:v>39274</c:v>
                </c:pt>
                <c:pt idx="828">
                  <c:v>39269</c:v>
                </c:pt>
                <c:pt idx="829">
                  <c:v>39267</c:v>
                </c:pt>
                <c:pt idx="830">
                  <c:v>39262</c:v>
                </c:pt>
                <c:pt idx="831">
                  <c:v>39260</c:v>
                </c:pt>
                <c:pt idx="832">
                  <c:v>39255</c:v>
                </c:pt>
                <c:pt idx="833">
                  <c:v>39253</c:v>
                </c:pt>
                <c:pt idx="834">
                  <c:v>39248</c:v>
                </c:pt>
                <c:pt idx="835">
                  <c:v>39246</c:v>
                </c:pt>
                <c:pt idx="836">
                  <c:v>39241</c:v>
                </c:pt>
              </c:numCache>
            </c:numRef>
          </c:cat>
          <c:val>
            <c:numRef>
              <c:f>'Ali Prems'!$D$5:$D$841</c:f>
              <c:numCache>
                <c:formatCode>0</c:formatCode>
                <c:ptCount val="837"/>
                <c:pt idx="0">
                  <c:v>297.62410500000004</c:v>
                </c:pt>
                <c:pt idx="1">
                  <c:v>297.62410500000004</c:v>
                </c:pt>
                <c:pt idx="2">
                  <c:v>319.67033499999997</c:v>
                </c:pt>
                <c:pt idx="3">
                  <c:v>319.67033499999997</c:v>
                </c:pt>
                <c:pt idx="4">
                  <c:v>349.98390125000003</c:v>
                </c:pt>
                <c:pt idx="5">
                  <c:v>349.98390125000003</c:v>
                </c:pt>
                <c:pt idx="6">
                  <c:v>394.07636124999999</c:v>
                </c:pt>
                <c:pt idx="7">
                  <c:v>394.07636124999999</c:v>
                </c:pt>
                <c:pt idx="8">
                  <c:v>407.855255</c:v>
                </c:pt>
                <c:pt idx="9">
                  <c:v>407.855255</c:v>
                </c:pt>
                <c:pt idx="10">
                  <c:v>413.36681250000004</c:v>
                </c:pt>
                <c:pt idx="11">
                  <c:v>418.87837000000002</c:v>
                </c:pt>
                <c:pt idx="12">
                  <c:v>418.87837000000002</c:v>
                </c:pt>
                <c:pt idx="13">
                  <c:v>446.43615750000004</c:v>
                </c:pt>
                <c:pt idx="14">
                  <c:v>446.43615750000004</c:v>
                </c:pt>
                <c:pt idx="15">
                  <c:v>471.23816625000001</c:v>
                </c:pt>
                <c:pt idx="16">
                  <c:v>471.23816625000001</c:v>
                </c:pt>
                <c:pt idx="17">
                  <c:v>476.74972374999999</c:v>
                </c:pt>
                <c:pt idx="18">
                  <c:v>476.74972374999999</c:v>
                </c:pt>
                <c:pt idx="19">
                  <c:v>490.5286175</c:v>
                </c:pt>
                <c:pt idx="20">
                  <c:v>490.5286175</c:v>
                </c:pt>
                <c:pt idx="21">
                  <c:v>526.35374124999998</c:v>
                </c:pt>
                <c:pt idx="22">
                  <c:v>526.35374124999998</c:v>
                </c:pt>
                <c:pt idx="23">
                  <c:v>530.76298725000004</c:v>
                </c:pt>
                <c:pt idx="24">
                  <c:v>530.76298725000004</c:v>
                </c:pt>
                <c:pt idx="25">
                  <c:v>531.86529874999997</c:v>
                </c:pt>
                <c:pt idx="26">
                  <c:v>531.86529874999997</c:v>
                </c:pt>
                <c:pt idx="27">
                  <c:v>531.86529874999997</c:v>
                </c:pt>
                <c:pt idx="28">
                  <c:v>531.86529874999997</c:v>
                </c:pt>
                <c:pt idx="29">
                  <c:v>531.86529874999997</c:v>
                </c:pt>
                <c:pt idx="30">
                  <c:v>531.86529874999997</c:v>
                </c:pt>
                <c:pt idx="31">
                  <c:v>531.86529874999997</c:v>
                </c:pt>
                <c:pt idx="32">
                  <c:v>531.86529874999997</c:v>
                </c:pt>
                <c:pt idx="33">
                  <c:v>530.76298725000004</c:v>
                </c:pt>
                <c:pt idx="34">
                  <c:v>530.76298725000004</c:v>
                </c:pt>
                <c:pt idx="35">
                  <c:v>530.76298725000004</c:v>
                </c:pt>
                <c:pt idx="36">
                  <c:v>526.35374124999998</c:v>
                </c:pt>
                <c:pt idx="37">
                  <c:v>526.35374124999998</c:v>
                </c:pt>
                <c:pt idx="38">
                  <c:v>526.35374124999998</c:v>
                </c:pt>
                <c:pt idx="39">
                  <c:v>523.59796249999999</c:v>
                </c:pt>
                <c:pt idx="40">
                  <c:v>523.59796249999999</c:v>
                </c:pt>
                <c:pt idx="41">
                  <c:v>523.59796249999999</c:v>
                </c:pt>
                <c:pt idx="42">
                  <c:v>523.59796249999999</c:v>
                </c:pt>
                <c:pt idx="43">
                  <c:v>518.08640500000001</c:v>
                </c:pt>
                <c:pt idx="44">
                  <c:v>518.08640500000001</c:v>
                </c:pt>
                <c:pt idx="45">
                  <c:v>518.08640500000001</c:v>
                </c:pt>
                <c:pt idx="46">
                  <c:v>512.57484750000003</c:v>
                </c:pt>
                <c:pt idx="47">
                  <c:v>512.57484750000003</c:v>
                </c:pt>
                <c:pt idx="48">
                  <c:v>512.57484750000003</c:v>
                </c:pt>
                <c:pt idx="49">
                  <c:v>512.57484750000003</c:v>
                </c:pt>
                <c:pt idx="50">
                  <c:v>507.06329000000005</c:v>
                </c:pt>
                <c:pt idx="51">
                  <c:v>507.06329000000005</c:v>
                </c:pt>
                <c:pt idx="52">
                  <c:v>501.55173250000001</c:v>
                </c:pt>
                <c:pt idx="53">
                  <c:v>501.55173250000001</c:v>
                </c:pt>
                <c:pt idx="54">
                  <c:v>501.55173250000001</c:v>
                </c:pt>
                <c:pt idx="55">
                  <c:v>501.55173250000001</c:v>
                </c:pt>
                <c:pt idx="56">
                  <c:v>490.5286175</c:v>
                </c:pt>
                <c:pt idx="57">
                  <c:v>490.5286175</c:v>
                </c:pt>
                <c:pt idx="58">
                  <c:v>485.01706000000001</c:v>
                </c:pt>
                <c:pt idx="59">
                  <c:v>485.01706000000001</c:v>
                </c:pt>
                <c:pt idx="60">
                  <c:v>471.23816625000001</c:v>
                </c:pt>
                <c:pt idx="61">
                  <c:v>471.23816625000001</c:v>
                </c:pt>
                <c:pt idx="62">
                  <c:v>460.21505124999999</c:v>
                </c:pt>
                <c:pt idx="63">
                  <c:v>460.21505124999999</c:v>
                </c:pt>
                <c:pt idx="64">
                  <c:v>460.21505124999999</c:v>
                </c:pt>
                <c:pt idx="65">
                  <c:v>460.21505124999999</c:v>
                </c:pt>
                <c:pt idx="66">
                  <c:v>457.4592725</c:v>
                </c:pt>
                <c:pt idx="67">
                  <c:v>457.4592725</c:v>
                </c:pt>
                <c:pt idx="68">
                  <c:v>451.94771499999996</c:v>
                </c:pt>
                <c:pt idx="69">
                  <c:v>451.94771499999996</c:v>
                </c:pt>
                <c:pt idx="70">
                  <c:v>451.94771499999996</c:v>
                </c:pt>
                <c:pt idx="71">
                  <c:v>451.94771499999996</c:v>
                </c:pt>
                <c:pt idx="72">
                  <c:v>451.94771499999996</c:v>
                </c:pt>
                <c:pt idx="73">
                  <c:v>451.94771499999996</c:v>
                </c:pt>
                <c:pt idx="74">
                  <c:v>440.92460000000005</c:v>
                </c:pt>
                <c:pt idx="75">
                  <c:v>440.92460000000005</c:v>
                </c:pt>
                <c:pt idx="76">
                  <c:v>438.16882125000001</c:v>
                </c:pt>
                <c:pt idx="77">
                  <c:v>438.16882125000001</c:v>
                </c:pt>
                <c:pt idx="78">
                  <c:v>435.41304250000002</c:v>
                </c:pt>
                <c:pt idx="79">
                  <c:v>435.41304250000002</c:v>
                </c:pt>
                <c:pt idx="80">
                  <c:v>435.41304250000002</c:v>
                </c:pt>
                <c:pt idx="81">
                  <c:v>435.41304250000002</c:v>
                </c:pt>
                <c:pt idx="82">
                  <c:v>435.41304250000002</c:v>
                </c:pt>
                <c:pt idx="83">
                  <c:v>435.41304250000002</c:v>
                </c:pt>
                <c:pt idx="84">
                  <c:v>431.55495225000004</c:v>
                </c:pt>
                <c:pt idx="85">
                  <c:v>431.55495225000004</c:v>
                </c:pt>
                <c:pt idx="86">
                  <c:v>427.69686200000001</c:v>
                </c:pt>
                <c:pt idx="87">
                  <c:v>427.69686200000001</c:v>
                </c:pt>
                <c:pt idx="88">
                  <c:v>427.69686200000001</c:v>
                </c:pt>
                <c:pt idx="89">
                  <c:v>427.69686200000001</c:v>
                </c:pt>
                <c:pt idx="90">
                  <c:v>421.63414875000001</c:v>
                </c:pt>
                <c:pt idx="91">
                  <c:v>421.63414875000001</c:v>
                </c:pt>
                <c:pt idx="92">
                  <c:v>421.63414875000001</c:v>
                </c:pt>
                <c:pt idx="93">
                  <c:v>418.87837000000002</c:v>
                </c:pt>
                <c:pt idx="94">
                  <c:v>418.87837000000002</c:v>
                </c:pt>
                <c:pt idx="95">
                  <c:v>418.87837000000002</c:v>
                </c:pt>
                <c:pt idx="96">
                  <c:v>418.87837000000002</c:v>
                </c:pt>
                <c:pt idx="97">
                  <c:v>416.67374699999999</c:v>
                </c:pt>
                <c:pt idx="98">
                  <c:v>416.67374699999999</c:v>
                </c:pt>
                <c:pt idx="99">
                  <c:v>416.67374699999999</c:v>
                </c:pt>
                <c:pt idx="100">
                  <c:v>416.67374699999999</c:v>
                </c:pt>
                <c:pt idx="101">
                  <c:v>416.12259125000003</c:v>
                </c:pt>
                <c:pt idx="102">
                  <c:v>416.12259125000003</c:v>
                </c:pt>
                <c:pt idx="103">
                  <c:v>416.12259125000003</c:v>
                </c:pt>
                <c:pt idx="104">
                  <c:v>416.12259125000003</c:v>
                </c:pt>
                <c:pt idx="105">
                  <c:v>410.61103374999999</c:v>
                </c:pt>
                <c:pt idx="106">
                  <c:v>410.61103374999999</c:v>
                </c:pt>
                <c:pt idx="107">
                  <c:v>410.61103374999999</c:v>
                </c:pt>
                <c:pt idx="108">
                  <c:v>410.61103374999999</c:v>
                </c:pt>
                <c:pt idx="109">
                  <c:v>409.50872225000001</c:v>
                </c:pt>
                <c:pt idx="110">
                  <c:v>409.50872225000001</c:v>
                </c:pt>
                <c:pt idx="111">
                  <c:v>409.50872225000001</c:v>
                </c:pt>
                <c:pt idx="112">
                  <c:v>409.50872225000001</c:v>
                </c:pt>
                <c:pt idx="113">
                  <c:v>409.50872225000001</c:v>
                </c:pt>
                <c:pt idx="114">
                  <c:v>409.50872225000001</c:v>
                </c:pt>
                <c:pt idx="115">
                  <c:v>409.50872225000001</c:v>
                </c:pt>
                <c:pt idx="116">
                  <c:v>409.50872225000001</c:v>
                </c:pt>
                <c:pt idx="117">
                  <c:v>409.50872225000001</c:v>
                </c:pt>
                <c:pt idx="118">
                  <c:v>409.50872225000001</c:v>
                </c:pt>
                <c:pt idx="119">
                  <c:v>409.50872225000001</c:v>
                </c:pt>
                <c:pt idx="120">
                  <c:v>409.50872225000001</c:v>
                </c:pt>
                <c:pt idx="121">
                  <c:v>407.855255</c:v>
                </c:pt>
                <c:pt idx="122">
                  <c:v>407.855255</c:v>
                </c:pt>
                <c:pt idx="123">
                  <c:v>407.855255</c:v>
                </c:pt>
                <c:pt idx="124">
                  <c:v>405.09947625000001</c:v>
                </c:pt>
                <c:pt idx="125">
                  <c:v>405.09947625000001</c:v>
                </c:pt>
                <c:pt idx="126">
                  <c:v>405.09947625000001</c:v>
                </c:pt>
                <c:pt idx="127">
                  <c:v>405.09947625000001</c:v>
                </c:pt>
                <c:pt idx="128">
                  <c:v>405.09947625000001</c:v>
                </c:pt>
                <c:pt idx="129">
                  <c:v>405.09947625000001</c:v>
                </c:pt>
                <c:pt idx="130">
                  <c:v>405.09947625000001</c:v>
                </c:pt>
                <c:pt idx="131">
                  <c:v>405.09947625000001</c:v>
                </c:pt>
                <c:pt idx="132">
                  <c:v>401.24138599999998</c:v>
                </c:pt>
                <c:pt idx="133">
                  <c:v>401.24138599999998</c:v>
                </c:pt>
                <c:pt idx="134">
                  <c:v>401.24138599999998</c:v>
                </c:pt>
                <c:pt idx="135">
                  <c:v>403.99716475000002</c:v>
                </c:pt>
                <c:pt idx="136">
                  <c:v>413.36681250000004</c:v>
                </c:pt>
                <c:pt idx="137">
                  <c:v>413.36681250000004</c:v>
                </c:pt>
                <c:pt idx="138">
                  <c:v>413.36681250000004</c:v>
                </c:pt>
                <c:pt idx="139">
                  <c:v>416.12259125000003</c:v>
                </c:pt>
                <c:pt idx="140">
                  <c:v>416.12259125000003</c:v>
                </c:pt>
                <c:pt idx="141">
                  <c:v>416.12259125000003</c:v>
                </c:pt>
                <c:pt idx="142">
                  <c:v>424.3899275</c:v>
                </c:pt>
                <c:pt idx="143">
                  <c:v>424.3899275</c:v>
                </c:pt>
                <c:pt idx="144">
                  <c:v>424.3899275</c:v>
                </c:pt>
                <c:pt idx="145">
                  <c:v>424.3899275</c:v>
                </c:pt>
                <c:pt idx="146">
                  <c:v>443.68037875000005</c:v>
                </c:pt>
                <c:pt idx="147">
                  <c:v>443.68037875000005</c:v>
                </c:pt>
                <c:pt idx="148">
                  <c:v>443.68037875000005</c:v>
                </c:pt>
                <c:pt idx="149">
                  <c:v>443.68037875000005</c:v>
                </c:pt>
                <c:pt idx="150">
                  <c:v>446.43615750000004</c:v>
                </c:pt>
                <c:pt idx="151">
                  <c:v>446.43615750000004</c:v>
                </c:pt>
                <c:pt idx="152">
                  <c:v>446.43615750000004</c:v>
                </c:pt>
                <c:pt idx="153">
                  <c:v>446.43615750000004</c:v>
                </c:pt>
                <c:pt idx="154">
                  <c:v>457.4592725</c:v>
                </c:pt>
                <c:pt idx="155">
                  <c:v>457.4592725</c:v>
                </c:pt>
                <c:pt idx="156">
                  <c:v>457.4592725</c:v>
                </c:pt>
                <c:pt idx="157">
                  <c:v>457.4592725</c:v>
                </c:pt>
                <c:pt idx="158">
                  <c:v>460.21505124999999</c:v>
                </c:pt>
                <c:pt idx="159">
                  <c:v>460.21505124999999</c:v>
                </c:pt>
                <c:pt idx="160">
                  <c:v>460.21505124999999</c:v>
                </c:pt>
                <c:pt idx="161">
                  <c:v>460.21505124999999</c:v>
                </c:pt>
                <c:pt idx="162">
                  <c:v>457.4592725</c:v>
                </c:pt>
                <c:pt idx="163">
                  <c:v>457.4592725</c:v>
                </c:pt>
                <c:pt idx="164">
                  <c:v>457.4592725</c:v>
                </c:pt>
                <c:pt idx="165">
                  <c:v>457.4592725</c:v>
                </c:pt>
                <c:pt idx="166">
                  <c:v>429.90148500000004</c:v>
                </c:pt>
                <c:pt idx="167">
                  <c:v>429.90148500000004</c:v>
                </c:pt>
                <c:pt idx="168">
                  <c:v>429.90148500000004</c:v>
                </c:pt>
                <c:pt idx="169">
                  <c:v>429.90148500000004</c:v>
                </c:pt>
                <c:pt idx="170">
                  <c:v>347.22812249999998</c:v>
                </c:pt>
                <c:pt idx="171">
                  <c:v>347.22812249999998</c:v>
                </c:pt>
                <c:pt idx="172">
                  <c:v>259.04320250000001</c:v>
                </c:pt>
                <c:pt idx="173">
                  <c:v>259.04320250000001</c:v>
                </c:pt>
                <c:pt idx="174">
                  <c:v>259.04320250000001</c:v>
                </c:pt>
                <c:pt idx="175">
                  <c:v>239.75275125000002</c:v>
                </c:pt>
                <c:pt idx="176">
                  <c:v>239.75275125000002</c:v>
                </c:pt>
                <c:pt idx="177">
                  <c:v>239.75275125000002</c:v>
                </c:pt>
                <c:pt idx="178">
                  <c:v>239.75275125000002</c:v>
                </c:pt>
                <c:pt idx="179">
                  <c:v>223.21807875000002</c:v>
                </c:pt>
                <c:pt idx="180">
                  <c:v>223.21807875000002</c:v>
                </c:pt>
                <c:pt idx="181">
                  <c:v>223.21807875000002</c:v>
                </c:pt>
                <c:pt idx="182">
                  <c:v>223.21807875000002</c:v>
                </c:pt>
                <c:pt idx="183">
                  <c:v>223.21807875000002</c:v>
                </c:pt>
                <c:pt idx="184">
                  <c:v>223.21807875000002</c:v>
                </c:pt>
                <c:pt idx="185">
                  <c:v>223.21807875000002</c:v>
                </c:pt>
                <c:pt idx="186">
                  <c:v>223.21807875000002</c:v>
                </c:pt>
                <c:pt idx="187">
                  <c:v>225.97385749999998</c:v>
                </c:pt>
                <c:pt idx="188">
                  <c:v>225.97385749999998</c:v>
                </c:pt>
                <c:pt idx="189">
                  <c:v>225.97385749999998</c:v>
                </c:pt>
                <c:pt idx="190">
                  <c:v>225.97385749999998</c:v>
                </c:pt>
                <c:pt idx="191">
                  <c:v>225.97385749999998</c:v>
                </c:pt>
                <c:pt idx="192">
                  <c:v>225.97385749999998</c:v>
                </c:pt>
                <c:pt idx="193">
                  <c:v>225.97385749999998</c:v>
                </c:pt>
                <c:pt idx="194">
                  <c:v>225.97385749999998</c:v>
                </c:pt>
                <c:pt idx="195">
                  <c:v>225.97385749999998</c:v>
                </c:pt>
                <c:pt idx="196">
                  <c:v>225.97385749999998</c:v>
                </c:pt>
                <c:pt idx="197">
                  <c:v>225.97385749999998</c:v>
                </c:pt>
                <c:pt idx="198">
                  <c:v>225.97385749999998</c:v>
                </c:pt>
                <c:pt idx="199">
                  <c:v>225.97385749999998</c:v>
                </c:pt>
                <c:pt idx="200">
                  <c:v>225.97385749999998</c:v>
                </c:pt>
                <c:pt idx="201">
                  <c:v>225.97385749999998</c:v>
                </c:pt>
                <c:pt idx="202">
                  <c:v>225.97385749999998</c:v>
                </c:pt>
                <c:pt idx="203">
                  <c:v>231.48541499999999</c:v>
                </c:pt>
                <c:pt idx="204">
                  <c:v>231.48541499999999</c:v>
                </c:pt>
                <c:pt idx="205">
                  <c:v>236.9969725</c:v>
                </c:pt>
                <c:pt idx="206">
                  <c:v>236.9969725</c:v>
                </c:pt>
                <c:pt idx="207">
                  <c:v>245.26430875</c:v>
                </c:pt>
                <c:pt idx="208">
                  <c:v>245.26430875</c:v>
                </c:pt>
                <c:pt idx="209">
                  <c:v>256.28742375000002</c:v>
                </c:pt>
                <c:pt idx="210">
                  <c:v>256.28742375000002</c:v>
                </c:pt>
                <c:pt idx="211">
                  <c:v>261.24782549999998</c:v>
                </c:pt>
                <c:pt idx="212">
                  <c:v>261.24782549999998</c:v>
                </c:pt>
                <c:pt idx="213">
                  <c:v>261.24782549999998</c:v>
                </c:pt>
                <c:pt idx="214">
                  <c:v>261.24782549999998</c:v>
                </c:pt>
                <c:pt idx="215">
                  <c:v>261.79898125</c:v>
                </c:pt>
                <c:pt idx="216">
                  <c:v>261.79898125</c:v>
                </c:pt>
                <c:pt idx="217">
                  <c:v>261.79898125</c:v>
                </c:pt>
                <c:pt idx="218">
                  <c:v>261.79898125</c:v>
                </c:pt>
                <c:pt idx="219">
                  <c:v>267.31053874999998</c:v>
                </c:pt>
                <c:pt idx="220">
                  <c:v>267.31053874999998</c:v>
                </c:pt>
                <c:pt idx="221">
                  <c:v>267.31053874999998</c:v>
                </c:pt>
                <c:pt idx="222">
                  <c:v>267.31053874999998</c:v>
                </c:pt>
                <c:pt idx="223">
                  <c:v>264.55475999999999</c:v>
                </c:pt>
                <c:pt idx="224">
                  <c:v>264.55475999999999</c:v>
                </c:pt>
                <c:pt idx="225">
                  <c:v>260.14551399999999</c:v>
                </c:pt>
                <c:pt idx="226">
                  <c:v>260.14551399999999</c:v>
                </c:pt>
                <c:pt idx="227">
                  <c:v>260.14551399999999</c:v>
                </c:pt>
                <c:pt idx="228">
                  <c:v>260.14551399999999</c:v>
                </c:pt>
                <c:pt idx="229">
                  <c:v>259.04320250000001</c:v>
                </c:pt>
                <c:pt idx="230">
                  <c:v>259.04320250000001</c:v>
                </c:pt>
                <c:pt idx="231">
                  <c:v>259.04320250000001</c:v>
                </c:pt>
                <c:pt idx="232">
                  <c:v>259.04320250000001</c:v>
                </c:pt>
                <c:pt idx="233">
                  <c:v>253.53164500000003</c:v>
                </c:pt>
                <c:pt idx="234">
                  <c:v>253.53164500000003</c:v>
                </c:pt>
                <c:pt idx="235">
                  <c:v>256.83857950000004</c:v>
                </c:pt>
                <c:pt idx="236">
                  <c:v>256.83857950000004</c:v>
                </c:pt>
                <c:pt idx="237">
                  <c:v>254.63395650000001</c:v>
                </c:pt>
                <c:pt idx="238">
                  <c:v>254.63395650000001</c:v>
                </c:pt>
                <c:pt idx="239">
                  <c:v>259.04320250000001</c:v>
                </c:pt>
                <c:pt idx="240">
                  <c:v>259.04320250000001</c:v>
                </c:pt>
                <c:pt idx="241">
                  <c:v>259.04320250000001</c:v>
                </c:pt>
                <c:pt idx="242">
                  <c:v>259.04320250000001</c:v>
                </c:pt>
                <c:pt idx="243">
                  <c:v>259.04320250000001</c:v>
                </c:pt>
                <c:pt idx="244">
                  <c:v>259.04320250000001</c:v>
                </c:pt>
                <c:pt idx="245">
                  <c:v>259.04320250000001</c:v>
                </c:pt>
                <c:pt idx="246">
                  <c:v>259.04320250000001</c:v>
                </c:pt>
                <c:pt idx="247">
                  <c:v>259.04320250000001</c:v>
                </c:pt>
                <c:pt idx="248">
                  <c:v>259.04320250000001</c:v>
                </c:pt>
                <c:pt idx="249">
                  <c:v>259.04320250000001</c:v>
                </c:pt>
                <c:pt idx="250">
                  <c:v>259.04320250000001</c:v>
                </c:pt>
                <c:pt idx="251">
                  <c:v>259.04320250000001</c:v>
                </c:pt>
                <c:pt idx="252">
                  <c:v>259.04320250000001</c:v>
                </c:pt>
                <c:pt idx="253">
                  <c:v>259.04320250000001</c:v>
                </c:pt>
                <c:pt idx="254">
                  <c:v>257.38973525</c:v>
                </c:pt>
                <c:pt idx="255">
                  <c:v>257.38973525</c:v>
                </c:pt>
                <c:pt idx="256">
                  <c:v>257.38973525</c:v>
                </c:pt>
                <c:pt idx="257">
                  <c:v>257.38973525</c:v>
                </c:pt>
                <c:pt idx="258">
                  <c:v>256.83857950000004</c:v>
                </c:pt>
                <c:pt idx="259">
                  <c:v>256.83857950000004</c:v>
                </c:pt>
                <c:pt idx="260">
                  <c:v>256.83857950000004</c:v>
                </c:pt>
                <c:pt idx="261">
                  <c:v>256.83857950000004</c:v>
                </c:pt>
                <c:pt idx="262">
                  <c:v>256.83857950000004</c:v>
                </c:pt>
                <c:pt idx="263">
                  <c:v>256.83857950000004</c:v>
                </c:pt>
                <c:pt idx="264">
                  <c:v>256.83857950000004</c:v>
                </c:pt>
                <c:pt idx="265">
                  <c:v>256.83857950000004</c:v>
                </c:pt>
                <c:pt idx="266">
                  <c:v>256.83857950000004</c:v>
                </c:pt>
                <c:pt idx="267">
                  <c:v>256.83857950000004</c:v>
                </c:pt>
                <c:pt idx="268">
                  <c:v>253.53164500000003</c:v>
                </c:pt>
                <c:pt idx="269">
                  <c:v>253.53164500000003</c:v>
                </c:pt>
                <c:pt idx="270">
                  <c:v>253.53164500000003</c:v>
                </c:pt>
                <c:pt idx="271">
                  <c:v>253.53164500000003</c:v>
                </c:pt>
                <c:pt idx="272">
                  <c:v>242.50853000000001</c:v>
                </c:pt>
                <c:pt idx="273">
                  <c:v>242.50853000000001</c:v>
                </c:pt>
                <c:pt idx="274">
                  <c:v>242.50853000000001</c:v>
                </c:pt>
                <c:pt idx="275">
                  <c:v>242.50853000000001</c:v>
                </c:pt>
                <c:pt idx="276">
                  <c:v>242.50853000000001</c:v>
                </c:pt>
                <c:pt idx="277">
                  <c:v>242.50853000000001</c:v>
                </c:pt>
                <c:pt idx="278">
                  <c:v>242.50853000000001</c:v>
                </c:pt>
                <c:pt idx="279">
                  <c:v>242.50853000000001</c:v>
                </c:pt>
                <c:pt idx="280">
                  <c:v>242.50853000000001</c:v>
                </c:pt>
                <c:pt idx="281">
                  <c:v>242.50853000000001</c:v>
                </c:pt>
                <c:pt idx="282">
                  <c:v>242.50853000000001</c:v>
                </c:pt>
                <c:pt idx="283">
                  <c:v>242.50853000000001</c:v>
                </c:pt>
                <c:pt idx="284">
                  <c:v>242.50853000000001</c:v>
                </c:pt>
                <c:pt idx="285">
                  <c:v>248.02008750000002</c:v>
                </c:pt>
                <c:pt idx="286">
                  <c:v>248.02008750000002</c:v>
                </c:pt>
                <c:pt idx="287">
                  <c:v>248.02008750000002</c:v>
                </c:pt>
                <c:pt idx="288">
                  <c:v>248.02008750000002</c:v>
                </c:pt>
                <c:pt idx="289">
                  <c:v>248.02008750000002</c:v>
                </c:pt>
                <c:pt idx="290">
                  <c:v>248.02008750000002</c:v>
                </c:pt>
                <c:pt idx="291">
                  <c:v>248.02008750000002</c:v>
                </c:pt>
                <c:pt idx="292">
                  <c:v>248.02008750000002</c:v>
                </c:pt>
                <c:pt idx="293">
                  <c:v>248.02008750000002</c:v>
                </c:pt>
                <c:pt idx="294">
                  <c:v>248.02008750000002</c:v>
                </c:pt>
                <c:pt idx="295">
                  <c:v>248.02008750000002</c:v>
                </c:pt>
                <c:pt idx="296">
                  <c:v>248.02008750000002</c:v>
                </c:pt>
                <c:pt idx="297">
                  <c:v>248.02008750000002</c:v>
                </c:pt>
                <c:pt idx="298">
                  <c:v>248.02008750000002</c:v>
                </c:pt>
                <c:pt idx="299">
                  <c:v>248.02008750000002</c:v>
                </c:pt>
                <c:pt idx="300">
                  <c:v>248.02008750000002</c:v>
                </c:pt>
                <c:pt idx="301">
                  <c:v>248.02008750000002</c:v>
                </c:pt>
                <c:pt idx="302">
                  <c:v>248.02008750000002</c:v>
                </c:pt>
                <c:pt idx="303">
                  <c:v>248.02008750000002</c:v>
                </c:pt>
                <c:pt idx="304">
                  <c:v>248.02008750000002</c:v>
                </c:pt>
                <c:pt idx="305">
                  <c:v>246.917776</c:v>
                </c:pt>
                <c:pt idx="306">
                  <c:v>246.917776</c:v>
                </c:pt>
                <c:pt idx="307">
                  <c:v>246.917776</c:v>
                </c:pt>
                <c:pt idx="308">
                  <c:v>246.917776</c:v>
                </c:pt>
                <c:pt idx="309">
                  <c:v>242.50853000000001</c:v>
                </c:pt>
                <c:pt idx="310">
                  <c:v>242.50853000000001</c:v>
                </c:pt>
                <c:pt idx="311">
                  <c:v>242.50853000000001</c:v>
                </c:pt>
                <c:pt idx="312">
                  <c:v>242.50853000000001</c:v>
                </c:pt>
                <c:pt idx="313">
                  <c:v>242.50853000000001</c:v>
                </c:pt>
                <c:pt idx="314">
                  <c:v>242.50853000000001</c:v>
                </c:pt>
                <c:pt idx="315">
                  <c:v>242.50853000000001</c:v>
                </c:pt>
                <c:pt idx="316">
                  <c:v>242.50853000000001</c:v>
                </c:pt>
                <c:pt idx="317">
                  <c:v>242.50853000000001</c:v>
                </c:pt>
                <c:pt idx="318">
                  <c:v>242.50853000000001</c:v>
                </c:pt>
                <c:pt idx="319">
                  <c:v>239.75275125000002</c:v>
                </c:pt>
                <c:pt idx="320">
                  <c:v>239.75275125000002</c:v>
                </c:pt>
                <c:pt idx="321">
                  <c:v>239.75275125000002</c:v>
                </c:pt>
                <c:pt idx="322">
                  <c:v>236.9969725</c:v>
                </c:pt>
                <c:pt idx="323">
                  <c:v>236.9969725</c:v>
                </c:pt>
                <c:pt idx="324">
                  <c:v>236.9969725</c:v>
                </c:pt>
                <c:pt idx="325">
                  <c:v>234.24119375000001</c:v>
                </c:pt>
                <c:pt idx="326">
                  <c:v>234.24119375000001</c:v>
                </c:pt>
                <c:pt idx="327">
                  <c:v>234.24119375000001</c:v>
                </c:pt>
                <c:pt idx="328">
                  <c:v>231.48541499999999</c:v>
                </c:pt>
                <c:pt idx="329">
                  <c:v>231.48541499999999</c:v>
                </c:pt>
                <c:pt idx="330">
                  <c:v>231.48541499999999</c:v>
                </c:pt>
                <c:pt idx="331">
                  <c:v>231.48541499999999</c:v>
                </c:pt>
                <c:pt idx="332">
                  <c:v>231.48541499999999</c:v>
                </c:pt>
                <c:pt idx="333">
                  <c:v>231.48541499999999</c:v>
                </c:pt>
                <c:pt idx="334">
                  <c:v>228.72963625</c:v>
                </c:pt>
                <c:pt idx="335">
                  <c:v>228.72963625</c:v>
                </c:pt>
                <c:pt idx="336">
                  <c:v>228.72963625</c:v>
                </c:pt>
                <c:pt idx="337">
                  <c:v>228.72963625</c:v>
                </c:pt>
                <c:pt idx="338">
                  <c:v>228.72963625</c:v>
                </c:pt>
                <c:pt idx="339">
                  <c:v>223.21807875000002</c:v>
                </c:pt>
                <c:pt idx="340">
                  <c:v>223.21807875000002</c:v>
                </c:pt>
                <c:pt idx="341">
                  <c:v>220.46230000000003</c:v>
                </c:pt>
                <c:pt idx="342">
                  <c:v>220.46230000000003</c:v>
                </c:pt>
                <c:pt idx="343">
                  <c:v>220.46230000000003</c:v>
                </c:pt>
                <c:pt idx="344">
                  <c:v>220.46230000000003</c:v>
                </c:pt>
                <c:pt idx="345">
                  <c:v>220.46230000000003</c:v>
                </c:pt>
                <c:pt idx="346">
                  <c:v>208.3368735</c:v>
                </c:pt>
                <c:pt idx="347">
                  <c:v>203.9276275</c:v>
                </c:pt>
                <c:pt idx="348">
                  <c:v>203.9276275</c:v>
                </c:pt>
                <c:pt idx="349">
                  <c:v>201.17184875000001</c:v>
                </c:pt>
                <c:pt idx="350">
                  <c:v>201.17184875000001</c:v>
                </c:pt>
                <c:pt idx="351">
                  <c:v>198.96722575000001</c:v>
                </c:pt>
                <c:pt idx="352">
                  <c:v>194.00682399999999</c:v>
                </c:pt>
                <c:pt idx="353">
                  <c:v>194.00682399999999</c:v>
                </c:pt>
                <c:pt idx="354">
                  <c:v>194.00682399999999</c:v>
                </c:pt>
                <c:pt idx="355">
                  <c:v>188.49526650000001</c:v>
                </c:pt>
                <c:pt idx="356">
                  <c:v>188.49526650000001</c:v>
                </c:pt>
                <c:pt idx="357">
                  <c:v>184.08602050000002</c:v>
                </c:pt>
                <c:pt idx="358">
                  <c:v>184.08602050000002</c:v>
                </c:pt>
                <c:pt idx="359">
                  <c:v>184.08602050000002</c:v>
                </c:pt>
                <c:pt idx="360">
                  <c:v>184.08602050000002</c:v>
                </c:pt>
                <c:pt idx="361">
                  <c:v>181.88139750000002</c:v>
                </c:pt>
                <c:pt idx="362">
                  <c:v>181.88139750000002</c:v>
                </c:pt>
                <c:pt idx="363">
                  <c:v>174.16521700000001</c:v>
                </c:pt>
                <c:pt idx="364">
                  <c:v>174.16521700000001</c:v>
                </c:pt>
                <c:pt idx="365">
                  <c:v>174.16521700000001</c:v>
                </c:pt>
                <c:pt idx="366">
                  <c:v>174.16521700000001</c:v>
                </c:pt>
                <c:pt idx="367">
                  <c:v>174.16521700000001</c:v>
                </c:pt>
                <c:pt idx="368">
                  <c:v>174.16521700000001</c:v>
                </c:pt>
                <c:pt idx="369">
                  <c:v>174.16521700000001</c:v>
                </c:pt>
                <c:pt idx="370">
                  <c:v>174.16521700000001</c:v>
                </c:pt>
                <c:pt idx="371">
                  <c:v>171.96059400000001</c:v>
                </c:pt>
                <c:pt idx="372">
                  <c:v>171.96059400000001</c:v>
                </c:pt>
                <c:pt idx="373">
                  <c:v>170.8582825</c:v>
                </c:pt>
                <c:pt idx="374">
                  <c:v>170.8582825</c:v>
                </c:pt>
                <c:pt idx="375">
                  <c:v>170.8582825</c:v>
                </c:pt>
                <c:pt idx="376">
                  <c:v>170.8582825</c:v>
                </c:pt>
                <c:pt idx="377">
                  <c:v>176.36984000000001</c:v>
                </c:pt>
                <c:pt idx="378">
                  <c:v>176.36984000000001</c:v>
                </c:pt>
                <c:pt idx="379">
                  <c:v>176.36984000000001</c:v>
                </c:pt>
                <c:pt idx="380">
                  <c:v>181.88139750000002</c:v>
                </c:pt>
                <c:pt idx="381">
                  <c:v>181.88139750000002</c:v>
                </c:pt>
                <c:pt idx="382">
                  <c:v>181.88139750000002</c:v>
                </c:pt>
                <c:pt idx="383">
                  <c:v>181.88139750000002</c:v>
                </c:pt>
                <c:pt idx="384">
                  <c:v>181.88139750000002</c:v>
                </c:pt>
                <c:pt idx="385">
                  <c:v>181.88139750000002</c:v>
                </c:pt>
                <c:pt idx="386">
                  <c:v>187.39295500000003</c:v>
                </c:pt>
                <c:pt idx="387">
                  <c:v>187.39295500000003</c:v>
                </c:pt>
                <c:pt idx="388">
                  <c:v>187.39295500000003</c:v>
                </c:pt>
                <c:pt idx="389">
                  <c:v>187.39295500000003</c:v>
                </c:pt>
                <c:pt idx="390">
                  <c:v>187.39295500000003</c:v>
                </c:pt>
                <c:pt idx="391">
                  <c:v>187.39295500000003</c:v>
                </c:pt>
                <c:pt idx="392">
                  <c:v>187.39295500000003</c:v>
                </c:pt>
                <c:pt idx="393">
                  <c:v>187.39295500000003</c:v>
                </c:pt>
                <c:pt idx="394">
                  <c:v>187.39295500000003</c:v>
                </c:pt>
                <c:pt idx="395">
                  <c:v>187.39295500000003</c:v>
                </c:pt>
                <c:pt idx="396">
                  <c:v>187.39295500000003</c:v>
                </c:pt>
                <c:pt idx="397">
                  <c:v>187.39295500000003</c:v>
                </c:pt>
                <c:pt idx="398">
                  <c:v>187.39295500000003</c:v>
                </c:pt>
                <c:pt idx="399">
                  <c:v>187.39295500000003</c:v>
                </c:pt>
                <c:pt idx="400">
                  <c:v>187.39295500000003</c:v>
                </c:pt>
                <c:pt idx="401">
                  <c:v>187.39295500000003</c:v>
                </c:pt>
                <c:pt idx="402">
                  <c:v>187.39295500000003</c:v>
                </c:pt>
                <c:pt idx="403">
                  <c:v>187.39295500000003</c:v>
                </c:pt>
                <c:pt idx="404">
                  <c:v>187.39295500000003</c:v>
                </c:pt>
                <c:pt idx="405">
                  <c:v>187.39295500000003</c:v>
                </c:pt>
                <c:pt idx="406">
                  <c:v>187.39295500000003</c:v>
                </c:pt>
                <c:pt idx="407">
                  <c:v>187.39295500000003</c:v>
                </c:pt>
                <c:pt idx="408">
                  <c:v>187.39295500000003</c:v>
                </c:pt>
                <c:pt idx="409">
                  <c:v>187.39295500000003</c:v>
                </c:pt>
                <c:pt idx="410">
                  <c:v>187.39295500000003</c:v>
                </c:pt>
                <c:pt idx="411">
                  <c:v>187.39295500000003</c:v>
                </c:pt>
                <c:pt idx="412">
                  <c:v>187.94411075000002</c:v>
                </c:pt>
                <c:pt idx="413">
                  <c:v>187.94411075000002</c:v>
                </c:pt>
                <c:pt idx="414">
                  <c:v>187.94411075000002</c:v>
                </c:pt>
                <c:pt idx="415">
                  <c:v>187.94411075000002</c:v>
                </c:pt>
                <c:pt idx="416">
                  <c:v>187.94411075000002</c:v>
                </c:pt>
                <c:pt idx="417">
                  <c:v>190.14873374999999</c:v>
                </c:pt>
                <c:pt idx="418">
                  <c:v>190.14873374999999</c:v>
                </c:pt>
                <c:pt idx="419">
                  <c:v>190.14873374999999</c:v>
                </c:pt>
                <c:pt idx="420">
                  <c:v>190.14873374999999</c:v>
                </c:pt>
                <c:pt idx="421">
                  <c:v>190.14873374999999</c:v>
                </c:pt>
                <c:pt idx="422">
                  <c:v>190.14873374999999</c:v>
                </c:pt>
                <c:pt idx="423">
                  <c:v>190.14873374999999</c:v>
                </c:pt>
                <c:pt idx="424">
                  <c:v>192.90451249999998</c:v>
                </c:pt>
                <c:pt idx="425">
                  <c:v>192.90451249999998</c:v>
                </c:pt>
                <c:pt idx="426">
                  <c:v>192.90451249999998</c:v>
                </c:pt>
                <c:pt idx="427">
                  <c:v>192.90451249999998</c:v>
                </c:pt>
                <c:pt idx="428">
                  <c:v>192.90451249999998</c:v>
                </c:pt>
                <c:pt idx="429">
                  <c:v>192.90451249999998</c:v>
                </c:pt>
                <c:pt idx="430">
                  <c:v>192.90451249999998</c:v>
                </c:pt>
                <c:pt idx="431">
                  <c:v>192.90451249999998</c:v>
                </c:pt>
                <c:pt idx="432">
                  <c:v>195.66029125</c:v>
                </c:pt>
                <c:pt idx="433">
                  <c:v>195.66029125</c:v>
                </c:pt>
                <c:pt idx="434">
                  <c:v>195.66029125</c:v>
                </c:pt>
                <c:pt idx="435">
                  <c:v>195.66029125</c:v>
                </c:pt>
                <c:pt idx="436">
                  <c:v>201.17184875000001</c:v>
                </c:pt>
                <c:pt idx="437">
                  <c:v>201.17184875000001</c:v>
                </c:pt>
                <c:pt idx="438">
                  <c:v>201.17184875000001</c:v>
                </c:pt>
                <c:pt idx="439">
                  <c:v>201.17184875000001</c:v>
                </c:pt>
                <c:pt idx="440">
                  <c:v>209.43918500000001</c:v>
                </c:pt>
                <c:pt idx="441">
                  <c:v>209.43918500000001</c:v>
                </c:pt>
                <c:pt idx="442">
                  <c:v>209.43918500000001</c:v>
                </c:pt>
                <c:pt idx="443">
                  <c:v>195.66029125</c:v>
                </c:pt>
                <c:pt idx="444">
                  <c:v>176.36984000000001</c:v>
                </c:pt>
                <c:pt idx="445">
                  <c:v>176.36984000000001</c:v>
                </c:pt>
                <c:pt idx="446">
                  <c:v>148.81205250000002</c:v>
                </c:pt>
                <c:pt idx="447">
                  <c:v>148.81205250000002</c:v>
                </c:pt>
                <c:pt idx="448">
                  <c:v>148.81205250000002</c:v>
                </c:pt>
                <c:pt idx="449">
                  <c:v>148.81205250000002</c:v>
                </c:pt>
                <c:pt idx="450">
                  <c:v>148.81205250000002</c:v>
                </c:pt>
                <c:pt idx="451">
                  <c:v>148.81205250000002</c:v>
                </c:pt>
                <c:pt idx="452">
                  <c:v>148.81205250000002</c:v>
                </c:pt>
                <c:pt idx="453">
                  <c:v>148.81205250000002</c:v>
                </c:pt>
                <c:pt idx="454">
                  <c:v>148.81205250000002</c:v>
                </c:pt>
                <c:pt idx="455">
                  <c:v>148.81205250000002</c:v>
                </c:pt>
                <c:pt idx="456">
                  <c:v>139.9935605</c:v>
                </c:pt>
                <c:pt idx="457">
                  <c:v>139.9935605</c:v>
                </c:pt>
                <c:pt idx="458">
                  <c:v>139.9935605</c:v>
                </c:pt>
                <c:pt idx="459">
                  <c:v>139.9935605</c:v>
                </c:pt>
                <c:pt idx="460">
                  <c:v>139.9935605</c:v>
                </c:pt>
                <c:pt idx="461">
                  <c:v>139.9935605</c:v>
                </c:pt>
                <c:pt idx="462">
                  <c:v>139.9935605</c:v>
                </c:pt>
                <c:pt idx="463">
                  <c:v>139.9935605</c:v>
                </c:pt>
                <c:pt idx="464">
                  <c:v>139.9935605</c:v>
                </c:pt>
                <c:pt idx="465">
                  <c:v>139.9935605</c:v>
                </c:pt>
                <c:pt idx="466">
                  <c:v>139.9935605</c:v>
                </c:pt>
                <c:pt idx="467">
                  <c:v>139.9935605</c:v>
                </c:pt>
                <c:pt idx="468">
                  <c:v>139.9935605</c:v>
                </c:pt>
                <c:pt idx="469">
                  <c:v>139.9935605</c:v>
                </c:pt>
                <c:pt idx="470">
                  <c:v>139.9935605</c:v>
                </c:pt>
                <c:pt idx="471">
                  <c:v>139.9935605</c:v>
                </c:pt>
                <c:pt idx="472">
                  <c:v>139.9935605</c:v>
                </c:pt>
                <c:pt idx="473">
                  <c:v>141.09587200000001</c:v>
                </c:pt>
                <c:pt idx="474">
                  <c:v>141.09587200000001</c:v>
                </c:pt>
                <c:pt idx="475">
                  <c:v>141.09587200000001</c:v>
                </c:pt>
                <c:pt idx="476">
                  <c:v>141.09587200000001</c:v>
                </c:pt>
                <c:pt idx="477">
                  <c:v>141.09587200000001</c:v>
                </c:pt>
                <c:pt idx="478">
                  <c:v>141.09587200000001</c:v>
                </c:pt>
                <c:pt idx="479">
                  <c:v>141.09587200000001</c:v>
                </c:pt>
                <c:pt idx="480">
                  <c:v>141.09587200000001</c:v>
                </c:pt>
                <c:pt idx="481">
                  <c:v>141.09587200000001</c:v>
                </c:pt>
                <c:pt idx="482">
                  <c:v>141.09587200000001</c:v>
                </c:pt>
                <c:pt idx="483">
                  <c:v>143.30049500000001</c:v>
                </c:pt>
                <c:pt idx="484">
                  <c:v>143.30049500000001</c:v>
                </c:pt>
                <c:pt idx="485">
                  <c:v>143.30049500000001</c:v>
                </c:pt>
                <c:pt idx="486">
                  <c:v>143.30049500000001</c:v>
                </c:pt>
                <c:pt idx="487">
                  <c:v>143.30049500000001</c:v>
                </c:pt>
                <c:pt idx="488">
                  <c:v>143.30049500000001</c:v>
                </c:pt>
                <c:pt idx="489">
                  <c:v>143.30049500000001</c:v>
                </c:pt>
                <c:pt idx="490">
                  <c:v>143.30049500000001</c:v>
                </c:pt>
                <c:pt idx="491">
                  <c:v>143.30049500000001</c:v>
                </c:pt>
                <c:pt idx="492">
                  <c:v>144.4028065</c:v>
                </c:pt>
                <c:pt idx="493">
                  <c:v>144.4028065</c:v>
                </c:pt>
                <c:pt idx="494">
                  <c:v>144.4028065</c:v>
                </c:pt>
                <c:pt idx="495">
                  <c:v>144.4028065</c:v>
                </c:pt>
                <c:pt idx="496">
                  <c:v>144.4028065</c:v>
                </c:pt>
                <c:pt idx="497">
                  <c:v>144.4028065</c:v>
                </c:pt>
                <c:pt idx="498">
                  <c:v>144.4028065</c:v>
                </c:pt>
                <c:pt idx="499">
                  <c:v>144.4028065</c:v>
                </c:pt>
                <c:pt idx="500">
                  <c:v>144.4028065</c:v>
                </c:pt>
                <c:pt idx="501">
                  <c:v>144.4028065</c:v>
                </c:pt>
                <c:pt idx="502">
                  <c:v>144.4028065</c:v>
                </c:pt>
                <c:pt idx="503">
                  <c:v>144.4028065</c:v>
                </c:pt>
                <c:pt idx="504">
                  <c:v>144.4028065</c:v>
                </c:pt>
                <c:pt idx="505">
                  <c:v>144.4028065</c:v>
                </c:pt>
                <c:pt idx="506">
                  <c:v>139.9935605</c:v>
                </c:pt>
                <c:pt idx="507">
                  <c:v>139.9935605</c:v>
                </c:pt>
                <c:pt idx="508">
                  <c:v>139.9935605</c:v>
                </c:pt>
                <c:pt idx="509">
                  <c:v>139.9935605</c:v>
                </c:pt>
                <c:pt idx="510">
                  <c:v>143.30049500000001</c:v>
                </c:pt>
                <c:pt idx="511">
                  <c:v>143.30049500000001</c:v>
                </c:pt>
                <c:pt idx="512">
                  <c:v>143.30049500000001</c:v>
                </c:pt>
                <c:pt idx="513">
                  <c:v>143.30049500000001</c:v>
                </c:pt>
                <c:pt idx="514">
                  <c:v>143.30049500000001</c:v>
                </c:pt>
                <c:pt idx="515">
                  <c:v>143.30049500000001</c:v>
                </c:pt>
                <c:pt idx="516">
                  <c:v>143.30049500000001</c:v>
                </c:pt>
                <c:pt idx="517">
                  <c:v>146.05627375</c:v>
                </c:pt>
                <c:pt idx="518">
                  <c:v>146.05627375</c:v>
                </c:pt>
                <c:pt idx="519">
                  <c:v>146.05627375</c:v>
                </c:pt>
                <c:pt idx="520">
                  <c:v>146.05627375</c:v>
                </c:pt>
                <c:pt idx="521">
                  <c:v>146.05627375</c:v>
                </c:pt>
                <c:pt idx="522">
                  <c:v>146.05627375</c:v>
                </c:pt>
                <c:pt idx="523">
                  <c:v>146.05627375</c:v>
                </c:pt>
                <c:pt idx="524">
                  <c:v>146.05627375</c:v>
                </c:pt>
                <c:pt idx="525">
                  <c:v>146.05627375</c:v>
                </c:pt>
                <c:pt idx="526">
                  <c:v>146.05627375</c:v>
                </c:pt>
                <c:pt idx="527">
                  <c:v>146.05627375</c:v>
                </c:pt>
                <c:pt idx="528">
                  <c:v>148.81205250000002</c:v>
                </c:pt>
                <c:pt idx="529">
                  <c:v>148.81205250000002</c:v>
                </c:pt>
                <c:pt idx="530">
                  <c:v>148.81205250000002</c:v>
                </c:pt>
                <c:pt idx="531">
                  <c:v>148.81205250000002</c:v>
                </c:pt>
                <c:pt idx="532">
                  <c:v>148.81205250000002</c:v>
                </c:pt>
                <c:pt idx="533">
                  <c:v>148.81205250000002</c:v>
                </c:pt>
                <c:pt idx="534">
                  <c:v>148.81205250000002</c:v>
                </c:pt>
                <c:pt idx="535">
                  <c:v>148.81205250000002</c:v>
                </c:pt>
                <c:pt idx="536">
                  <c:v>148.81205250000002</c:v>
                </c:pt>
                <c:pt idx="537">
                  <c:v>148.81205250000002</c:v>
                </c:pt>
                <c:pt idx="538">
                  <c:v>148.81205250000002</c:v>
                </c:pt>
                <c:pt idx="539">
                  <c:v>148.81205250000002</c:v>
                </c:pt>
                <c:pt idx="540">
                  <c:v>148.81205250000002</c:v>
                </c:pt>
                <c:pt idx="541">
                  <c:v>147.15858525000002</c:v>
                </c:pt>
                <c:pt idx="542">
                  <c:v>147.15858525000002</c:v>
                </c:pt>
                <c:pt idx="543">
                  <c:v>146.05627375</c:v>
                </c:pt>
                <c:pt idx="544">
                  <c:v>146.05627375</c:v>
                </c:pt>
                <c:pt idx="545">
                  <c:v>146.05627375</c:v>
                </c:pt>
                <c:pt idx="546">
                  <c:v>146.05627375</c:v>
                </c:pt>
                <c:pt idx="547">
                  <c:v>140.54471624999999</c:v>
                </c:pt>
                <c:pt idx="548">
                  <c:v>140.54471624999999</c:v>
                </c:pt>
                <c:pt idx="549">
                  <c:v>140.54471624999999</c:v>
                </c:pt>
                <c:pt idx="550">
                  <c:v>140.54471624999999</c:v>
                </c:pt>
                <c:pt idx="551">
                  <c:v>140.54471624999999</c:v>
                </c:pt>
                <c:pt idx="552">
                  <c:v>140.54471624999999</c:v>
                </c:pt>
                <c:pt idx="553">
                  <c:v>140.54471624999999</c:v>
                </c:pt>
                <c:pt idx="554">
                  <c:v>139.9935605</c:v>
                </c:pt>
                <c:pt idx="555">
                  <c:v>139.9935605</c:v>
                </c:pt>
                <c:pt idx="556">
                  <c:v>139.9935605</c:v>
                </c:pt>
                <c:pt idx="557">
                  <c:v>139.9935605</c:v>
                </c:pt>
                <c:pt idx="558">
                  <c:v>138.89124900000002</c:v>
                </c:pt>
                <c:pt idx="559">
                  <c:v>138.89124900000002</c:v>
                </c:pt>
                <c:pt idx="560">
                  <c:v>137.7889375</c:v>
                </c:pt>
                <c:pt idx="561">
                  <c:v>137.7889375</c:v>
                </c:pt>
                <c:pt idx="562">
                  <c:v>137.7889375</c:v>
                </c:pt>
                <c:pt idx="563">
                  <c:v>137.7889375</c:v>
                </c:pt>
                <c:pt idx="564">
                  <c:v>137.7889375</c:v>
                </c:pt>
                <c:pt idx="565">
                  <c:v>133.37969150000001</c:v>
                </c:pt>
                <c:pt idx="566">
                  <c:v>133.37969150000001</c:v>
                </c:pt>
                <c:pt idx="567">
                  <c:v>133.37969150000001</c:v>
                </c:pt>
                <c:pt idx="568">
                  <c:v>132.27737999999999</c:v>
                </c:pt>
                <c:pt idx="569">
                  <c:v>132.27737999999999</c:v>
                </c:pt>
                <c:pt idx="570">
                  <c:v>132.27737999999999</c:v>
                </c:pt>
                <c:pt idx="571">
                  <c:v>132.27737999999999</c:v>
                </c:pt>
                <c:pt idx="572">
                  <c:v>132.27737999999999</c:v>
                </c:pt>
                <c:pt idx="573">
                  <c:v>131.17506850000001</c:v>
                </c:pt>
                <c:pt idx="574">
                  <c:v>131.17506850000001</c:v>
                </c:pt>
                <c:pt idx="575">
                  <c:v>131.17506850000001</c:v>
                </c:pt>
                <c:pt idx="576">
                  <c:v>125.66351100000001</c:v>
                </c:pt>
                <c:pt idx="577">
                  <c:v>125.66351100000001</c:v>
                </c:pt>
                <c:pt idx="578">
                  <c:v>125.66351100000001</c:v>
                </c:pt>
                <c:pt idx="579">
                  <c:v>125.66351100000001</c:v>
                </c:pt>
                <c:pt idx="580">
                  <c:v>125.66351100000001</c:v>
                </c:pt>
                <c:pt idx="581">
                  <c:v>125.66351100000001</c:v>
                </c:pt>
                <c:pt idx="582">
                  <c:v>125.66351100000001</c:v>
                </c:pt>
                <c:pt idx="583">
                  <c:v>125.66351100000001</c:v>
                </c:pt>
                <c:pt idx="584">
                  <c:v>122.3565765</c:v>
                </c:pt>
                <c:pt idx="585">
                  <c:v>122.3565765</c:v>
                </c:pt>
                <c:pt idx="586">
                  <c:v>122.3565765</c:v>
                </c:pt>
                <c:pt idx="587">
                  <c:v>122.3565765</c:v>
                </c:pt>
                <c:pt idx="588">
                  <c:v>122.3565765</c:v>
                </c:pt>
                <c:pt idx="589">
                  <c:v>118.49848625</c:v>
                </c:pt>
                <c:pt idx="590">
                  <c:v>118.49848625</c:v>
                </c:pt>
                <c:pt idx="591">
                  <c:v>118.49848625</c:v>
                </c:pt>
                <c:pt idx="592">
                  <c:v>118.49848625</c:v>
                </c:pt>
                <c:pt idx="593">
                  <c:v>118.49848625</c:v>
                </c:pt>
                <c:pt idx="594">
                  <c:v>118.49848625</c:v>
                </c:pt>
                <c:pt idx="595">
                  <c:v>118.49848625</c:v>
                </c:pt>
                <c:pt idx="596">
                  <c:v>118.49848625</c:v>
                </c:pt>
                <c:pt idx="597">
                  <c:v>118.49848625</c:v>
                </c:pt>
                <c:pt idx="598">
                  <c:v>118.49848625</c:v>
                </c:pt>
                <c:pt idx="599">
                  <c:v>118.49848625</c:v>
                </c:pt>
                <c:pt idx="600">
                  <c:v>118.49848625</c:v>
                </c:pt>
                <c:pt idx="601">
                  <c:v>118.49848625</c:v>
                </c:pt>
                <c:pt idx="602">
                  <c:v>118.49848625</c:v>
                </c:pt>
                <c:pt idx="603">
                  <c:v>118.49848625</c:v>
                </c:pt>
                <c:pt idx="604">
                  <c:v>118.49848625</c:v>
                </c:pt>
                <c:pt idx="605">
                  <c:v>118.49848625</c:v>
                </c:pt>
                <c:pt idx="606">
                  <c:v>118.49848625</c:v>
                </c:pt>
                <c:pt idx="607">
                  <c:v>118.49848625</c:v>
                </c:pt>
                <c:pt idx="608">
                  <c:v>119.60079775</c:v>
                </c:pt>
                <c:pt idx="609">
                  <c:v>119.60079775</c:v>
                </c:pt>
                <c:pt idx="610">
                  <c:v>116.29386325</c:v>
                </c:pt>
                <c:pt idx="611">
                  <c:v>116.29386325</c:v>
                </c:pt>
                <c:pt idx="612">
                  <c:v>116.29386325</c:v>
                </c:pt>
                <c:pt idx="613">
                  <c:v>114.640396</c:v>
                </c:pt>
                <c:pt idx="614">
                  <c:v>114.640396</c:v>
                </c:pt>
                <c:pt idx="615">
                  <c:v>110.78230575000001</c:v>
                </c:pt>
                <c:pt idx="616">
                  <c:v>110.78230575000001</c:v>
                </c:pt>
                <c:pt idx="617">
                  <c:v>110.78230575000001</c:v>
                </c:pt>
                <c:pt idx="618">
                  <c:v>110.78230575000001</c:v>
                </c:pt>
                <c:pt idx="619">
                  <c:v>110.78230575000001</c:v>
                </c:pt>
                <c:pt idx="620">
                  <c:v>110.78230575000001</c:v>
                </c:pt>
                <c:pt idx="621">
                  <c:v>110.78230575000001</c:v>
                </c:pt>
                <c:pt idx="622">
                  <c:v>109.1288385</c:v>
                </c:pt>
                <c:pt idx="623">
                  <c:v>109.1288385</c:v>
                </c:pt>
                <c:pt idx="624">
                  <c:v>109.1288385</c:v>
                </c:pt>
                <c:pt idx="625">
                  <c:v>109.1288385</c:v>
                </c:pt>
                <c:pt idx="626">
                  <c:v>109.1288385</c:v>
                </c:pt>
                <c:pt idx="627">
                  <c:v>109.1288385</c:v>
                </c:pt>
                <c:pt idx="628">
                  <c:v>109.1288385</c:v>
                </c:pt>
                <c:pt idx="629">
                  <c:v>108.026527</c:v>
                </c:pt>
                <c:pt idx="630">
                  <c:v>108.026527</c:v>
                </c:pt>
                <c:pt idx="631">
                  <c:v>108.026527</c:v>
                </c:pt>
                <c:pt idx="632">
                  <c:v>99.208034999999995</c:v>
                </c:pt>
                <c:pt idx="633">
                  <c:v>99.208034999999995</c:v>
                </c:pt>
                <c:pt idx="634">
                  <c:v>92.594166000000001</c:v>
                </c:pt>
                <c:pt idx="635">
                  <c:v>92.594166000000001</c:v>
                </c:pt>
                <c:pt idx="636">
                  <c:v>92.594166000000001</c:v>
                </c:pt>
                <c:pt idx="637">
                  <c:v>92.594166000000001</c:v>
                </c:pt>
                <c:pt idx="638">
                  <c:v>92.594166000000001</c:v>
                </c:pt>
                <c:pt idx="639">
                  <c:v>92.594166000000001</c:v>
                </c:pt>
                <c:pt idx="640">
                  <c:v>92.594166000000001</c:v>
                </c:pt>
                <c:pt idx="641">
                  <c:v>92.594166000000001</c:v>
                </c:pt>
                <c:pt idx="642">
                  <c:v>92.594166000000001</c:v>
                </c:pt>
                <c:pt idx="643">
                  <c:v>92.594166000000001</c:v>
                </c:pt>
                <c:pt idx="644">
                  <c:v>92.594166000000001</c:v>
                </c:pt>
                <c:pt idx="645">
                  <c:v>92.594166000000001</c:v>
                </c:pt>
                <c:pt idx="646">
                  <c:v>92.594166000000001</c:v>
                </c:pt>
                <c:pt idx="647">
                  <c:v>94.798788999999999</c:v>
                </c:pt>
                <c:pt idx="648">
                  <c:v>94.798788999999999</c:v>
                </c:pt>
                <c:pt idx="649">
                  <c:v>94.798788999999999</c:v>
                </c:pt>
                <c:pt idx="650">
                  <c:v>94.798788999999999</c:v>
                </c:pt>
                <c:pt idx="651">
                  <c:v>94.798788999999999</c:v>
                </c:pt>
                <c:pt idx="652">
                  <c:v>92.594166000000001</c:v>
                </c:pt>
                <c:pt idx="653">
                  <c:v>92.594166000000001</c:v>
                </c:pt>
                <c:pt idx="654">
                  <c:v>92.594166000000001</c:v>
                </c:pt>
                <c:pt idx="655">
                  <c:v>92.594166000000001</c:v>
                </c:pt>
                <c:pt idx="656">
                  <c:v>92.594166000000001</c:v>
                </c:pt>
                <c:pt idx="657">
                  <c:v>92.594166000000001</c:v>
                </c:pt>
                <c:pt idx="658">
                  <c:v>92.594166000000001</c:v>
                </c:pt>
                <c:pt idx="659">
                  <c:v>93.696477500000015</c:v>
                </c:pt>
                <c:pt idx="660">
                  <c:v>93.696477500000015</c:v>
                </c:pt>
                <c:pt idx="661">
                  <c:v>93.696477500000015</c:v>
                </c:pt>
                <c:pt idx="662">
                  <c:v>93.696477500000015</c:v>
                </c:pt>
                <c:pt idx="663">
                  <c:v>93.696477500000015</c:v>
                </c:pt>
                <c:pt idx="664">
                  <c:v>93.696477500000015</c:v>
                </c:pt>
                <c:pt idx="665">
                  <c:v>93.696477500000015</c:v>
                </c:pt>
                <c:pt idx="666">
                  <c:v>93.696477500000015</c:v>
                </c:pt>
                <c:pt idx="667">
                  <c:v>93.696477500000015</c:v>
                </c:pt>
                <c:pt idx="668">
                  <c:v>93.696477500000015</c:v>
                </c:pt>
                <c:pt idx="669">
                  <c:v>93.696477500000015</c:v>
                </c:pt>
                <c:pt idx="670">
                  <c:v>93.696477500000015</c:v>
                </c:pt>
                <c:pt idx="671">
                  <c:v>93.696477500000015</c:v>
                </c:pt>
                <c:pt idx="672">
                  <c:v>93.696477500000015</c:v>
                </c:pt>
                <c:pt idx="673">
                  <c:v>93.696477500000015</c:v>
                </c:pt>
                <c:pt idx="674">
                  <c:v>93.696477500000015</c:v>
                </c:pt>
                <c:pt idx="675">
                  <c:v>93.696477500000015</c:v>
                </c:pt>
                <c:pt idx="676">
                  <c:v>93.696477500000015</c:v>
                </c:pt>
                <c:pt idx="677">
                  <c:v>98.105723499999996</c:v>
                </c:pt>
                <c:pt idx="678">
                  <c:v>98.105723499999996</c:v>
                </c:pt>
                <c:pt idx="679">
                  <c:v>98.105723499999996</c:v>
                </c:pt>
                <c:pt idx="680">
                  <c:v>98.105723499999996</c:v>
                </c:pt>
                <c:pt idx="681">
                  <c:v>98.105723499999996</c:v>
                </c:pt>
                <c:pt idx="682">
                  <c:v>98.105723499999996</c:v>
                </c:pt>
                <c:pt idx="683">
                  <c:v>98.105723499999996</c:v>
                </c:pt>
                <c:pt idx="684">
                  <c:v>98.105723499999996</c:v>
                </c:pt>
                <c:pt idx="685">
                  <c:v>98.105723499999996</c:v>
                </c:pt>
                <c:pt idx="686">
                  <c:v>98.105723499999996</c:v>
                </c:pt>
                <c:pt idx="687">
                  <c:v>98.105723499999996</c:v>
                </c:pt>
                <c:pt idx="688">
                  <c:v>98.105723499999996</c:v>
                </c:pt>
                <c:pt idx="689">
                  <c:v>98.105723499999996</c:v>
                </c:pt>
                <c:pt idx="690">
                  <c:v>98.105723499999996</c:v>
                </c:pt>
                <c:pt idx="691">
                  <c:v>98.105723499999996</c:v>
                </c:pt>
                <c:pt idx="692">
                  <c:v>100.86150225</c:v>
                </c:pt>
                <c:pt idx="693">
                  <c:v>100.86150225</c:v>
                </c:pt>
                <c:pt idx="694">
                  <c:v>100.86150225</c:v>
                </c:pt>
                <c:pt idx="695">
                  <c:v>100.86150225</c:v>
                </c:pt>
                <c:pt idx="696">
                  <c:v>100.86150225</c:v>
                </c:pt>
                <c:pt idx="697">
                  <c:v>100.86150225</c:v>
                </c:pt>
                <c:pt idx="698">
                  <c:v>100.86150225</c:v>
                </c:pt>
                <c:pt idx="699">
                  <c:v>100.86150225</c:v>
                </c:pt>
                <c:pt idx="700">
                  <c:v>100.86150225</c:v>
                </c:pt>
                <c:pt idx="701">
                  <c:v>100.86150225</c:v>
                </c:pt>
                <c:pt idx="702">
                  <c:v>100.86150225</c:v>
                </c:pt>
                <c:pt idx="703">
                  <c:v>100.86150225</c:v>
                </c:pt>
                <c:pt idx="704">
                  <c:v>100.86150225</c:v>
                </c:pt>
                <c:pt idx="705">
                  <c:v>100.86150225</c:v>
                </c:pt>
                <c:pt idx="706">
                  <c:v>100.86150225</c:v>
                </c:pt>
                <c:pt idx="707">
                  <c:v>100.86150225</c:v>
                </c:pt>
                <c:pt idx="708">
                  <c:v>100.86150225</c:v>
                </c:pt>
                <c:pt idx="709">
                  <c:v>100.86150225</c:v>
                </c:pt>
                <c:pt idx="710">
                  <c:v>100.86150225</c:v>
                </c:pt>
                <c:pt idx="711">
                  <c:v>100.86150225</c:v>
                </c:pt>
                <c:pt idx="712">
                  <c:v>100.86150225</c:v>
                </c:pt>
                <c:pt idx="713">
                  <c:v>100.86150225</c:v>
                </c:pt>
                <c:pt idx="714">
                  <c:v>100.86150225</c:v>
                </c:pt>
                <c:pt idx="715">
                  <c:v>95.349944749999992</c:v>
                </c:pt>
                <c:pt idx="716">
                  <c:v>95.349944749999992</c:v>
                </c:pt>
                <c:pt idx="717">
                  <c:v>95.349944749999992</c:v>
                </c:pt>
                <c:pt idx="718">
                  <c:v>95.349944749999992</c:v>
                </c:pt>
                <c:pt idx="719">
                  <c:v>95.349944749999992</c:v>
                </c:pt>
                <c:pt idx="720">
                  <c:v>95.349944749999992</c:v>
                </c:pt>
                <c:pt idx="721">
                  <c:v>95.349944749999992</c:v>
                </c:pt>
                <c:pt idx="722">
                  <c:v>95.349944749999992</c:v>
                </c:pt>
                <c:pt idx="723">
                  <c:v>95.349944749999992</c:v>
                </c:pt>
                <c:pt idx="724">
                  <c:v>95.349944749999992</c:v>
                </c:pt>
                <c:pt idx="725">
                  <c:v>95.349944749999992</c:v>
                </c:pt>
                <c:pt idx="726">
                  <c:v>95.349944749999992</c:v>
                </c:pt>
                <c:pt idx="727">
                  <c:v>95.349944749999992</c:v>
                </c:pt>
                <c:pt idx="728">
                  <c:v>95.349944749999992</c:v>
                </c:pt>
                <c:pt idx="729">
                  <c:v>95.349944749999992</c:v>
                </c:pt>
                <c:pt idx="730">
                  <c:v>95.349944749999992</c:v>
                </c:pt>
                <c:pt idx="731">
                  <c:v>95.349944749999992</c:v>
                </c:pt>
                <c:pt idx="732">
                  <c:v>95.349944749999992</c:v>
                </c:pt>
                <c:pt idx="733">
                  <c:v>95.349944749999992</c:v>
                </c:pt>
                <c:pt idx="734">
                  <c:v>95.349944749999992</c:v>
                </c:pt>
                <c:pt idx="735">
                  <c:v>101.96381375</c:v>
                </c:pt>
                <c:pt idx="736">
                  <c:v>104.7195925</c:v>
                </c:pt>
                <c:pt idx="737">
                  <c:v>104.7195925</c:v>
                </c:pt>
                <c:pt idx="738">
                  <c:v>101.96381375</c:v>
                </c:pt>
                <c:pt idx="739">
                  <c:v>101.96381375</c:v>
                </c:pt>
                <c:pt idx="740">
                  <c:v>101.96381375</c:v>
                </c:pt>
                <c:pt idx="741">
                  <c:v>101.96381375</c:v>
                </c:pt>
                <c:pt idx="742">
                  <c:v>101.96381375</c:v>
                </c:pt>
                <c:pt idx="743">
                  <c:v>101.96381375</c:v>
                </c:pt>
                <c:pt idx="744">
                  <c:v>101.96381375</c:v>
                </c:pt>
                <c:pt idx="745">
                  <c:v>104.7195925</c:v>
                </c:pt>
                <c:pt idx="746">
                  <c:v>104.7195925</c:v>
                </c:pt>
                <c:pt idx="747">
                  <c:v>104.7195925</c:v>
                </c:pt>
                <c:pt idx="748">
                  <c:v>104.7195925</c:v>
                </c:pt>
                <c:pt idx="749">
                  <c:v>104.7195925</c:v>
                </c:pt>
                <c:pt idx="750">
                  <c:v>104.7195925</c:v>
                </c:pt>
                <c:pt idx="751">
                  <c:v>104.7195925</c:v>
                </c:pt>
                <c:pt idx="752">
                  <c:v>104.7195925</c:v>
                </c:pt>
                <c:pt idx="753">
                  <c:v>104.7195925</c:v>
                </c:pt>
                <c:pt idx="754">
                  <c:v>104.7195925</c:v>
                </c:pt>
                <c:pt idx="755">
                  <c:v>104.7195925</c:v>
                </c:pt>
                <c:pt idx="756">
                  <c:v>104.7195925</c:v>
                </c:pt>
                <c:pt idx="757">
                  <c:v>104.7195925</c:v>
                </c:pt>
                <c:pt idx="758">
                  <c:v>104.7195925</c:v>
                </c:pt>
                <c:pt idx="759">
                  <c:v>104.7195925</c:v>
                </c:pt>
                <c:pt idx="760">
                  <c:v>99.208034999999995</c:v>
                </c:pt>
                <c:pt idx="761">
                  <c:v>93.696477500000015</c:v>
                </c:pt>
                <c:pt idx="762">
                  <c:v>93.696477500000015</c:v>
                </c:pt>
                <c:pt idx="763">
                  <c:v>88.184920000000005</c:v>
                </c:pt>
                <c:pt idx="764">
                  <c:v>88.184920000000005</c:v>
                </c:pt>
                <c:pt idx="765">
                  <c:v>79.917583749999991</c:v>
                </c:pt>
                <c:pt idx="766">
                  <c:v>79.917583749999991</c:v>
                </c:pt>
                <c:pt idx="767">
                  <c:v>79.917583749999991</c:v>
                </c:pt>
                <c:pt idx="768">
                  <c:v>79.917583749999991</c:v>
                </c:pt>
                <c:pt idx="769">
                  <c:v>79.917583749999991</c:v>
                </c:pt>
                <c:pt idx="770">
                  <c:v>79.917583749999991</c:v>
                </c:pt>
                <c:pt idx="771">
                  <c:v>79.917583749999991</c:v>
                </c:pt>
                <c:pt idx="772">
                  <c:v>79.917583749999991</c:v>
                </c:pt>
                <c:pt idx="773">
                  <c:v>79.917583749999991</c:v>
                </c:pt>
                <c:pt idx="774">
                  <c:v>82.673362499999996</c:v>
                </c:pt>
                <c:pt idx="775">
                  <c:v>82.673362499999996</c:v>
                </c:pt>
                <c:pt idx="776">
                  <c:v>79.917583749999991</c:v>
                </c:pt>
                <c:pt idx="777">
                  <c:v>79.917583749999991</c:v>
                </c:pt>
                <c:pt idx="778">
                  <c:v>79.917583749999991</c:v>
                </c:pt>
                <c:pt idx="779">
                  <c:v>79.917583749999991</c:v>
                </c:pt>
                <c:pt idx="780">
                  <c:v>79.917583749999991</c:v>
                </c:pt>
                <c:pt idx="781">
                  <c:v>79.917583749999991</c:v>
                </c:pt>
                <c:pt idx="782">
                  <c:v>79.917583749999991</c:v>
                </c:pt>
                <c:pt idx="783">
                  <c:v>79.917583749999991</c:v>
                </c:pt>
                <c:pt idx="784">
                  <c:v>79.917583749999991</c:v>
                </c:pt>
                <c:pt idx="785">
                  <c:v>79.917583749999991</c:v>
                </c:pt>
                <c:pt idx="786">
                  <c:v>79.917583749999991</c:v>
                </c:pt>
                <c:pt idx="787">
                  <c:v>79.917583749999991</c:v>
                </c:pt>
                <c:pt idx="788">
                  <c:v>81.571050999999997</c:v>
                </c:pt>
                <c:pt idx="789">
                  <c:v>81.571050999999997</c:v>
                </c:pt>
                <c:pt idx="790">
                  <c:v>81.571050999999997</c:v>
                </c:pt>
                <c:pt idx="791">
                  <c:v>79.917583749999991</c:v>
                </c:pt>
                <c:pt idx="792">
                  <c:v>79.917583749999991</c:v>
                </c:pt>
                <c:pt idx="793">
                  <c:v>79.917583749999991</c:v>
                </c:pt>
                <c:pt idx="794">
                  <c:v>82.673362499999996</c:v>
                </c:pt>
                <c:pt idx="795">
                  <c:v>82.673362499999996</c:v>
                </c:pt>
                <c:pt idx="796">
                  <c:v>85.429141250000001</c:v>
                </c:pt>
                <c:pt idx="797">
                  <c:v>85.429141250000001</c:v>
                </c:pt>
                <c:pt idx="798">
                  <c:v>85.429141250000001</c:v>
                </c:pt>
                <c:pt idx="799">
                  <c:v>85.429141250000001</c:v>
                </c:pt>
                <c:pt idx="800">
                  <c:v>82.673362499999996</c:v>
                </c:pt>
                <c:pt idx="801">
                  <c:v>82.673362499999996</c:v>
                </c:pt>
                <c:pt idx="802">
                  <c:v>82.673362499999996</c:v>
                </c:pt>
                <c:pt idx="803">
                  <c:v>82.673362499999996</c:v>
                </c:pt>
                <c:pt idx="804">
                  <c:v>82.673362499999996</c:v>
                </c:pt>
                <c:pt idx="805">
                  <c:v>85.429141250000001</c:v>
                </c:pt>
                <c:pt idx="806">
                  <c:v>85.429141250000001</c:v>
                </c:pt>
                <c:pt idx="807">
                  <c:v>85.429141250000001</c:v>
                </c:pt>
                <c:pt idx="808">
                  <c:v>85.429141250000001</c:v>
                </c:pt>
                <c:pt idx="809">
                  <c:v>74.406026250000011</c:v>
                </c:pt>
                <c:pt idx="810">
                  <c:v>74.406026250000011</c:v>
                </c:pt>
                <c:pt idx="811">
                  <c:v>74.406026250000011</c:v>
                </c:pt>
                <c:pt idx="812">
                  <c:v>74.406026250000011</c:v>
                </c:pt>
                <c:pt idx="813">
                  <c:v>71.650247500000006</c:v>
                </c:pt>
                <c:pt idx="814">
                  <c:v>71.650247500000006</c:v>
                </c:pt>
                <c:pt idx="815">
                  <c:v>71.650247500000006</c:v>
                </c:pt>
                <c:pt idx="816">
                  <c:v>71.650247500000006</c:v>
                </c:pt>
                <c:pt idx="817">
                  <c:v>71.650247500000006</c:v>
                </c:pt>
                <c:pt idx="818">
                  <c:v>66.138689999999997</c:v>
                </c:pt>
                <c:pt idx="819">
                  <c:v>66.138689999999997</c:v>
                </c:pt>
                <c:pt idx="820">
                  <c:v>63.382911250000006</c:v>
                </c:pt>
                <c:pt idx="821">
                  <c:v>63.382911250000006</c:v>
                </c:pt>
                <c:pt idx="822">
                  <c:v>63.382911250000006</c:v>
                </c:pt>
                <c:pt idx="823">
                  <c:v>63.382911250000006</c:v>
                </c:pt>
                <c:pt idx="824">
                  <c:v>66.138689999999997</c:v>
                </c:pt>
                <c:pt idx="825">
                  <c:v>66.138689999999997</c:v>
                </c:pt>
                <c:pt idx="826">
                  <c:v>66.138689999999997</c:v>
                </c:pt>
                <c:pt idx="827">
                  <c:v>66.138689999999997</c:v>
                </c:pt>
                <c:pt idx="828">
                  <c:v>66.138689999999997</c:v>
                </c:pt>
                <c:pt idx="829">
                  <c:v>66.138689999999997</c:v>
                </c:pt>
                <c:pt idx="830">
                  <c:v>66.138689999999997</c:v>
                </c:pt>
                <c:pt idx="831">
                  <c:v>66.138689999999997</c:v>
                </c:pt>
                <c:pt idx="832">
                  <c:v>66.138689999999997</c:v>
                </c:pt>
                <c:pt idx="833">
                  <c:v>66.138689999999997</c:v>
                </c:pt>
                <c:pt idx="834">
                  <c:v>66.138689999999997</c:v>
                </c:pt>
                <c:pt idx="835">
                  <c:v>66.138689999999997</c:v>
                </c:pt>
                <c:pt idx="836">
                  <c:v>66.138689999999997</c:v>
                </c:pt>
              </c:numCache>
            </c:numRef>
          </c:val>
          <c:smooth val="0"/>
        </c:ser>
        <c:ser>
          <c:idx val="5"/>
          <c:order val="2"/>
          <c:tx>
            <c:strRef>
              <c:f>'Ali Prems'!$L$3</c:f>
              <c:strCache>
                <c:ptCount val="1"/>
                <c:pt idx="0">
                  <c:v>Rotterdam Aluminium Premium ($/mt)</c:v>
                </c:pt>
              </c:strCache>
            </c:strRef>
          </c:tx>
          <c:spPr>
            <a:ln w="19050">
              <a:solidFill>
                <a:srgbClr val="002060"/>
              </a:solidFill>
            </a:ln>
          </c:spPr>
          <c:marker>
            <c:symbol val="none"/>
          </c:marker>
          <c:cat>
            <c:numRef>
              <c:f>'Ali Prems'!$B$5:$B$841</c:f>
              <c:numCache>
                <c:formatCode>m/d/yyyy</c:formatCode>
                <c:ptCount val="837"/>
                <c:pt idx="0">
                  <c:v>42136</c:v>
                </c:pt>
                <c:pt idx="1">
                  <c:v>42131</c:v>
                </c:pt>
                <c:pt idx="2">
                  <c:v>42129</c:v>
                </c:pt>
                <c:pt idx="3">
                  <c:v>42124</c:v>
                </c:pt>
                <c:pt idx="4">
                  <c:v>42122</c:v>
                </c:pt>
                <c:pt idx="5">
                  <c:v>42117</c:v>
                </c:pt>
                <c:pt idx="6">
                  <c:v>42115</c:v>
                </c:pt>
                <c:pt idx="7">
                  <c:v>42110</c:v>
                </c:pt>
                <c:pt idx="8">
                  <c:v>42108</c:v>
                </c:pt>
                <c:pt idx="9">
                  <c:v>42103</c:v>
                </c:pt>
                <c:pt idx="10">
                  <c:v>42101</c:v>
                </c:pt>
                <c:pt idx="11">
                  <c:v>42094</c:v>
                </c:pt>
                <c:pt idx="12">
                  <c:v>42089</c:v>
                </c:pt>
                <c:pt idx="13">
                  <c:v>42087</c:v>
                </c:pt>
                <c:pt idx="14">
                  <c:v>42082</c:v>
                </c:pt>
                <c:pt idx="15">
                  <c:v>42080</c:v>
                </c:pt>
                <c:pt idx="16">
                  <c:v>42075</c:v>
                </c:pt>
                <c:pt idx="17">
                  <c:v>42073</c:v>
                </c:pt>
                <c:pt idx="18">
                  <c:v>42068</c:v>
                </c:pt>
                <c:pt idx="19">
                  <c:v>42066</c:v>
                </c:pt>
                <c:pt idx="20">
                  <c:v>42061</c:v>
                </c:pt>
                <c:pt idx="21">
                  <c:v>42059</c:v>
                </c:pt>
                <c:pt idx="22">
                  <c:v>42054</c:v>
                </c:pt>
                <c:pt idx="23">
                  <c:v>42052</c:v>
                </c:pt>
                <c:pt idx="24">
                  <c:v>42047</c:v>
                </c:pt>
                <c:pt idx="25">
                  <c:v>42045</c:v>
                </c:pt>
                <c:pt idx="26">
                  <c:v>42040</c:v>
                </c:pt>
                <c:pt idx="27">
                  <c:v>42038</c:v>
                </c:pt>
                <c:pt idx="28">
                  <c:v>42033</c:v>
                </c:pt>
                <c:pt idx="29">
                  <c:v>42031</c:v>
                </c:pt>
                <c:pt idx="30">
                  <c:v>42026</c:v>
                </c:pt>
                <c:pt idx="31">
                  <c:v>42024</c:v>
                </c:pt>
                <c:pt idx="32">
                  <c:v>42019</c:v>
                </c:pt>
                <c:pt idx="33">
                  <c:v>42017</c:v>
                </c:pt>
                <c:pt idx="34">
                  <c:v>42012</c:v>
                </c:pt>
                <c:pt idx="35">
                  <c:v>42010</c:v>
                </c:pt>
                <c:pt idx="36">
                  <c:v>42003</c:v>
                </c:pt>
                <c:pt idx="37">
                  <c:v>41996</c:v>
                </c:pt>
                <c:pt idx="38">
                  <c:v>41991</c:v>
                </c:pt>
                <c:pt idx="39">
                  <c:v>41989</c:v>
                </c:pt>
                <c:pt idx="40">
                  <c:v>41984</c:v>
                </c:pt>
                <c:pt idx="41">
                  <c:v>41982</c:v>
                </c:pt>
                <c:pt idx="42">
                  <c:v>41977</c:v>
                </c:pt>
                <c:pt idx="43">
                  <c:v>41975</c:v>
                </c:pt>
                <c:pt idx="44">
                  <c:v>41968</c:v>
                </c:pt>
                <c:pt idx="45">
                  <c:v>41963</c:v>
                </c:pt>
                <c:pt idx="46">
                  <c:v>41961</c:v>
                </c:pt>
                <c:pt idx="47">
                  <c:v>41956</c:v>
                </c:pt>
                <c:pt idx="48">
                  <c:v>41954</c:v>
                </c:pt>
                <c:pt idx="49">
                  <c:v>41949</c:v>
                </c:pt>
                <c:pt idx="50">
                  <c:v>41947</c:v>
                </c:pt>
                <c:pt idx="51">
                  <c:v>41942</c:v>
                </c:pt>
                <c:pt idx="52">
                  <c:v>41940</c:v>
                </c:pt>
                <c:pt idx="53">
                  <c:v>41935</c:v>
                </c:pt>
                <c:pt idx="54">
                  <c:v>41933</c:v>
                </c:pt>
                <c:pt idx="55">
                  <c:v>41928</c:v>
                </c:pt>
                <c:pt idx="56">
                  <c:v>41926</c:v>
                </c:pt>
                <c:pt idx="57">
                  <c:v>41921</c:v>
                </c:pt>
                <c:pt idx="58">
                  <c:v>41919</c:v>
                </c:pt>
                <c:pt idx="59">
                  <c:v>41914</c:v>
                </c:pt>
                <c:pt idx="60">
                  <c:v>41912</c:v>
                </c:pt>
                <c:pt idx="61">
                  <c:v>41907</c:v>
                </c:pt>
                <c:pt idx="62">
                  <c:v>41905</c:v>
                </c:pt>
                <c:pt idx="63">
                  <c:v>41900</c:v>
                </c:pt>
                <c:pt idx="64">
                  <c:v>41898</c:v>
                </c:pt>
                <c:pt idx="65">
                  <c:v>41893</c:v>
                </c:pt>
                <c:pt idx="66">
                  <c:v>41891</c:v>
                </c:pt>
                <c:pt idx="67">
                  <c:v>41886</c:v>
                </c:pt>
                <c:pt idx="68">
                  <c:v>41884</c:v>
                </c:pt>
                <c:pt idx="69">
                  <c:v>41879</c:v>
                </c:pt>
                <c:pt idx="70">
                  <c:v>41877</c:v>
                </c:pt>
                <c:pt idx="71">
                  <c:v>41873</c:v>
                </c:pt>
                <c:pt idx="72">
                  <c:v>41870</c:v>
                </c:pt>
                <c:pt idx="73">
                  <c:v>41865</c:v>
                </c:pt>
                <c:pt idx="74">
                  <c:v>41863</c:v>
                </c:pt>
                <c:pt idx="75">
                  <c:v>41858</c:v>
                </c:pt>
                <c:pt idx="76">
                  <c:v>41857</c:v>
                </c:pt>
                <c:pt idx="77">
                  <c:v>41851</c:v>
                </c:pt>
                <c:pt idx="78">
                  <c:v>41849</c:v>
                </c:pt>
                <c:pt idx="79">
                  <c:v>41844</c:v>
                </c:pt>
                <c:pt idx="80">
                  <c:v>41842</c:v>
                </c:pt>
                <c:pt idx="81">
                  <c:v>41837</c:v>
                </c:pt>
                <c:pt idx="82">
                  <c:v>41835</c:v>
                </c:pt>
                <c:pt idx="83">
                  <c:v>41830</c:v>
                </c:pt>
                <c:pt idx="84">
                  <c:v>41828</c:v>
                </c:pt>
                <c:pt idx="85">
                  <c:v>41823</c:v>
                </c:pt>
                <c:pt idx="86">
                  <c:v>41821</c:v>
                </c:pt>
                <c:pt idx="87">
                  <c:v>41816</c:v>
                </c:pt>
                <c:pt idx="88">
                  <c:v>41814</c:v>
                </c:pt>
                <c:pt idx="89">
                  <c:v>41809</c:v>
                </c:pt>
                <c:pt idx="90">
                  <c:v>41807</c:v>
                </c:pt>
                <c:pt idx="91">
                  <c:v>41803</c:v>
                </c:pt>
                <c:pt idx="92">
                  <c:v>41802</c:v>
                </c:pt>
                <c:pt idx="93">
                  <c:v>41801</c:v>
                </c:pt>
                <c:pt idx="94">
                  <c:v>41800</c:v>
                </c:pt>
                <c:pt idx="95">
                  <c:v>41796</c:v>
                </c:pt>
                <c:pt idx="96">
                  <c:v>41795</c:v>
                </c:pt>
                <c:pt idx="97">
                  <c:v>41794</c:v>
                </c:pt>
                <c:pt idx="98">
                  <c:v>41793</c:v>
                </c:pt>
                <c:pt idx="99">
                  <c:v>41789</c:v>
                </c:pt>
                <c:pt idx="100">
                  <c:v>41788</c:v>
                </c:pt>
                <c:pt idx="101">
                  <c:v>41787</c:v>
                </c:pt>
                <c:pt idx="102">
                  <c:v>41786</c:v>
                </c:pt>
                <c:pt idx="103">
                  <c:v>41782</c:v>
                </c:pt>
                <c:pt idx="104">
                  <c:v>41781</c:v>
                </c:pt>
                <c:pt idx="105">
                  <c:v>41780</c:v>
                </c:pt>
                <c:pt idx="106">
                  <c:v>41779</c:v>
                </c:pt>
                <c:pt idx="107">
                  <c:v>41775</c:v>
                </c:pt>
                <c:pt idx="108">
                  <c:v>41774</c:v>
                </c:pt>
                <c:pt idx="109">
                  <c:v>41773</c:v>
                </c:pt>
                <c:pt idx="110">
                  <c:v>41772</c:v>
                </c:pt>
                <c:pt idx="111">
                  <c:v>41768</c:v>
                </c:pt>
                <c:pt idx="112">
                  <c:v>41767</c:v>
                </c:pt>
                <c:pt idx="113">
                  <c:v>41766</c:v>
                </c:pt>
                <c:pt idx="114">
                  <c:v>41765</c:v>
                </c:pt>
                <c:pt idx="115">
                  <c:v>41761</c:v>
                </c:pt>
                <c:pt idx="116">
                  <c:v>41760</c:v>
                </c:pt>
                <c:pt idx="117">
                  <c:v>41759</c:v>
                </c:pt>
                <c:pt idx="118">
                  <c:v>41758</c:v>
                </c:pt>
                <c:pt idx="119">
                  <c:v>41754</c:v>
                </c:pt>
                <c:pt idx="120">
                  <c:v>41753</c:v>
                </c:pt>
                <c:pt idx="121">
                  <c:v>41752</c:v>
                </c:pt>
                <c:pt idx="122">
                  <c:v>41751</c:v>
                </c:pt>
                <c:pt idx="123">
                  <c:v>41746</c:v>
                </c:pt>
                <c:pt idx="124">
                  <c:v>41745</c:v>
                </c:pt>
                <c:pt idx="125">
                  <c:v>41744</c:v>
                </c:pt>
                <c:pt idx="126">
                  <c:v>41740</c:v>
                </c:pt>
                <c:pt idx="127">
                  <c:v>41739</c:v>
                </c:pt>
                <c:pt idx="128">
                  <c:v>41738</c:v>
                </c:pt>
                <c:pt idx="129">
                  <c:v>41737</c:v>
                </c:pt>
                <c:pt idx="130">
                  <c:v>41733</c:v>
                </c:pt>
                <c:pt idx="131">
                  <c:v>41732</c:v>
                </c:pt>
                <c:pt idx="132">
                  <c:v>41731</c:v>
                </c:pt>
                <c:pt idx="133">
                  <c:v>41730</c:v>
                </c:pt>
                <c:pt idx="134">
                  <c:v>41725</c:v>
                </c:pt>
                <c:pt idx="135">
                  <c:v>41723</c:v>
                </c:pt>
                <c:pt idx="136">
                  <c:v>41718</c:v>
                </c:pt>
                <c:pt idx="137">
                  <c:v>41716</c:v>
                </c:pt>
                <c:pt idx="138">
                  <c:v>41711</c:v>
                </c:pt>
                <c:pt idx="139">
                  <c:v>41709</c:v>
                </c:pt>
                <c:pt idx="140">
                  <c:v>41705</c:v>
                </c:pt>
                <c:pt idx="141">
                  <c:v>41704</c:v>
                </c:pt>
                <c:pt idx="142">
                  <c:v>41703</c:v>
                </c:pt>
                <c:pt idx="143">
                  <c:v>41702</c:v>
                </c:pt>
                <c:pt idx="144">
                  <c:v>41698</c:v>
                </c:pt>
                <c:pt idx="145">
                  <c:v>41697</c:v>
                </c:pt>
                <c:pt idx="146">
                  <c:v>41696</c:v>
                </c:pt>
                <c:pt idx="147">
                  <c:v>41695</c:v>
                </c:pt>
                <c:pt idx="148">
                  <c:v>41691</c:v>
                </c:pt>
                <c:pt idx="149">
                  <c:v>41690</c:v>
                </c:pt>
                <c:pt idx="150">
                  <c:v>41689</c:v>
                </c:pt>
                <c:pt idx="151">
                  <c:v>41688</c:v>
                </c:pt>
                <c:pt idx="152">
                  <c:v>41684</c:v>
                </c:pt>
                <c:pt idx="153">
                  <c:v>41683</c:v>
                </c:pt>
                <c:pt idx="154">
                  <c:v>41682</c:v>
                </c:pt>
                <c:pt idx="155">
                  <c:v>41681</c:v>
                </c:pt>
                <c:pt idx="156">
                  <c:v>41677</c:v>
                </c:pt>
                <c:pt idx="157">
                  <c:v>41676</c:v>
                </c:pt>
                <c:pt idx="158">
                  <c:v>41675</c:v>
                </c:pt>
                <c:pt idx="159">
                  <c:v>41674</c:v>
                </c:pt>
                <c:pt idx="160">
                  <c:v>41670</c:v>
                </c:pt>
                <c:pt idx="161">
                  <c:v>41669</c:v>
                </c:pt>
                <c:pt idx="162">
                  <c:v>41668</c:v>
                </c:pt>
                <c:pt idx="163">
                  <c:v>41667</c:v>
                </c:pt>
                <c:pt idx="164">
                  <c:v>41663</c:v>
                </c:pt>
                <c:pt idx="165">
                  <c:v>41662</c:v>
                </c:pt>
                <c:pt idx="166">
                  <c:v>41661</c:v>
                </c:pt>
                <c:pt idx="167">
                  <c:v>41660</c:v>
                </c:pt>
                <c:pt idx="168">
                  <c:v>41656</c:v>
                </c:pt>
                <c:pt idx="169">
                  <c:v>41655</c:v>
                </c:pt>
                <c:pt idx="170">
                  <c:v>41654</c:v>
                </c:pt>
                <c:pt idx="171">
                  <c:v>41649</c:v>
                </c:pt>
                <c:pt idx="172">
                  <c:v>41647</c:v>
                </c:pt>
                <c:pt idx="173">
                  <c:v>41642</c:v>
                </c:pt>
                <c:pt idx="174">
                  <c:v>41628</c:v>
                </c:pt>
                <c:pt idx="175">
                  <c:v>41626</c:v>
                </c:pt>
                <c:pt idx="176">
                  <c:v>41621</c:v>
                </c:pt>
                <c:pt idx="177">
                  <c:v>41619</c:v>
                </c:pt>
                <c:pt idx="178">
                  <c:v>41614</c:v>
                </c:pt>
                <c:pt idx="179">
                  <c:v>41612</c:v>
                </c:pt>
                <c:pt idx="180">
                  <c:v>41607</c:v>
                </c:pt>
                <c:pt idx="181">
                  <c:v>41605</c:v>
                </c:pt>
                <c:pt idx="182">
                  <c:v>41600</c:v>
                </c:pt>
                <c:pt idx="183">
                  <c:v>41598</c:v>
                </c:pt>
                <c:pt idx="184">
                  <c:v>41593</c:v>
                </c:pt>
                <c:pt idx="185">
                  <c:v>41591</c:v>
                </c:pt>
                <c:pt idx="186">
                  <c:v>41586</c:v>
                </c:pt>
                <c:pt idx="187">
                  <c:v>41584</c:v>
                </c:pt>
                <c:pt idx="188">
                  <c:v>41579</c:v>
                </c:pt>
                <c:pt idx="189">
                  <c:v>41577</c:v>
                </c:pt>
                <c:pt idx="190">
                  <c:v>41572</c:v>
                </c:pt>
                <c:pt idx="191">
                  <c:v>41570</c:v>
                </c:pt>
                <c:pt idx="192">
                  <c:v>41565</c:v>
                </c:pt>
                <c:pt idx="193">
                  <c:v>41563</c:v>
                </c:pt>
                <c:pt idx="194">
                  <c:v>41558</c:v>
                </c:pt>
                <c:pt idx="195">
                  <c:v>41556</c:v>
                </c:pt>
                <c:pt idx="196">
                  <c:v>41551</c:v>
                </c:pt>
                <c:pt idx="197">
                  <c:v>41549</c:v>
                </c:pt>
                <c:pt idx="198">
                  <c:v>41544</c:v>
                </c:pt>
                <c:pt idx="199">
                  <c:v>41542</c:v>
                </c:pt>
                <c:pt idx="200">
                  <c:v>41537</c:v>
                </c:pt>
                <c:pt idx="201">
                  <c:v>41535</c:v>
                </c:pt>
                <c:pt idx="202">
                  <c:v>41530</c:v>
                </c:pt>
                <c:pt idx="203">
                  <c:v>41528</c:v>
                </c:pt>
                <c:pt idx="204">
                  <c:v>41523</c:v>
                </c:pt>
                <c:pt idx="205">
                  <c:v>41521</c:v>
                </c:pt>
                <c:pt idx="206">
                  <c:v>41516</c:v>
                </c:pt>
                <c:pt idx="207">
                  <c:v>41514</c:v>
                </c:pt>
                <c:pt idx="208">
                  <c:v>41509</c:v>
                </c:pt>
                <c:pt idx="209">
                  <c:v>41507</c:v>
                </c:pt>
                <c:pt idx="210">
                  <c:v>41502</c:v>
                </c:pt>
                <c:pt idx="211">
                  <c:v>41500</c:v>
                </c:pt>
                <c:pt idx="212">
                  <c:v>41495</c:v>
                </c:pt>
                <c:pt idx="213">
                  <c:v>41493</c:v>
                </c:pt>
                <c:pt idx="214">
                  <c:v>41488</c:v>
                </c:pt>
                <c:pt idx="215">
                  <c:v>41486</c:v>
                </c:pt>
                <c:pt idx="216">
                  <c:v>41481</c:v>
                </c:pt>
                <c:pt idx="217">
                  <c:v>41479</c:v>
                </c:pt>
                <c:pt idx="218">
                  <c:v>41474</c:v>
                </c:pt>
                <c:pt idx="219">
                  <c:v>41472</c:v>
                </c:pt>
                <c:pt idx="220">
                  <c:v>41467</c:v>
                </c:pt>
                <c:pt idx="221">
                  <c:v>41465</c:v>
                </c:pt>
                <c:pt idx="222">
                  <c:v>41460</c:v>
                </c:pt>
                <c:pt idx="223">
                  <c:v>41458</c:v>
                </c:pt>
                <c:pt idx="224">
                  <c:v>41453</c:v>
                </c:pt>
                <c:pt idx="225">
                  <c:v>41451</c:v>
                </c:pt>
                <c:pt idx="226">
                  <c:v>41446</c:v>
                </c:pt>
                <c:pt idx="227">
                  <c:v>41444</c:v>
                </c:pt>
                <c:pt idx="228">
                  <c:v>41439</c:v>
                </c:pt>
                <c:pt idx="229">
                  <c:v>41437</c:v>
                </c:pt>
                <c:pt idx="230">
                  <c:v>41432</c:v>
                </c:pt>
                <c:pt idx="231">
                  <c:v>41430</c:v>
                </c:pt>
                <c:pt idx="232">
                  <c:v>41425</c:v>
                </c:pt>
                <c:pt idx="233">
                  <c:v>41423</c:v>
                </c:pt>
                <c:pt idx="234">
                  <c:v>41418</c:v>
                </c:pt>
                <c:pt idx="235">
                  <c:v>41416</c:v>
                </c:pt>
                <c:pt idx="236">
                  <c:v>41411</c:v>
                </c:pt>
                <c:pt idx="237">
                  <c:v>41409</c:v>
                </c:pt>
                <c:pt idx="238">
                  <c:v>41404</c:v>
                </c:pt>
                <c:pt idx="239">
                  <c:v>41402</c:v>
                </c:pt>
                <c:pt idx="240">
                  <c:v>41397</c:v>
                </c:pt>
                <c:pt idx="241">
                  <c:v>41395</c:v>
                </c:pt>
                <c:pt idx="242">
                  <c:v>41390</c:v>
                </c:pt>
                <c:pt idx="243">
                  <c:v>41388</c:v>
                </c:pt>
                <c:pt idx="244">
                  <c:v>41383</c:v>
                </c:pt>
                <c:pt idx="245">
                  <c:v>41381</c:v>
                </c:pt>
                <c:pt idx="246">
                  <c:v>41376</c:v>
                </c:pt>
                <c:pt idx="247">
                  <c:v>41374</c:v>
                </c:pt>
                <c:pt idx="248">
                  <c:v>41369</c:v>
                </c:pt>
                <c:pt idx="249">
                  <c:v>41367</c:v>
                </c:pt>
                <c:pt idx="250">
                  <c:v>41360</c:v>
                </c:pt>
                <c:pt idx="251">
                  <c:v>41355</c:v>
                </c:pt>
                <c:pt idx="252">
                  <c:v>41353</c:v>
                </c:pt>
                <c:pt idx="253">
                  <c:v>41348</c:v>
                </c:pt>
                <c:pt idx="254">
                  <c:v>41346</c:v>
                </c:pt>
                <c:pt idx="255">
                  <c:v>41341</c:v>
                </c:pt>
                <c:pt idx="256">
                  <c:v>41339</c:v>
                </c:pt>
                <c:pt idx="257">
                  <c:v>41334</c:v>
                </c:pt>
                <c:pt idx="258">
                  <c:v>41332</c:v>
                </c:pt>
                <c:pt idx="259">
                  <c:v>41327</c:v>
                </c:pt>
                <c:pt idx="260">
                  <c:v>41325</c:v>
                </c:pt>
                <c:pt idx="261">
                  <c:v>41320</c:v>
                </c:pt>
                <c:pt idx="262">
                  <c:v>41318</c:v>
                </c:pt>
                <c:pt idx="263">
                  <c:v>41313</c:v>
                </c:pt>
                <c:pt idx="264">
                  <c:v>41311</c:v>
                </c:pt>
                <c:pt idx="265">
                  <c:v>41306</c:v>
                </c:pt>
                <c:pt idx="266">
                  <c:v>41304</c:v>
                </c:pt>
                <c:pt idx="267">
                  <c:v>41299</c:v>
                </c:pt>
                <c:pt idx="268">
                  <c:v>41297</c:v>
                </c:pt>
                <c:pt idx="269">
                  <c:v>41292</c:v>
                </c:pt>
                <c:pt idx="270">
                  <c:v>41290</c:v>
                </c:pt>
                <c:pt idx="271">
                  <c:v>41285</c:v>
                </c:pt>
                <c:pt idx="272">
                  <c:v>41283</c:v>
                </c:pt>
                <c:pt idx="273">
                  <c:v>41278</c:v>
                </c:pt>
                <c:pt idx="274">
                  <c:v>41276</c:v>
                </c:pt>
                <c:pt idx="275">
                  <c:v>41264</c:v>
                </c:pt>
                <c:pt idx="276">
                  <c:v>41262</c:v>
                </c:pt>
                <c:pt idx="277">
                  <c:v>41257</c:v>
                </c:pt>
                <c:pt idx="278">
                  <c:v>41255</c:v>
                </c:pt>
                <c:pt idx="279">
                  <c:v>41250</c:v>
                </c:pt>
                <c:pt idx="280">
                  <c:v>41248</c:v>
                </c:pt>
                <c:pt idx="281">
                  <c:v>41243</c:v>
                </c:pt>
                <c:pt idx="282">
                  <c:v>41241</c:v>
                </c:pt>
                <c:pt idx="283">
                  <c:v>41236</c:v>
                </c:pt>
                <c:pt idx="284">
                  <c:v>41234</c:v>
                </c:pt>
                <c:pt idx="285">
                  <c:v>41229</c:v>
                </c:pt>
                <c:pt idx="286">
                  <c:v>41227</c:v>
                </c:pt>
                <c:pt idx="287">
                  <c:v>41222</c:v>
                </c:pt>
                <c:pt idx="288">
                  <c:v>41220</c:v>
                </c:pt>
                <c:pt idx="289">
                  <c:v>41215</c:v>
                </c:pt>
                <c:pt idx="290">
                  <c:v>41213</c:v>
                </c:pt>
                <c:pt idx="291">
                  <c:v>41208</c:v>
                </c:pt>
                <c:pt idx="292">
                  <c:v>41206</c:v>
                </c:pt>
                <c:pt idx="293">
                  <c:v>41201</c:v>
                </c:pt>
                <c:pt idx="294">
                  <c:v>41199</c:v>
                </c:pt>
                <c:pt idx="295">
                  <c:v>41194</c:v>
                </c:pt>
                <c:pt idx="296">
                  <c:v>41192</c:v>
                </c:pt>
                <c:pt idx="297">
                  <c:v>41187</c:v>
                </c:pt>
                <c:pt idx="298">
                  <c:v>41185</c:v>
                </c:pt>
                <c:pt idx="299">
                  <c:v>41180</c:v>
                </c:pt>
                <c:pt idx="300">
                  <c:v>41178</c:v>
                </c:pt>
                <c:pt idx="301">
                  <c:v>41173</c:v>
                </c:pt>
                <c:pt idx="302">
                  <c:v>41171</c:v>
                </c:pt>
                <c:pt idx="303">
                  <c:v>41166</c:v>
                </c:pt>
                <c:pt idx="304">
                  <c:v>41164</c:v>
                </c:pt>
                <c:pt idx="305">
                  <c:v>41159</c:v>
                </c:pt>
                <c:pt idx="306">
                  <c:v>41157</c:v>
                </c:pt>
                <c:pt idx="307">
                  <c:v>41152</c:v>
                </c:pt>
                <c:pt idx="308">
                  <c:v>41150</c:v>
                </c:pt>
                <c:pt idx="309">
                  <c:v>41145</c:v>
                </c:pt>
                <c:pt idx="310">
                  <c:v>41143</c:v>
                </c:pt>
                <c:pt idx="311">
                  <c:v>41138</c:v>
                </c:pt>
                <c:pt idx="312">
                  <c:v>41136</c:v>
                </c:pt>
                <c:pt idx="313">
                  <c:v>41131</c:v>
                </c:pt>
                <c:pt idx="314">
                  <c:v>41129</c:v>
                </c:pt>
                <c:pt idx="315">
                  <c:v>41124</c:v>
                </c:pt>
                <c:pt idx="316">
                  <c:v>41122</c:v>
                </c:pt>
                <c:pt idx="317">
                  <c:v>41117</c:v>
                </c:pt>
                <c:pt idx="318">
                  <c:v>41115</c:v>
                </c:pt>
                <c:pt idx="319">
                  <c:v>41110</c:v>
                </c:pt>
                <c:pt idx="320">
                  <c:v>41108</c:v>
                </c:pt>
                <c:pt idx="321">
                  <c:v>41103</c:v>
                </c:pt>
                <c:pt idx="322">
                  <c:v>41101</c:v>
                </c:pt>
                <c:pt idx="323">
                  <c:v>41096</c:v>
                </c:pt>
                <c:pt idx="324">
                  <c:v>41094</c:v>
                </c:pt>
                <c:pt idx="325">
                  <c:v>41089</c:v>
                </c:pt>
                <c:pt idx="326">
                  <c:v>41087</c:v>
                </c:pt>
                <c:pt idx="327">
                  <c:v>41082</c:v>
                </c:pt>
                <c:pt idx="328">
                  <c:v>41080</c:v>
                </c:pt>
                <c:pt idx="329">
                  <c:v>41075</c:v>
                </c:pt>
                <c:pt idx="330">
                  <c:v>41073</c:v>
                </c:pt>
                <c:pt idx="331">
                  <c:v>41068</c:v>
                </c:pt>
                <c:pt idx="332">
                  <c:v>41066</c:v>
                </c:pt>
                <c:pt idx="333">
                  <c:v>41061</c:v>
                </c:pt>
                <c:pt idx="334">
                  <c:v>41059</c:v>
                </c:pt>
                <c:pt idx="335">
                  <c:v>41054</c:v>
                </c:pt>
                <c:pt idx="336">
                  <c:v>41052</c:v>
                </c:pt>
                <c:pt idx="337">
                  <c:v>41047</c:v>
                </c:pt>
                <c:pt idx="338">
                  <c:v>41045</c:v>
                </c:pt>
                <c:pt idx="339">
                  <c:v>41040</c:v>
                </c:pt>
                <c:pt idx="340">
                  <c:v>41038</c:v>
                </c:pt>
                <c:pt idx="341">
                  <c:v>41033</c:v>
                </c:pt>
                <c:pt idx="342">
                  <c:v>41031</c:v>
                </c:pt>
                <c:pt idx="343">
                  <c:v>41026</c:v>
                </c:pt>
                <c:pt idx="344">
                  <c:v>41024</c:v>
                </c:pt>
                <c:pt idx="345">
                  <c:v>41019</c:v>
                </c:pt>
                <c:pt idx="346">
                  <c:v>41017</c:v>
                </c:pt>
                <c:pt idx="347">
                  <c:v>41012</c:v>
                </c:pt>
                <c:pt idx="348">
                  <c:v>41010</c:v>
                </c:pt>
                <c:pt idx="349">
                  <c:v>41003</c:v>
                </c:pt>
                <c:pt idx="350">
                  <c:v>40998</c:v>
                </c:pt>
                <c:pt idx="351">
                  <c:v>40996</c:v>
                </c:pt>
                <c:pt idx="352">
                  <c:v>40991</c:v>
                </c:pt>
                <c:pt idx="353">
                  <c:v>40989</c:v>
                </c:pt>
                <c:pt idx="354">
                  <c:v>40984</c:v>
                </c:pt>
                <c:pt idx="355">
                  <c:v>40982</c:v>
                </c:pt>
                <c:pt idx="356">
                  <c:v>40977</c:v>
                </c:pt>
                <c:pt idx="357">
                  <c:v>40975</c:v>
                </c:pt>
                <c:pt idx="358">
                  <c:v>40970</c:v>
                </c:pt>
                <c:pt idx="359">
                  <c:v>40968</c:v>
                </c:pt>
                <c:pt idx="360">
                  <c:v>40963</c:v>
                </c:pt>
                <c:pt idx="361">
                  <c:v>40961</c:v>
                </c:pt>
                <c:pt idx="362">
                  <c:v>40956</c:v>
                </c:pt>
                <c:pt idx="363">
                  <c:v>40954</c:v>
                </c:pt>
                <c:pt idx="364">
                  <c:v>40949</c:v>
                </c:pt>
                <c:pt idx="365">
                  <c:v>40947</c:v>
                </c:pt>
                <c:pt idx="366">
                  <c:v>40942</c:v>
                </c:pt>
                <c:pt idx="367">
                  <c:v>40940</c:v>
                </c:pt>
                <c:pt idx="368">
                  <c:v>40935</c:v>
                </c:pt>
                <c:pt idx="369">
                  <c:v>40933</c:v>
                </c:pt>
                <c:pt idx="370">
                  <c:v>40928</c:v>
                </c:pt>
                <c:pt idx="371">
                  <c:v>40926</c:v>
                </c:pt>
                <c:pt idx="372">
                  <c:v>40921</c:v>
                </c:pt>
                <c:pt idx="373">
                  <c:v>40919</c:v>
                </c:pt>
                <c:pt idx="374">
                  <c:v>40914</c:v>
                </c:pt>
                <c:pt idx="375">
                  <c:v>40912</c:v>
                </c:pt>
                <c:pt idx="376">
                  <c:v>40900</c:v>
                </c:pt>
                <c:pt idx="377">
                  <c:v>40898</c:v>
                </c:pt>
                <c:pt idx="378">
                  <c:v>40893</c:v>
                </c:pt>
                <c:pt idx="379">
                  <c:v>40891</c:v>
                </c:pt>
                <c:pt idx="380">
                  <c:v>40886</c:v>
                </c:pt>
                <c:pt idx="381">
                  <c:v>40884</c:v>
                </c:pt>
                <c:pt idx="382">
                  <c:v>40879</c:v>
                </c:pt>
                <c:pt idx="383">
                  <c:v>40877</c:v>
                </c:pt>
                <c:pt idx="384">
                  <c:v>40872</c:v>
                </c:pt>
                <c:pt idx="385">
                  <c:v>40870</c:v>
                </c:pt>
                <c:pt idx="386">
                  <c:v>40865</c:v>
                </c:pt>
                <c:pt idx="387">
                  <c:v>40863</c:v>
                </c:pt>
                <c:pt idx="388">
                  <c:v>40858</c:v>
                </c:pt>
                <c:pt idx="389">
                  <c:v>40856</c:v>
                </c:pt>
                <c:pt idx="390">
                  <c:v>40851</c:v>
                </c:pt>
                <c:pt idx="391">
                  <c:v>40849</c:v>
                </c:pt>
                <c:pt idx="392">
                  <c:v>40844</c:v>
                </c:pt>
                <c:pt idx="393">
                  <c:v>40842</c:v>
                </c:pt>
                <c:pt idx="394">
                  <c:v>40837</c:v>
                </c:pt>
                <c:pt idx="395">
                  <c:v>40835</c:v>
                </c:pt>
                <c:pt idx="396">
                  <c:v>40830</c:v>
                </c:pt>
                <c:pt idx="397">
                  <c:v>40828</c:v>
                </c:pt>
                <c:pt idx="398">
                  <c:v>40823</c:v>
                </c:pt>
                <c:pt idx="399">
                  <c:v>40821</c:v>
                </c:pt>
                <c:pt idx="400">
                  <c:v>40816</c:v>
                </c:pt>
                <c:pt idx="401">
                  <c:v>40814</c:v>
                </c:pt>
                <c:pt idx="402">
                  <c:v>40809</c:v>
                </c:pt>
                <c:pt idx="403">
                  <c:v>40807</c:v>
                </c:pt>
                <c:pt idx="404">
                  <c:v>40802</c:v>
                </c:pt>
                <c:pt idx="405">
                  <c:v>40800</c:v>
                </c:pt>
                <c:pt idx="406">
                  <c:v>40795</c:v>
                </c:pt>
                <c:pt idx="407">
                  <c:v>40793</c:v>
                </c:pt>
                <c:pt idx="408">
                  <c:v>40788</c:v>
                </c:pt>
                <c:pt idx="409">
                  <c:v>40786</c:v>
                </c:pt>
                <c:pt idx="410">
                  <c:v>40781</c:v>
                </c:pt>
                <c:pt idx="411">
                  <c:v>40779</c:v>
                </c:pt>
                <c:pt idx="412">
                  <c:v>40774</c:v>
                </c:pt>
                <c:pt idx="413">
                  <c:v>40772</c:v>
                </c:pt>
                <c:pt idx="414">
                  <c:v>40767</c:v>
                </c:pt>
                <c:pt idx="415">
                  <c:v>40765</c:v>
                </c:pt>
                <c:pt idx="416">
                  <c:v>40760</c:v>
                </c:pt>
                <c:pt idx="417">
                  <c:v>40758</c:v>
                </c:pt>
                <c:pt idx="418">
                  <c:v>40753</c:v>
                </c:pt>
                <c:pt idx="419">
                  <c:v>40751</c:v>
                </c:pt>
                <c:pt idx="420">
                  <c:v>40746</c:v>
                </c:pt>
                <c:pt idx="421">
                  <c:v>40744</c:v>
                </c:pt>
                <c:pt idx="422">
                  <c:v>40739</c:v>
                </c:pt>
                <c:pt idx="423">
                  <c:v>40737</c:v>
                </c:pt>
                <c:pt idx="424">
                  <c:v>40732</c:v>
                </c:pt>
                <c:pt idx="425">
                  <c:v>40730</c:v>
                </c:pt>
                <c:pt idx="426">
                  <c:v>40725</c:v>
                </c:pt>
                <c:pt idx="427">
                  <c:v>40723</c:v>
                </c:pt>
                <c:pt idx="428">
                  <c:v>40718</c:v>
                </c:pt>
                <c:pt idx="429">
                  <c:v>40716</c:v>
                </c:pt>
                <c:pt idx="430">
                  <c:v>40711</c:v>
                </c:pt>
                <c:pt idx="431">
                  <c:v>40709</c:v>
                </c:pt>
                <c:pt idx="432">
                  <c:v>40704</c:v>
                </c:pt>
                <c:pt idx="433">
                  <c:v>40702</c:v>
                </c:pt>
                <c:pt idx="434">
                  <c:v>40697</c:v>
                </c:pt>
                <c:pt idx="435">
                  <c:v>40695</c:v>
                </c:pt>
                <c:pt idx="436">
                  <c:v>40690</c:v>
                </c:pt>
                <c:pt idx="437">
                  <c:v>40688</c:v>
                </c:pt>
                <c:pt idx="438">
                  <c:v>40683</c:v>
                </c:pt>
                <c:pt idx="439">
                  <c:v>40681</c:v>
                </c:pt>
                <c:pt idx="440">
                  <c:v>40676</c:v>
                </c:pt>
                <c:pt idx="441">
                  <c:v>40674</c:v>
                </c:pt>
                <c:pt idx="442">
                  <c:v>40669</c:v>
                </c:pt>
                <c:pt idx="443">
                  <c:v>40667</c:v>
                </c:pt>
                <c:pt idx="444">
                  <c:v>40660</c:v>
                </c:pt>
                <c:pt idx="445">
                  <c:v>40653</c:v>
                </c:pt>
                <c:pt idx="446">
                  <c:v>40648</c:v>
                </c:pt>
                <c:pt idx="447">
                  <c:v>40646</c:v>
                </c:pt>
                <c:pt idx="448">
                  <c:v>40641</c:v>
                </c:pt>
                <c:pt idx="449">
                  <c:v>40639</c:v>
                </c:pt>
                <c:pt idx="450">
                  <c:v>40634</c:v>
                </c:pt>
                <c:pt idx="451">
                  <c:v>40632</c:v>
                </c:pt>
                <c:pt idx="452">
                  <c:v>40627</c:v>
                </c:pt>
                <c:pt idx="453">
                  <c:v>40625</c:v>
                </c:pt>
                <c:pt idx="454">
                  <c:v>40620</c:v>
                </c:pt>
                <c:pt idx="455">
                  <c:v>40618</c:v>
                </c:pt>
                <c:pt idx="456">
                  <c:v>40613</c:v>
                </c:pt>
                <c:pt idx="457">
                  <c:v>40611</c:v>
                </c:pt>
                <c:pt idx="458">
                  <c:v>40606</c:v>
                </c:pt>
                <c:pt idx="459">
                  <c:v>40604</c:v>
                </c:pt>
                <c:pt idx="460">
                  <c:v>40599</c:v>
                </c:pt>
                <c:pt idx="461">
                  <c:v>40597</c:v>
                </c:pt>
                <c:pt idx="462">
                  <c:v>40592</c:v>
                </c:pt>
                <c:pt idx="463">
                  <c:v>40590</c:v>
                </c:pt>
                <c:pt idx="464">
                  <c:v>40585</c:v>
                </c:pt>
                <c:pt idx="465">
                  <c:v>40583</c:v>
                </c:pt>
                <c:pt idx="466">
                  <c:v>40578</c:v>
                </c:pt>
                <c:pt idx="467">
                  <c:v>40576</c:v>
                </c:pt>
                <c:pt idx="468">
                  <c:v>40571</c:v>
                </c:pt>
                <c:pt idx="469">
                  <c:v>40569</c:v>
                </c:pt>
                <c:pt idx="470">
                  <c:v>40564</c:v>
                </c:pt>
                <c:pt idx="471">
                  <c:v>40562</c:v>
                </c:pt>
                <c:pt idx="472">
                  <c:v>40557</c:v>
                </c:pt>
                <c:pt idx="473">
                  <c:v>40555</c:v>
                </c:pt>
                <c:pt idx="474">
                  <c:v>40550</c:v>
                </c:pt>
                <c:pt idx="475">
                  <c:v>40548</c:v>
                </c:pt>
                <c:pt idx="476">
                  <c:v>40536</c:v>
                </c:pt>
                <c:pt idx="477">
                  <c:v>40534</c:v>
                </c:pt>
                <c:pt idx="478">
                  <c:v>40529</c:v>
                </c:pt>
                <c:pt idx="479">
                  <c:v>40527</c:v>
                </c:pt>
                <c:pt idx="480">
                  <c:v>40522</c:v>
                </c:pt>
                <c:pt idx="481">
                  <c:v>40520</c:v>
                </c:pt>
                <c:pt idx="482">
                  <c:v>40515</c:v>
                </c:pt>
                <c:pt idx="483">
                  <c:v>40513</c:v>
                </c:pt>
                <c:pt idx="484">
                  <c:v>40508</c:v>
                </c:pt>
                <c:pt idx="485">
                  <c:v>40506</c:v>
                </c:pt>
                <c:pt idx="486">
                  <c:v>40501</c:v>
                </c:pt>
                <c:pt idx="487">
                  <c:v>40499</c:v>
                </c:pt>
                <c:pt idx="488">
                  <c:v>40494</c:v>
                </c:pt>
                <c:pt idx="489">
                  <c:v>40492</c:v>
                </c:pt>
                <c:pt idx="490">
                  <c:v>40487</c:v>
                </c:pt>
                <c:pt idx="491">
                  <c:v>40485</c:v>
                </c:pt>
                <c:pt idx="492">
                  <c:v>40480</c:v>
                </c:pt>
                <c:pt idx="493">
                  <c:v>40478</c:v>
                </c:pt>
                <c:pt idx="494">
                  <c:v>40473</c:v>
                </c:pt>
                <c:pt idx="495">
                  <c:v>40471</c:v>
                </c:pt>
                <c:pt idx="496">
                  <c:v>40466</c:v>
                </c:pt>
                <c:pt idx="497">
                  <c:v>40464</c:v>
                </c:pt>
                <c:pt idx="498">
                  <c:v>40459</c:v>
                </c:pt>
                <c:pt idx="499">
                  <c:v>40457</c:v>
                </c:pt>
                <c:pt idx="500">
                  <c:v>40452</c:v>
                </c:pt>
                <c:pt idx="501">
                  <c:v>40450</c:v>
                </c:pt>
                <c:pt idx="502">
                  <c:v>40445</c:v>
                </c:pt>
                <c:pt idx="503">
                  <c:v>40443</c:v>
                </c:pt>
                <c:pt idx="504">
                  <c:v>40438</c:v>
                </c:pt>
                <c:pt idx="505">
                  <c:v>40436</c:v>
                </c:pt>
                <c:pt idx="506">
                  <c:v>40431</c:v>
                </c:pt>
                <c:pt idx="507">
                  <c:v>40429</c:v>
                </c:pt>
                <c:pt idx="508">
                  <c:v>40424</c:v>
                </c:pt>
                <c:pt idx="509">
                  <c:v>40422</c:v>
                </c:pt>
                <c:pt idx="510">
                  <c:v>40417</c:v>
                </c:pt>
                <c:pt idx="511">
                  <c:v>40415</c:v>
                </c:pt>
                <c:pt idx="512">
                  <c:v>40410</c:v>
                </c:pt>
                <c:pt idx="513">
                  <c:v>40408</c:v>
                </c:pt>
                <c:pt idx="514">
                  <c:v>40403</c:v>
                </c:pt>
                <c:pt idx="515">
                  <c:v>40401</c:v>
                </c:pt>
                <c:pt idx="516">
                  <c:v>40396</c:v>
                </c:pt>
                <c:pt idx="517">
                  <c:v>40394</c:v>
                </c:pt>
                <c:pt idx="518">
                  <c:v>40389</c:v>
                </c:pt>
                <c:pt idx="519">
                  <c:v>40387</c:v>
                </c:pt>
                <c:pt idx="520">
                  <c:v>40382</c:v>
                </c:pt>
                <c:pt idx="521">
                  <c:v>40380</c:v>
                </c:pt>
                <c:pt idx="522">
                  <c:v>40375</c:v>
                </c:pt>
                <c:pt idx="523">
                  <c:v>40373</c:v>
                </c:pt>
                <c:pt idx="524">
                  <c:v>40368</c:v>
                </c:pt>
                <c:pt idx="525">
                  <c:v>40366</c:v>
                </c:pt>
                <c:pt idx="526">
                  <c:v>40361</c:v>
                </c:pt>
                <c:pt idx="527">
                  <c:v>40359</c:v>
                </c:pt>
                <c:pt idx="528">
                  <c:v>40354</c:v>
                </c:pt>
                <c:pt idx="529">
                  <c:v>40352</c:v>
                </c:pt>
                <c:pt idx="530">
                  <c:v>40347</c:v>
                </c:pt>
                <c:pt idx="531">
                  <c:v>40345</c:v>
                </c:pt>
                <c:pt idx="532">
                  <c:v>40340</c:v>
                </c:pt>
                <c:pt idx="533">
                  <c:v>40338</c:v>
                </c:pt>
                <c:pt idx="534">
                  <c:v>40333</c:v>
                </c:pt>
                <c:pt idx="535">
                  <c:v>40331</c:v>
                </c:pt>
                <c:pt idx="536">
                  <c:v>40326</c:v>
                </c:pt>
                <c:pt idx="537">
                  <c:v>40324</c:v>
                </c:pt>
                <c:pt idx="538">
                  <c:v>40319</c:v>
                </c:pt>
                <c:pt idx="539">
                  <c:v>40317</c:v>
                </c:pt>
                <c:pt idx="540">
                  <c:v>40312</c:v>
                </c:pt>
                <c:pt idx="541">
                  <c:v>40310</c:v>
                </c:pt>
                <c:pt idx="542">
                  <c:v>40305</c:v>
                </c:pt>
                <c:pt idx="543">
                  <c:v>40303</c:v>
                </c:pt>
                <c:pt idx="544">
                  <c:v>40298</c:v>
                </c:pt>
                <c:pt idx="545">
                  <c:v>40296</c:v>
                </c:pt>
                <c:pt idx="546">
                  <c:v>40291</c:v>
                </c:pt>
                <c:pt idx="547">
                  <c:v>40289</c:v>
                </c:pt>
                <c:pt idx="548">
                  <c:v>40284</c:v>
                </c:pt>
                <c:pt idx="549">
                  <c:v>40282</c:v>
                </c:pt>
                <c:pt idx="550">
                  <c:v>40277</c:v>
                </c:pt>
                <c:pt idx="551">
                  <c:v>40275</c:v>
                </c:pt>
                <c:pt idx="552">
                  <c:v>40268</c:v>
                </c:pt>
                <c:pt idx="553">
                  <c:v>40263</c:v>
                </c:pt>
                <c:pt idx="554">
                  <c:v>40261</c:v>
                </c:pt>
                <c:pt idx="555">
                  <c:v>40256</c:v>
                </c:pt>
                <c:pt idx="556">
                  <c:v>40254</c:v>
                </c:pt>
                <c:pt idx="557">
                  <c:v>40249</c:v>
                </c:pt>
                <c:pt idx="558">
                  <c:v>40247</c:v>
                </c:pt>
                <c:pt idx="559">
                  <c:v>40242</c:v>
                </c:pt>
                <c:pt idx="560">
                  <c:v>40240</c:v>
                </c:pt>
                <c:pt idx="561">
                  <c:v>40235</c:v>
                </c:pt>
                <c:pt idx="562">
                  <c:v>40233</c:v>
                </c:pt>
                <c:pt idx="563">
                  <c:v>40228</c:v>
                </c:pt>
                <c:pt idx="564">
                  <c:v>40226</c:v>
                </c:pt>
                <c:pt idx="565">
                  <c:v>40221</c:v>
                </c:pt>
                <c:pt idx="566">
                  <c:v>40219</c:v>
                </c:pt>
                <c:pt idx="567">
                  <c:v>40214</c:v>
                </c:pt>
                <c:pt idx="568">
                  <c:v>40212</c:v>
                </c:pt>
                <c:pt idx="569">
                  <c:v>40207</c:v>
                </c:pt>
                <c:pt idx="570">
                  <c:v>40205</c:v>
                </c:pt>
                <c:pt idx="571">
                  <c:v>40200</c:v>
                </c:pt>
                <c:pt idx="572">
                  <c:v>40198</c:v>
                </c:pt>
                <c:pt idx="573">
                  <c:v>40193</c:v>
                </c:pt>
                <c:pt idx="574">
                  <c:v>40191</c:v>
                </c:pt>
                <c:pt idx="575">
                  <c:v>40186</c:v>
                </c:pt>
                <c:pt idx="576">
                  <c:v>40184</c:v>
                </c:pt>
                <c:pt idx="577">
                  <c:v>40177</c:v>
                </c:pt>
                <c:pt idx="578">
                  <c:v>40170</c:v>
                </c:pt>
                <c:pt idx="579">
                  <c:v>40165</c:v>
                </c:pt>
                <c:pt idx="580">
                  <c:v>40163</c:v>
                </c:pt>
                <c:pt idx="581">
                  <c:v>40158</c:v>
                </c:pt>
                <c:pt idx="582">
                  <c:v>40156</c:v>
                </c:pt>
                <c:pt idx="583">
                  <c:v>40151</c:v>
                </c:pt>
                <c:pt idx="584">
                  <c:v>40149</c:v>
                </c:pt>
                <c:pt idx="585">
                  <c:v>40144</c:v>
                </c:pt>
                <c:pt idx="586">
                  <c:v>40142</c:v>
                </c:pt>
                <c:pt idx="587">
                  <c:v>40137</c:v>
                </c:pt>
                <c:pt idx="588">
                  <c:v>40135</c:v>
                </c:pt>
                <c:pt idx="589">
                  <c:v>40130</c:v>
                </c:pt>
                <c:pt idx="590">
                  <c:v>40128</c:v>
                </c:pt>
                <c:pt idx="591">
                  <c:v>40123</c:v>
                </c:pt>
                <c:pt idx="592">
                  <c:v>40121</c:v>
                </c:pt>
                <c:pt idx="593">
                  <c:v>40116</c:v>
                </c:pt>
                <c:pt idx="594">
                  <c:v>40114</c:v>
                </c:pt>
                <c:pt idx="595">
                  <c:v>40109</c:v>
                </c:pt>
                <c:pt idx="596">
                  <c:v>40107</c:v>
                </c:pt>
                <c:pt idx="597">
                  <c:v>40102</c:v>
                </c:pt>
                <c:pt idx="598">
                  <c:v>40100</c:v>
                </c:pt>
                <c:pt idx="599">
                  <c:v>40095</c:v>
                </c:pt>
                <c:pt idx="600">
                  <c:v>40093</c:v>
                </c:pt>
                <c:pt idx="601">
                  <c:v>40088</c:v>
                </c:pt>
                <c:pt idx="602">
                  <c:v>40086</c:v>
                </c:pt>
                <c:pt idx="603">
                  <c:v>40081</c:v>
                </c:pt>
                <c:pt idx="604">
                  <c:v>40079</c:v>
                </c:pt>
                <c:pt idx="605">
                  <c:v>40074</c:v>
                </c:pt>
                <c:pt idx="606">
                  <c:v>40072</c:v>
                </c:pt>
                <c:pt idx="607">
                  <c:v>40067</c:v>
                </c:pt>
                <c:pt idx="608">
                  <c:v>40065</c:v>
                </c:pt>
                <c:pt idx="609">
                  <c:v>40060</c:v>
                </c:pt>
                <c:pt idx="610">
                  <c:v>40058</c:v>
                </c:pt>
                <c:pt idx="611">
                  <c:v>40053</c:v>
                </c:pt>
                <c:pt idx="612">
                  <c:v>40051</c:v>
                </c:pt>
                <c:pt idx="613">
                  <c:v>40046</c:v>
                </c:pt>
                <c:pt idx="614">
                  <c:v>40044</c:v>
                </c:pt>
                <c:pt idx="615">
                  <c:v>40039</c:v>
                </c:pt>
                <c:pt idx="616">
                  <c:v>40037</c:v>
                </c:pt>
                <c:pt idx="617">
                  <c:v>40032</c:v>
                </c:pt>
                <c:pt idx="618">
                  <c:v>40030</c:v>
                </c:pt>
                <c:pt idx="619">
                  <c:v>40025</c:v>
                </c:pt>
                <c:pt idx="620">
                  <c:v>40023</c:v>
                </c:pt>
                <c:pt idx="621">
                  <c:v>40018</c:v>
                </c:pt>
                <c:pt idx="622">
                  <c:v>40016</c:v>
                </c:pt>
                <c:pt idx="623">
                  <c:v>40011</c:v>
                </c:pt>
                <c:pt idx="624">
                  <c:v>40009</c:v>
                </c:pt>
                <c:pt idx="625">
                  <c:v>40004</c:v>
                </c:pt>
                <c:pt idx="626">
                  <c:v>40002</c:v>
                </c:pt>
                <c:pt idx="627">
                  <c:v>39997</c:v>
                </c:pt>
                <c:pt idx="628">
                  <c:v>39995</c:v>
                </c:pt>
                <c:pt idx="629">
                  <c:v>39990</c:v>
                </c:pt>
                <c:pt idx="630">
                  <c:v>39988</c:v>
                </c:pt>
                <c:pt idx="631">
                  <c:v>39983</c:v>
                </c:pt>
                <c:pt idx="632">
                  <c:v>39981</c:v>
                </c:pt>
                <c:pt idx="633">
                  <c:v>39976</c:v>
                </c:pt>
                <c:pt idx="634">
                  <c:v>39974</c:v>
                </c:pt>
                <c:pt idx="635">
                  <c:v>39969</c:v>
                </c:pt>
                <c:pt idx="636">
                  <c:v>39967</c:v>
                </c:pt>
                <c:pt idx="637">
                  <c:v>39962</c:v>
                </c:pt>
                <c:pt idx="638">
                  <c:v>39960</c:v>
                </c:pt>
                <c:pt idx="639">
                  <c:v>39955</c:v>
                </c:pt>
                <c:pt idx="640">
                  <c:v>39953</c:v>
                </c:pt>
                <c:pt idx="641">
                  <c:v>39948</c:v>
                </c:pt>
                <c:pt idx="642">
                  <c:v>39946</c:v>
                </c:pt>
                <c:pt idx="643">
                  <c:v>39941</c:v>
                </c:pt>
                <c:pt idx="644">
                  <c:v>39939</c:v>
                </c:pt>
                <c:pt idx="645">
                  <c:v>39934</c:v>
                </c:pt>
                <c:pt idx="646">
                  <c:v>39932</c:v>
                </c:pt>
                <c:pt idx="647">
                  <c:v>39927</c:v>
                </c:pt>
                <c:pt idx="648">
                  <c:v>39925</c:v>
                </c:pt>
                <c:pt idx="649">
                  <c:v>39920</c:v>
                </c:pt>
                <c:pt idx="650">
                  <c:v>39918</c:v>
                </c:pt>
                <c:pt idx="651">
                  <c:v>39911</c:v>
                </c:pt>
                <c:pt idx="652">
                  <c:v>39906</c:v>
                </c:pt>
                <c:pt idx="653">
                  <c:v>39904</c:v>
                </c:pt>
                <c:pt idx="654">
                  <c:v>39899</c:v>
                </c:pt>
                <c:pt idx="655">
                  <c:v>39897</c:v>
                </c:pt>
                <c:pt idx="656">
                  <c:v>39892</c:v>
                </c:pt>
                <c:pt idx="657">
                  <c:v>39890</c:v>
                </c:pt>
                <c:pt idx="658">
                  <c:v>39885</c:v>
                </c:pt>
                <c:pt idx="659">
                  <c:v>39883</c:v>
                </c:pt>
                <c:pt idx="660">
                  <c:v>39878</c:v>
                </c:pt>
                <c:pt idx="661">
                  <c:v>39876</c:v>
                </c:pt>
                <c:pt idx="662">
                  <c:v>39871</c:v>
                </c:pt>
                <c:pt idx="663">
                  <c:v>39869</c:v>
                </c:pt>
                <c:pt idx="664">
                  <c:v>39864</c:v>
                </c:pt>
                <c:pt idx="665">
                  <c:v>39862</c:v>
                </c:pt>
                <c:pt idx="666">
                  <c:v>39857</c:v>
                </c:pt>
                <c:pt idx="667">
                  <c:v>39855</c:v>
                </c:pt>
                <c:pt idx="668">
                  <c:v>39850</c:v>
                </c:pt>
                <c:pt idx="669">
                  <c:v>39848</c:v>
                </c:pt>
                <c:pt idx="670">
                  <c:v>39843</c:v>
                </c:pt>
                <c:pt idx="671">
                  <c:v>39841</c:v>
                </c:pt>
                <c:pt idx="672">
                  <c:v>39836</c:v>
                </c:pt>
                <c:pt idx="673">
                  <c:v>39834</c:v>
                </c:pt>
                <c:pt idx="674">
                  <c:v>39829</c:v>
                </c:pt>
                <c:pt idx="675">
                  <c:v>39827</c:v>
                </c:pt>
                <c:pt idx="676">
                  <c:v>39822</c:v>
                </c:pt>
                <c:pt idx="677">
                  <c:v>39820</c:v>
                </c:pt>
                <c:pt idx="678">
                  <c:v>39815</c:v>
                </c:pt>
                <c:pt idx="679">
                  <c:v>39801</c:v>
                </c:pt>
                <c:pt idx="680">
                  <c:v>39799</c:v>
                </c:pt>
                <c:pt idx="681">
                  <c:v>39794</c:v>
                </c:pt>
                <c:pt idx="682">
                  <c:v>39792</c:v>
                </c:pt>
                <c:pt idx="683">
                  <c:v>39787</c:v>
                </c:pt>
                <c:pt idx="684">
                  <c:v>39785</c:v>
                </c:pt>
                <c:pt idx="685">
                  <c:v>39780</c:v>
                </c:pt>
                <c:pt idx="686">
                  <c:v>39778</c:v>
                </c:pt>
                <c:pt idx="687">
                  <c:v>39773</c:v>
                </c:pt>
                <c:pt idx="688">
                  <c:v>39771</c:v>
                </c:pt>
                <c:pt idx="689">
                  <c:v>39766</c:v>
                </c:pt>
                <c:pt idx="690">
                  <c:v>39764</c:v>
                </c:pt>
                <c:pt idx="691">
                  <c:v>39759</c:v>
                </c:pt>
                <c:pt idx="692">
                  <c:v>39757</c:v>
                </c:pt>
                <c:pt idx="693">
                  <c:v>39752</c:v>
                </c:pt>
                <c:pt idx="694">
                  <c:v>39750</c:v>
                </c:pt>
                <c:pt idx="695">
                  <c:v>39745</c:v>
                </c:pt>
                <c:pt idx="696">
                  <c:v>39743</c:v>
                </c:pt>
                <c:pt idx="697">
                  <c:v>39738</c:v>
                </c:pt>
                <c:pt idx="698">
                  <c:v>39736</c:v>
                </c:pt>
                <c:pt idx="699">
                  <c:v>39731</c:v>
                </c:pt>
                <c:pt idx="700">
                  <c:v>39729</c:v>
                </c:pt>
                <c:pt idx="701">
                  <c:v>39724</c:v>
                </c:pt>
                <c:pt idx="702">
                  <c:v>39722</c:v>
                </c:pt>
                <c:pt idx="703">
                  <c:v>39717</c:v>
                </c:pt>
                <c:pt idx="704">
                  <c:v>39715</c:v>
                </c:pt>
                <c:pt idx="705">
                  <c:v>39710</c:v>
                </c:pt>
                <c:pt idx="706">
                  <c:v>39708</c:v>
                </c:pt>
                <c:pt idx="707">
                  <c:v>39703</c:v>
                </c:pt>
                <c:pt idx="708">
                  <c:v>39701</c:v>
                </c:pt>
                <c:pt idx="709">
                  <c:v>39696</c:v>
                </c:pt>
                <c:pt idx="710">
                  <c:v>39694</c:v>
                </c:pt>
                <c:pt idx="711">
                  <c:v>39689</c:v>
                </c:pt>
                <c:pt idx="712">
                  <c:v>39687</c:v>
                </c:pt>
                <c:pt idx="713">
                  <c:v>39682</c:v>
                </c:pt>
                <c:pt idx="714">
                  <c:v>39680</c:v>
                </c:pt>
                <c:pt idx="715">
                  <c:v>39675</c:v>
                </c:pt>
                <c:pt idx="716">
                  <c:v>39673</c:v>
                </c:pt>
                <c:pt idx="717">
                  <c:v>39668</c:v>
                </c:pt>
                <c:pt idx="718">
                  <c:v>39666</c:v>
                </c:pt>
                <c:pt idx="719">
                  <c:v>39661</c:v>
                </c:pt>
                <c:pt idx="720">
                  <c:v>39659</c:v>
                </c:pt>
                <c:pt idx="721">
                  <c:v>39654</c:v>
                </c:pt>
                <c:pt idx="722">
                  <c:v>39652</c:v>
                </c:pt>
                <c:pt idx="723">
                  <c:v>39647</c:v>
                </c:pt>
                <c:pt idx="724">
                  <c:v>39645</c:v>
                </c:pt>
                <c:pt idx="725">
                  <c:v>39640</c:v>
                </c:pt>
                <c:pt idx="726">
                  <c:v>39638</c:v>
                </c:pt>
                <c:pt idx="727">
                  <c:v>39633</c:v>
                </c:pt>
                <c:pt idx="728">
                  <c:v>39631</c:v>
                </c:pt>
                <c:pt idx="729">
                  <c:v>39626</c:v>
                </c:pt>
                <c:pt idx="730">
                  <c:v>39624</c:v>
                </c:pt>
                <c:pt idx="731">
                  <c:v>39622</c:v>
                </c:pt>
                <c:pt idx="732">
                  <c:v>39619</c:v>
                </c:pt>
                <c:pt idx="733">
                  <c:v>39617</c:v>
                </c:pt>
                <c:pt idx="734">
                  <c:v>39612</c:v>
                </c:pt>
                <c:pt idx="735">
                  <c:v>39610</c:v>
                </c:pt>
                <c:pt idx="736">
                  <c:v>39605</c:v>
                </c:pt>
                <c:pt idx="737">
                  <c:v>39603</c:v>
                </c:pt>
                <c:pt idx="738">
                  <c:v>39598</c:v>
                </c:pt>
                <c:pt idx="739">
                  <c:v>39596</c:v>
                </c:pt>
                <c:pt idx="740">
                  <c:v>39591</c:v>
                </c:pt>
                <c:pt idx="741">
                  <c:v>39589</c:v>
                </c:pt>
                <c:pt idx="742">
                  <c:v>39584</c:v>
                </c:pt>
                <c:pt idx="743">
                  <c:v>39582</c:v>
                </c:pt>
                <c:pt idx="744">
                  <c:v>39577</c:v>
                </c:pt>
                <c:pt idx="745">
                  <c:v>39575</c:v>
                </c:pt>
                <c:pt idx="746">
                  <c:v>39570</c:v>
                </c:pt>
                <c:pt idx="747">
                  <c:v>39568</c:v>
                </c:pt>
                <c:pt idx="748">
                  <c:v>39563</c:v>
                </c:pt>
                <c:pt idx="749">
                  <c:v>39561</c:v>
                </c:pt>
                <c:pt idx="750">
                  <c:v>39556</c:v>
                </c:pt>
                <c:pt idx="751">
                  <c:v>39554</c:v>
                </c:pt>
                <c:pt idx="752">
                  <c:v>39549</c:v>
                </c:pt>
                <c:pt idx="753">
                  <c:v>39547</c:v>
                </c:pt>
                <c:pt idx="754">
                  <c:v>39542</c:v>
                </c:pt>
                <c:pt idx="755">
                  <c:v>39540</c:v>
                </c:pt>
                <c:pt idx="756">
                  <c:v>39535</c:v>
                </c:pt>
                <c:pt idx="757">
                  <c:v>39533</c:v>
                </c:pt>
                <c:pt idx="758">
                  <c:v>39526</c:v>
                </c:pt>
                <c:pt idx="759">
                  <c:v>39521</c:v>
                </c:pt>
                <c:pt idx="760">
                  <c:v>39519</c:v>
                </c:pt>
                <c:pt idx="761">
                  <c:v>39514</c:v>
                </c:pt>
                <c:pt idx="762">
                  <c:v>39512</c:v>
                </c:pt>
                <c:pt idx="763">
                  <c:v>39507</c:v>
                </c:pt>
                <c:pt idx="764">
                  <c:v>39505</c:v>
                </c:pt>
                <c:pt idx="765">
                  <c:v>39500</c:v>
                </c:pt>
                <c:pt idx="766">
                  <c:v>39498</c:v>
                </c:pt>
                <c:pt idx="767">
                  <c:v>39493</c:v>
                </c:pt>
                <c:pt idx="768">
                  <c:v>39491</c:v>
                </c:pt>
                <c:pt idx="769">
                  <c:v>39486</c:v>
                </c:pt>
                <c:pt idx="770">
                  <c:v>39484</c:v>
                </c:pt>
                <c:pt idx="771">
                  <c:v>39479</c:v>
                </c:pt>
                <c:pt idx="772">
                  <c:v>39477</c:v>
                </c:pt>
                <c:pt idx="773">
                  <c:v>39472</c:v>
                </c:pt>
                <c:pt idx="774">
                  <c:v>39470</c:v>
                </c:pt>
                <c:pt idx="775">
                  <c:v>39465</c:v>
                </c:pt>
                <c:pt idx="776">
                  <c:v>39463</c:v>
                </c:pt>
                <c:pt idx="777">
                  <c:v>39458</c:v>
                </c:pt>
                <c:pt idx="778">
                  <c:v>39456</c:v>
                </c:pt>
                <c:pt idx="779">
                  <c:v>39451</c:v>
                </c:pt>
                <c:pt idx="780">
                  <c:v>39449</c:v>
                </c:pt>
                <c:pt idx="781">
                  <c:v>39437</c:v>
                </c:pt>
                <c:pt idx="782">
                  <c:v>39435</c:v>
                </c:pt>
                <c:pt idx="783">
                  <c:v>39430</c:v>
                </c:pt>
                <c:pt idx="784">
                  <c:v>39428</c:v>
                </c:pt>
                <c:pt idx="785">
                  <c:v>39423</c:v>
                </c:pt>
                <c:pt idx="786">
                  <c:v>39416</c:v>
                </c:pt>
                <c:pt idx="787">
                  <c:v>39414</c:v>
                </c:pt>
                <c:pt idx="788">
                  <c:v>39409</c:v>
                </c:pt>
                <c:pt idx="789">
                  <c:v>39407</c:v>
                </c:pt>
                <c:pt idx="790">
                  <c:v>39402</c:v>
                </c:pt>
                <c:pt idx="791">
                  <c:v>39400</c:v>
                </c:pt>
                <c:pt idx="792">
                  <c:v>39395</c:v>
                </c:pt>
                <c:pt idx="793">
                  <c:v>39393</c:v>
                </c:pt>
                <c:pt idx="794">
                  <c:v>39388</c:v>
                </c:pt>
                <c:pt idx="795">
                  <c:v>39386</c:v>
                </c:pt>
                <c:pt idx="796">
                  <c:v>39381</c:v>
                </c:pt>
                <c:pt idx="797">
                  <c:v>39379</c:v>
                </c:pt>
                <c:pt idx="798">
                  <c:v>39374</c:v>
                </c:pt>
                <c:pt idx="799">
                  <c:v>39372</c:v>
                </c:pt>
                <c:pt idx="800">
                  <c:v>39367</c:v>
                </c:pt>
                <c:pt idx="801">
                  <c:v>39365</c:v>
                </c:pt>
                <c:pt idx="802">
                  <c:v>39360</c:v>
                </c:pt>
                <c:pt idx="803">
                  <c:v>39358</c:v>
                </c:pt>
                <c:pt idx="804">
                  <c:v>39353</c:v>
                </c:pt>
                <c:pt idx="805">
                  <c:v>39351</c:v>
                </c:pt>
                <c:pt idx="806">
                  <c:v>39346</c:v>
                </c:pt>
                <c:pt idx="807">
                  <c:v>39344</c:v>
                </c:pt>
                <c:pt idx="808">
                  <c:v>39339</c:v>
                </c:pt>
                <c:pt idx="809">
                  <c:v>39337</c:v>
                </c:pt>
                <c:pt idx="810">
                  <c:v>39332</c:v>
                </c:pt>
                <c:pt idx="811">
                  <c:v>39330</c:v>
                </c:pt>
                <c:pt idx="812">
                  <c:v>39325</c:v>
                </c:pt>
                <c:pt idx="813">
                  <c:v>39323</c:v>
                </c:pt>
                <c:pt idx="814">
                  <c:v>39318</c:v>
                </c:pt>
                <c:pt idx="815">
                  <c:v>39316</c:v>
                </c:pt>
                <c:pt idx="816">
                  <c:v>39311</c:v>
                </c:pt>
                <c:pt idx="817">
                  <c:v>39309</c:v>
                </c:pt>
                <c:pt idx="818">
                  <c:v>39304</c:v>
                </c:pt>
                <c:pt idx="819">
                  <c:v>39302</c:v>
                </c:pt>
                <c:pt idx="820">
                  <c:v>39297</c:v>
                </c:pt>
                <c:pt idx="821">
                  <c:v>39295</c:v>
                </c:pt>
                <c:pt idx="822">
                  <c:v>39290</c:v>
                </c:pt>
                <c:pt idx="823">
                  <c:v>39288</c:v>
                </c:pt>
                <c:pt idx="824">
                  <c:v>39283</c:v>
                </c:pt>
                <c:pt idx="825">
                  <c:v>39281</c:v>
                </c:pt>
                <c:pt idx="826">
                  <c:v>39276</c:v>
                </c:pt>
                <c:pt idx="827">
                  <c:v>39274</c:v>
                </c:pt>
                <c:pt idx="828">
                  <c:v>39269</c:v>
                </c:pt>
                <c:pt idx="829">
                  <c:v>39267</c:v>
                </c:pt>
                <c:pt idx="830">
                  <c:v>39262</c:v>
                </c:pt>
                <c:pt idx="831">
                  <c:v>39260</c:v>
                </c:pt>
                <c:pt idx="832">
                  <c:v>39255</c:v>
                </c:pt>
                <c:pt idx="833">
                  <c:v>39253</c:v>
                </c:pt>
                <c:pt idx="834">
                  <c:v>39248</c:v>
                </c:pt>
                <c:pt idx="835">
                  <c:v>39246</c:v>
                </c:pt>
                <c:pt idx="836">
                  <c:v>39241</c:v>
                </c:pt>
              </c:numCache>
            </c:numRef>
          </c:cat>
          <c:val>
            <c:numRef>
              <c:f>'Ali Prems'!$L$5:$L$841</c:f>
              <c:numCache>
                <c:formatCode>0</c:formatCode>
                <c:ptCount val="837"/>
                <c:pt idx="0">
                  <c:v>103.3</c:v>
                </c:pt>
                <c:pt idx="1">
                  <c:v>103.3</c:v>
                </c:pt>
                <c:pt idx="2">
                  <c:v>103.3</c:v>
                </c:pt>
                <c:pt idx="3">
                  <c:v>103.3</c:v>
                </c:pt>
                <c:pt idx="4">
                  <c:v>103.3</c:v>
                </c:pt>
                <c:pt idx="5">
                  <c:v>103.3</c:v>
                </c:pt>
                <c:pt idx="6">
                  <c:v>103.3</c:v>
                </c:pt>
                <c:pt idx="7">
                  <c:v>103.3</c:v>
                </c:pt>
                <c:pt idx="8">
                  <c:v>103.3</c:v>
                </c:pt>
                <c:pt idx="9">
                  <c:v>169.29</c:v>
                </c:pt>
                <c:pt idx="10">
                  <c:v>169.29</c:v>
                </c:pt>
                <c:pt idx="11">
                  <c:v>169.29</c:v>
                </c:pt>
                <c:pt idx="12">
                  <c:v>179.97</c:v>
                </c:pt>
                <c:pt idx="13">
                  <c:v>179.97</c:v>
                </c:pt>
                <c:pt idx="14">
                  <c:v>179.97</c:v>
                </c:pt>
                <c:pt idx="15">
                  <c:v>199.22</c:v>
                </c:pt>
                <c:pt idx="16">
                  <c:v>205</c:v>
                </c:pt>
                <c:pt idx="17">
                  <c:v>209.13</c:v>
                </c:pt>
                <c:pt idx="18">
                  <c:v>209.13</c:v>
                </c:pt>
                <c:pt idx="19">
                  <c:v>227.77</c:v>
                </c:pt>
                <c:pt idx="20">
                  <c:v>227.77</c:v>
                </c:pt>
                <c:pt idx="21">
                  <c:v>245</c:v>
                </c:pt>
                <c:pt idx="22">
                  <c:v>245</c:v>
                </c:pt>
                <c:pt idx="23">
                  <c:v>245</c:v>
                </c:pt>
                <c:pt idx="24">
                  <c:v>250</c:v>
                </c:pt>
                <c:pt idx="25">
                  <c:v>250</c:v>
                </c:pt>
                <c:pt idx="26">
                  <c:v>250</c:v>
                </c:pt>
                <c:pt idx="27">
                  <c:v>250</c:v>
                </c:pt>
                <c:pt idx="28">
                  <c:v>256.24</c:v>
                </c:pt>
                <c:pt idx="29">
                  <c:v>270</c:v>
                </c:pt>
                <c:pt idx="30">
                  <c:v>280</c:v>
                </c:pt>
                <c:pt idx="31">
                  <c:v>280</c:v>
                </c:pt>
                <c:pt idx="32">
                  <c:v>280</c:v>
                </c:pt>
                <c:pt idx="33">
                  <c:v>280</c:v>
                </c:pt>
                <c:pt idx="34">
                  <c:v>290</c:v>
                </c:pt>
                <c:pt idx="35">
                  <c:v>290</c:v>
                </c:pt>
                <c:pt idx="36">
                  <c:v>290</c:v>
                </c:pt>
                <c:pt idx="37">
                  <c:v>290</c:v>
                </c:pt>
                <c:pt idx="38">
                  <c:v>290</c:v>
                </c:pt>
                <c:pt idx="39">
                  <c:v>292.06</c:v>
                </c:pt>
                <c:pt idx="40">
                  <c:v>292.06</c:v>
                </c:pt>
                <c:pt idx="41">
                  <c:v>292.06</c:v>
                </c:pt>
                <c:pt idx="42">
                  <c:v>292.06</c:v>
                </c:pt>
                <c:pt idx="43">
                  <c:v>301.68</c:v>
                </c:pt>
                <c:pt idx="44">
                  <c:v>301.68</c:v>
                </c:pt>
                <c:pt idx="45">
                  <c:v>301.68</c:v>
                </c:pt>
                <c:pt idx="46">
                  <c:v>307.2</c:v>
                </c:pt>
                <c:pt idx="47">
                  <c:v>302.63</c:v>
                </c:pt>
                <c:pt idx="48">
                  <c:v>302.63</c:v>
                </c:pt>
                <c:pt idx="49">
                  <c:v>302.63</c:v>
                </c:pt>
                <c:pt idx="50">
                  <c:v>302.63</c:v>
                </c:pt>
                <c:pt idx="51">
                  <c:v>302.63</c:v>
                </c:pt>
                <c:pt idx="52">
                  <c:v>314.69</c:v>
                </c:pt>
                <c:pt idx="53">
                  <c:v>314.69</c:v>
                </c:pt>
                <c:pt idx="54">
                  <c:v>312.24</c:v>
                </c:pt>
                <c:pt idx="55">
                  <c:v>335.25</c:v>
                </c:pt>
                <c:pt idx="56">
                  <c:v>335.25</c:v>
                </c:pt>
                <c:pt idx="57">
                  <c:v>335.25</c:v>
                </c:pt>
                <c:pt idx="58">
                  <c:v>335.25</c:v>
                </c:pt>
                <c:pt idx="59">
                  <c:v>339</c:v>
                </c:pt>
                <c:pt idx="60">
                  <c:v>341.04</c:v>
                </c:pt>
                <c:pt idx="61">
                  <c:v>341.14</c:v>
                </c:pt>
                <c:pt idx="62">
                  <c:v>360</c:v>
                </c:pt>
                <c:pt idx="63">
                  <c:v>360</c:v>
                </c:pt>
                <c:pt idx="64">
                  <c:v>360</c:v>
                </c:pt>
                <c:pt idx="65">
                  <c:v>360</c:v>
                </c:pt>
                <c:pt idx="66">
                  <c:v>365</c:v>
                </c:pt>
                <c:pt idx="67">
                  <c:v>370</c:v>
                </c:pt>
                <c:pt idx="68">
                  <c:v>370</c:v>
                </c:pt>
                <c:pt idx="69">
                  <c:v>380</c:v>
                </c:pt>
                <c:pt idx="70">
                  <c:v>380</c:v>
                </c:pt>
                <c:pt idx="71">
                  <c:v>380</c:v>
                </c:pt>
                <c:pt idx="72">
                  <c:v>380</c:v>
                </c:pt>
                <c:pt idx="73">
                  <c:v>390</c:v>
                </c:pt>
                <c:pt idx="74">
                  <c:v>390</c:v>
                </c:pt>
                <c:pt idx="75">
                  <c:v>390</c:v>
                </c:pt>
                <c:pt idx="76">
                  <c:v>390</c:v>
                </c:pt>
                <c:pt idx="77">
                  <c:v>390</c:v>
                </c:pt>
                <c:pt idx="78">
                  <c:v>390</c:v>
                </c:pt>
                <c:pt idx="79">
                  <c:v>396.43</c:v>
                </c:pt>
                <c:pt idx="80">
                  <c:v>396.43</c:v>
                </c:pt>
                <c:pt idx="81">
                  <c:v>396.43</c:v>
                </c:pt>
                <c:pt idx="82">
                  <c:v>394.17</c:v>
                </c:pt>
                <c:pt idx="83">
                  <c:v>411.11</c:v>
                </c:pt>
                <c:pt idx="84">
                  <c:v>411.11</c:v>
                </c:pt>
                <c:pt idx="85">
                  <c:v>411.11</c:v>
                </c:pt>
                <c:pt idx="86">
                  <c:v>411.11</c:v>
                </c:pt>
                <c:pt idx="87">
                  <c:v>411.11</c:v>
                </c:pt>
                <c:pt idx="88">
                  <c:v>411.11</c:v>
                </c:pt>
                <c:pt idx="89">
                  <c:v>411.11</c:v>
                </c:pt>
                <c:pt idx="90">
                  <c:v>411.11</c:v>
                </c:pt>
                <c:pt idx="91">
                  <c:v>411.11</c:v>
                </c:pt>
                <c:pt idx="92">
                  <c:v>411.11</c:v>
                </c:pt>
                <c:pt idx="93">
                  <c:v>411.11</c:v>
                </c:pt>
                <c:pt idx="94">
                  <c:v>411.11</c:v>
                </c:pt>
                <c:pt idx="95">
                  <c:v>411.11</c:v>
                </c:pt>
                <c:pt idx="96">
                  <c:v>411.11</c:v>
                </c:pt>
                <c:pt idx="97">
                  <c:v>411.11</c:v>
                </c:pt>
                <c:pt idx="98">
                  <c:v>411.11</c:v>
                </c:pt>
                <c:pt idx="99">
                  <c:v>411.11</c:v>
                </c:pt>
                <c:pt idx="100">
                  <c:v>411.11</c:v>
                </c:pt>
                <c:pt idx="101">
                  <c:v>411.11</c:v>
                </c:pt>
                <c:pt idx="102">
                  <c:v>411.11</c:v>
                </c:pt>
                <c:pt idx="103">
                  <c:v>411.11</c:v>
                </c:pt>
                <c:pt idx="104">
                  <c:v>411.11</c:v>
                </c:pt>
                <c:pt idx="105">
                  <c:v>403.79</c:v>
                </c:pt>
                <c:pt idx="106">
                  <c:v>415.56</c:v>
                </c:pt>
                <c:pt idx="107">
                  <c:v>415.56</c:v>
                </c:pt>
                <c:pt idx="108">
                  <c:v>415.56</c:v>
                </c:pt>
                <c:pt idx="109">
                  <c:v>415.56</c:v>
                </c:pt>
                <c:pt idx="110">
                  <c:v>421.43</c:v>
                </c:pt>
                <c:pt idx="111">
                  <c:v>421.43</c:v>
                </c:pt>
                <c:pt idx="112">
                  <c:v>421.43</c:v>
                </c:pt>
                <c:pt idx="113">
                  <c:v>422.5</c:v>
                </c:pt>
                <c:pt idx="114">
                  <c:v>422.5</c:v>
                </c:pt>
                <c:pt idx="115">
                  <c:v>422.5</c:v>
                </c:pt>
                <c:pt idx="116">
                  <c:v>422.5</c:v>
                </c:pt>
                <c:pt idx="117">
                  <c:v>422.5</c:v>
                </c:pt>
                <c:pt idx="118">
                  <c:v>422.5</c:v>
                </c:pt>
                <c:pt idx="119">
                  <c:v>426.85</c:v>
                </c:pt>
                <c:pt idx="120">
                  <c:v>426.85</c:v>
                </c:pt>
                <c:pt idx="121">
                  <c:v>426.85</c:v>
                </c:pt>
                <c:pt idx="122">
                  <c:v>426.85</c:v>
                </c:pt>
                <c:pt idx="123">
                  <c:v>427.38</c:v>
                </c:pt>
                <c:pt idx="124">
                  <c:v>426.94</c:v>
                </c:pt>
                <c:pt idx="125">
                  <c:v>426.94</c:v>
                </c:pt>
                <c:pt idx="126">
                  <c:v>426.94</c:v>
                </c:pt>
                <c:pt idx="127">
                  <c:v>426.94</c:v>
                </c:pt>
                <c:pt idx="128">
                  <c:v>426.94</c:v>
                </c:pt>
                <c:pt idx="129">
                  <c:v>426.94</c:v>
                </c:pt>
                <c:pt idx="130">
                  <c:v>426.94</c:v>
                </c:pt>
                <c:pt idx="131">
                  <c:v>425.33</c:v>
                </c:pt>
                <c:pt idx="132">
                  <c:v>425.28</c:v>
                </c:pt>
                <c:pt idx="133">
                  <c:v>425.28</c:v>
                </c:pt>
                <c:pt idx="134">
                  <c:v>424.89</c:v>
                </c:pt>
                <c:pt idx="135">
                  <c:v>424.89</c:v>
                </c:pt>
                <c:pt idx="136">
                  <c:v>424.89</c:v>
                </c:pt>
                <c:pt idx="137">
                  <c:v>424.89</c:v>
                </c:pt>
                <c:pt idx="138">
                  <c:v>424.89</c:v>
                </c:pt>
                <c:pt idx="139">
                  <c:v>425</c:v>
                </c:pt>
                <c:pt idx="140">
                  <c:v>421.09</c:v>
                </c:pt>
                <c:pt idx="141">
                  <c:v>421.09</c:v>
                </c:pt>
                <c:pt idx="142">
                  <c:v>421.09</c:v>
                </c:pt>
                <c:pt idx="143">
                  <c:v>421.09</c:v>
                </c:pt>
                <c:pt idx="144">
                  <c:v>421.09</c:v>
                </c:pt>
                <c:pt idx="145">
                  <c:v>421.09</c:v>
                </c:pt>
                <c:pt idx="146">
                  <c:v>419.63</c:v>
                </c:pt>
                <c:pt idx="147">
                  <c:v>419.03</c:v>
                </c:pt>
                <c:pt idx="148">
                  <c:v>408.64</c:v>
                </c:pt>
                <c:pt idx="149">
                  <c:v>408.64</c:v>
                </c:pt>
                <c:pt idx="150">
                  <c:v>408.64</c:v>
                </c:pt>
                <c:pt idx="151">
                  <c:v>407.73</c:v>
                </c:pt>
                <c:pt idx="152">
                  <c:v>407.73</c:v>
                </c:pt>
                <c:pt idx="153">
                  <c:v>407.73</c:v>
                </c:pt>
                <c:pt idx="154">
                  <c:v>402.44</c:v>
                </c:pt>
                <c:pt idx="155">
                  <c:v>402.44</c:v>
                </c:pt>
                <c:pt idx="156">
                  <c:v>397.79</c:v>
                </c:pt>
                <c:pt idx="157">
                  <c:v>397.79</c:v>
                </c:pt>
                <c:pt idx="158">
                  <c:v>397.79</c:v>
                </c:pt>
                <c:pt idx="159">
                  <c:v>397.79</c:v>
                </c:pt>
                <c:pt idx="160">
                  <c:v>397.79</c:v>
                </c:pt>
                <c:pt idx="161">
                  <c:v>394.3</c:v>
                </c:pt>
                <c:pt idx="162">
                  <c:v>394.3</c:v>
                </c:pt>
                <c:pt idx="163">
                  <c:v>393.72</c:v>
                </c:pt>
                <c:pt idx="164">
                  <c:v>391.11</c:v>
                </c:pt>
                <c:pt idx="165">
                  <c:v>390</c:v>
                </c:pt>
                <c:pt idx="166">
                  <c:v>390</c:v>
                </c:pt>
                <c:pt idx="167">
                  <c:v>390</c:v>
                </c:pt>
                <c:pt idx="168">
                  <c:v>390</c:v>
                </c:pt>
                <c:pt idx="169">
                  <c:v>390</c:v>
                </c:pt>
                <c:pt idx="170">
                  <c:v>381.25</c:v>
                </c:pt>
                <c:pt idx="171">
                  <c:v>381.25</c:v>
                </c:pt>
                <c:pt idx="172">
                  <c:v>381.25</c:v>
                </c:pt>
                <c:pt idx="173">
                  <c:v>381.25</c:v>
                </c:pt>
                <c:pt idx="174">
                  <c:v>379.44</c:v>
                </c:pt>
                <c:pt idx="175">
                  <c:v>379.44</c:v>
                </c:pt>
                <c:pt idx="176">
                  <c:v>379.44</c:v>
                </c:pt>
                <c:pt idx="177">
                  <c:v>379.44</c:v>
                </c:pt>
                <c:pt idx="178">
                  <c:v>379.44</c:v>
                </c:pt>
                <c:pt idx="179">
                  <c:v>380.71</c:v>
                </c:pt>
                <c:pt idx="180">
                  <c:v>380.71</c:v>
                </c:pt>
                <c:pt idx="181">
                  <c:v>380.71</c:v>
                </c:pt>
                <c:pt idx="182">
                  <c:v>380.71</c:v>
                </c:pt>
                <c:pt idx="183">
                  <c:v>382.86</c:v>
                </c:pt>
                <c:pt idx="184">
                  <c:v>382.86</c:v>
                </c:pt>
                <c:pt idx="185">
                  <c:v>382.86</c:v>
                </c:pt>
                <c:pt idx="186">
                  <c:v>382.86</c:v>
                </c:pt>
                <c:pt idx="187">
                  <c:v>382.86</c:v>
                </c:pt>
                <c:pt idx="188">
                  <c:v>382.86</c:v>
                </c:pt>
                <c:pt idx="189">
                  <c:v>382.86</c:v>
                </c:pt>
                <c:pt idx="190">
                  <c:v>382.86</c:v>
                </c:pt>
                <c:pt idx="191">
                  <c:v>382.86</c:v>
                </c:pt>
                <c:pt idx="192">
                  <c:v>382.86</c:v>
                </c:pt>
                <c:pt idx="193">
                  <c:v>382.86</c:v>
                </c:pt>
                <c:pt idx="194">
                  <c:v>382.86</c:v>
                </c:pt>
                <c:pt idx="195">
                  <c:v>382.86</c:v>
                </c:pt>
                <c:pt idx="196">
                  <c:v>382.86</c:v>
                </c:pt>
                <c:pt idx="197">
                  <c:v>377.78</c:v>
                </c:pt>
                <c:pt idx="198">
                  <c:v>377.78</c:v>
                </c:pt>
                <c:pt idx="199">
                  <c:v>377.78</c:v>
                </c:pt>
                <c:pt idx="200">
                  <c:v>377.78</c:v>
                </c:pt>
                <c:pt idx="201">
                  <c:v>377.78</c:v>
                </c:pt>
                <c:pt idx="202">
                  <c:v>377.78</c:v>
                </c:pt>
                <c:pt idx="203">
                  <c:v>377.78</c:v>
                </c:pt>
                <c:pt idx="204">
                  <c:v>377.78</c:v>
                </c:pt>
                <c:pt idx="205">
                  <c:v>377.78</c:v>
                </c:pt>
                <c:pt idx="206">
                  <c:v>377.78</c:v>
                </c:pt>
                <c:pt idx="207">
                  <c:v>377.78</c:v>
                </c:pt>
                <c:pt idx="208">
                  <c:v>377.78</c:v>
                </c:pt>
                <c:pt idx="209">
                  <c:v>378.95</c:v>
                </c:pt>
                <c:pt idx="210">
                  <c:v>374.39</c:v>
                </c:pt>
                <c:pt idx="211">
                  <c:v>371</c:v>
                </c:pt>
                <c:pt idx="212">
                  <c:v>371</c:v>
                </c:pt>
                <c:pt idx="213">
                  <c:v>371</c:v>
                </c:pt>
                <c:pt idx="214">
                  <c:v>371</c:v>
                </c:pt>
                <c:pt idx="215">
                  <c:v>357.86</c:v>
                </c:pt>
                <c:pt idx="216">
                  <c:v>357.86</c:v>
                </c:pt>
                <c:pt idx="217">
                  <c:v>357.86</c:v>
                </c:pt>
                <c:pt idx="218">
                  <c:v>357.86</c:v>
                </c:pt>
                <c:pt idx="219">
                  <c:v>357.86</c:v>
                </c:pt>
                <c:pt idx="220">
                  <c:v>357.86</c:v>
                </c:pt>
                <c:pt idx="221">
                  <c:v>357.86</c:v>
                </c:pt>
                <c:pt idx="222">
                  <c:v>354.29</c:v>
                </c:pt>
                <c:pt idx="223">
                  <c:v>351.67</c:v>
                </c:pt>
                <c:pt idx="224">
                  <c:v>351.67</c:v>
                </c:pt>
                <c:pt idx="225">
                  <c:v>351.67</c:v>
                </c:pt>
                <c:pt idx="226">
                  <c:v>351.67</c:v>
                </c:pt>
                <c:pt idx="227">
                  <c:v>351.67</c:v>
                </c:pt>
                <c:pt idx="228">
                  <c:v>344.17</c:v>
                </c:pt>
                <c:pt idx="229">
                  <c:v>343</c:v>
                </c:pt>
                <c:pt idx="230">
                  <c:v>343</c:v>
                </c:pt>
                <c:pt idx="231">
                  <c:v>343</c:v>
                </c:pt>
                <c:pt idx="232">
                  <c:v>343</c:v>
                </c:pt>
                <c:pt idx="233">
                  <c:v>340.83</c:v>
                </c:pt>
                <c:pt idx="234">
                  <c:v>340.83</c:v>
                </c:pt>
                <c:pt idx="235">
                  <c:v>340.83</c:v>
                </c:pt>
                <c:pt idx="236">
                  <c:v>340.83</c:v>
                </c:pt>
                <c:pt idx="237">
                  <c:v>340.83</c:v>
                </c:pt>
                <c:pt idx="238">
                  <c:v>340.83</c:v>
                </c:pt>
                <c:pt idx="239">
                  <c:v>340.83</c:v>
                </c:pt>
                <c:pt idx="240">
                  <c:v>340.83</c:v>
                </c:pt>
                <c:pt idx="241">
                  <c:v>340.83</c:v>
                </c:pt>
                <c:pt idx="242">
                  <c:v>340.83</c:v>
                </c:pt>
                <c:pt idx="243">
                  <c:v>340.83</c:v>
                </c:pt>
                <c:pt idx="244">
                  <c:v>340.83</c:v>
                </c:pt>
                <c:pt idx="245">
                  <c:v>338.33</c:v>
                </c:pt>
                <c:pt idx="246">
                  <c:v>338.33</c:v>
                </c:pt>
                <c:pt idx="247">
                  <c:v>334.29</c:v>
                </c:pt>
                <c:pt idx="248">
                  <c:v>332.86</c:v>
                </c:pt>
                <c:pt idx="249">
                  <c:v>332.86</c:v>
                </c:pt>
                <c:pt idx="250">
                  <c:v>330.83</c:v>
                </c:pt>
                <c:pt idx="251">
                  <c:v>330.83</c:v>
                </c:pt>
                <c:pt idx="252">
                  <c:v>327.5</c:v>
                </c:pt>
                <c:pt idx="253">
                  <c:v>326.67</c:v>
                </c:pt>
                <c:pt idx="254">
                  <c:v>326.67</c:v>
                </c:pt>
                <c:pt idx="255">
                  <c:v>321.88</c:v>
                </c:pt>
                <c:pt idx="256">
                  <c:v>321.88</c:v>
                </c:pt>
                <c:pt idx="257">
                  <c:v>321.88</c:v>
                </c:pt>
                <c:pt idx="258">
                  <c:v>321.88</c:v>
                </c:pt>
                <c:pt idx="259">
                  <c:v>322.86</c:v>
                </c:pt>
                <c:pt idx="260">
                  <c:v>322.86</c:v>
                </c:pt>
                <c:pt idx="261">
                  <c:v>321.88</c:v>
                </c:pt>
                <c:pt idx="262">
                  <c:v>321.88</c:v>
                </c:pt>
                <c:pt idx="263">
                  <c:v>321.25</c:v>
                </c:pt>
                <c:pt idx="264">
                  <c:v>321.25</c:v>
                </c:pt>
                <c:pt idx="265">
                  <c:v>321.25</c:v>
                </c:pt>
                <c:pt idx="266">
                  <c:v>318.57</c:v>
                </c:pt>
                <c:pt idx="267">
                  <c:v>318.57</c:v>
                </c:pt>
                <c:pt idx="268">
                  <c:v>318.57</c:v>
                </c:pt>
                <c:pt idx="269">
                  <c:v>317.5</c:v>
                </c:pt>
                <c:pt idx="270">
                  <c:v>317.5</c:v>
                </c:pt>
                <c:pt idx="271">
                  <c:v>317.5</c:v>
                </c:pt>
                <c:pt idx="272">
                  <c:v>317.5</c:v>
                </c:pt>
                <c:pt idx="273">
                  <c:v>317.5</c:v>
                </c:pt>
                <c:pt idx="274">
                  <c:v>317.5</c:v>
                </c:pt>
                <c:pt idx="275">
                  <c:v>317.5</c:v>
                </c:pt>
                <c:pt idx="276">
                  <c:v>317.5</c:v>
                </c:pt>
                <c:pt idx="277">
                  <c:v>317.5</c:v>
                </c:pt>
                <c:pt idx="278">
                  <c:v>317.5</c:v>
                </c:pt>
                <c:pt idx="279">
                  <c:v>316.67</c:v>
                </c:pt>
                <c:pt idx="280">
                  <c:v>316</c:v>
                </c:pt>
                <c:pt idx="281">
                  <c:v>307.86</c:v>
                </c:pt>
                <c:pt idx="282">
                  <c:v>305.83</c:v>
                </c:pt>
                <c:pt idx="283">
                  <c:v>305.83</c:v>
                </c:pt>
                <c:pt idx="284">
                  <c:v>308</c:v>
                </c:pt>
                <c:pt idx="285">
                  <c:v>308</c:v>
                </c:pt>
                <c:pt idx="286">
                  <c:v>308</c:v>
                </c:pt>
                <c:pt idx="287">
                  <c:v>308.57</c:v>
                </c:pt>
                <c:pt idx="288">
                  <c:v>301.88</c:v>
                </c:pt>
                <c:pt idx="289">
                  <c:v>300</c:v>
                </c:pt>
                <c:pt idx="290">
                  <c:v>300</c:v>
                </c:pt>
                <c:pt idx="291">
                  <c:v>300</c:v>
                </c:pt>
                <c:pt idx="292">
                  <c:v>300</c:v>
                </c:pt>
                <c:pt idx="293">
                  <c:v>300</c:v>
                </c:pt>
                <c:pt idx="294">
                  <c:v>300</c:v>
                </c:pt>
                <c:pt idx="295">
                  <c:v>300</c:v>
                </c:pt>
                <c:pt idx="296">
                  <c:v>300</c:v>
                </c:pt>
                <c:pt idx="297">
                  <c:v>300</c:v>
                </c:pt>
                <c:pt idx="298">
                  <c:v>300</c:v>
                </c:pt>
                <c:pt idx="299">
                  <c:v>300</c:v>
                </c:pt>
                <c:pt idx="300">
                  <c:v>300</c:v>
                </c:pt>
                <c:pt idx="301">
                  <c:v>300</c:v>
                </c:pt>
                <c:pt idx="302">
                  <c:v>300</c:v>
                </c:pt>
                <c:pt idx="303">
                  <c:v>300</c:v>
                </c:pt>
                <c:pt idx="304">
                  <c:v>300</c:v>
                </c:pt>
                <c:pt idx="305">
                  <c:v>300</c:v>
                </c:pt>
                <c:pt idx="306">
                  <c:v>300</c:v>
                </c:pt>
                <c:pt idx="307">
                  <c:v>300</c:v>
                </c:pt>
                <c:pt idx="308">
                  <c:v>300</c:v>
                </c:pt>
                <c:pt idx="309">
                  <c:v>300</c:v>
                </c:pt>
                <c:pt idx="310">
                  <c:v>300</c:v>
                </c:pt>
                <c:pt idx="311">
                  <c:v>300</c:v>
                </c:pt>
                <c:pt idx="312">
                  <c:v>300</c:v>
                </c:pt>
                <c:pt idx="313">
                  <c:v>300</c:v>
                </c:pt>
                <c:pt idx="314">
                  <c:v>300</c:v>
                </c:pt>
                <c:pt idx="315">
                  <c:v>300</c:v>
                </c:pt>
                <c:pt idx="316">
                  <c:v>300</c:v>
                </c:pt>
                <c:pt idx="317">
                  <c:v>300</c:v>
                </c:pt>
                <c:pt idx="318">
                  <c:v>300</c:v>
                </c:pt>
                <c:pt idx="319">
                  <c:v>301.43</c:v>
                </c:pt>
                <c:pt idx="320">
                  <c:v>301.43</c:v>
                </c:pt>
                <c:pt idx="321">
                  <c:v>301.43</c:v>
                </c:pt>
                <c:pt idx="322">
                  <c:v>301.43</c:v>
                </c:pt>
                <c:pt idx="323">
                  <c:v>301.43</c:v>
                </c:pt>
                <c:pt idx="324">
                  <c:v>301.39</c:v>
                </c:pt>
                <c:pt idx="325">
                  <c:v>301.39</c:v>
                </c:pt>
                <c:pt idx="326">
                  <c:v>301.47000000000003</c:v>
                </c:pt>
                <c:pt idx="327">
                  <c:v>302.22000000000003</c:v>
                </c:pt>
                <c:pt idx="328">
                  <c:v>302.22000000000003</c:v>
                </c:pt>
                <c:pt idx="329">
                  <c:v>302.22000000000003</c:v>
                </c:pt>
                <c:pt idx="330">
                  <c:v>302.22000000000003</c:v>
                </c:pt>
                <c:pt idx="331">
                  <c:v>301.67</c:v>
                </c:pt>
                <c:pt idx="332">
                  <c:v>301.67</c:v>
                </c:pt>
                <c:pt idx="333">
                  <c:v>302</c:v>
                </c:pt>
                <c:pt idx="334">
                  <c:v>290.23</c:v>
                </c:pt>
                <c:pt idx="335">
                  <c:v>285.92</c:v>
                </c:pt>
                <c:pt idx="336">
                  <c:v>285.42</c:v>
                </c:pt>
                <c:pt idx="337">
                  <c:v>285.17</c:v>
                </c:pt>
                <c:pt idx="338">
                  <c:v>285.17</c:v>
                </c:pt>
                <c:pt idx="339">
                  <c:v>262.5</c:v>
                </c:pt>
                <c:pt idx="340">
                  <c:v>262.5</c:v>
                </c:pt>
                <c:pt idx="341">
                  <c:v>254.64</c:v>
                </c:pt>
                <c:pt idx="342">
                  <c:v>254.64</c:v>
                </c:pt>
                <c:pt idx="343">
                  <c:v>241.67</c:v>
                </c:pt>
                <c:pt idx="344">
                  <c:v>235</c:v>
                </c:pt>
                <c:pt idx="345">
                  <c:v>235</c:v>
                </c:pt>
                <c:pt idx="346">
                  <c:v>228.33</c:v>
                </c:pt>
                <c:pt idx="347">
                  <c:v>223.57</c:v>
                </c:pt>
                <c:pt idx="348">
                  <c:v>223.57</c:v>
                </c:pt>
                <c:pt idx="349">
                  <c:v>224.17</c:v>
                </c:pt>
                <c:pt idx="350">
                  <c:v>224.17</c:v>
                </c:pt>
                <c:pt idx="351">
                  <c:v>224.17</c:v>
                </c:pt>
                <c:pt idx="352">
                  <c:v>224.17</c:v>
                </c:pt>
                <c:pt idx="353">
                  <c:v>224.17</c:v>
                </c:pt>
                <c:pt idx="354">
                  <c:v>224.17</c:v>
                </c:pt>
                <c:pt idx="355">
                  <c:v>224.17</c:v>
                </c:pt>
                <c:pt idx="356">
                  <c:v>224.17</c:v>
                </c:pt>
                <c:pt idx="357">
                  <c:v>224.17</c:v>
                </c:pt>
                <c:pt idx="358">
                  <c:v>224.17</c:v>
                </c:pt>
                <c:pt idx="359">
                  <c:v>210</c:v>
                </c:pt>
                <c:pt idx="360">
                  <c:v>210</c:v>
                </c:pt>
                <c:pt idx="361">
                  <c:v>207.86</c:v>
                </c:pt>
                <c:pt idx="362">
                  <c:v>207.86</c:v>
                </c:pt>
                <c:pt idx="363">
                  <c:v>207.86</c:v>
                </c:pt>
                <c:pt idx="364">
                  <c:v>207.86</c:v>
                </c:pt>
                <c:pt idx="365">
                  <c:v>207.86</c:v>
                </c:pt>
                <c:pt idx="366">
                  <c:v>198.93</c:v>
                </c:pt>
                <c:pt idx="367">
                  <c:v>198.93</c:v>
                </c:pt>
                <c:pt idx="368">
                  <c:v>198.93</c:v>
                </c:pt>
                <c:pt idx="369">
                  <c:v>198.93</c:v>
                </c:pt>
                <c:pt idx="370">
                  <c:v>198.93</c:v>
                </c:pt>
                <c:pt idx="371">
                  <c:v>198.93</c:v>
                </c:pt>
                <c:pt idx="372">
                  <c:v>198.93</c:v>
                </c:pt>
                <c:pt idx="373">
                  <c:v>198.93</c:v>
                </c:pt>
                <c:pt idx="374">
                  <c:v>198.93</c:v>
                </c:pt>
                <c:pt idx="375">
                  <c:v>197.86</c:v>
                </c:pt>
                <c:pt idx="376">
                  <c:v>195.63</c:v>
                </c:pt>
                <c:pt idx="377">
                  <c:v>195.63</c:v>
                </c:pt>
                <c:pt idx="378">
                  <c:v>194.17</c:v>
                </c:pt>
                <c:pt idx="379">
                  <c:v>194.17</c:v>
                </c:pt>
                <c:pt idx="380">
                  <c:v>193.33</c:v>
                </c:pt>
                <c:pt idx="381">
                  <c:v>193.33</c:v>
                </c:pt>
                <c:pt idx="382">
                  <c:v>193.33</c:v>
                </c:pt>
                <c:pt idx="383">
                  <c:v>194.29</c:v>
                </c:pt>
                <c:pt idx="384">
                  <c:v>194.29</c:v>
                </c:pt>
                <c:pt idx="385">
                  <c:v>194.29</c:v>
                </c:pt>
                <c:pt idx="386">
                  <c:v>194.29</c:v>
                </c:pt>
                <c:pt idx="387">
                  <c:v>194.29</c:v>
                </c:pt>
                <c:pt idx="388">
                  <c:v>194.29</c:v>
                </c:pt>
                <c:pt idx="389">
                  <c:v>192.5</c:v>
                </c:pt>
                <c:pt idx="390">
                  <c:v>190</c:v>
                </c:pt>
                <c:pt idx="391">
                  <c:v>190</c:v>
                </c:pt>
                <c:pt idx="392">
                  <c:v>190</c:v>
                </c:pt>
                <c:pt idx="393">
                  <c:v>190</c:v>
                </c:pt>
                <c:pt idx="394">
                  <c:v>190</c:v>
                </c:pt>
                <c:pt idx="395">
                  <c:v>190</c:v>
                </c:pt>
                <c:pt idx="396">
                  <c:v>190</c:v>
                </c:pt>
                <c:pt idx="397">
                  <c:v>190</c:v>
                </c:pt>
                <c:pt idx="398">
                  <c:v>190</c:v>
                </c:pt>
                <c:pt idx="399">
                  <c:v>190</c:v>
                </c:pt>
                <c:pt idx="400">
                  <c:v>190</c:v>
                </c:pt>
                <c:pt idx="401">
                  <c:v>190</c:v>
                </c:pt>
                <c:pt idx="402">
                  <c:v>190</c:v>
                </c:pt>
                <c:pt idx="403">
                  <c:v>190</c:v>
                </c:pt>
                <c:pt idx="404">
                  <c:v>190</c:v>
                </c:pt>
                <c:pt idx="405">
                  <c:v>191.11</c:v>
                </c:pt>
                <c:pt idx="406">
                  <c:v>186.71</c:v>
                </c:pt>
                <c:pt idx="407">
                  <c:v>186.71</c:v>
                </c:pt>
                <c:pt idx="408">
                  <c:v>186.71</c:v>
                </c:pt>
                <c:pt idx="409">
                  <c:v>186.71</c:v>
                </c:pt>
                <c:pt idx="410">
                  <c:v>186.71</c:v>
                </c:pt>
                <c:pt idx="411">
                  <c:v>186.71</c:v>
                </c:pt>
                <c:pt idx="412">
                  <c:v>186.71</c:v>
                </c:pt>
                <c:pt idx="413">
                  <c:v>186.71</c:v>
                </c:pt>
                <c:pt idx="414">
                  <c:v>186.71</c:v>
                </c:pt>
                <c:pt idx="415">
                  <c:v>188.77</c:v>
                </c:pt>
                <c:pt idx="416">
                  <c:v>188.77</c:v>
                </c:pt>
                <c:pt idx="417">
                  <c:v>183.9</c:v>
                </c:pt>
                <c:pt idx="418">
                  <c:v>183.9</c:v>
                </c:pt>
                <c:pt idx="419">
                  <c:v>183.9</c:v>
                </c:pt>
                <c:pt idx="420">
                  <c:v>183.9</c:v>
                </c:pt>
                <c:pt idx="421">
                  <c:v>183.9</c:v>
                </c:pt>
                <c:pt idx="422">
                  <c:v>183.9</c:v>
                </c:pt>
                <c:pt idx="423">
                  <c:v>181.6</c:v>
                </c:pt>
                <c:pt idx="424">
                  <c:v>181.6</c:v>
                </c:pt>
                <c:pt idx="425">
                  <c:v>181.6</c:v>
                </c:pt>
                <c:pt idx="426">
                  <c:v>181.6</c:v>
                </c:pt>
                <c:pt idx="427">
                  <c:v>181.7</c:v>
                </c:pt>
                <c:pt idx="428">
                  <c:v>181.7</c:v>
                </c:pt>
                <c:pt idx="429">
                  <c:v>183.42</c:v>
                </c:pt>
                <c:pt idx="430">
                  <c:v>185.91</c:v>
                </c:pt>
                <c:pt idx="431">
                  <c:v>185.56</c:v>
                </c:pt>
                <c:pt idx="432">
                  <c:v>185.56</c:v>
                </c:pt>
                <c:pt idx="433">
                  <c:v>185.56</c:v>
                </c:pt>
                <c:pt idx="434">
                  <c:v>185.56</c:v>
                </c:pt>
                <c:pt idx="435">
                  <c:v>186.5</c:v>
                </c:pt>
                <c:pt idx="436">
                  <c:v>186.5</c:v>
                </c:pt>
                <c:pt idx="437">
                  <c:v>192.14</c:v>
                </c:pt>
                <c:pt idx="438">
                  <c:v>196.43</c:v>
                </c:pt>
                <c:pt idx="439">
                  <c:v>196.43</c:v>
                </c:pt>
                <c:pt idx="440">
                  <c:v>196.43</c:v>
                </c:pt>
                <c:pt idx="441">
                  <c:v>196.43</c:v>
                </c:pt>
                <c:pt idx="442">
                  <c:v>196.43</c:v>
                </c:pt>
                <c:pt idx="443">
                  <c:v>196.43</c:v>
                </c:pt>
                <c:pt idx="444">
                  <c:v>197.86</c:v>
                </c:pt>
                <c:pt idx="445">
                  <c:v>197.86</c:v>
                </c:pt>
                <c:pt idx="446">
                  <c:v>197.86</c:v>
                </c:pt>
                <c:pt idx="447">
                  <c:v>199.29</c:v>
                </c:pt>
                <c:pt idx="448">
                  <c:v>199.29</c:v>
                </c:pt>
                <c:pt idx="449">
                  <c:v>200.71</c:v>
                </c:pt>
                <c:pt idx="450">
                  <c:v>200.71</c:v>
                </c:pt>
                <c:pt idx="451">
                  <c:v>205</c:v>
                </c:pt>
                <c:pt idx="452">
                  <c:v>208</c:v>
                </c:pt>
                <c:pt idx="453">
                  <c:v>208</c:v>
                </c:pt>
                <c:pt idx="454">
                  <c:v>208</c:v>
                </c:pt>
                <c:pt idx="455">
                  <c:v>208</c:v>
                </c:pt>
                <c:pt idx="456">
                  <c:v>208</c:v>
                </c:pt>
                <c:pt idx="457">
                  <c:v>208</c:v>
                </c:pt>
                <c:pt idx="458">
                  <c:v>208</c:v>
                </c:pt>
                <c:pt idx="459">
                  <c:v>209.25</c:v>
                </c:pt>
                <c:pt idx="460">
                  <c:v>215</c:v>
                </c:pt>
                <c:pt idx="461">
                  <c:v>215</c:v>
                </c:pt>
                <c:pt idx="462">
                  <c:v>215</c:v>
                </c:pt>
                <c:pt idx="463">
                  <c:v>215</c:v>
                </c:pt>
                <c:pt idx="464">
                  <c:v>215</c:v>
                </c:pt>
                <c:pt idx="465">
                  <c:v>215</c:v>
                </c:pt>
                <c:pt idx="466">
                  <c:v>217</c:v>
                </c:pt>
                <c:pt idx="467">
                  <c:v>217</c:v>
                </c:pt>
                <c:pt idx="468">
                  <c:v>216.67</c:v>
                </c:pt>
                <c:pt idx="469">
                  <c:v>218</c:v>
                </c:pt>
                <c:pt idx="470">
                  <c:v>217</c:v>
                </c:pt>
                <c:pt idx="471">
                  <c:v>217.33</c:v>
                </c:pt>
                <c:pt idx="472">
                  <c:v>217.33</c:v>
                </c:pt>
                <c:pt idx="473">
                  <c:v>217.33</c:v>
                </c:pt>
                <c:pt idx="474">
                  <c:v>217.33</c:v>
                </c:pt>
                <c:pt idx="475">
                  <c:v>217.05</c:v>
                </c:pt>
                <c:pt idx="476">
                  <c:v>217.05</c:v>
                </c:pt>
                <c:pt idx="477">
                  <c:v>217.05</c:v>
                </c:pt>
                <c:pt idx="478">
                  <c:v>216.58</c:v>
                </c:pt>
                <c:pt idx="479">
                  <c:v>216.02</c:v>
                </c:pt>
                <c:pt idx="480">
                  <c:v>216.02</c:v>
                </c:pt>
                <c:pt idx="481">
                  <c:v>216.02</c:v>
                </c:pt>
                <c:pt idx="482">
                  <c:v>213.74</c:v>
                </c:pt>
                <c:pt idx="483">
                  <c:v>213.74</c:v>
                </c:pt>
                <c:pt idx="484">
                  <c:v>219</c:v>
                </c:pt>
                <c:pt idx="485">
                  <c:v>219</c:v>
                </c:pt>
                <c:pt idx="486">
                  <c:v>211.11</c:v>
                </c:pt>
                <c:pt idx="487">
                  <c:v>211.11</c:v>
                </c:pt>
                <c:pt idx="488">
                  <c:v>210.88</c:v>
                </c:pt>
                <c:pt idx="489">
                  <c:v>210.76</c:v>
                </c:pt>
                <c:pt idx="490">
                  <c:v>211.13</c:v>
                </c:pt>
                <c:pt idx="491">
                  <c:v>211.13</c:v>
                </c:pt>
                <c:pt idx="492">
                  <c:v>210.5</c:v>
                </c:pt>
                <c:pt idx="493">
                  <c:v>210.5</c:v>
                </c:pt>
                <c:pt idx="494">
                  <c:v>210.5</c:v>
                </c:pt>
                <c:pt idx="495">
                  <c:v>210.5</c:v>
                </c:pt>
                <c:pt idx="496">
                  <c:v>210.5</c:v>
                </c:pt>
                <c:pt idx="497">
                  <c:v>212.5</c:v>
                </c:pt>
                <c:pt idx="498">
                  <c:v>212.5</c:v>
                </c:pt>
                <c:pt idx="499">
                  <c:v>210.13</c:v>
                </c:pt>
                <c:pt idx="500">
                  <c:v>209.75</c:v>
                </c:pt>
                <c:pt idx="501">
                  <c:v>209.75</c:v>
                </c:pt>
                <c:pt idx="502">
                  <c:v>208.13</c:v>
                </c:pt>
                <c:pt idx="503">
                  <c:v>208.13</c:v>
                </c:pt>
                <c:pt idx="504">
                  <c:v>208.13</c:v>
                </c:pt>
                <c:pt idx="505">
                  <c:v>208.13</c:v>
                </c:pt>
                <c:pt idx="506">
                  <c:v>207.5</c:v>
                </c:pt>
                <c:pt idx="507">
                  <c:v>207.5</c:v>
                </c:pt>
                <c:pt idx="508">
                  <c:v>206.88</c:v>
                </c:pt>
                <c:pt idx="509">
                  <c:v>206.88</c:v>
                </c:pt>
                <c:pt idx="510">
                  <c:v>206.88</c:v>
                </c:pt>
                <c:pt idx="511">
                  <c:v>206.88</c:v>
                </c:pt>
                <c:pt idx="512">
                  <c:v>206.88</c:v>
                </c:pt>
                <c:pt idx="513">
                  <c:v>206.88</c:v>
                </c:pt>
                <c:pt idx="514">
                  <c:v>206.88</c:v>
                </c:pt>
                <c:pt idx="515">
                  <c:v>206.88</c:v>
                </c:pt>
                <c:pt idx="516">
                  <c:v>206.88</c:v>
                </c:pt>
                <c:pt idx="517">
                  <c:v>206.88</c:v>
                </c:pt>
                <c:pt idx="518">
                  <c:v>206.45</c:v>
                </c:pt>
                <c:pt idx="519">
                  <c:v>206.45</c:v>
                </c:pt>
                <c:pt idx="520">
                  <c:v>206.45</c:v>
                </c:pt>
                <c:pt idx="521">
                  <c:v>206.45</c:v>
                </c:pt>
                <c:pt idx="522">
                  <c:v>206.45</c:v>
                </c:pt>
                <c:pt idx="523">
                  <c:v>206.53</c:v>
                </c:pt>
                <c:pt idx="524">
                  <c:v>206.53</c:v>
                </c:pt>
                <c:pt idx="525">
                  <c:v>206.53</c:v>
                </c:pt>
                <c:pt idx="526">
                  <c:v>206.53</c:v>
                </c:pt>
                <c:pt idx="527">
                  <c:v>206.53</c:v>
                </c:pt>
                <c:pt idx="528">
                  <c:v>206.55</c:v>
                </c:pt>
                <c:pt idx="529">
                  <c:v>206.55</c:v>
                </c:pt>
                <c:pt idx="530">
                  <c:v>206.43</c:v>
                </c:pt>
                <c:pt idx="531">
                  <c:v>207.21</c:v>
                </c:pt>
                <c:pt idx="532">
                  <c:v>204.06</c:v>
                </c:pt>
                <c:pt idx="533">
                  <c:v>203</c:v>
                </c:pt>
                <c:pt idx="534">
                  <c:v>203</c:v>
                </c:pt>
                <c:pt idx="535">
                  <c:v>203</c:v>
                </c:pt>
                <c:pt idx="536">
                  <c:v>203</c:v>
                </c:pt>
                <c:pt idx="537">
                  <c:v>203.2</c:v>
                </c:pt>
                <c:pt idx="538">
                  <c:v>204.85</c:v>
                </c:pt>
                <c:pt idx="539">
                  <c:v>204.85</c:v>
                </c:pt>
                <c:pt idx="540">
                  <c:v>204.85</c:v>
                </c:pt>
                <c:pt idx="541">
                  <c:v>204.85</c:v>
                </c:pt>
                <c:pt idx="542">
                  <c:v>205.5</c:v>
                </c:pt>
                <c:pt idx="543">
                  <c:v>205.5</c:v>
                </c:pt>
                <c:pt idx="544">
                  <c:v>205.73</c:v>
                </c:pt>
                <c:pt idx="545">
                  <c:v>205.73</c:v>
                </c:pt>
                <c:pt idx="546">
                  <c:v>206.53</c:v>
                </c:pt>
                <c:pt idx="547">
                  <c:v>206.53</c:v>
                </c:pt>
                <c:pt idx="548">
                  <c:v>206.53</c:v>
                </c:pt>
                <c:pt idx="549">
                  <c:v>207.25</c:v>
                </c:pt>
                <c:pt idx="550">
                  <c:v>207.25</c:v>
                </c:pt>
                <c:pt idx="551">
                  <c:v>206.88</c:v>
                </c:pt>
                <c:pt idx="552">
                  <c:v>206.63</c:v>
                </c:pt>
                <c:pt idx="553">
                  <c:v>206.63</c:v>
                </c:pt>
                <c:pt idx="554">
                  <c:v>206.36</c:v>
                </c:pt>
                <c:pt idx="555">
                  <c:v>206.36</c:v>
                </c:pt>
                <c:pt idx="556">
                  <c:v>208.5</c:v>
                </c:pt>
                <c:pt idx="557">
                  <c:v>208.5</c:v>
                </c:pt>
                <c:pt idx="558">
                  <c:v>208.5</c:v>
                </c:pt>
                <c:pt idx="559">
                  <c:v>208.29</c:v>
                </c:pt>
                <c:pt idx="560">
                  <c:v>208.29</c:v>
                </c:pt>
                <c:pt idx="561">
                  <c:v>208.61</c:v>
                </c:pt>
                <c:pt idx="562">
                  <c:v>209.05</c:v>
                </c:pt>
                <c:pt idx="563">
                  <c:v>213.6</c:v>
                </c:pt>
                <c:pt idx="564">
                  <c:v>213.6</c:v>
                </c:pt>
                <c:pt idx="565">
                  <c:v>216.03</c:v>
                </c:pt>
                <c:pt idx="566">
                  <c:v>216.03</c:v>
                </c:pt>
                <c:pt idx="567">
                  <c:v>216.03</c:v>
                </c:pt>
                <c:pt idx="568">
                  <c:v>216.03</c:v>
                </c:pt>
                <c:pt idx="569">
                  <c:v>215.89</c:v>
                </c:pt>
                <c:pt idx="570">
                  <c:v>215.89</c:v>
                </c:pt>
                <c:pt idx="571">
                  <c:v>215.89</c:v>
                </c:pt>
                <c:pt idx="572">
                  <c:v>215.89</c:v>
                </c:pt>
                <c:pt idx="573">
                  <c:v>217.04</c:v>
                </c:pt>
                <c:pt idx="574">
                  <c:v>217.04</c:v>
                </c:pt>
                <c:pt idx="575">
                  <c:v>217.04</c:v>
                </c:pt>
                <c:pt idx="576">
                  <c:v>217.11</c:v>
                </c:pt>
                <c:pt idx="577">
                  <c:v>217.11</c:v>
                </c:pt>
                <c:pt idx="578">
                  <c:v>217.11</c:v>
                </c:pt>
                <c:pt idx="579">
                  <c:v>217.39</c:v>
                </c:pt>
                <c:pt idx="580">
                  <c:v>220.9</c:v>
                </c:pt>
                <c:pt idx="581">
                  <c:v>220.44</c:v>
                </c:pt>
                <c:pt idx="582">
                  <c:v>223.71</c:v>
                </c:pt>
                <c:pt idx="583">
                  <c:v>223.71</c:v>
                </c:pt>
                <c:pt idx="584">
                  <c:v>223.78</c:v>
                </c:pt>
                <c:pt idx="585">
                  <c:v>222.78</c:v>
                </c:pt>
                <c:pt idx="586">
                  <c:v>222.78</c:v>
                </c:pt>
                <c:pt idx="587">
                  <c:v>222.78</c:v>
                </c:pt>
                <c:pt idx="588">
                  <c:v>222.78</c:v>
                </c:pt>
                <c:pt idx="589">
                  <c:v>221.36</c:v>
                </c:pt>
                <c:pt idx="590">
                  <c:v>221.36</c:v>
                </c:pt>
                <c:pt idx="591">
                  <c:v>217.22</c:v>
                </c:pt>
                <c:pt idx="592">
                  <c:v>217.22</c:v>
                </c:pt>
                <c:pt idx="593">
                  <c:v>216.76</c:v>
                </c:pt>
                <c:pt idx="594">
                  <c:v>212.71</c:v>
                </c:pt>
                <c:pt idx="595">
                  <c:v>212.71</c:v>
                </c:pt>
                <c:pt idx="596">
                  <c:v>211.67</c:v>
                </c:pt>
                <c:pt idx="597">
                  <c:v>211.67</c:v>
                </c:pt>
                <c:pt idx="598">
                  <c:v>211.67</c:v>
                </c:pt>
                <c:pt idx="599">
                  <c:v>211.67</c:v>
                </c:pt>
                <c:pt idx="600">
                  <c:v>211.67</c:v>
                </c:pt>
                <c:pt idx="601">
                  <c:v>211.04</c:v>
                </c:pt>
                <c:pt idx="602">
                  <c:v>211.04</c:v>
                </c:pt>
                <c:pt idx="603">
                  <c:v>211.04</c:v>
                </c:pt>
                <c:pt idx="604">
                  <c:v>211.04</c:v>
                </c:pt>
                <c:pt idx="605">
                  <c:v>211.04</c:v>
                </c:pt>
                <c:pt idx="606">
                  <c:v>211.04</c:v>
                </c:pt>
                <c:pt idx="607">
                  <c:v>211.04</c:v>
                </c:pt>
                <c:pt idx="608">
                  <c:v>211.04</c:v>
                </c:pt>
                <c:pt idx="609">
                  <c:v>211.04</c:v>
                </c:pt>
                <c:pt idx="610">
                  <c:v>211.04</c:v>
                </c:pt>
                <c:pt idx="611">
                  <c:v>211.04</c:v>
                </c:pt>
                <c:pt idx="612">
                  <c:v>211.67</c:v>
                </c:pt>
                <c:pt idx="613">
                  <c:v>211.3</c:v>
                </c:pt>
                <c:pt idx="614">
                  <c:v>211.3</c:v>
                </c:pt>
                <c:pt idx="615">
                  <c:v>211</c:v>
                </c:pt>
                <c:pt idx="616">
                  <c:v>211</c:v>
                </c:pt>
                <c:pt idx="617">
                  <c:v>211.04</c:v>
                </c:pt>
                <c:pt idx="618">
                  <c:v>217.06</c:v>
                </c:pt>
                <c:pt idx="619">
                  <c:v>218.18</c:v>
                </c:pt>
                <c:pt idx="620">
                  <c:v>215.91</c:v>
                </c:pt>
                <c:pt idx="621">
                  <c:v>215.91</c:v>
                </c:pt>
                <c:pt idx="622">
                  <c:v>216.54</c:v>
                </c:pt>
                <c:pt idx="623">
                  <c:v>214.5</c:v>
                </c:pt>
                <c:pt idx="624">
                  <c:v>214.5</c:v>
                </c:pt>
                <c:pt idx="625">
                  <c:v>213.5</c:v>
                </c:pt>
                <c:pt idx="626">
                  <c:v>213.5</c:v>
                </c:pt>
                <c:pt idx="627">
                  <c:v>213.5</c:v>
                </c:pt>
                <c:pt idx="628">
                  <c:v>213.89</c:v>
                </c:pt>
                <c:pt idx="629">
                  <c:v>213.89</c:v>
                </c:pt>
                <c:pt idx="630">
                  <c:v>214.35</c:v>
                </c:pt>
                <c:pt idx="631">
                  <c:v>214.66</c:v>
                </c:pt>
                <c:pt idx="632">
                  <c:v>214.6</c:v>
                </c:pt>
                <c:pt idx="633">
                  <c:v>214.6</c:v>
                </c:pt>
                <c:pt idx="634">
                  <c:v>214.6</c:v>
                </c:pt>
                <c:pt idx="635">
                  <c:v>217.24</c:v>
                </c:pt>
                <c:pt idx="636">
                  <c:v>217.24</c:v>
                </c:pt>
                <c:pt idx="637">
                  <c:v>217.24</c:v>
                </c:pt>
                <c:pt idx="638">
                  <c:v>217.24</c:v>
                </c:pt>
                <c:pt idx="639">
                  <c:v>217.24</c:v>
                </c:pt>
                <c:pt idx="640">
                  <c:v>217.24</c:v>
                </c:pt>
                <c:pt idx="641">
                  <c:v>217.24</c:v>
                </c:pt>
                <c:pt idx="642">
                  <c:v>217.24</c:v>
                </c:pt>
                <c:pt idx="643">
                  <c:v>216.95</c:v>
                </c:pt>
                <c:pt idx="644">
                  <c:v>216.95</c:v>
                </c:pt>
                <c:pt idx="645">
                  <c:v>216.95</c:v>
                </c:pt>
                <c:pt idx="646">
                  <c:v>216.95</c:v>
                </c:pt>
                <c:pt idx="647">
                  <c:v>216.95</c:v>
                </c:pt>
                <c:pt idx="648">
                  <c:v>216.95</c:v>
                </c:pt>
                <c:pt idx="649">
                  <c:v>216.95</c:v>
                </c:pt>
                <c:pt idx="650">
                  <c:v>217</c:v>
                </c:pt>
                <c:pt idx="651">
                  <c:v>217</c:v>
                </c:pt>
                <c:pt idx="652">
                  <c:v>217</c:v>
                </c:pt>
                <c:pt idx="653">
                  <c:v>217</c:v>
                </c:pt>
                <c:pt idx="654">
                  <c:v>217</c:v>
                </c:pt>
                <c:pt idx="655">
                  <c:v>217</c:v>
                </c:pt>
                <c:pt idx="656">
                  <c:v>217</c:v>
                </c:pt>
                <c:pt idx="657">
                  <c:v>217</c:v>
                </c:pt>
                <c:pt idx="658">
                  <c:v>217</c:v>
                </c:pt>
                <c:pt idx="659">
                  <c:v>217</c:v>
                </c:pt>
                <c:pt idx="660">
                  <c:v>217</c:v>
                </c:pt>
                <c:pt idx="661">
                  <c:v>217</c:v>
                </c:pt>
                <c:pt idx="662">
                  <c:v>215.88</c:v>
                </c:pt>
                <c:pt idx="663">
                  <c:v>215.88</c:v>
                </c:pt>
                <c:pt idx="664">
                  <c:v>215.88</c:v>
                </c:pt>
                <c:pt idx="665">
                  <c:v>218</c:v>
                </c:pt>
                <c:pt idx="666">
                  <c:v>218.2</c:v>
                </c:pt>
                <c:pt idx="667">
                  <c:v>218.2</c:v>
                </c:pt>
                <c:pt idx="668">
                  <c:v>218.2</c:v>
                </c:pt>
                <c:pt idx="669">
                  <c:v>218.2</c:v>
                </c:pt>
                <c:pt idx="670">
                  <c:v>218.2</c:v>
                </c:pt>
                <c:pt idx="671">
                  <c:v>216.89</c:v>
                </c:pt>
                <c:pt idx="672">
                  <c:v>216.89</c:v>
                </c:pt>
                <c:pt idx="673">
                  <c:v>216.89</c:v>
                </c:pt>
                <c:pt idx="674">
                  <c:v>216.89</c:v>
                </c:pt>
                <c:pt idx="675">
                  <c:v>216.89</c:v>
                </c:pt>
                <c:pt idx="676">
                  <c:v>216</c:v>
                </c:pt>
                <c:pt idx="677">
                  <c:v>217.13</c:v>
                </c:pt>
                <c:pt idx="678">
                  <c:v>217.13</c:v>
                </c:pt>
                <c:pt idx="679">
                  <c:v>217.13</c:v>
                </c:pt>
                <c:pt idx="680">
                  <c:v>217.13</c:v>
                </c:pt>
                <c:pt idx="681">
                  <c:v>216.2</c:v>
                </c:pt>
                <c:pt idx="682">
                  <c:v>214.2</c:v>
                </c:pt>
                <c:pt idx="683">
                  <c:v>208.7</c:v>
                </c:pt>
                <c:pt idx="684">
                  <c:v>208.7</c:v>
                </c:pt>
                <c:pt idx="685">
                  <c:v>208.7</c:v>
                </c:pt>
                <c:pt idx="686">
                  <c:v>208.56</c:v>
                </c:pt>
                <c:pt idx="687">
                  <c:v>208.75</c:v>
                </c:pt>
                <c:pt idx="688">
                  <c:v>208.75</c:v>
                </c:pt>
                <c:pt idx="689">
                  <c:v>208.75</c:v>
                </c:pt>
                <c:pt idx="690">
                  <c:v>208.75</c:v>
                </c:pt>
                <c:pt idx="691">
                  <c:v>208.75</c:v>
                </c:pt>
                <c:pt idx="692">
                  <c:v>208.75</c:v>
                </c:pt>
                <c:pt idx="693">
                  <c:v>208.75</c:v>
                </c:pt>
                <c:pt idx="694">
                  <c:v>208.75</c:v>
                </c:pt>
                <c:pt idx="695">
                  <c:v>208.75</c:v>
                </c:pt>
                <c:pt idx="696">
                  <c:v>208.75</c:v>
                </c:pt>
                <c:pt idx="697">
                  <c:v>208.75</c:v>
                </c:pt>
                <c:pt idx="698">
                  <c:v>206.88</c:v>
                </c:pt>
                <c:pt idx="699">
                  <c:v>206.88</c:v>
                </c:pt>
                <c:pt idx="700">
                  <c:v>207</c:v>
                </c:pt>
                <c:pt idx="701">
                  <c:v>207</c:v>
                </c:pt>
                <c:pt idx="702">
                  <c:v>207</c:v>
                </c:pt>
                <c:pt idx="703">
                  <c:v>207</c:v>
                </c:pt>
                <c:pt idx="704">
                  <c:v>207</c:v>
                </c:pt>
                <c:pt idx="705">
                  <c:v>207</c:v>
                </c:pt>
                <c:pt idx="706">
                  <c:v>207</c:v>
                </c:pt>
                <c:pt idx="707">
                  <c:v>207</c:v>
                </c:pt>
                <c:pt idx="708">
                  <c:v>207</c:v>
                </c:pt>
                <c:pt idx="709">
                  <c:v>206.25</c:v>
                </c:pt>
                <c:pt idx="710">
                  <c:v>205.83</c:v>
                </c:pt>
                <c:pt idx="711" formatCode="General">
                  <c:v>205.42</c:v>
                </c:pt>
                <c:pt idx="712" formatCode="General">
                  <c:v>205.42</c:v>
                </c:pt>
                <c:pt idx="713" formatCode="General">
                  <c:v>205.42</c:v>
                </c:pt>
                <c:pt idx="714" formatCode="General">
                  <c:v>205.42</c:v>
                </c:pt>
                <c:pt idx="715" formatCode="General">
                  <c:v>203.33</c:v>
                </c:pt>
                <c:pt idx="716" formatCode="General">
                  <c:v>202.5</c:v>
                </c:pt>
                <c:pt idx="717" formatCode="General">
                  <c:v>202.5</c:v>
                </c:pt>
                <c:pt idx="718" formatCode="General">
                  <c:v>202.5</c:v>
                </c:pt>
                <c:pt idx="719" formatCode="General">
                  <c:v>202.5</c:v>
                </c:pt>
                <c:pt idx="720" formatCode="General">
                  <c:v>201.36</c:v>
                </c:pt>
                <c:pt idx="721" formatCode="General">
                  <c:v>201.36</c:v>
                </c:pt>
                <c:pt idx="722" formatCode="General">
                  <c:v>201.36</c:v>
                </c:pt>
                <c:pt idx="723" formatCode="General">
                  <c:v>201.36</c:v>
                </c:pt>
                <c:pt idx="724" formatCode="General">
                  <c:v>201.36</c:v>
                </c:pt>
                <c:pt idx="725" formatCode="General">
                  <c:v>203.33</c:v>
                </c:pt>
                <c:pt idx="726" formatCode="General">
                  <c:v>203.33</c:v>
                </c:pt>
                <c:pt idx="727" formatCode="General">
                  <c:v>203.33</c:v>
                </c:pt>
                <c:pt idx="728" formatCode="General">
                  <c:v>203.33</c:v>
                </c:pt>
                <c:pt idx="729" formatCode="General">
                  <c:v>203.33</c:v>
                </c:pt>
                <c:pt idx="730" formatCode="General">
                  <c:v>203.33</c:v>
                </c:pt>
                <c:pt idx="731" formatCode="General">
                  <c:v>202.14</c:v>
                </c:pt>
                <c:pt idx="732" formatCode="General">
                  <c:v>188.78</c:v>
                </c:pt>
                <c:pt idx="733" formatCode="General">
                  <c:v>188.78</c:v>
                </c:pt>
                <c:pt idx="734" formatCode="General">
                  <c:v>188.78</c:v>
                </c:pt>
                <c:pt idx="735" formatCode="General">
                  <c:v>181.56</c:v>
                </c:pt>
                <c:pt idx="736" formatCode="General">
                  <c:v>181.56</c:v>
                </c:pt>
                <c:pt idx="737" formatCode="General">
                  <c:v>181.56</c:v>
                </c:pt>
                <c:pt idx="738" formatCode="General">
                  <c:v>179.55</c:v>
                </c:pt>
                <c:pt idx="739" formatCode="General">
                  <c:v>178.33</c:v>
                </c:pt>
                <c:pt idx="740" formatCode="General">
                  <c:v>177.5</c:v>
                </c:pt>
                <c:pt idx="741" formatCode="General">
                  <c:v>172.1</c:v>
                </c:pt>
                <c:pt idx="742" formatCode="General">
                  <c:v>174.17</c:v>
                </c:pt>
                <c:pt idx="743" formatCode="General">
                  <c:v>169.17</c:v>
                </c:pt>
                <c:pt idx="744" formatCode="General">
                  <c:v>169.17</c:v>
                </c:pt>
                <c:pt idx="745" formatCode="General">
                  <c:v>169.38</c:v>
                </c:pt>
                <c:pt idx="746" formatCode="General">
                  <c:v>168.75</c:v>
                </c:pt>
                <c:pt idx="747" formatCode="General">
                  <c:v>166.25</c:v>
                </c:pt>
                <c:pt idx="748" formatCode="General">
                  <c:v>163.13</c:v>
                </c:pt>
                <c:pt idx="749" formatCode="General">
                  <c:v>161.88</c:v>
                </c:pt>
                <c:pt idx="750" formatCode="General">
                  <c:v>156.88</c:v>
                </c:pt>
                <c:pt idx="751" formatCode="General">
                  <c:v>156.88</c:v>
                </c:pt>
                <c:pt idx="752" formatCode="General">
                  <c:v>156.88</c:v>
                </c:pt>
                <c:pt idx="753" formatCode="General">
                  <c:v>156.88</c:v>
                </c:pt>
                <c:pt idx="754" formatCode="General">
                  <c:v>153.4</c:v>
                </c:pt>
                <c:pt idx="755" formatCode="General">
                  <c:v>153.4</c:v>
                </c:pt>
                <c:pt idx="756" formatCode="General">
                  <c:v>153.4</c:v>
                </c:pt>
                <c:pt idx="757" formatCode="General">
                  <c:v>152.63999999999999</c:v>
                </c:pt>
                <c:pt idx="758" formatCode="General">
                  <c:v>152.63999999999999</c:v>
                </c:pt>
                <c:pt idx="759" formatCode="General">
                  <c:v>152.63999999999999</c:v>
                </c:pt>
                <c:pt idx="760" formatCode="General">
                  <c:v>152.63999999999999</c:v>
                </c:pt>
                <c:pt idx="761" formatCode="General">
                  <c:v>151.72999999999999</c:v>
                </c:pt>
                <c:pt idx="762" formatCode="General">
                  <c:v>149.91999999999999</c:v>
                </c:pt>
                <c:pt idx="763" formatCode="General">
                  <c:v>149.91999999999999</c:v>
                </c:pt>
                <c:pt idx="764" formatCode="General">
                  <c:v>149.91999999999999</c:v>
                </c:pt>
                <c:pt idx="765" formatCode="General">
                  <c:v>148.4</c:v>
                </c:pt>
                <c:pt idx="766" formatCode="General">
                  <c:v>148.4</c:v>
                </c:pt>
                <c:pt idx="767" formatCode="General">
                  <c:v>148.4</c:v>
                </c:pt>
                <c:pt idx="768" formatCode="General">
                  <c:v>148.4</c:v>
                </c:pt>
                <c:pt idx="769" formatCode="General">
                  <c:v>147.9</c:v>
                </c:pt>
                <c:pt idx="770" formatCode="General">
                  <c:v>147.9</c:v>
                </c:pt>
                <c:pt idx="771" formatCode="General">
                  <c:v>146.56</c:v>
                </c:pt>
                <c:pt idx="772" formatCode="General">
                  <c:v>146.56</c:v>
                </c:pt>
                <c:pt idx="773" formatCode="General">
                  <c:v>144.5</c:v>
                </c:pt>
                <c:pt idx="774" formatCode="General">
                  <c:v>144.5</c:v>
                </c:pt>
                <c:pt idx="775" formatCode="General">
                  <c:v>146.66999999999999</c:v>
                </c:pt>
                <c:pt idx="776" formatCode="General">
                  <c:v>144.44</c:v>
                </c:pt>
                <c:pt idx="777" formatCode="General">
                  <c:v>143.75</c:v>
                </c:pt>
                <c:pt idx="778" formatCode="General">
                  <c:v>144</c:v>
                </c:pt>
                <c:pt idx="779" formatCode="General">
                  <c:v>144.29</c:v>
                </c:pt>
                <c:pt idx="780" formatCode="General">
                  <c:v>143.18</c:v>
                </c:pt>
                <c:pt idx="781" formatCode="General">
                  <c:v>143.18</c:v>
                </c:pt>
                <c:pt idx="782" formatCode="General">
                  <c:v>143.18</c:v>
                </c:pt>
                <c:pt idx="783" formatCode="General">
                  <c:v>143.18</c:v>
                </c:pt>
                <c:pt idx="784" formatCode="General">
                  <c:v>142.5</c:v>
                </c:pt>
                <c:pt idx="785" formatCode="General">
                  <c:v>142.5</c:v>
                </c:pt>
                <c:pt idx="786" formatCode="General">
                  <c:v>142.5</c:v>
                </c:pt>
                <c:pt idx="787" formatCode="General">
                  <c:v>141.88</c:v>
                </c:pt>
                <c:pt idx="788" formatCode="General">
                  <c:v>141.88</c:v>
                </c:pt>
                <c:pt idx="789" formatCode="General">
                  <c:v>142.69</c:v>
                </c:pt>
                <c:pt idx="790" formatCode="General">
                  <c:v>142.69</c:v>
                </c:pt>
                <c:pt idx="791" formatCode="General">
                  <c:v>142.27000000000001</c:v>
                </c:pt>
                <c:pt idx="792" formatCode="General">
                  <c:v>142.27000000000001</c:v>
                </c:pt>
                <c:pt idx="793" formatCode="General">
                  <c:v>141.25</c:v>
                </c:pt>
                <c:pt idx="794" formatCode="General">
                  <c:v>141.25</c:v>
                </c:pt>
                <c:pt idx="795" formatCode="General">
                  <c:v>142.91999999999999</c:v>
                </c:pt>
                <c:pt idx="796" formatCode="General">
                  <c:v>142.5</c:v>
                </c:pt>
                <c:pt idx="797" formatCode="General">
                  <c:v>142.08000000000001</c:v>
                </c:pt>
                <c:pt idx="798" formatCode="General">
                  <c:v>140.41999999999999</c:v>
                </c:pt>
                <c:pt idx="799" formatCode="General">
                  <c:v>142.5</c:v>
                </c:pt>
                <c:pt idx="800" formatCode="General">
                  <c:v>140</c:v>
                </c:pt>
                <c:pt idx="801" formatCode="General">
                  <c:v>141.88</c:v>
                </c:pt>
                <c:pt idx="802" formatCode="General">
                  <c:v>136.66999999999999</c:v>
                </c:pt>
                <c:pt idx="803" formatCode="General">
                  <c:v>135.5</c:v>
                </c:pt>
                <c:pt idx="804" formatCode="General">
                  <c:v>135.5</c:v>
                </c:pt>
                <c:pt idx="805" formatCode="General">
                  <c:v>133.75</c:v>
                </c:pt>
                <c:pt idx="806" formatCode="General">
                  <c:v>133.75</c:v>
                </c:pt>
                <c:pt idx="807" formatCode="General">
                  <c:v>131.25</c:v>
                </c:pt>
                <c:pt idx="808" formatCode="General">
                  <c:v>127.5</c:v>
                </c:pt>
                <c:pt idx="809" formatCode="General">
                  <c:v>127.5</c:v>
                </c:pt>
                <c:pt idx="810" formatCode="General">
                  <c:v>125</c:v>
                </c:pt>
                <c:pt idx="811" formatCode="General">
                  <c:v>125</c:v>
                </c:pt>
                <c:pt idx="812" formatCode="General">
                  <c:v>125</c:v>
                </c:pt>
                <c:pt idx="813" formatCode="General">
                  <c:v>125</c:v>
                </c:pt>
                <c:pt idx="814" formatCode="General">
                  <c:v>125</c:v>
                </c:pt>
                <c:pt idx="815" formatCode="General">
                  <c:v>125</c:v>
                </c:pt>
                <c:pt idx="816" formatCode="General">
                  <c:v>125</c:v>
                </c:pt>
                <c:pt idx="817" formatCode="General">
                  <c:v>125</c:v>
                </c:pt>
                <c:pt idx="818" formatCode="General">
                  <c:v>125</c:v>
                </c:pt>
                <c:pt idx="819" formatCode="General">
                  <c:v>125</c:v>
                </c:pt>
                <c:pt idx="820" formatCode="General">
                  <c:v>125</c:v>
                </c:pt>
                <c:pt idx="821" formatCode="General">
                  <c:v>125</c:v>
                </c:pt>
                <c:pt idx="822" formatCode="General">
                  <c:v>125</c:v>
                </c:pt>
                <c:pt idx="823" formatCode="General">
                  <c:v>125</c:v>
                </c:pt>
                <c:pt idx="824" formatCode="General">
                  <c:v>125</c:v>
                </c:pt>
                <c:pt idx="825" formatCode="General">
                  <c:v>125</c:v>
                </c:pt>
                <c:pt idx="826" formatCode="General">
                  <c:v>122.86</c:v>
                </c:pt>
                <c:pt idx="827" formatCode="General">
                  <c:v>122.86</c:v>
                </c:pt>
                <c:pt idx="828" formatCode="General">
                  <c:v>122.86</c:v>
                </c:pt>
                <c:pt idx="829" formatCode="General">
                  <c:v>121.67</c:v>
                </c:pt>
                <c:pt idx="830" formatCode="General">
                  <c:v>121.67</c:v>
                </c:pt>
                <c:pt idx="831" formatCode="General">
                  <c:v>117.86</c:v>
                </c:pt>
                <c:pt idx="832" formatCode="General">
                  <c:v>119</c:v>
                </c:pt>
                <c:pt idx="833" formatCode="General">
                  <c:v>119</c:v>
                </c:pt>
                <c:pt idx="834" formatCode="General">
                  <c:v>118.33</c:v>
                </c:pt>
                <c:pt idx="835" formatCode="General">
                  <c:v>117.5</c:v>
                </c:pt>
                <c:pt idx="836" formatCode="General">
                  <c:v>117.5</c:v>
                </c:pt>
              </c:numCache>
            </c:numRef>
          </c:val>
          <c:smooth val="0"/>
        </c:ser>
        <c:ser>
          <c:idx val="6"/>
          <c:order val="3"/>
          <c:tx>
            <c:strRef>
              <c:f>'Ali Prems'!$J$3</c:f>
              <c:strCache>
                <c:ptCount val="1"/>
                <c:pt idx="0">
                  <c:v>Japan Aluminium Premium ($/mt)</c:v>
                </c:pt>
              </c:strCache>
            </c:strRef>
          </c:tx>
          <c:spPr>
            <a:ln w="19050">
              <a:solidFill>
                <a:schemeClr val="bg1">
                  <a:lumMod val="65000"/>
                </a:schemeClr>
              </a:solidFill>
            </a:ln>
          </c:spPr>
          <c:marker>
            <c:symbol val="none"/>
          </c:marker>
          <c:cat>
            <c:numRef>
              <c:f>'Ali Prems'!$B$5:$B$841</c:f>
              <c:numCache>
                <c:formatCode>m/d/yyyy</c:formatCode>
                <c:ptCount val="837"/>
                <c:pt idx="0">
                  <c:v>42136</c:v>
                </c:pt>
                <c:pt idx="1">
                  <c:v>42131</c:v>
                </c:pt>
                <c:pt idx="2">
                  <c:v>42129</c:v>
                </c:pt>
                <c:pt idx="3">
                  <c:v>42124</c:v>
                </c:pt>
                <c:pt idx="4">
                  <c:v>42122</c:v>
                </c:pt>
                <c:pt idx="5">
                  <c:v>42117</c:v>
                </c:pt>
                <c:pt idx="6">
                  <c:v>42115</c:v>
                </c:pt>
                <c:pt idx="7">
                  <c:v>42110</c:v>
                </c:pt>
                <c:pt idx="8">
                  <c:v>42108</c:v>
                </c:pt>
                <c:pt idx="9">
                  <c:v>42103</c:v>
                </c:pt>
                <c:pt idx="10">
                  <c:v>42101</c:v>
                </c:pt>
                <c:pt idx="11">
                  <c:v>42094</c:v>
                </c:pt>
                <c:pt idx="12">
                  <c:v>42089</c:v>
                </c:pt>
                <c:pt idx="13">
                  <c:v>42087</c:v>
                </c:pt>
                <c:pt idx="14">
                  <c:v>42082</c:v>
                </c:pt>
                <c:pt idx="15">
                  <c:v>42080</c:v>
                </c:pt>
                <c:pt idx="16">
                  <c:v>42075</c:v>
                </c:pt>
                <c:pt idx="17">
                  <c:v>42073</c:v>
                </c:pt>
                <c:pt idx="18">
                  <c:v>42068</c:v>
                </c:pt>
                <c:pt idx="19">
                  <c:v>42066</c:v>
                </c:pt>
                <c:pt idx="20">
                  <c:v>42061</c:v>
                </c:pt>
                <c:pt idx="21">
                  <c:v>42059</c:v>
                </c:pt>
                <c:pt idx="22">
                  <c:v>42054</c:v>
                </c:pt>
                <c:pt idx="23">
                  <c:v>42052</c:v>
                </c:pt>
                <c:pt idx="24">
                  <c:v>42047</c:v>
                </c:pt>
                <c:pt idx="25">
                  <c:v>42045</c:v>
                </c:pt>
                <c:pt idx="26">
                  <c:v>42040</c:v>
                </c:pt>
                <c:pt idx="27">
                  <c:v>42038</c:v>
                </c:pt>
                <c:pt idx="28">
                  <c:v>42033</c:v>
                </c:pt>
                <c:pt idx="29">
                  <c:v>42031</c:v>
                </c:pt>
                <c:pt idx="30">
                  <c:v>42026</c:v>
                </c:pt>
                <c:pt idx="31">
                  <c:v>42024</c:v>
                </c:pt>
                <c:pt idx="32">
                  <c:v>42019</c:v>
                </c:pt>
                <c:pt idx="33">
                  <c:v>42017</c:v>
                </c:pt>
                <c:pt idx="34">
                  <c:v>42012</c:v>
                </c:pt>
                <c:pt idx="35">
                  <c:v>42010</c:v>
                </c:pt>
                <c:pt idx="36">
                  <c:v>42003</c:v>
                </c:pt>
                <c:pt idx="37">
                  <c:v>41996</c:v>
                </c:pt>
                <c:pt idx="38">
                  <c:v>41991</c:v>
                </c:pt>
                <c:pt idx="39">
                  <c:v>41989</c:v>
                </c:pt>
                <c:pt idx="40">
                  <c:v>41984</c:v>
                </c:pt>
                <c:pt idx="41">
                  <c:v>41982</c:v>
                </c:pt>
                <c:pt idx="42">
                  <c:v>41977</c:v>
                </c:pt>
                <c:pt idx="43">
                  <c:v>41975</c:v>
                </c:pt>
                <c:pt idx="44">
                  <c:v>41968</c:v>
                </c:pt>
                <c:pt idx="45">
                  <c:v>41963</c:v>
                </c:pt>
                <c:pt idx="46">
                  <c:v>41961</c:v>
                </c:pt>
                <c:pt idx="47">
                  <c:v>41956</c:v>
                </c:pt>
                <c:pt idx="48">
                  <c:v>41954</c:v>
                </c:pt>
                <c:pt idx="49">
                  <c:v>41949</c:v>
                </c:pt>
                <c:pt idx="50">
                  <c:v>41947</c:v>
                </c:pt>
                <c:pt idx="51">
                  <c:v>41942</c:v>
                </c:pt>
                <c:pt idx="52">
                  <c:v>41940</c:v>
                </c:pt>
                <c:pt idx="53">
                  <c:v>41935</c:v>
                </c:pt>
                <c:pt idx="54">
                  <c:v>41933</c:v>
                </c:pt>
                <c:pt idx="55">
                  <c:v>41928</c:v>
                </c:pt>
                <c:pt idx="56">
                  <c:v>41926</c:v>
                </c:pt>
                <c:pt idx="57">
                  <c:v>41921</c:v>
                </c:pt>
                <c:pt idx="58">
                  <c:v>41919</c:v>
                </c:pt>
                <c:pt idx="59">
                  <c:v>41914</c:v>
                </c:pt>
                <c:pt idx="60">
                  <c:v>41912</c:v>
                </c:pt>
                <c:pt idx="61">
                  <c:v>41907</c:v>
                </c:pt>
                <c:pt idx="62">
                  <c:v>41905</c:v>
                </c:pt>
                <c:pt idx="63">
                  <c:v>41900</c:v>
                </c:pt>
                <c:pt idx="64">
                  <c:v>41898</c:v>
                </c:pt>
                <c:pt idx="65">
                  <c:v>41893</c:v>
                </c:pt>
                <c:pt idx="66">
                  <c:v>41891</c:v>
                </c:pt>
                <c:pt idx="67">
                  <c:v>41886</c:v>
                </c:pt>
                <c:pt idx="68">
                  <c:v>41884</c:v>
                </c:pt>
                <c:pt idx="69">
                  <c:v>41879</c:v>
                </c:pt>
                <c:pt idx="70">
                  <c:v>41877</c:v>
                </c:pt>
                <c:pt idx="71">
                  <c:v>41873</c:v>
                </c:pt>
                <c:pt idx="72">
                  <c:v>41870</c:v>
                </c:pt>
                <c:pt idx="73">
                  <c:v>41865</c:v>
                </c:pt>
                <c:pt idx="74">
                  <c:v>41863</c:v>
                </c:pt>
                <c:pt idx="75">
                  <c:v>41858</c:v>
                </c:pt>
                <c:pt idx="76">
                  <c:v>41857</c:v>
                </c:pt>
                <c:pt idx="77">
                  <c:v>41851</c:v>
                </c:pt>
                <c:pt idx="78">
                  <c:v>41849</c:v>
                </c:pt>
                <c:pt idx="79">
                  <c:v>41844</c:v>
                </c:pt>
                <c:pt idx="80">
                  <c:v>41842</c:v>
                </c:pt>
                <c:pt idx="81">
                  <c:v>41837</c:v>
                </c:pt>
                <c:pt idx="82">
                  <c:v>41835</c:v>
                </c:pt>
                <c:pt idx="83">
                  <c:v>41830</c:v>
                </c:pt>
                <c:pt idx="84">
                  <c:v>41828</c:v>
                </c:pt>
                <c:pt idx="85">
                  <c:v>41823</c:v>
                </c:pt>
                <c:pt idx="86">
                  <c:v>41821</c:v>
                </c:pt>
                <c:pt idx="87">
                  <c:v>41816</c:v>
                </c:pt>
                <c:pt idx="88">
                  <c:v>41814</c:v>
                </c:pt>
                <c:pt idx="89">
                  <c:v>41809</c:v>
                </c:pt>
                <c:pt idx="90">
                  <c:v>41807</c:v>
                </c:pt>
                <c:pt idx="91">
                  <c:v>41803</c:v>
                </c:pt>
                <c:pt idx="92">
                  <c:v>41802</c:v>
                </c:pt>
                <c:pt idx="93">
                  <c:v>41801</c:v>
                </c:pt>
                <c:pt idx="94">
                  <c:v>41800</c:v>
                </c:pt>
                <c:pt idx="95">
                  <c:v>41796</c:v>
                </c:pt>
                <c:pt idx="96">
                  <c:v>41795</c:v>
                </c:pt>
                <c:pt idx="97">
                  <c:v>41794</c:v>
                </c:pt>
                <c:pt idx="98">
                  <c:v>41793</c:v>
                </c:pt>
                <c:pt idx="99">
                  <c:v>41789</c:v>
                </c:pt>
                <c:pt idx="100">
                  <c:v>41788</c:v>
                </c:pt>
                <c:pt idx="101">
                  <c:v>41787</c:v>
                </c:pt>
                <c:pt idx="102">
                  <c:v>41786</c:v>
                </c:pt>
                <c:pt idx="103">
                  <c:v>41782</c:v>
                </c:pt>
                <c:pt idx="104">
                  <c:v>41781</c:v>
                </c:pt>
                <c:pt idx="105">
                  <c:v>41780</c:v>
                </c:pt>
                <c:pt idx="106">
                  <c:v>41779</c:v>
                </c:pt>
                <c:pt idx="107">
                  <c:v>41775</c:v>
                </c:pt>
                <c:pt idx="108">
                  <c:v>41774</c:v>
                </c:pt>
                <c:pt idx="109">
                  <c:v>41773</c:v>
                </c:pt>
                <c:pt idx="110">
                  <c:v>41772</c:v>
                </c:pt>
                <c:pt idx="111">
                  <c:v>41768</c:v>
                </c:pt>
                <c:pt idx="112">
                  <c:v>41767</c:v>
                </c:pt>
                <c:pt idx="113">
                  <c:v>41766</c:v>
                </c:pt>
                <c:pt idx="114">
                  <c:v>41765</c:v>
                </c:pt>
                <c:pt idx="115">
                  <c:v>41761</c:v>
                </c:pt>
                <c:pt idx="116">
                  <c:v>41760</c:v>
                </c:pt>
                <c:pt idx="117">
                  <c:v>41759</c:v>
                </c:pt>
                <c:pt idx="118">
                  <c:v>41758</c:v>
                </c:pt>
                <c:pt idx="119">
                  <c:v>41754</c:v>
                </c:pt>
                <c:pt idx="120">
                  <c:v>41753</c:v>
                </c:pt>
                <c:pt idx="121">
                  <c:v>41752</c:v>
                </c:pt>
                <c:pt idx="122">
                  <c:v>41751</c:v>
                </c:pt>
                <c:pt idx="123">
                  <c:v>41746</c:v>
                </c:pt>
                <c:pt idx="124">
                  <c:v>41745</c:v>
                </c:pt>
                <c:pt idx="125">
                  <c:v>41744</c:v>
                </c:pt>
                <c:pt idx="126">
                  <c:v>41740</c:v>
                </c:pt>
                <c:pt idx="127">
                  <c:v>41739</c:v>
                </c:pt>
                <c:pt idx="128">
                  <c:v>41738</c:v>
                </c:pt>
                <c:pt idx="129">
                  <c:v>41737</c:v>
                </c:pt>
                <c:pt idx="130">
                  <c:v>41733</c:v>
                </c:pt>
                <c:pt idx="131">
                  <c:v>41732</c:v>
                </c:pt>
                <c:pt idx="132">
                  <c:v>41731</c:v>
                </c:pt>
                <c:pt idx="133">
                  <c:v>41730</c:v>
                </c:pt>
                <c:pt idx="134">
                  <c:v>41725</c:v>
                </c:pt>
                <c:pt idx="135">
                  <c:v>41723</c:v>
                </c:pt>
                <c:pt idx="136">
                  <c:v>41718</c:v>
                </c:pt>
                <c:pt idx="137">
                  <c:v>41716</c:v>
                </c:pt>
                <c:pt idx="138">
                  <c:v>41711</c:v>
                </c:pt>
                <c:pt idx="139">
                  <c:v>41709</c:v>
                </c:pt>
                <c:pt idx="140">
                  <c:v>41705</c:v>
                </c:pt>
                <c:pt idx="141">
                  <c:v>41704</c:v>
                </c:pt>
                <c:pt idx="142">
                  <c:v>41703</c:v>
                </c:pt>
                <c:pt idx="143">
                  <c:v>41702</c:v>
                </c:pt>
                <c:pt idx="144">
                  <c:v>41698</c:v>
                </c:pt>
                <c:pt idx="145">
                  <c:v>41697</c:v>
                </c:pt>
                <c:pt idx="146">
                  <c:v>41696</c:v>
                </c:pt>
                <c:pt idx="147">
                  <c:v>41695</c:v>
                </c:pt>
                <c:pt idx="148">
                  <c:v>41691</c:v>
                </c:pt>
                <c:pt idx="149">
                  <c:v>41690</c:v>
                </c:pt>
                <c:pt idx="150">
                  <c:v>41689</c:v>
                </c:pt>
                <c:pt idx="151">
                  <c:v>41688</c:v>
                </c:pt>
                <c:pt idx="152">
                  <c:v>41684</c:v>
                </c:pt>
                <c:pt idx="153">
                  <c:v>41683</c:v>
                </c:pt>
                <c:pt idx="154">
                  <c:v>41682</c:v>
                </c:pt>
                <c:pt idx="155">
                  <c:v>41681</c:v>
                </c:pt>
                <c:pt idx="156">
                  <c:v>41677</c:v>
                </c:pt>
                <c:pt idx="157">
                  <c:v>41676</c:v>
                </c:pt>
                <c:pt idx="158">
                  <c:v>41675</c:v>
                </c:pt>
                <c:pt idx="159">
                  <c:v>41674</c:v>
                </c:pt>
                <c:pt idx="160">
                  <c:v>41670</c:v>
                </c:pt>
                <c:pt idx="161">
                  <c:v>41669</c:v>
                </c:pt>
                <c:pt idx="162">
                  <c:v>41668</c:v>
                </c:pt>
                <c:pt idx="163">
                  <c:v>41667</c:v>
                </c:pt>
                <c:pt idx="164">
                  <c:v>41663</c:v>
                </c:pt>
                <c:pt idx="165">
                  <c:v>41662</c:v>
                </c:pt>
                <c:pt idx="166">
                  <c:v>41661</c:v>
                </c:pt>
                <c:pt idx="167">
                  <c:v>41660</c:v>
                </c:pt>
                <c:pt idx="168">
                  <c:v>41656</c:v>
                </c:pt>
                <c:pt idx="169">
                  <c:v>41655</c:v>
                </c:pt>
                <c:pt idx="170">
                  <c:v>41654</c:v>
                </c:pt>
                <c:pt idx="171">
                  <c:v>41649</c:v>
                </c:pt>
                <c:pt idx="172">
                  <c:v>41647</c:v>
                </c:pt>
                <c:pt idx="173">
                  <c:v>41642</c:v>
                </c:pt>
                <c:pt idx="174">
                  <c:v>41628</c:v>
                </c:pt>
                <c:pt idx="175">
                  <c:v>41626</c:v>
                </c:pt>
                <c:pt idx="176">
                  <c:v>41621</c:v>
                </c:pt>
                <c:pt idx="177">
                  <c:v>41619</c:v>
                </c:pt>
                <c:pt idx="178">
                  <c:v>41614</c:v>
                </c:pt>
                <c:pt idx="179">
                  <c:v>41612</c:v>
                </c:pt>
                <c:pt idx="180">
                  <c:v>41607</c:v>
                </c:pt>
                <c:pt idx="181">
                  <c:v>41605</c:v>
                </c:pt>
                <c:pt idx="182">
                  <c:v>41600</c:v>
                </c:pt>
                <c:pt idx="183">
                  <c:v>41598</c:v>
                </c:pt>
                <c:pt idx="184">
                  <c:v>41593</c:v>
                </c:pt>
                <c:pt idx="185">
                  <c:v>41591</c:v>
                </c:pt>
                <c:pt idx="186">
                  <c:v>41586</c:v>
                </c:pt>
                <c:pt idx="187">
                  <c:v>41584</c:v>
                </c:pt>
                <c:pt idx="188">
                  <c:v>41579</c:v>
                </c:pt>
                <c:pt idx="189">
                  <c:v>41577</c:v>
                </c:pt>
                <c:pt idx="190">
                  <c:v>41572</c:v>
                </c:pt>
                <c:pt idx="191">
                  <c:v>41570</c:v>
                </c:pt>
                <c:pt idx="192">
                  <c:v>41565</c:v>
                </c:pt>
                <c:pt idx="193">
                  <c:v>41563</c:v>
                </c:pt>
                <c:pt idx="194">
                  <c:v>41558</c:v>
                </c:pt>
                <c:pt idx="195">
                  <c:v>41556</c:v>
                </c:pt>
                <c:pt idx="196">
                  <c:v>41551</c:v>
                </c:pt>
                <c:pt idx="197">
                  <c:v>41549</c:v>
                </c:pt>
                <c:pt idx="198">
                  <c:v>41544</c:v>
                </c:pt>
                <c:pt idx="199">
                  <c:v>41542</c:v>
                </c:pt>
                <c:pt idx="200">
                  <c:v>41537</c:v>
                </c:pt>
                <c:pt idx="201">
                  <c:v>41535</c:v>
                </c:pt>
                <c:pt idx="202">
                  <c:v>41530</c:v>
                </c:pt>
                <c:pt idx="203">
                  <c:v>41528</c:v>
                </c:pt>
                <c:pt idx="204">
                  <c:v>41523</c:v>
                </c:pt>
                <c:pt idx="205">
                  <c:v>41521</c:v>
                </c:pt>
                <c:pt idx="206">
                  <c:v>41516</c:v>
                </c:pt>
                <c:pt idx="207">
                  <c:v>41514</c:v>
                </c:pt>
                <c:pt idx="208">
                  <c:v>41509</c:v>
                </c:pt>
                <c:pt idx="209">
                  <c:v>41507</c:v>
                </c:pt>
                <c:pt idx="210">
                  <c:v>41502</c:v>
                </c:pt>
                <c:pt idx="211">
                  <c:v>41500</c:v>
                </c:pt>
                <c:pt idx="212">
                  <c:v>41495</c:v>
                </c:pt>
                <c:pt idx="213">
                  <c:v>41493</c:v>
                </c:pt>
                <c:pt idx="214">
                  <c:v>41488</c:v>
                </c:pt>
                <c:pt idx="215">
                  <c:v>41486</c:v>
                </c:pt>
                <c:pt idx="216">
                  <c:v>41481</c:v>
                </c:pt>
                <c:pt idx="217">
                  <c:v>41479</c:v>
                </c:pt>
                <c:pt idx="218">
                  <c:v>41474</c:v>
                </c:pt>
                <c:pt idx="219">
                  <c:v>41472</c:v>
                </c:pt>
                <c:pt idx="220">
                  <c:v>41467</c:v>
                </c:pt>
                <c:pt idx="221">
                  <c:v>41465</c:v>
                </c:pt>
                <c:pt idx="222">
                  <c:v>41460</c:v>
                </c:pt>
                <c:pt idx="223">
                  <c:v>41458</c:v>
                </c:pt>
                <c:pt idx="224">
                  <c:v>41453</c:v>
                </c:pt>
                <c:pt idx="225">
                  <c:v>41451</c:v>
                </c:pt>
                <c:pt idx="226">
                  <c:v>41446</c:v>
                </c:pt>
                <c:pt idx="227">
                  <c:v>41444</c:v>
                </c:pt>
                <c:pt idx="228">
                  <c:v>41439</c:v>
                </c:pt>
                <c:pt idx="229">
                  <c:v>41437</c:v>
                </c:pt>
                <c:pt idx="230">
                  <c:v>41432</c:v>
                </c:pt>
                <c:pt idx="231">
                  <c:v>41430</c:v>
                </c:pt>
                <c:pt idx="232">
                  <c:v>41425</c:v>
                </c:pt>
                <c:pt idx="233">
                  <c:v>41423</c:v>
                </c:pt>
                <c:pt idx="234">
                  <c:v>41418</c:v>
                </c:pt>
                <c:pt idx="235">
                  <c:v>41416</c:v>
                </c:pt>
                <c:pt idx="236">
                  <c:v>41411</c:v>
                </c:pt>
                <c:pt idx="237">
                  <c:v>41409</c:v>
                </c:pt>
                <c:pt idx="238">
                  <c:v>41404</c:v>
                </c:pt>
                <c:pt idx="239">
                  <c:v>41402</c:v>
                </c:pt>
                <c:pt idx="240">
                  <c:v>41397</c:v>
                </c:pt>
                <c:pt idx="241">
                  <c:v>41395</c:v>
                </c:pt>
                <c:pt idx="242">
                  <c:v>41390</c:v>
                </c:pt>
                <c:pt idx="243">
                  <c:v>41388</c:v>
                </c:pt>
                <c:pt idx="244">
                  <c:v>41383</c:v>
                </c:pt>
                <c:pt idx="245">
                  <c:v>41381</c:v>
                </c:pt>
                <c:pt idx="246">
                  <c:v>41376</c:v>
                </c:pt>
                <c:pt idx="247">
                  <c:v>41374</c:v>
                </c:pt>
                <c:pt idx="248">
                  <c:v>41369</c:v>
                </c:pt>
                <c:pt idx="249">
                  <c:v>41367</c:v>
                </c:pt>
                <c:pt idx="250">
                  <c:v>41360</c:v>
                </c:pt>
                <c:pt idx="251">
                  <c:v>41355</c:v>
                </c:pt>
                <c:pt idx="252">
                  <c:v>41353</c:v>
                </c:pt>
                <c:pt idx="253">
                  <c:v>41348</c:v>
                </c:pt>
                <c:pt idx="254">
                  <c:v>41346</c:v>
                </c:pt>
                <c:pt idx="255">
                  <c:v>41341</c:v>
                </c:pt>
                <c:pt idx="256">
                  <c:v>41339</c:v>
                </c:pt>
                <c:pt idx="257">
                  <c:v>41334</c:v>
                </c:pt>
                <c:pt idx="258">
                  <c:v>41332</c:v>
                </c:pt>
                <c:pt idx="259">
                  <c:v>41327</c:v>
                </c:pt>
                <c:pt idx="260">
                  <c:v>41325</c:v>
                </c:pt>
                <c:pt idx="261">
                  <c:v>41320</c:v>
                </c:pt>
                <c:pt idx="262">
                  <c:v>41318</c:v>
                </c:pt>
                <c:pt idx="263">
                  <c:v>41313</c:v>
                </c:pt>
                <c:pt idx="264">
                  <c:v>41311</c:v>
                </c:pt>
                <c:pt idx="265">
                  <c:v>41306</c:v>
                </c:pt>
                <c:pt idx="266">
                  <c:v>41304</c:v>
                </c:pt>
                <c:pt idx="267">
                  <c:v>41299</c:v>
                </c:pt>
                <c:pt idx="268">
                  <c:v>41297</c:v>
                </c:pt>
                <c:pt idx="269">
                  <c:v>41292</c:v>
                </c:pt>
                <c:pt idx="270">
                  <c:v>41290</c:v>
                </c:pt>
                <c:pt idx="271">
                  <c:v>41285</c:v>
                </c:pt>
                <c:pt idx="272">
                  <c:v>41283</c:v>
                </c:pt>
                <c:pt idx="273">
                  <c:v>41278</c:v>
                </c:pt>
                <c:pt idx="274">
                  <c:v>41276</c:v>
                </c:pt>
                <c:pt idx="275">
                  <c:v>41264</c:v>
                </c:pt>
                <c:pt idx="276">
                  <c:v>41262</c:v>
                </c:pt>
                <c:pt idx="277">
                  <c:v>41257</c:v>
                </c:pt>
                <c:pt idx="278">
                  <c:v>41255</c:v>
                </c:pt>
                <c:pt idx="279">
                  <c:v>41250</c:v>
                </c:pt>
                <c:pt idx="280">
                  <c:v>41248</c:v>
                </c:pt>
                <c:pt idx="281">
                  <c:v>41243</c:v>
                </c:pt>
                <c:pt idx="282">
                  <c:v>41241</c:v>
                </c:pt>
                <c:pt idx="283">
                  <c:v>41236</c:v>
                </c:pt>
                <c:pt idx="284">
                  <c:v>41234</c:v>
                </c:pt>
                <c:pt idx="285">
                  <c:v>41229</c:v>
                </c:pt>
                <c:pt idx="286">
                  <c:v>41227</c:v>
                </c:pt>
                <c:pt idx="287">
                  <c:v>41222</c:v>
                </c:pt>
                <c:pt idx="288">
                  <c:v>41220</c:v>
                </c:pt>
                <c:pt idx="289">
                  <c:v>41215</c:v>
                </c:pt>
                <c:pt idx="290">
                  <c:v>41213</c:v>
                </c:pt>
                <c:pt idx="291">
                  <c:v>41208</c:v>
                </c:pt>
                <c:pt idx="292">
                  <c:v>41206</c:v>
                </c:pt>
                <c:pt idx="293">
                  <c:v>41201</c:v>
                </c:pt>
                <c:pt idx="294">
                  <c:v>41199</c:v>
                </c:pt>
                <c:pt idx="295">
                  <c:v>41194</c:v>
                </c:pt>
                <c:pt idx="296">
                  <c:v>41192</c:v>
                </c:pt>
                <c:pt idx="297">
                  <c:v>41187</c:v>
                </c:pt>
                <c:pt idx="298">
                  <c:v>41185</c:v>
                </c:pt>
                <c:pt idx="299">
                  <c:v>41180</c:v>
                </c:pt>
                <c:pt idx="300">
                  <c:v>41178</c:v>
                </c:pt>
                <c:pt idx="301">
                  <c:v>41173</c:v>
                </c:pt>
                <c:pt idx="302">
                  <c:v>41171</c:v>
                </c:pt>
                <c:pt idx="303">
                  <c:v>41166</c:v>
                </c:pt>
                <c:pt idx="304">
                  <c:v>41164</c:v>
                </c:pt>
                <c:pt idx="305">
                  <c:v>41159</c:v>
                </c:pt>
                <c:pt idx="306">
                  <c:v>41157</c:v>
                </c:pt>
                <c:pt idx="307">
                  <c:v>41152</c:v>
                </c:pt>
                <c:pt idx="308">
                  <c:v>41150</c:v>
                </c:pt>
                <c:pt idx="309">
                  <c:v>41145</c:v>
                </c:pt>
                <c:pt idx="310">
                  <c:v>41143</c:v>
                </c:pt>
                <c:pt idx="311">
                  <c:v>41138</c:v>
                </c:pt>
                <c:pt idx="312">
                  <c:v>41136</c:v>
                </c:pt>
                <c:pt idx="313">
                  <c:v>41131</c:v>
                </c:pt>
                <c:pt idx="314">
                  <c:v>41129</c:v>
                </c:pt>
                <c:pt idx="315">
                  <c:v>41124</c:v>
                </c:pt>
                <c:pt idx="316">
                  <c:v>41122</c:v>
                </c:pt>
                <c:pt idx="317">
                  <c:v>41117</c:v>
                </c:pt>
                <c:pt idx="318">
                  <c:v>41115</c:v>
                </c:pt>
                <c:pt idx="319">
                  <c:v>41110</c:v>
                </c:pt>
                <c:pt idx="320">
                  <c:v>41108</c:v>
                </c:pt>
                <c:pt idx="321">
                  <c:v>41103</c:v>
                </c:pt>
                <c:pt idx="322">
                  <c:v>41101</c:v>
                </c:pt>
                <c:pt idx="323">
                  <c:v>41096</c:v>
                </c:pt>
                <c:pt idx="324">
                  <c:v>41094</c:v>
                </c:pt>
                <c:pt idx="325">
                  <c:v>41089</c:v>
                </c:pt>
                <c:pt idx="326">
                  <c:v>41087</c:v>
                </c:pt>
                <c:pt idx="327">
                  <c:v>41082</c:v>
                </c:pt>
                <c:pt idx="328">
                  <c:v>41080</c:v>
                </c:pt>
                <c:pt idx="329">
                  <c:v>41075</c:v>
                </c:pt>
                <c:pt idx="330">
                  <c:v>41073</c:v>
                </c:pt>
                <c:pt idx="331">
                  <c:v>41068</c:v>
                </c:pt>
                <c:pt idx="332">
                  <c:v>41066</c:v>
                </c:pt>
                <c:pt idx="333">
                  <c:v>41061</c:v>
                </c:pt>
                <c:pt idx="334">
                  <c:v>41059</c:v>
                </c:pt>
                <c:pt idx="335">
                  <c:v>41054</c:v>
                </c:pt>
                <c:pt idx="336">
                  <c:v>41052</c:v>
                </c:pt>
                <c:pt idx="337">
                  <c:v>41047</c:v>
                </c:pt>
                <c:pt idx="338">
                  <c:v>41045</c:v>
                </c:pt>
                <c:pt idx="339">
                  <c:v>41040</c:v>
                </c:pt>
                <c:pt idx="340">
                  <c:v>41038</c:v>
                </c:pt>
                <c:pt idx="341">
                  <c:v>41033</c:v>
                </c:pt>
                <c:pt idx="342">
                  <c:v>41031</c:v>
                </c:pt>
                <c:pt idx="343">
                  <c:v>41026</c:v>
                </c:pt>
                <c:pt idx="344">
                  <c:v>41024</c:v>
                </c:pt>
                <c:pt idx="345">
                  <c:v>41019</c:v>
                </c:pt>
                <c:pt idx="346">
                  <c:v>41017</c:v>
                </c:pt>
                <c:pt idx="347">
                  <c:v>41012</c:v>
                </c:pt>
                <c:pt idx="348">
                  <c:v>41010</c:v>
                </c:pt>
                <c:pt idx="349">
                  <c:v>41003</c:v>
                </c:pt>
                <c:pt idx="350">
                  <c:v>40998</c:v>
                </c:pt>
                <c:pt idx="351">
                  <c:v>40996</c:v>
                </c:pt>
                <c:pt idx="352">
                  <c:v>40991</c:v>
                </c:pt>
                <c:pt idx="353">
                  <c:v>40989</c:v>
                </c:pt>
                <c:pt idx="354">
                  <c:v>40984</c:v>
                </c:pt>
                <c:pt idx="355">
                  <c:v>40982</c:v>
                </c:pt>
                <c:pt idx="356">
                  <c:v>40977</c:v>
                </c:pt>
                <c:pt idx="357">
                  <c:v>40975</c:v>
                </c:pt>
                <c:pt idx="358">
                  <c:v>40970</c:v>
                </c:pt>
                <c:pt idx="359">
                  <c:v>40968</c:v>
                </c:pt>
                <c:pt idx="360">
                  <c:v>40963</c:v>
                </c:pt>
                <c:pt idx="361">
                  <c:v>40961</c:v>
                </c:pt>
                <c:pt idx="362">
                  <c:v>40956</c:v>
                </c:pt>
                <c:pt idx="363">
                  <c:v>40954</c:v>
                </c:pt>
                <c:pt idx="364">
                  <c:v>40949</c:v>
                </c:pt>
                <c:pt idx="365">
                  <c:v>40947</c:v>
                </c:pt>
                <c:pt idx="366">
                  <c:v>40942</c:v>
                </c:pt>
                <c:pt idx="367">
                  <c:v>40940</c:v>
                </c:pt>
                <c:pt idx="368">
                  <c:v>40935</c:v>
                </c:pt>
                <c:pt idx="369">
                  <c:v>40933</c:v>
                </c:pt>
                <c:pt idx="370">
                  <c:v>40928</c:v>
                </c:pt>
                <c:pt idx="371">
                  <c:v>40926</c:v>
                </c:pt>
                <c:pt idx="372">
                  <c:v>40921</c:v>
                </c:pt>
                <c:pt idx="373">
                  <c:v>40919</c:v>
                </c:pt>
                <c:pt idx="374">
                  <c:v>40914</c:v>
                </c:pt>
                <c:pt idx="375">
                  <c:v>40912</c:v>
                </c:pt>
                <c:pt idx="376">
                  <c:v>40900</c:v>
                </c:pt>
                <c:pt idx="377">
                  <c:v>40898</c:v>
                </c:pt>
                <c:pt idx="378">
                  <c:v>40893</c:v>
                </c:pt>
                <c:pt idx="379">
                  <c:v>40891</c:v>
                </c:pt>
                <c:pt idx="380">
                  <c:v>40886</c:v>
                </c:pt>
                <c:pt idx="381">
                  <c:v>40884</c:v>
                </c:pt>
                <c:pt idx="382">
                  <c:v>40879</c:v>
                </c:pt>
                <c:pt idx="383">
                  <c:v>40877</c:v>
                </c:pt>
                <c:pt idx="384">
                  <c:v>40872</c:v>
                </c:pt>
                <c:pt idx="385">
                  <c:v>40870</c:v>
                </c:pt>
                <c:pt idx="386">
                  <c:v>40865</c:v>
                </c:pt>
                <c:pt idx="387">
                  <c:v>40863</c:v>
                </c:pt>
                <c:pt idx="388">
                  <c:v>40858</c:v>
                </c:pt>
                <c:pt idx="389">
                  <c:v>40856</c:v>
                </c:pt>
                <c:pt idx="390">
                  <c:v>40851</c:v>
                </c:pt>
                <c:pt idx="391">
                  <c:v>40849</c:v>
                </c:pt>
                <c:pt idx="392">
                  <c:v>40844</c:v>
                </c:pt>
                <c:pt idx="393">
                  <c:v>40842</c:v>
                </c:pt>
                <c:pt idx="394">
                  <c:v>40837</c:v>
                </c:pt>
                <c:pt idx="395">
                  <c:v>40835</c:v>
                </c:pt>
                <c:pt idx="396">
                  <c:v>40830</c:v>
                </c:pt>
                <c:pt idx="397">
                  <c:v>40828</c:v>
                </c:pt>
                <c:pt idx="398">
                  <c:v>40823</c:v>
                </c:pt>
                <c:pt idx="399">
                  <c:v>40821</c:v>
                </c:pt>
                <c:pt idx="400">
                  <c:v>40816</c:v>
                </c:pt>
                <c:pt idx="401">
                  <c:v>40814</c:v>
                </c:pt>
                <c:pt idx="402">
                  <c:v>40809</c:v>
                </c:pt>
                <c:pt idx="403">
                  <c:v>40807</c:v>
                </c:pt>
                <c:pt idx="404">
                  <c:v>40802</c:v>
                </c:pt>
                <c:pt idx="405">
                  <c:v>40800</c:v>
                </c:pt>
                <c:pt idx="406">
                  <c:v>40795</c:v>
                </c:pt>
                <c:pt idx="407">
                  <c:v>40793</c:v>
                </c:pt>
                <c:pt idx="408">
                  <c:v>40788</c:v>
                </c:pt>
                <c:pt idx="409">
                  <c:v>40786</c:v>
                </c:pt>
                <c:pt idx="410">
                  <c:v>40781</c:v>
                </c:pt>
                <c:pt idx="411">
                  <c:v>40779</c:v>
                </c:pt>
                <c:pt idx="412">
                  <c:v>40774</c:v>
                </c:pt>
                <c:pt idx="413">
                  <c:v>40772</c:v>
                </c:pt>
                <c:pt idx="414">
                  <c:v>40767</c:v>
                </c:pt>
                <c:pt idx="415">
                  <c:v>40765</c:v>
                </c:pt>
                <c:pt idx="416">
                  <c:v>40760</c:v>
                </c:pt>
                <c:pt idx="417">
                  <c:v>40758</c:v>
                </c:pt>
                <c:pt idx="418">
                  <c:v>40753</c:v>
                </c:pt>
                <c:pt idx="419">
                  <c:v>40751</c:v>
                </c:pt>
                <c:pt idx="420">
                  <c:v>40746</c:v>
                </c:pt>
                <c:pt idx="421">
                  <c:v>40744</c:v>
                </c:pt>
                <c:pt idx="422">
                  <c:v>40739</c:v>
                </c:pt>
                <c:pt idx="423">
                  <c:v>40737</c:v>
                </c:pt>
                <c:pt idx="424">
                  <c:v>40732</c:v>
                </c:pt>
                <c:pt idx="425">
                  <c:v>40730</c:v>
                </c:pt>
                <c:pt idx="426">
                  <c:v>40725</c:v>
                </c:pt>
                <c:pt idx="427">
                  <c:v>40723</c:v>
                </c:pt>
                <c:pt idx="428">
                  <c:v>40718</c:v>
                </c:pt>
                <c:pt idx="429">
                  <c:v>40716</c:v>
                </c:pt>
                <c:pt idx="430">
                  <c:v>40711</c:v>
                </c:pt>
                <c:pt idx="431">
                  <c:v>40709</c:v>
                </c:pt>
                <c:pt idx="432">
                  <c:v>40704</c:v>
                </c:pt>
                <c:pt idx="433">
                  <c:v>40702</c:v>
                </c:pt>
                <c:pt idx="434">
                  <c:v>40697</c:v>
                </c:pt>
                <c:pt idx="435">
                  <c:v>40695</c:v>
                </c:pt>
                <c:pt idx="436">
                  <c:v>40690</c:v>
                </c:pt>
                <c:pt idx="437">
                  <c:v>40688</c:v>
                </c:pt>
                <c:pt idx="438">
                  <c:v>40683</c:v>
                </c:pt>
                <c:pt idx="439">
                  <c:v>40681</c:v>
                </c:pt>
                <c:pt idx="440">
                  <c:v>40676</c:v>
                </c:pt>
                <c:pt idx="441">
                  <c:v>40674</c:v>
                </c:pt>
                <c:pt idx="442">
                  <c:v>40669</c:v>
                </c:pt>
                <c:pt idx="443">
                  <c:v>40667</c:v>
                </c:pt>
                <c:pt idx="444">
                  <c:v>40660</c:v>
                </c:pt>
                <c:pt idx="445">
                  <c:v>40653</c:v>
                </c:pt>
                <c:pt idx="446">
                  <c:v>40648</c:v>
                </c:pt>
                <c:pt idx="447">
                  <c:v>40646</c:v>
                </c:pt>
                <c:pt idx="448">
                  <c:v>40641</c:v>
                </c:pt>
                <c:pt idx="449">
                  <c:v>40639</c:v>
                </c:pt>
                <c:pt idx="450">
                  <c:v>40634</c:v>
                </c:pt>
                <c:pt idx="451">
                  <c:v>40632</c:v>
                </c:pt>
                <c:pt idx="452">
                  <c:v>40627</c:v>
                </c:pt>
                <c:pt idx="453">
                  <c:v>40625</c:v>
                </c:pt>
                <c:pt idx="454">
                  <c:v>40620</c:v>
                </c:pt>
                <c:pt idx="455">
                  <c:v>40618</c:v>
                </c:pt>
                <c:pt idx="456">
                  <c:v>40613</c:v>
                </c:pt>
                <c:pt idx="457">
                  <c:v>40611</c:v>
                </c:pt>
                <c:pt idx="458">
                  <c:v>40606</c:v>
                </c:pt>
                <c:pt idx="459">
                  <c:v>40604</c:v>
                </c:pt>
                <c:pt idx="460">
                  <c:v>40599</c:v>
                </c:pt>
                <c:pt idx="461">
                  <c:v>40597</c:v>
                </c:pt>
                <c:pt idx="462">
                  <c:v>40592</c:v>
                </c:pt>
                <c:pt idx="463">
                  <c:v>40590</c:v>
                </c:pt>
                <c:pt idx="464">
                  <c:v>40585</c:v>
                </c:pt>
                <c:pt idx="465">
                  <c:v>40583</c:v>
                </c:pt>
                <c:pt idx="466">
                  <c:v>40578</c:v>
                </c:pt>
                <c:pt idx="467">
                  <c:v>40576</c:v>
                </c:pt>
                <c:pt idx="468">
                  <c:v>40571</c:v>
                </c:pt>
                <c:pt idx="469">
                  <c:v>40569</c:v>
                </c:pt>
                <c:pt idx="470">
                  <c:v>40564</c:v>
                </c:pt>
                <c:pt idx="471">
                  <c:v>40562</c:v>
                </c:pt>
                <c:pt idx="472">
                  <c:v>40557</c:v>
                </c:pt>
                <c:pt idx="473">
                  <c:v>40555</c:v>
                </c:pt>
                <c:pt idx="474">
                  <c:v>40550</c:v>
                </c:pt>
                <c:pt idx="475">
                  <c:v>40548</c:v>
                </c:pt>
                <c:pt idx="476">
                  <c:v>40536</c:v>
                </c:pt>
                <c:pt idx="477">
                  <c:v>40534</c:v>
                </c:pt>
                <c:pt idx="478">
                  <c:v>40529</c:v>
                </c:pt>
                <c:pt idx="479">
                  <c:v>40527</c:v>
                </c:pt>
                <c:pt idx="480">
                  <c:v>40522</c:v>
                </c:pt>
                <c:pt idx="481">
                  <c:v>40520</c:v>
                </c:pt>
                <c:pt idx="482">
                  <c:v>40515</c:v>
                </c:pt>
                <c:pt idx="483">
                  <c:v>40513</c:v>
                </c:pt>
                <c:pt idx="484">
                  <c:v>40508</c:v>
                </c:pt>
                <c:pt idx="485">
                  <c:v>40506</c:v>
                </c:pt>
                <c:pt idx="486">
                  <c:v>40501</c:v>
                </c:pt>
                <c:pt idx="487">
                  <c:v>40499</c:v>
                </c:pt>
                <c:pt idx="488">
                  <c:v>40494</c:v>
                </c:pt>
                <c:pt idx="489">
                  <c:v>40492</c:v>
                </c:pt>
                <c:pt idx="490">
                  <c:v>40487</c:v>
                </c:pt>
                <c:pt idx="491">
                  <c:v>40485</c:v>
                </c:pt>
                <c:pt idx="492">
                  <c:v>40480</c:v>
                </c:pt>
                <c:pt idx="493">
                  <c:v>40478</c:v>
                </c:pt>
                <c:pt idx="494">
                  <c:v>40473</c:v>
                </c:pt>
                <c:pt idx="495">
                  <c:v>40471</c:v>
                </c:pt>
                <c:pt idx="496">
                  <c:v>40466</c:v>
                </c:pt>
                <c:pt idx="497">
                  <c:v>40464</c:v>
                </c:pt>
                <c:pt idx="498">
                  <c:v>40459</c:v>
                </c:pt>
                <c:pt idx="499">
                  <c:v>40457</c:v>
                </c:pt>
                <c:pt idx="500">
                  <c:v>40452</c:v>
                </c:pt>
                <c:pt idx="501">
                  <c:v>40450</c:v>
                </c:pt>
                <c:pt idx="502">
                  <c:v>40445</c:v>
                </c:pt>
                <c:pt idx="503">
                  <c:v>40443</c:v>
                </c:pt>
                <c:pt idx="504">
                  <c:v>40438</c:v>
                </c:pt>
                <c:pt idx="505">
                  <c:v>40436</c:v>
                </c:pt>
                <c:pt idx="506">
                  <c:v>40431</c:v>
                </c:pt>
                <c:pt idx="507">
                  <c:v>40429</c:v>
                </c:pt>
                <c:pt idx="508">
                  <c:v>40424</c:v>
                </c:pt>
                <c:pt idx="509">
                  <c:v>40422</c:v>
                </c:pt>
                <c:pt idx="510">
                  <c:v>40417</c:v>
                </c:pt>
                <c:pt idx="511">
                  <c:v>40415</c:v>
                </c:pt>
                <c:pt idx="512">
                  <c:v>40410</c:v>
                </c:pt>
                <c:pt idx="513">
                  <c:v>40408</c:v>
                </c:pt>
                <c:pt idx="514">
                  <c:v>40403</c:v>
                </c:pt>
                <c:pt idx="515">
                  <c:v>40401</c:v>
                </c:pt>
                <c:pt idx="516">
                  <c:v>40396</c:v>
                </c:pt>
                <c:pt idx="517">
                  <c:v>40394</c:v>
                </c:pt>
                <c:pt idx="518">
                  <c:v>40389</c:v>
                </c:pt>
                <c:pt idx="519">
                  <c:v>40387</c:v>
                </c:pt>
                <c:pt idx="520">
                  <c:v>40382</c:v>
                </c:pt>
                <c:pt idx="521">
                  <c:v>40380</c:v>
                </c:pt>
                <c:pt idx="522">
                  <c:v>40375</c:v>
                </c:pt>
                <c:pt idx="523">
                  <c:v>40373</c:v>
                </c:pt>
                <c:pt idx="524">
                  <c:v>40368</c:v>
                </c:pt>
                <c:pt idx="525">
                  <c:v>40366</c:v>
                </c:pt>
                <c:pt idx="526">
                  <c:v>40361</c:v>
                </c:pt>
                <c:pt idx="527">
                  <c:v>40359</c:v>
                </c:pt>
                <c:pt idx="528">
                  <c:v>40354</c:v>
                </c:pt>
                <c:pt idx="529">
                  <c:v>40352</c:v>
                </c:pt>
                <c:pt idx="530">
                  <c:v>40347</c:v>
                </c:pt>
                <c:pt idx="531">
                  <c:v>40345</c:v>
                </c:pt>
                <c:pt idx="532">
                  <c:v>40340</c:v>
                </c:pt>
                <c:pt idx="533">
                  <c:v>40338</c:v>
                </c:pt>
                <c:pt idx="534">
                  <c:v>40333</c:v>
                </c:pt>
                <c:pt idx="535">
                  <c:v>40331</c:v>
                </c:pt>
                <c:pt idx="536">
                  <c:v>40326</c:v>
                </c:pt>
                <c:pt idx="537">
                  <c:v>40324</c:v>
                </c:pt>
                <c:pt idx="538">
                  <c:v>40319</c:v>
                </c:pt>
                <c:pt idx="539">
                  <c:v>40317</c:v>
                </c:pt>
                <c:pt idx="540">
                  <c:v>40312</c:v>
                </c:pt>
                <c:pt idx="541">
                  <c:v>40310</c:v>
                </c:pt>
                <c:pt idx="542">
                  <c:v>40305</c:v>
                </c:pt>
                <c:pt idx="543">
                  <c:v>40303</c:v>
                </c:pt>
                <c:pt idx="544">
                  <c:v>40298</c:v>
                </c:pt>
                <c:pt idx="545">
                  <c:v>40296</c:v>
                </c:pt>
                <c:pt idx="546">
                  <c:v>40291</c:v>
                </c:pt>
                <c:pt idx="547">
                  <c:v>40289</c:v>
                </c:pt>
                <c:pt idx="548">
                  <c:v>40284</c:v>
                </c:pt>
                <c:pt idx="549">
                  <c:v>40282</c:v>
                </c:pt>
                <c:pt idx="550">
                  <c:v>40277</c:v>
                </c:pt>
                <c:pt idx="551">
                  <c:v>40275</c:v>
                </c:pt>
                <c:pt idx="552">
                  <c:v>40268</c:v>
                </c:pt>
                <c:pt idx="553">
                  <c:v>40263</c:v>
                </c:pt>
                <c:pt idx="554">
                  <c:v>40261</c:v>
                </c:pt>
                <c:pt idx="555">
                  <c:v>40256</c:v>
                </c:pt>
                <c:pt idx="556">
                  <c:v>40254</c:v>
                </c:pt>
                <c:pt idx="557">
                  <c:v>40249</c:v>
                </c:pt>
                <c:pt idx="558">
                  <c:v>40247</c:v>
                </c:pt>
                <c:pt idx="559">
                  <c:v>40242</c:v>
                </c:pt>
                <c:pt idx="560">
                  <c:v>40240</c:v>
                </c:pt>
                <c:pt idx="561">
                  <c:v>40235</c:v>
                </c:pt>
                <c:pt idx="562">
                  <c:v>40233</c:v>
                </c:pt>
                <c:pt idx="563">
                  <c:v>40228</c:v>
                </c:pt>
                <c:pt idx="564">
                  <c:v>40226</c:v>
                </c:pt>
                <c:pt idx="565">
                  <c:v>40221</c:v>
                </c:pt>
                <c:pt idx="566">
                  <c:v>40219</c:v>
                </c:pt>
                <c:pt idx="567">
                  <c:v>40214</c:v>
                </c:pt>
                <c:pt idx="568">
                  <c:v>40212</c:v>
                </c:pt>
                <c:pt idx="569">
                  <c:v>40207</c:v>
                </c:pt>
                <c:pt idx="570">
                  <c:v>40205</c:v>
                </c:pt>
                <c:pt idx="571">
                  <c:v>40200</c:v>
                </c:pt>
                <c:pt idx="572">
                  <c:v>40198</c:v>
                </c:pt>
                <c:pt idx="573">
                  <c:v>40193</c:v>
                </c:pt>
                <c:pt idx="574">
                  <c:v>40191</c:v>
                </c:pt>
                <c:pt idx="575">
                  <c:v>40186</c:v>
                </c:pt>
                <c:pt idx="576">
                  <c:v>40184</c:v>
                </c:pt>
                <c:pt idx="577">
                  <c:v>40177</c:v>
                </c:pt>
                <c:pt idx="578">
                  <c:v>40170</c:v>
                </c:pt>
                <c:pt idx="579">
                  <c:v>40165</c:v>
                </c:pt>
                <c:pt idx="580">
                  <c:v>40163</c:v>
                </c:pt>
                <c:pt idx="581">
                  <c:v>40158</c:v>
                </c:pt>
                <c:pt idx="582">
                  <c:v>40156</c:v>
                </c:pt>
                <c:pt idx="583">
                  <c:v>40151</c:v>
                </c:pt>
                <c:pt idx="584">
                  <c:v>40149</c:v>
                </c:pt>
                <c:pt idx="585">
                  <c:v>40144</c:v>
                </c:pt>
                <c:pt idx="586">
                  <c:v>40142</c:v>
                </c:pt>
                <c:pt idx="587">
                  <c:v>40137</c:v>
                </c:pt>
                <c:pt idx="588">
                  <c:v>40135</c:v>
                </c:pt>
                <c:pt idx="589">
                  <c:v>40130</c:v>
                </c:pt>
                <c:pt idx="590">
                  <c:v>40128</c:v>
                </c:pt>
                <c:pt idx="591">
                  <c:v>40123</c:v>
                </c:pt>
                <c:pt idx="592">
                  <c:v>40121</c:v>
                </c:pt>
                <c:pt idx="593">
                  <c:v>40116</c:v>
                </c:pt>
                <c:pt idx="594">
                  <c:v>40114</c:v>
                </c:pt>
                <c:pt idx="595">
                  <c:v>40109</c:v>
                </c:pt>
                <c:pt idx="596">
                  <c:v>40107</c:v>
                </c:pt>
                <c:pt idx="597">
                  <c:v>40102</c:v>
                </c:pt>
                <c:pt idx="598">
                  <c:v>40100</c:v>
                </c:pt>
                <c:pt idx="599">
                  <c:v>40095</c:v>
                </c:pt>
                <c:pt idx="600">
                  <c:v>40093</c:v>
                </c:pt>
                <c:pt idx="601">
                  <c:v>40088</c:v>
                </c:pt>
                <c:pt idx="602">
                  <c:v>40086</c:v>
                </c:pt>
                <c:pt idx="603">
                  <c:v>40081</c:v>
                </c:pt>
                <c:pt idx="604">
                  <c:v>40079</c:v>
                </c:pt>
                <c:pt idx="605">
                  <c:v>40074</c:v>
                </c:pt>
                <c:pt idx="606">
                  <c:v>40072</c:v>
                </c:pt>
                <c:pt idx="607">
                  <c:v>40067</c:v>
                </c:pt>
                <c:pt idx="608">
                  <c:v>40065</c:v>
                </c:pt>
                <c:pt idx="609">
                  <c:v>40060</c:v>
                </c:pt>
                <c:pt idx="610">
                  <c:v>40058</c:v>
                </c:pt>
                <c:pt idx="611">
                  <c:v>40053</c:v>
                </c:pt>
                <c:pt idx="612">
                  <c:v>40051</c:v>
                </c:pt>
                <c:pt idx="613">
                  <c:v>40046</c:v>
                </c:pt>
                <c:pt idx="614">
                  <c:v>40044</c:v>
                </c:pt>
                <c:pt idx="615">
                  <c:v>40039</c:v>
                </c:pt>
                <c:pt idx="616">
                  <c:v>40037</c:v>
                </c:pt>
                <c:pt idx="617">
                  <c:v>40032</c:v>
                </c:pt>
                <c:pt idx="618">
                  <c:v>40030</c:v>
                </c:pt>
                <c:pt idx="619">
                  <c:v>40025</c:v>
                </c:pt>
                <c:pt idx="620">
                  <c:v>40023</c:v>
                </c:pt>
                <c:pt idx="621">
                  <c:v>40018</c:v>
                </c:pt>
                <c:pt idx="622">
                  <c:v>40016</c:v>
                </c:pt>
                <c:pt idx="623">
                  <c:v>40011</c:v>
                </c:pt>
                <c:pt idx="624">
                  <c:v>40009</c:v>
                </c:pt>
                <c:pt idx="625">
                  <c:v>40004</c:v>
                </c:pt>
                <c:pt idx="626">
                  <c:v>40002</c:v>
                </c:pt>
                <c:pt idx="627">
                  <c:v>39997</c:v>
                </c:pt>
                <c:pt idx="628">
                  <c:v>39995</c:v>
                </c:pt>
                <c:pt idx="629">
                  <c:v>39990</c:v>
                </c:pt>
                <c:pt idx="630">
                  <c:v>39988</c:v>
                </c:pt>
                <c:pt idx="631">
                  <c:v>39983</c:v>
                </c:pt>
                <c:pt idx="632">
                  <c:v>39981</c:v>
                </c:pt>
                <c:pt idx="633">
                  <c:v>39976</c:v>
                </c:pt>
                <c:pt idx="634">
                  <c:v>39974</c:v>
                </c:pt>
                <c:pt idx="635">
                  <c:v>39969</c:v>
                </c:pt>
                <c:pt idx="636">
                  <c:v>39967</c:v>
                </c:pt>
                <c:pt idx="637">
                  <c:v>39962</c:v>
                </c:pt>
                <c:pt idx="638">
                  <c:v>39960</c:v>
                </c:pt>
                <c:pt idx="639">
                  <c:v>39955</c:v>
                </c:pt>
                <c:pt idx="640">
                  <c:v>39953</c:v>
                </c:pt>
                <c:pt idx="641">
                  <c:v>39948</c:v>
                </c:pt>
                <c:pt idx="642">
                  <c:v>39946</c:v>
                </c:pt>
                <c:pt idx="643">
                  <c:v>39941</c:v>
                </c:pt>
                <c:pt idx="644">
                  <c:v>39939</c:v>
                </c:pt>
                <c:pt idx="645">
                  <c:v>39934</c:v>
                </c:pt>
                <c:pt idx="646">
                  <c:v>39932</c:v>
                </c:pt>
                <c:pt idx="647">
                  <c:v>39927</c:v>
                </c:pt>
                <c:pt idx="648">
                  <c:v>39925</c:v>
                </c:pt>
                <c:pt idx="649">
                  <c:v>39920</c:v>
                </c:pt>
                <c:pt idx="650">
                  <c:v>39918</c:v>
                </c:pt>
                <c:pt idx="651">
                  <c:v>39911</c:v>
                </c:pt>
                <c:pt idx="652">
                  <c:v>39906</c:v>
                </c:pt>
                <c:pt idx="653">
                  <c:v>39904</c:v>
                </c:pt>
                <c:pt idx="654">
                  <c:v>39899</c:v>
                </c:pt>
                <c:pt idx="655">
                  <c:v>39897</c:v>
                </c:pt>
                <c:pt idx="656">
                  <c:v>39892</c:v>
                </c:pt>
                <c:pt idx="657">
                  <c:v>39890</c:v>
                </c:pt>
                <c:pt idx="658">
                  <c:v>39885</c:v>
                </c:pt>
                <c:pt idx="659">
                  <c:v>39883</c:v>
                </c:pt>
                <c:pt idx="660">
                  <c:v>39878</c:v>
                </c:pt>
                <c:pt idx="661">
                  <c:v>39876</c:v>
                </c:pt>
                <c:pt idx="662">
                  <c:v>39871</c:v>
                </c:pt>
                <c:pt idx="663">
                  <c:v>39869</c:v>
                </c:pt>
                <c:pt idx="664">
                  <c:v>39864</c:v>
                </c:pt>
                <c:pt idx="665">
                  <c:v>39862</c:v>
                </c:pt>
                <c:pt idx="666">
                  <c:v>39857</c:v>
                </c:pt>
                <c:pt idx="667">
                  <c:v>39855</c:v>
                </c:pt>
                <c:pt idx="668">
                  <c:v>39850</c:v>
                </c:pt>
                <c:pt idx="669">
                  <c:v>39848</c:v>
                </c:pt>
                <c:pt idx="670">
                  <c:v>39843</c:v>
                </c:pt>
                <c:pt idx="671">
                  <c:v>39841</c:v>
                </c:pt>
                <c:pt idx="672">
                  <c:v>39836</c:v>
                </c:pt>
                <c:pt idx="673">
                  <c:v>39834</c:v>
                </c:pt>
                <c:pt idx="674">
                  <c:v>39829</c:v>
                </c:pt>
                <c:pt idx="675">
                  <c:v>39827</c:v>
                </c:pt>
                <c:pt idx="676">
                  <c:v>39822</c:v>
                </c:pt>
                <c:pt idx="677">
                  <c:v>39820</c:v>
                </c:pt>
                <c:pt idx="678">
                  <c:v>39815</c:v>
                </c:pt>
                <c:pt idx="679">
                  <c:v>39801</c:v>
                </c:pt>
                <c:pt idx="680">
                  <c:v>39799</c:v>
                </c:pt>
                <c:pt idx="681">
                  <c:v>39794</c:v>
                </c:pt>
                <c:pt idx="682">
                  <c:v>39792</c:v>
                </c:pt>
                <c:pt idx="683">
                  <c:v>39787</c:v>
                </c:pt>
                <c:pt idx="684">
                  <c:v>39785</c:v>
                </c:pt>
                <c:pt idx="685">
                  <c:v>39780</c:v>
                </c:pt>
                <c:pt idx="686">
                  <c:v>39778</c:v>
                </c:pt>
                <c:pt idx="687">
                  <c:v>39773</c:v>
                </c:pt>
                <c:pt idx="688">
                  <c:v>39771</c:v>
                </c:pt>
                <c:pt idx="689">
                  <c:v>39766</c:v>
                </c:pt>
                <c:pt idx="690">
                  <c:v>39764</c:v>
                </c:pt>
                <c:pt idx="691">
                  <c:v>39759</c:v>
                </c:pt>
                <c:pt idx="692">
                  <c:v>39757</c:v>
                </c:pt>
                <c:pt idx="693">
                  <c:v>39752</c:v>
                </c:pt>
                <c:pt idx="694">
                  <c:v>39750</c:v>
                </c:pt>
                <c:pt idx="695">
                  <c:v>39745</c:v>
                </c:pt>
                <c:pt idx="696">
                  <c:v>39743</c:v>
                </c:pt>
                <c:pt idx="697">
                  <c:v>39738</c:v>
                </c:pt>
                <c:pt idx="698">
                  <c:v>39736</c:v>
                </c:pt>
                <c:pt idx="699">
                  <c:v>39731</c:v>
                </c:pt>
                <c:pt idx="700">
                  <c:v>39729</c:v>
                </c:pt>
                <c:pt idx="701">
                  <c:v>39724</c:v>
                </c:pt>
                <c:pt idx="702">
                  <c:v>39722</c:v>
                </c:pt>
                <c:pt idx="703">
                  <c:v>39717</c:v>
                </c:pt>
                <c:pt idx="704">
                  <c:v>39715</c:v>
                </c:pt>
                <c:pt idx="705">
                  <c:v>39710</c:v>
                </c:pt>
                <c:pt idx="706">
                  <c:v>39708</c:v>
                </c:pt>
                <c:pt idx="707">
                  <c:v>39703</c:v>
                </c:pt>
                <c:pt idx="708">
                  <c:v>39701</c:v>
                </c:pt>
                <c:pt idx="709">
                  <c:v>39696</c:v>
                </c:pt>
                <c:pt idx="710">
                  <c:v>39694</c:v>
                </c:pt>
                <c:pt idx="711">
                  <c:v>39689</c:v>
                </c:pt>
                <c:pt idx="712">
                  <c:v>39687</c:v>
                </c:pt>
                <c:pt idx="713">
                  <c:v>39682</c:v>
                </c:pt>
                <c:pt idx="714">
                  <c:v>39680</c:v>
                </c:pt>
                <c:pt idx="715">
                  <c:v>39675</c:v>
                </c:pt>
                <c:pt idx="716">
                  <c:v>39673</c:v>
                </c:pt>
                <c:pt idx="717">
                  <c:v>39668</c:v>
                </c:pt>
                <c:pt idx="718">
                  <c:v>39666</c:v>
                </c:pt>
                <c:pt idx="719">
                  <c:v>39661</c:v>
                </c:pt>
                <c:pt idx="720">
                  <c:v>39659</c:v>
                </c:pt>
                <c:pt idx="721">
                  <c:v>39654</c:v>
                </c:pt>
                <c:pt idx="722">
                  <c:v>39652</c:v>
                </c:pt>
                <c:pt idx="723">
                  <c:v>39647</c:v>
                </c:pt>
                <c:pt idx="724">
                  <c:v>39645</c:v>
                </c:pt>
                <c:pt idx="725">
                  <c:v>39640</c:v>
                </c:pt>
                <c:pt idx="726">
                  <c:v>39638</c:v>
                </c:pt>
                <c:pt idx="727">
                  <c:v>39633</c:v>
                </c:pt>
                <c:pt idx="728">
                  <c:v>39631</c:v>
                </c:pt>
                <c:pt idx="729">
                  <c:v>39626</c:v>
                </c:pt>
                <c:pt idx="730">
                  <c:v>39624</c:v>
                </c:pt>
                <c:pt idx="731">
                  <c:v>39622</c:v>
                </c:pt>
                <c:pt idx="732">
                  <c:v>39619</c:v>
                </c:pt>
                <c:pt idx="733">
                  <c:v>39617</c:v>
                </c:pt>
                <c:pt idx="734">
                  <c:v>39612</c:v>
                </c:pt>
                <c:pt idx="735">
                  <c:v>39610</c:v>
                </c:pt>
                <c:pt idx="736">
                  <c:v>39605</c:v>
                </c:pt>
                <c:pt idx="737">
                  <c:v>39603</c:v>
                </c:pt>
                <c:pt idx="738">
                  <c:v>39598</c:v>
                </c:pt>
                <c:pt idx="739">
                  <c:v>39596</c:v>
                </c:pt>
                <c:pt idx="740">
                  <c:v>39591</c:v>
                </c:pt>
                <c:pt idx="741">
                  <c:v>39589</c:v>
                </c:pt>
                <c:pt idx="742">
                  <c:v>39584</c:v>
                </c:pt>
                <c:pt idx="743">
                  <c:v>39582</c:v>
                </c:pt>
                <c:pt idx="744">
                  <c:v>39577</c:v>
                </c:pt>
                <c:pt idx="745">
                  <c:v>39575</c:v>
                </c:pt>
                <c:pt idx="746">
                  <c:v>39570</c:v>
                </c:pt>
                <c:pt idx="747">
                  <c:v>39568</c:v>
                </c:pt>
                <c:pt idx="748">
                  <c:v>39563</c:v>
                </c:pt>
                <c:pt idx="749">
                  <c:v>39561</c:v>
                </c:pt>
                <c:pt idx="750">
                  <c:v>39556</c:v>
                </c:pt>
                <c:pt idx="751">
                  <c:v>39554</c:v>
                </c:pt>
                <c:pt idx="752">
                  <c:v>39549</c:v>
                </c:pt>
                <c:pt idx="753">
                  <c:v>39547</c:v>
                </c:pt>
                <c:pt idx="754">
                  <c:v>39542</c:v>
                </c:pt>
                <c:pt idx="755">
                  <c:v>39540</c:v>
                </c:pt>
                <c:pt idx="756">
                  <c:v>39535</c:v>
                </c:pt>
                <c:pt idx="757">
                  <c:v>39533</c:v>
                </c:pt>
                <c:pt idx="758">
                  <c:v>39526</c:v>
                </c:pt>
                <c:pt idx="759">
                  <c:v>39521</c:v>
                </c:pt>
                <c:pt idx="760">
                  <c:v>39519</c:v>
                </c:pt>
                <c:pt idx="761">
                  <c:v>39514</c:v>
                </c:pt>
                <c:pt idx="762">
                  <c:v>39512</c:v>
                </c:pt>
                <c:pt idx="763">
                  <c:v>39507</c:v>
                </c:pt>
                <c:pt idx="764">
                  <c:v>39505</c:v>
                </c:pt>
                <c:pt idx="765">
                  <c:v>39500</c:v>
                </c:pt>
                <c:pt idx="766">
                  <c:v>39498</c:v>
                </c:pt>
                <c:pt idx="767">
                  <c:v>39493</c:v>
                </c:pt>
                <c:pt idx="768">
                  <c:v>39491</c:v>
                </c:pt>
                <c:pt idx="769">
                  <c:v>39486</c:v>
                </c:pt>
                <c:pt idx="770">
                  <c:v>39484</c:v>
                </c:pt>
                <c:pt idx="771">
                  <c:v>39479</c:v>
                </c:pt>
                <c:pt idx="772">
                  <c:v>39477</c:v>
                </c:pt>
                <c:pt idx="773">
                  <c:v>39472</c:v>
                </c:pt>
                <c:pt idx="774">
                  <c:v>39470</c:v>
                </c:pt>
                <c:pt idx="775">
                  <c:v>39465</c:v>
                </c:pt>
                <c:pt idx="776">
                  <c:v>39463</c:v>
                </c:pt>
                <c:pt idx="777">
                  <c:v>39458</c:v>
                </c:pt>
                <c:pt idx="778">
                  <c:v>39456</c:v>
                </c:pt>
                <c:pt idx="779">
                  <c:v>39451</c:v>
                </c:pt>
                <c:pt idx="780">
                  <c:v>39449</c:v>
                </c:pt>
                <c:pt idx="781">
                  <c:v>39437</c:v>
                </c:pt>
                <c:pt idx="782">
                  <c:v>39435</c:v>
                </c:pt>
                <c:pt idx="783">
                  <c:v>39430</c:v>
                </c:pt>
                <c:pt idx="784">
                  <c:v>39428</c:v>
                </c:pt>
                <c:pt idx="785">
                  <c:v>39423</c:v>
                </c:pt>
                <c:pt idx="786">
                  <c:v>39416</c:v>
                </c:pt>
                <c:pt idx="787">
                  <c:v>39414</c:v>
                </c:pt>
                <c:pt idx="788">
                  <c:v>39409</c:v>
                </c:pt>
                <c:pt idx="789">
                  <c:v>39407</c:v>
                </c:pt>
                <c:pt idx="790">
                  <c:v>39402</c:v>
                </c:pt>
                <c:pt idx="791">
                  <c:v>39400</c:v>
                </c:pt>
                <c:pt idx="792">
                  <c:v>39395</c:v>
                </c:pt>
                <c:pt idx="793">
                  <c:v>39393</c:v>
                </c:pt>
                <c:pt idx="794">
                  <c:v>39388</c:v>
                </c:pt>
                <c:pt idx="795">
                  <c:v>39386</c:v>
                </c:pt>
                <c:pt idx="796">
                  <c:v>39381</c:v>
                </c:pt>
                <c:pt idx="797">
                  <c:v>39379</c:v>
                </c:pt>
                <c:pt idx="798">
                  <c:v>39374</c:v>
                </c:pt>
                <c:pt idx="799">
                  <c:v>39372</c:v>
                </c:pt>
                <c:pt idx="800">
                  <c:v>39367</c:v>
                </c:pt>
                <c:pt idx="801">
                  <c:v>39365</c:v>
                </c:pt>
                <c:pt idx="802">
                  <c:v>39360</c:v>
                </c:pt>
                <c:pt idx="803">
                  <c:v>39358</c:v>
                </c:pt>
                <c:pt idx="804">
                  <c:v>39353</c:v>
                </c:pt>
                <c:pt idx="805">
                  <c:v>39351</c:v>
                </c:pt>
                <c:pt idx="806">
                  <c:v>39346</c:v>
                </c:pt>
                <c:pt idx="807">
                  <c:v>39344</c:v>
                </c:pt>
                <c:pt idx="808">
                  <c:v>39339</c:v>
                </c:pt>
                <c:pt idx="809">
                  <c:v>39337</c:v>
                </c:pt>
                <c:pt idx="810">
                  <c:v>39332</c:v>
                </c:pt>
                <c:pt idx="811">
                  <c:v>39330</c:v>
                </c:pt>
                <c:pt idx="812">
                  <c:v>39325</c:v>
                </c:pt>
                <c:pt idx="813">
                  <c:v>39323</c:v>
                </c:pt>
                <c:pt idx="814">
                  <c:v>39318</c:v>
                </c:pt>
                <c:pt idx="815">
                  <c:v>39316</c:v>
                </c:pt>
                <c:pt idx="816">
                  <c:v>39311</c:v>
                </c:pt>
                <c:pt idx="817">
                  <c:v>39309</c:v>
                </c:pt>
                <c:pt idx="818">
                  <c:v>39304</c:v>
                </c:pt>
                <c:pt idx="819">
                  <c:v>39302</c:v>
                </c:pt>
                <c:pt idx="820">
                  <c:v>39297</c:v>
                </c:pt>
                <c:pt idx="821">
                  <c:v>39295</c:v>
                </c:pt>
                <c:pt idx="822">
                  <c:v>39290</c:v>
                </c:pt>
                <c:pt idx="823">
                  <c:v>39288</c:v>
                </c:pt>
                <c:pt idx="824">
                  <c:v>39283</c:v>
                </c:pt>
                <c:pt idx="825">
                  <c:v>39281</c:v>
                </c:pt>
                <c:pt idx="826">
                  <c:v>39276</c:v>
                </c:pt>
                <c:pt idx="827">
                  <c:v>39274</c:v>
                </c:pt>
                <c:pt idx="828">
                  <c:v>39269</c:v>
                </c:pt>
                <c:pt idx="829">
                  <c:v>39267</c:v>
                </c:pt>
                <c:pt idx="830">
                  <c:v>39262</c:v>
                </c:pt>
                <c:pt idx="831">
                  <c:v>39260</c:v>
                </c:pt>
                <c:pt idx="832">
                  <c:v>39255</c:v>
                </c:pt>
                <c:pt idx="833">
                  <c:v>39253</c:v>
                </c:pt>
                <c:pt idx="834">
                  <c:v>39248</c:v>
                </c:pt>
                <c:pt idx="835">
                  <c:v>39246</c:v>
                </c:pt>
                <c:pt idx="836">
                  <c:v>39241</c:v>
                </c:pt>
              </c:numCache>
            </c:numRef>
          </c:cat>
          <c:val>
            <c:numRef>
              <c:f>'Ali Prems'!$J$5:$J$841</c:f>
              <c:numCache>
                <c:formatCode>0</c:formatCode>
                <c:ptCount val="837"/>
                <c:pt idx="0">
                  <c:v>225</c:v>
                </c:pt>
                <c:pt idx="1">
                  <c:v>227.5</c:v>
                </c:pt>
                <c:pt idx="2">
                  <c:v>227.5</c:v>
                </c:pt>
                <c:pt idx="3">
                  <c:v>268.57</c:v>
                </c:pt>
                <c:pt idx="4">
                  <c:v>332.5</c:v>
                </c:pt>
                <c:pt idx="5">
                  <c:v>327.5</c:v>
                </c:pt>
                <c:pt idx="6">
                  <c:v>322.86</c:v>
                </c:pt>
                <c:pt idx="7">
                  <c:v>358</c:v>
                </c:pt>
                <c:pt idx="8">
                  <c:v>352</c:v>
                </c:pt>
                <c:pt idx="9">
                  <c:v>380</c:v>
                </c:pt>
                <c:pt idx="10">
                  <c:v>390</c:v>
                </c:pt>
                <c:pt idx="11">
                  <c:v>385</c:v>
                </c:pt>
                <c:pt idx="12">
                  <c:v>385</c:v>
                </c:pt>
                <c:pt idx="13">
                  <c:v>385</c:v>
                </c:pt>
                <c:pt idx="14">
                  <c:v>395</c:v>
                </c:pt>
                <c:pt idx="15">
                  <c:v>390</c:v>
                </c:pt>
                <c:pt idx="16">
                  <c:v>390</c:v>
                </c:pt>
                <c:pt idx="17">
                  <c:v>385</c:v>
                </c:pt>
                <c:pt idx="18">
                  <c:v>389</c:v>
                </c:pt>
                <c:pt idx="19">
                  <c:v>389</c:v>
                </c:pt>
                <c:pt idx="20">
                  <c:v>400</c:v>
                </c:pt>
                <c:pt idx="21">
                  <c:v>400</c:v>
                </c:pt>
                <c:pt idx="22">
                  <c:v>400</c:v>
                </c:pt>
                <c:pt idx="23">
                  <c:v>400</c:v>
                </c:pt>
                <c:pt idx="24">
                  <c:v>408.75</c:v>
                </c:pt>
                <c:pt idx="25">
                  <c:v>420</c:v>
                </c:pt>
                <c:pt idx="26">
                  <c:v>420</c:v>
                </c:pt>
                <c:pt idx="27">
                  <c:v>420</c:v>
                </c:pt>
                <c:pt idx="28">
                  <c:v>420</c:v>
                </c:pt>
                <c:pt idx="29">
                  <c:v>420</c:v>
                </c:pt>
                <c:pt idx="30">
                  <c:v>420</c:v>
                </c:pt>
                <c:pt idx="31">
                  <c:v>420</c:v>
                </c:pt>
                <c:pt idx="32">
                  <c:v>420</c:v>
                </c:pt>
                <c:pt idx="33">
                  <c:v>420</c:v>
                </c:pt>
                <c:pt idx="34">
                  <c:v>420</c:v>
                </c:pt>
                <c:pt idx="35">
                  <c:v>420</c:v>
                </c:pt>
                <c:pt idx="36">
                  <c:v>420</c:v>
                </c:pt>
                <c:pt idx="37">
                  <c:v>420</c:v>
                </c:pt>
                <c:pt idx="38">
                  <c:v>420</c:v>
                </c:pt>
                <c:pt idx="39">
                  <c:v>420</c:v>
                </c:pt>
                <c:pt idx="40">
                  <c:v>404</c:v>
                </c:pt>
                <c:pt idx="41">
                  <c:v>404</c:v>
                </c:pt>
                <c:pt idx="42">
                  <c:v>404</c:v>
                </c:pt>
                <c:pt idx="43">
                  <c:v>404</c:v>
                </c:pt>
                <c:pt idx="44">
                  <c:v>404</c:v>
                </c:pt>
                <c:pt idx="45">
                  <c:v>404</c:v>
                </c:pt>
                <c:pt idx="46">
                  <c:v>404</c:v>
                </c:pt>
                <c:pt idx="47">
                  <c:v>404</c:v>
                </c:pt>
                <c:pt idx="48">
                  <c:v>404</c:v>
                </c:pt>
                <c:pt idx="49">
                  <c:v>404</c:v>
                </c:pt>
                <c:pt idx="50">
                  <c:v>404</c:v>
                </c:pt>
                <c:pt idx="51">
                  <c:v>404</c:v>
                </c:pt>
                <c:pt idx="52">
                  <c:v>404</c:v>
                </c:pt>
                <c:pt idx="53">
                  <c:v>404</c:v>
                </c:pt>
                <c:pt idx="54">
                  <c:v>404</c:v>
                </c:pt>
                <c:pt idx="55">
                  <c:v>404</c:v>
                </c:pt>
                <c:pt idx="56">
                  <c:v>404</c:v>
                </c:pt>
                <c:pt idx="57">
                  <c:v>404</c:v>
                </c:pt>
                <c:pt idx="58">
                  <c:v>404</c:v>
                </c:pt>
                <c:pt idx="59">
                  <c:v>404</c:v>
                </c:pt>
                <c:pt idx="60">
                  <c:v>404</c:v>
                </c:pt>
                <c:pt idx="61">
                  <c:v>404</c:v>
                </c:pt>
                <c:pt idx="62">
                  <c:v>404</c:v>
                </c:pt>
                <c:pt idx="63">
                  <c:v>404</c:v>
                </c:pt>
                <c:pt idx="64">
                  <c:v>404</c:v>
                </c:pt>
                <c:pt idx="65">
                  <c:v>404</c:v>
                </c:pt>
                <c:pt idx="66">
                  <c:v>404</c:v>
                </c:pt>
                <c:pt idx="67">
                  <c:v>404</c:v>
                </c:pt>
                <c:pt idx="68">
                  <c:v>402</c:v>
                </c:pt>
                <c:pt idx="69">
                  <c:v>402</c:v>
                </c:pt>
                <c:pt idx="70">
                  <c:v>402</c:v>
                </c:pt>
                <c:pt idx="71">
                  <c:v>402</c:v>
                </c:pt>
                <c:pt idx="72">
                  <c:v>402</c:v>
                </c:pt>
                <c:pt idx="73">
                  <c:v>402</c:v>
                </c:pt>
                <c:pt idx="74">
                  <c:v>404</c:v>
                </c:pt>
                <c:pt idx="75">
                  <c:v>404</c:v>
                </c:pt>
                <c:pt idx="76">
                  <c:v>404</c:v>
                </c:pt>
                <c:pt idx="77">
                  <c:v>404</c:v>
                </c:pt>
                <c:pt idx="78">
                  <c:v>404</c:v>
                </c:pt>
                <c:pt idx="79">
                  <c:v>404</c:v>
                </c:pt>
                <c:pt idx="80">
                  <c:v>404</c:v>
                </c:pt>
                <c:pt idx="81">
                  <c:v>404</c:v>
                </c:pt>
                <c:pt idx="82">
                  <c:v>404</c:v>
                </c:pt>
                <c:pt idx="83">
                  <c:v>404</c:v>
                </c:pt>
                <c:pt idx="84">
                  <c:v>404</c:v>
                </c:pt>
                <c:pt idx="85">
                  <c:v>404</c:v>
                </c:pt>
                <c:pt idx="86">
                  <c:v>404</c:v>
                </c:pt>
                <c:pt idx="87">
                  <c:v>404</c:v>
                </c:pt>
                <c:pt idx="88">
                  <c:v>404</c:v>
                </c:pt>
                <c:pt idx="89">
                  <c:v>404</c:v>
                </c:pt>
                <c:pt idx="90">
                  <c:v>404</c:v>
                </c:pt>
                <c:pt idx="91">
                  <c:v>404</c:v>
                </c:pt>
                <c:pt idx="92">
                  <c:v>404</c:v>
                </c:pt>
                <c:pt idx="93">
                  <c:v>404</c:v>
                </c:pt>
                <c:pt idx="94">
                  <c:v>404</c:v>
                </c:pt>
                <c:pt idx="95">
                  <c:v>404</c:v>
                </c:pt>
                <c:pt idx="96">
                  <c:v>404</c:v>
                </c:pt>
                <c:pt idx="97">
                  <c:v>404</c:v>
                </c:pt>
                <c:pt idx="98">
                  <c:v>404</c:v>
                </c:pt>
                <c:pt idx="99">
                  <c:v>395</c:v>
                </c:pt>
                <c:pt idx="100">
                  <c:v>395</c:v>
                </c:pt>
                <c:pt idx="101">
                  <c:v>395</c:v>
                </c:pt>
                <c:pt idx="102">
                  <c:v>395</c:v>
                </c:pt>
                <c:pt idx="103">
                  <c:v>395</c:v>
                </c:pt>
                <c:pt idx="104">
                  <c:v>395</c:v>
                </c:pt>
                <c:pt idx="105">
                  <c:v>395</c:v>
                </c:pt>
                <c:pt idx="106">
                  <c:v>395</c:v>
                </c:pt>
                <c:pt idx="107">
                  <c:v>395</c:v>
                </c:pt>
                <c:pt idx="108">
                  <c:v>395</c:v>
                </c:pt>
                <c:pt idx="109">
                  <c:v>385</c:v>
                </c:pt>
                <c:pt idx="110">
                  <c:v>385</c:v>
                </c:pt>
                <c:pt idx="111">
                  <c:v>385</c:v>
                </c:pt>
                <c:pt idx="112">
                  <c:v>385</c:v>
                </c:pt>
                <c:pt idx="113">
                  <c:v>385</c:v>
                </c:pt>
                <c:pt idx="114">
                  <c:v>372.5</c:v>
                </c:pt>
                <c:pt idx="115">
                  <c:v>372.5</c:v>
                </c:pt>
                <c:pt idx="116">
                  <c:v>372.5</c:v>
                </c:pt>
                <c:pt idx="117">
                  <c:v>372.5</c:v>
                </c:pt>
                <c:pt idx="118">
                  <c:v>372.5</c:v>
                </c:pt>
                <c:pt idx="119">
                  <c:v>372.5</c:v>
                </c:pt>
                <c:pt idx="120">
                  <c:v>372.5</c:v>
                </c:pt>
                <c:pt idx="121">
                  <c:v>372.5</c:v>
                </c:pt>
                <c:pt idx="122">
                  <c:v>372.5</c:v>
                </c:pt>
                <c:pt idx="123">
                  <c:v>372.5</c:v>
                </c:pt>
                <c:pt idx="124">
                  <c:v>372.5</c:v>
                </c:pt>
                <c:pt idx="125">
                  <c:v>372.5</c:v>
                </c:pt>
                <c:pt idx="126">
                  <c:v>372.5</c:v>
                </c:pt>
                <c:pt idx="127">
                  <c:v>372.5</c:v>
                </c:pt>
                <c:pt idx="128">
                  <c:v>372.5</c:v>
                </c:pt>
                <c:pt idx="129">
                  <c:v>372.5</c:v>
                </c:pt>
                <c:pt idx="130">
                  <c:v>372.5</c:v>
                </c:pt>
                <c:pt idx="131">
                  <c:v>372.5</c:v>
                </c:pt>
                <c:pt idx="132">
                  <c:v>372.5</c:v>
                </c:pt>
                <c:pt idx="133">
                  <c:v>372.5</c:v>
                </c:pt>
                <c:pt idx="134">
                  <c:v>372.5</c:v>
                </c:pt>
                <c:pt idx="135">
                  <c:v>372.5</c:v>
                </c:pt>
                <c:pt idx="136">
                  <c:v>372.5</c:v>
                </c:pt>
                <c:pt idx="137">
                  <c:v>372.5</c:v>
                </c:pt>
                <c:pt idx="138">
                  <c:v>367.5</c:v>
                </c:pt>
                <c:pt idx="139">
                  <c:v>367.5</c:v>
                </c:pt>
                <c:pt idx="140">
                  <c:v>367.5</c:v>
                </c:pt>
                <c:pt idx="141">
                  <c:v>367.5</c:v>
                </c:pt>
                <c:pt idx="142">
                  <c:v>367.5</c:v>
                </c:pt>
                <c:pt idx="143">
                  <c:v>367.5</c:v>
                </c:pt>
                <c:pt idx="144">
                  <c:v>367.5</c:v>
                </c:pt>
                <c:pt idx="145">
                  <c:v>367.5</c:v>
                </c:pt>
                <c:pt idx="146">
                  <c:v>367.5</c:v>
                </c:pt>
                <c:pt idx="147">
                  <c:v>367.5</c:v>
                </c:pt>
                <c:pt idx="148">
                  <c:v>367.5</c:v>
                </c:pt>
                <c:pt idx="149">
                  <c:v>367.5</c:v>
                </c:pt>
                <c:pt idx="150">
                  <c:v>367.5</c:v>
                </c:pt>
                <c:pt idx="151">
                  <c:v>367.5</c:v>
                </c:pt>
                <c:pt idx="152">
                  <c:v>367.5</c:v>
                </c:pt>
                <c:pt idx="153">
                  <c:v>367.5</c:v>
                </c:pt>
                <c:pt idx="154">
                  <c:v>367.5</c:v>
                </c:pt>
                <c:pt idx="155">
                  <c:v>367.5</c:v>
                </c:pt>
                <c:pt idx="156">
                  <c:v>367.5</c:v>
                </c:pt>
                <c:pt idx="157">
                  <c:v>367.5</c:v>
                </c:pt>
                <c:pt idx="158">
                  <c:v>367.5</c:v>
                </c:pt>
                <c:pt idx="159">
                  <c:v>366.67</c:v>
                </c:pt>
                <c:pt idx="160">
                  <c:v>366.67</c:v>
                </c:pt>
                <c:pt idx="161">
                  <c:v>366.67</c:v>
                </c:pt>
                <c:pt idx="162">
                  <c:v>366.67</c:v>
                </c:pt>
                <c:pt idx="163">
                  <c:v>366.67</c:v>
                </c:pt>
                <c:pt idx="164">
                  <c:v>366.67</c:v>
                </c:pt>
                <c:pt idx="165">
                  <c:v>366.67</c:v>
                </c:pt>
                <c:pt idx="166">
                  <c:v>366.67</c:v>
                </c:pt>
                <c:pt idx="167">
                  <c:v>366.67</c:v>
                </c:pt>
                <c:pt idx="168">
                  <c:v>366.67</c:v>
                </c:pt>
                <c:pt idx="169">
                  <c:v>369</c:v>
                </c:pt>
                <c:pt idx="170">
                  <c:v>369</c:v>
                </c:pt>
                <c:pt idx="171">
                  <c:v>369</c:v>
                </c:pt>
                <c:pt idx="172">
                  <c:v>369</c:v>
                </c:pt>
                <c:pt idx="173">
                  <c:v>369</c:v>
                </c:pt>
                <c:pt idx="174">
                  <c:v>370</c:v>
                </c:pt>
                <c:pt idx="175">
                  <c:v>370</c:v>
                </c:pt>
                <c:pt idx="176">
                  <c:v>370</c:v>
                </c:pt>
                <c:pt idx="177">
                  <c:v>370</c:v>
                </c:pt>
                <c:pt idx="178">
                  <c:v>370</c:v>
                </c:pt>
                <c:pt idx="179">
                  <c:v>350</c:v>
                </c:pt>
                <c:pt idx="180">
                  <c:v>350</c:v>
                </c:pt>
                <c:pt idx="181">
                  <c:v>350</c:v>
                </c:pt>
                <c:pt idx="182">
                  <c:v>350</c:v>
                </c:pt>
                <c:pt idx="183">
                  <c:v>350</c:v>
                </c:pt>
                <c:pt idx="184">
                  <c:v>350</c:v>
                </c:pt>
                <c:pt idx="185">
                  <c:v>350</c:v>
                </c:pt>
                <c:pt idx="186">
                  <c:v>350</c:v>
                </c:pt>
                <c:pt idx="187">
                  <c:v>350</c:v>
                </c:pt>
                <c:pt idx="188">
                  <c:v>350</c:v>
                </c:pt>
                <c:pt idx="189">
                  <c:v>310</c:v>
                </c:pt>
                <c:pt idx="190">
                  <c:v>310</c:v>
                </c:pt>
                <c:pt idx="191">
                  <c:v>310</c:v>
                </c:pt>
                <c:pt idx="192">
                  <c:v>310</c:v>
                </c:pt>
                <c:pt idx="193">
                  <c:v>310</c:v>
                </c:pt>
                <c:pt idx="194">
                  <c:v>310</c:v>
                </c:pt>
                <c:pt idx="195">
                  <c:v>310</c:v>
                </c:pt>
                <c:pt idx="196">
                  <c:v>310</c:v>
                </c:pt>
                <c:pt idx="197">
                  <c:v>310</c:v>
                </c:pt>
                <c:pt idx="198">
                  <c:v>310</c:v>
                </c:pt>
                <c:pt idx="199">
                  <c:v>310</c:v>
                </c:pt>
                <c:pt idx="200">
                  <c:v>310</c:v>
                </c:pt>
                <c:pt idx="201">
                  <c:v>310</c:v>
                </c:pt>
                <c:pt idx="202">
                  <c:v>310</c:v>
                </c:pt>
                <c:pt idx="203">
                  <c:v>310</c:v>
                </c:pt>
                <c:pt idx="204">
                  <c:v>306.67</c:v>
                </c:pt>
                <c:pt idx="205">
                  <c:v>306.67</c:v>
                </c:pt>
                <c:pt idx="206">
                  <c:v>306.67</c:v>
                </c:pt>
                <c:pt idx="207">
                  <c:v>306.67</c:v>
                </c:pt>
                <c:pt idx="208">
                  <c:v>306.67</c:v>
                </c:pt>
                <c:pt idx="209">
                  <c:v>305</c:v>
                </c:pt>
                <c:pt idx="210">
                  <c:v>305</c:v>
                </c:pt>
                <c:pt idx="211">
                  <c:v>305</c:v>
                </c:pt>
                <c:pt idx="212">
                  <c:v>305</c:v>
                </c:pt>
                <c:pt idx="213">
                  <c:v>305</c:v>
                </c:pt>
                <c:pt idx="214">
                  <c:v>290</c:v>
                </c:pt>
                <c:pt idx="215">
                  <c:v>290</c:v>
                </c:pt>
                <c:pt idx="216">
                  <c:v>290</c:v>
                </c:pt>
                <c:pt idx="217">
                  <c:v>290</c:v>
                </c:pt>
                <c:pt idx="218">
                  <c:v>290</c:v>
                </c:pt>
                <c:pt idx="219">
                  <c:v>282.5</c:v>
                </c:pt>
                <c:pt idx="220">
                  <c:v>282.5</c:v>
                </c:pt>
                <c:pt idx="221">
                  <c:v>282.5</c:v>
                </c:pt>
                <c:pt idx="222">
                  <c:v>255.4</c:v>
                </c:pt>
                <c:pt idx="223">
                  <c:v>255.4</c:v>
                </c:pt>
                <c:pt idx="224">
                  <c:v>255.4</c:v>
                </c:pt>
                <c:pt idx="225">
                  <c:v>255.4</c:v>
                </c:pt>
                <c:pt idx="226">
                  <c:v>255.4</c:v>
                </c:pt>
                <c:pt idx="227">
                  <c:v>255.4</c:v>
                </c:pt>
                <c:pt idx="228">
                  <c:v>255.4</c:v>
                </c:pt>
                <c:pt idx="229">
                  <c:v>246</c:v>
                </c:pt>
                <c:pt idx="230">
                  <c:v>246</c:v>
                </c:pt>
                <c:pt idx="231">
                  <c:v>246</c:v>
                </c:pt>
                <c:pt idx="232">
                  <c:v>246</c:v>
                </c:pt>
                <c:pt idx="233">
                  <c:v>246</c:v>
                </c:pt>
                <c:pt idx="234">
                  <c:v>246</c:v>
                </c:pt>
                <c:pt idx="235">
                  <c:v>246</c:v>
                </c:pt>
                <c:pt idx="236">
                  <c:v>246</c:v>
                </c:pt>
                <c:pt idx="237">
                  <c:v>246</c:v>
                </c:pt>
                <c:pt idx="238">
                  <c:v>246</c:v>
                </c:pt>
                <c:pt idx="239">
                  <c:v>246</c:v>
                </c:pt>
                <c:pt idx="240">
                  <c:v>246</c:v>
                </c:pt>
                <c:pt idx="241">
                  <c:v>246</c:v>
                </c:pt>
                <c:pt idx="242">
                  <c:v>246</c:v>
                </c:pt>
                <c:pt idx="243">
                  <c:v>246</c:v>
                </c:pt>
                <c:pt idx="244">
                  <c:v>246</c:v>
                </c:pt>
                <c:pt idx="245">
                  <c:v>246</c:v>
                </c:pt>
                <c:pt idx="246">
                  <c:v>246</c:v>
                </c:pt>
                <c:pt idx="247">
                  <c:v>246</c:v>
                </c:pt>
                <c:pt idx="248">
                  <c:v>246</c:v>
                </c:pt>
                <c:pt idx="249">
                  <c:v>246</c:v>
                </c:pt>
                <c:pt idx="250">
                  <c:v>246</c:v>
                </c:pt>
                <c:pt idx="251">
                  <c:v>245.5</c:v>
                </c:pt>
                <c:pt idx="252">
                  <c:v>245.5</c:v>
                </c:pt>
                <c:pt idx="253">
                  <c:v>245.5</c:v>
                </c:pt>
                <c:pt idx="254">
                  <c:v>245.5</c:v>
                </c:pt>
                <c:pt idx="255">
                  <c:v>245.5</c:v>
                </c:pt>
                <c:pt idx="256">
                  <c:v>245.5</c:v>
                </c:pt>
                <c:pt idx="257">
                  <c:v>245.5</c:v>
                </c:pt>
                <c:pt idx="258">
                  <c:v>245.5</c:v>
                </c:pt>
                <c:pt idx="259">
                  <c:v>245.5</c:v>
                </c:pt>
                <c:pt idx="260">
                  <c:v>245.5</c:v>
                </c:pt>
                <c:pt idx="261">
                  <c:v>245.5</c:v>
                </c:pt>
                <c:pt idx="262">
                  <c:v>245.5</c:v>
                </c:pt>
                <c:pt idx="263">
                  <c:v>245.5</c:v>
                </c:pt>
                <c:pt idx="264">
                  <c:v>245.5</c:v>
                </c:pt>
                <c:pt idx="265">
                  <c:v>245.5</c:v>
                </c:pt>
                <c:pt idx="266">
                  <c:v>243.86</c:v>
                </c:pt>
                <c:pt idx="267">
                  <c:v>243.86</c:v>
                </c:pt>
                <c:pt idx="268">
                  <c:v>243.86</c:v>
                </c:pt>
                <c:pt idx="269">
                  <c:v>243.86</c:v>
                </c:pt>
                <c:pt idx="270">
                  <c:v>243.86</c:v>
                </c:pt>
                <c:pt idx="271">
                  <c:v>243.86</c:v>
                </c:pt>
                <c:pt idx="272">
                  <c:v>243.86</c:v>
                </c:pt>
                <c:pt idx="273">
                  <c:v>243.86</c:v>
                </c:pt>
                <c:pt idx="274">
                  <c:v>243.86</c:v>
                </c:pt>
                <c:pt idx="275">
                  <c:v>243.86</c:v>
                </c:pt>
                <c:pt idx="276">
                  <c:v>246</c:v>
                </c:pt>
                <c:pt idx="277">
                  <c:v>246</c:v>
                </c:pt>
                <c:pt idx="278">
                  <c:v>246</c:v>
                </c:pt>
                <c:pt idx="279">
                  <c:v>246</c:v>
                </c:pt>
                <c:pt idx="280">
                  <c:v>245.5</c:v>
                </c:pt>
                <c:pt idx="281">
                  <c:v>245.5</c:v>
                </c:pt>
                <c:pt idx="282">
                  <c:v>245.5</c:v>
                </c:pt>
                <c:pt idx="283">
                  <c:v>245.5</c:v>
                </c:pt>
                <c:pt idx="284">
                  <c:v>245.5</c:v>
                </c:pt>
                <c:pt idx="285">
                  <c:v>245.5</c:v>
                </c:pt>
                <c:pt idx="286">
                  <c:v>245.5</c:v>
                </c:pt>
                <c:pt idx="287">
                  <c:v>245.5</c:v>
                </c:pt>
                <c:pt idx="288">
                  <c:v>245.5</c:v>
                </c:pt>
                <c:pt idx="289">
                  <c:v>245.5</c:v>
                </c:pt>
                <c:pt idx="290">
                  <c:v>245.5</c:v>
                </c:pt>
                <c:pt idx="291">
                  <c:v>245.5</c:v>
                </c:pt>
                <c:pt idx="292">
                  <c:v>245.5</c:v>
                </c:pt>
                <c:pt idx="293">
                  <c:v>245.5</c:v>
                </c:pt>
                <c:pt idx="294">
                  <c:v>245.5</c:v>
                </c:pt>
                <c:pt idx="295">
                  <c:v>245.5</c:v>
                </c:pt>
                <c:pt idx="296">
                  <c:v>245.5</c:v>
                </c:pt>
                <c:pt idx="297">
                  <c:v>245.5</c:v>
                </c:pt>
                <c:pt idx="298">
                  <c:v>245.5</c:v>
                </c:pt>
                <c:pt idx="299">
                  <c:v>245.5</c:v>
                </c:pt>
                <c:pt idx="300">
                  <c:v>245.5</c:v>
                </c:pt>
                <c:pt idx="301">
                  <c:v>242.5</c:v>
                </c:pt>
                <c:pt idx="302">
                  <c:v>242.5</c:v>
                </c:pt>
                <c:pt idx="303">
                  <c:v>242.5</c:v>
                </c:pt>
                <c:pt idx="304">
                  <c:v>242.5</c:v>
                </c:pt>
                <c:pt idx="305">
                  <c:v>242.5</c:v>
                </c:pt>
                <c:pt idx="306">
                  <c:v>242.5</c:v>
                </c:pt>
                <c:pt idx="307">
                  <c:v>242.5</c:v>
                </c:pt>
                <c:pt idx="308">
                  <c:v>242.5</c:v>
                </c:pt>
                <c:pt idx="309">
                  <c:v>242.5</c:v>
                </c:pt>
                <c:pt idx="310">
                  <c:v>242.5</c:v>
                </c:pt>
                <c:pt idx="311">
                  <c:v>242.5</c:v>
                </c:pt>
                <c:pt idx="312">
                  <c:v>250</c:v>
                </c:pt>
                <c:pt idx="313">
                  <c:v>250</c:v>
                </c:pt>
                <c:pt idx="314">
                  <c:v>250</c:v>
                </c:pt>
                <c:pt idx="315">
                  <c:v>250</c:v>
                </c:pt>
                <c:pt idx="316">
                  <c:v>250</c:v>
                </c:pt>
                <c:pt idx="317">
                  <c:v>250</c:v>
                </c:pt>
                <c:pt idx="318">
                  <c:v>250</c:v>
                </c:pt>
                <c:pt idx="319">
                  <c:v>250</c:v>
                </c:pt>
                <c:pt idx="320">
                  <c:v>250</c:v>
                </c:pt>
                <c:pt idx="321">
                  <c:v>250</c:v>
                </c:pt>
                <c:pt idx="322">
                  <c:v>250</c:v>
                </c:pt>
                <c:pt idx="323">
                  <c:v>250</c:v>
                </c:pt>
                <c:pt idx="324">
                  <c:v>250</c:v>
                </c:pt>
                <c:pt idx="325">
                  <c:v>250</c:v>
                </c:pt>
                <c:pt idx="326">
                  <c:v>250</c:v>
                </c:pt>
                <c:pt idx="327">
                  <c:v>250</c:v>
                </c:pt>
                <c:pt idx="328">
                  <c:v>250</c:v>
                </c:pt>
                <c:pt idx="329">
                  <c:v>250</c:v>
                </c:pt>
                <c:pt idx="330">
                  <c:v>250</c:v>
                </c:pt>
                <c:pt idx="331">
                  <c:v>250</c:v>
                </c:pt>
                <c:pt idx="332">
                  <c:v>250</c:v>
                </c:pt>
                <c:pt idx="333">
                  <c:v>250</c:v>
                </c:pt>
                <c:pt idx="334">
                  <c:v>250</c:v>
                </c:pt>
                <c:pt idx="335">
                  <c:v>250</c:v>
                </c:pt>
                <c:pt idx="336">
                  <c:v>250</c:v>
                </c:pt>
                <c:pt idx="337">
                  <c:v>250</c:v>
                </c:pt>
                <c:pt idx="338">
                  <c:v>250</c:v>
                </c:pt>
                <c:pt idx="339">
                  <c:v>250</c:v>
                </c:pt>
                <c:pt idx="340">
                  <c:v>250</c:v>
                </c:pt>
                <c:pt idx="341">
                  <c:v>250</c:v>
                </c:pt>
                <c:pt idx="342">
                  <c:v>250</c:v>
                </c:pt>
                <c:pt idx="343">
                  <c:v>250</c:v>
                </c:pt>
                <c:pt idx="344">
                  <c:v>250</c:v>
                </c:pt>
                <c:pt idx="345">
                  <c:v>250</c:v>
                </c:pt>
                <c:pt idx="346">
                  <c:v>250</c:v>
                </c:pt>
                <c:pt idx="347">
                  <c:v>250</c:v>
                </c:pt>
                <c:pt idx="348">
                  <c:v>250</c:v>
                </c:pt>
                <c:pt idx="349">
                  <c:v>250</c:v>
                </c:pt>
                <c:pt idx="350">
                  <c:v>250</c:v>
                </c:pt>
                <c:pt idx="351">
                  <c:v>250</c:v>
                </c:pt>
                <c:pt idx="352">
                  <c:v>250</c:v>
                </c:pt>
                <c:pt idx="353">
                  <c:v>250</c:v>
                </c:pt>
                <c:pt idx="354">
                  <c:v>250</c:v>
                </c:pt>
                <c:pt idx="355">
                  <c:v>250</c:v>
                </c:pt>
                <c:pt idx="356">
                  <c:v>250</c:v>
                </c:pt>
                <c:pt idx="357">
                  <c:v>250</c:v>
                </c:pt>
                <c:pt idx="358">
                  <c:v>250</c:v>
                </c:pt>
                <c:pt idx="359">
                  <c:v>250</c:v>
                </c:pt>
                <c:pt idx="360">
                  <c:v>246.75</c:v>
                </c:pt>
                <c:pt idx="361">
                  <c:v>246.75</c:v>
                </c:pt>
                <c:pt idx="362">
                  <c:v>246.75</c:v>
                </c:pt>
                <c:pt idx="363">
                  <c:v>246.75</c:v>
                </c:pt>
                <c:pt idx="364">
                  <c:v>246.75</c:v>
                </c:pt>
                <c:pt idx="365">
                  <c:v>246.75</c:v>
                </c:pt>
                <c:pt idx="366">
                  <c:v>246.75</c:v>
                </c:pt>
                <c:pt idx="367">
                  <c:v>246.75</c:v>
                </c:pt>
                <c:pt idx="368">
                  <c:v>246.75</c:v>
                </c:pt>
                <c:pt idx="369">
                  <c:v>246.75</c:v>
                </c:pt>
                <c:pt idx="370">
                  <c:v>246.75</c:v>
                </c:pt>
                <c:pt idx="371">
                  <c:v>246.75</c:v>
                </c:pt>
                <c:pt idx="372">
                  <c:v>246.75</c:v>
                </c:pt>
                <c:pt idx="373">
                  <c:v>246.75</c:v>
                </c:pt>
                <c:pt idx="374">
                  <c:v>246.75</c:v>
                </c:pt>
                <c:pt idx="375">
                  <c:v>246.75</c:v>
                </c:pt>
                <c:pt idx="376">
                  <c:v>246.75</c:v>
                </c:pt>
                <c:pt idx="377">
                  <c:v>246.75</c:v>
                </c:pt>
                <c:pt idx="378">
                  <c:v>246.75</c:v>
                </c:pt>
                <c:pt idx="379">
                  <c:v>245</c:v>
                </c:pt>
                <c:pt idx="380">
                  <c:v>245</c:v>
                </c:pt>
                <c:pt idx="381">
                  <c:v>245</c:v>
                </c:pt>
                <c:pt idx="382">
                  <c:v>245</c:v>
                </c:pt>
                <c:pt idx="383">
                  <c:v>245</c:v>
                </c:pt>
                <c:pt idx="384">
                  <c:v>245</c:v>
                </c:pt>
                <c:pt idx="385">
                  <c:v>245</c:v>
                </c:pt>
                <c:pt idx="386">
                  <c:v>245</c:v>
                </c:pt>
                <c:pt idx="387">
                  <c:v>245</c:v>
                </c:pt>
                <c:pt idx="388">
                  <c:v>245</c:v>
                </c:pt>
                <c:pt idx="389">
                  <c:v>245</c:v>
                </c:pt>
                <c:pt idx="390">
                  <c:v>245</c:v>
                </c:pt>
                <c:pt idx="391">
                  <c:v>245</c:v>
                </c:pt>
                <c:pt idx="392">
                  <c:v>245</c:v>
                </c:pt>
                <c:pt idx="393">
                  <c:v>246.67</c:v>
                </c:pt>
                <c:pt idx="394">
                  <c:v>246.67</c:v>
                </c:pt>
                <c:pt idx="395">
                  <c:v>246.67</c:v>
                </c:pt>
                <c:pt idx="396">
                  <c:v>246.67</c:v>
                </c:pt>
                <c:pt idx="397">
                  <c:v>246.67</c:v>
                </c:pt>
                <c:pt idx="398">
                  <c:v>246.67</c:v>
                </c:pt>
                <c:pt idx="399">
                  <c:v>246.67</c:v>
                </c:pt>
                <c:pt idx="400">
                  <c:v>246.67</c:v>
                </c:pt>
                <c:pt idx="401">
                  <c:v>246.67</c:v>
                </c:pt>
                <c:pt idx="402">
                  <c:v>246.67</c:v>
                </c:pt>
                <c:pt idx="403">
                  <c:v>246.67</c:v>
                </c:pt>
                <c:pt idx="404">
                  <c:v>246.67</c:v>
                </c:pt>
                <c:pt idx="405">
                  <c:v>246.67</c:v>
                </c:pt>
                <c:pt idx="406">
                  <c:v>246.67</c:v>
                </c:pt>
                <c:pt idx="407">
                  <c:v>246.67</c:v>
                </c:pt>
                <c:pt idx="408">
                  <c:v>246.25</c:v>
                </c:pt>
                <c:pt idx="409">
                  <c:v>246.25</c:v>
                </c:pt>
                <c:pt idx="410">
                  <c:v>246.25</c:v>
                </c:pt>
                <c:pt idx="411">
                  <c:v>246.25</c:v>
                </c:pt>
                <c:pt idx="412">
                  <c:v>246.25</c:v>
                </c:pt>
                <c:pt idx="413">
                  <c:v>246.25</c:v>
                </c:pt>
                <c:pt idx="414">
                  <c:v>246.25</c:v>
                </c:pt>
                <c:pt idx="415">
                  <c:v>246.25</c:v>
                </c:pt>
                <c:pt idx="416">
                  <c:v>246.25</c:v>
                </c:pt>
                <c:pt idx="417">
                  <c:v>246.25</c:v>
                </c:pt>
                <c:pt idx="418">
                  <c:v>246.25</c:v>
                </c:pt>
                <c:pt idx="419">
                  <c:v>246.25</c:v>
                </c:pt>
                <c:pt idx="420">
                  <c:v>246.25</c:v>
                </c:pt>
                <c:pt idx="421">
                  <c:v>246.25</c:v>
                </c:pt>
                <c:pt idx="422">
                  <c:v>246.25</c:v>
                </c:pt>
                <c:pt idx="423">
                  <c:v>246.25</c:v>
                </c:pt>
                <c:pt idx="424">
                  <c:v>246.25</c:v>
                </c:pt>
                <c:pt idx="425">
                  <c:v>246.25</c:v>
                </c:pt>
                <c:pt idx="426">
                  <c:v>246.25</c:v>
                </c:pt>
                <c:pt idx="427">
                  <c:v>246.25</c:v>
                </c:pt>
                <c:pt idx="428">
                  <c:v>246.25</c:v>
                </c:pt>
                <c:pt idx="429">
                  <c:v>246.25</c:v>
                </c:pt>
                <c:pt idx="430">
                  <c:v>246.25</c:v>
                </c:pt>
                <c:pt idx="431">
                  <c:v>246.25</c:v>
                </c:pt>
                <c:pt idx="432">
                  <c:v>242.5</c:v>
                </c:pt>
                <c:pt idx="433">
                  <c:v>242.5</c:v>
                </c:pt>
                <c:pt idx="434">
                  <c:v>242.5</c:v>
                </c:pt>
                <c:pt idx="435">
                  <c:v>242.5</c:v>
                </c:pt>
                <c:pt idx="436">
                  <c:v>242.5</c:v>
                </c:pt>
                <c:pt idx="437">
                  <c:v>242.5</c:v>
                </c:pt>
                <c:pt idx="438">
                  <c:v>242.5</c:v>
                </c:pt>
                <c:pt idx="439">
                  <c:v>242.5</c:v>
                </c:pt>
                <c:pt idx="440">
                  <c:v>242.5</c:v>
                </c:pt>
                <c:pt idx="441">
                  <c:v>242.5</c:v>
                </c:pt>
                <c:pt idx="442">
                  <c:v>242.5</c:v>
                </c:pt>
                <c:pt idx="443">
                  <c:v>242.5</c:v>
                </c:pt>
                <c:pt idx="444">
                  <c:v>242.5</c:v>
                </c:pt>
                <c:pt idx="445">
                  <c:v>242.5</c:v>
                </c:pt>
                <c:pt idx="446">
                  <c:v>242</c:v>
                </c:pt>
                <c:pt idx="447">
                  <c:v>242</c:v>
                </c:pt>
                <c:pt idx="448">
                  <c:v>242</c:v>
                </c:pt>
                <c:pt idx="449">
                  <c:v>242</c:v>
                </c:pt>
                <c:pt idx="450">
                  <c:v>242</c:v>
                </c:pt>
                <c:pt idx="451">
                  <c:v>242</c:v>
                </c:pt>
                <c:pt idx="452">
                  <c:v>242</c:v>
                </c:pt>
                <c:pt idx="453">
                  <c:v>242</c:v>
                </c:pt>
                <c:pt idx="454">
                  <c:v>242</c:v>
                </c:pt>
                <c:pt idx="455">
                  <c:v>242</c:v>
                </c:pt>
                <c:pt idx="456">
                  <c:v>242</c:v>
                </c:pt>
                <c:pt idx="457">
                  <c:v>242</c:v>
                </c:pt>
                <c:pt idx="458">
                  <c:v>242</c:v>
                </c:pt>
                <c:pt idx="459">
                  <c:v>242</c:v>
                </c:pt>
                <c:pt idx="460">
                  <c:v>242</c:v>
                </c:pt>
                <c:pt idx="461">
                  <c:v>242.5</c:v>
                </c:pt>
                <c:pt idx="462">
                  <c:v>242.5</c:v>
                </c:pt>
                <c:pt idx="463">
                  <c:v>242.5</c:v>
                </c:pt>
                <c:pt idx="464">
                  <c:v>242.5</c:v>
                </c:pt>
                <c:pt idx="465">
                  <c:v>242.5</c:v>
                </c:pt>
                <c:pt idx="466">
                  <c:v>242.5</c:v>
                </c:pt>
                <c:pt idx="467">
                  <c:v>242.5</c:v>
                </c:pt>
                <c:pt idx="468">
                  <c:v>242.5</c:v>
                </c:pt>
                <c:pt idx="469">
                  <c:v>242.5</c:v>
                </c:pt>
                <c:pt idx="470">
                  <c:v>242.5</c:v>
                </c:pt>
                <c:pt idx="471">
                  <c:v>242.5</c:v>
                </c:pt>
                <c:pt idx="472">
                  <c:v>242.5</c:v>
                </c:pt>
                <c:pt idx="473">
                  <c:v>242.5</c:v>
                </c:pt>
                <c:pt idx="474">
                  <c:v>242.5</c:v>
                </c:pt>
                <c:pt idx="475">
                  <c:v>242.5</c:v>
                </c:pt>
                <c:pt idx="476">
                  <c:v>242.5</c:v>
                </c:pt>
                <c:pt idx="477">
                  <c:v>242.5</c:v>
                </c:pt>
                <c:pt idx="478">
                  <c:v>242.5</c:v>
                </c:pt>
                <c:pt idx="479">
                  <c:v>173.75</c:v>
                </c:pt>
                <c:pt idx="480">
                  <c:v>173.75</c:v>
                </c:pt>
                <c:pt idx="481">
                  <c:v>173.75</c:v>
                </c:pt>
                <c:pt idx="482">
                  <c:v>173.75</c:v>
                </c:pt>
                <c:pt idx="483">
                  <c:v>173.75</c:v>
                </c:pt>
                <c:pt idx="484">
                  <c:v>173.75</c:v>
                </c:pt>
                <c:pt idx="485">
                  <c:v>173.75</c:v>
                </c:pt>
                <c:pt idx="486">
                  <c:v>173.75</c:v>
                </c:pt>
                <c:pt idx="487">
                  <c:v>173.75</c:v>
                </c:pt>
                <c:pt idx="488">
                  <c:v>173.75</c:v>
                </c:pt>
                <c:pt idx="489">
                  <c:v>173.75</c:v>
                </c:pt>
                <c:pt idx="490">
                  <c:v>173.75</c:v>
                </c:pt>
                <c:pt idx="491">
                  <c:v>173.75</c:v>
                </c:pt>
                <c:pt idx="492">
                  <c:v>173.75</c:v>
                </c:pt>
                <c:pt idx="493">
                  <c:v>233.75</c:v>
                </c:pt>
                <c:pt idx="494">
                  <c:v>233.75</c:v>
                </c:pt>
                <c:pt idx="495">
                  <c:v>233.75</c:v>
                </c:pt>
                <c:pt idx="496">
                  <c:v>233.75</c:v>
                </c:pt>
                <c:pt idx="497">
                  <c:v>233.75</c:v>
                </c:pt>
                <c:pt idx="498">
                  <c:v>232.5</c:v>
                </c:pt>
                <c:pt idx="499">
                  <c:v>232.5</c:v>
                </c:pt>
                <c:pt idx="500">
                  <c:v>232.5</c:v>
                </c:pt>
                <c:pt idx="501">
                  <c:v>232.5</c:v>
                </c:pt>
                <c:pt idx="502">
                  <c:v>232.5</c:v>
                </c:pt>
                <c:pt idx="503">
                  <c:v>238.33</c:v>
                </c:pt>
                <c:pt idx="504">
                  <c:v>238.33</c:v>
                </c:pt>
                <c:pt idx="505">
                  <c:v>238.33</c:v>
                </c:pt>
                <c:pt idx="506">
                  <c:v>238.33</c:v>
                </c:pt>
                <c:pt idx="507">
                  <c:v>238.33</c:v>
                </c:pt>
                <c:pt idx="508">
                  <c:v>238.33</c:v>
                </c:pt>
                <c:pt idx="509">
                  <c:v>238.33</c:v>
                </c:pt>
                <c:pt idx="510">
                  <c:v>238.33</c:v>
                </c:pt>
                <c:pt idx="511">
                  <c:v>245</c:v>
                </c:pt>
                <c:pt idx="512">
                  <c:v>245</c:v>
                </c:pt>
                <c:pt idx="513">
                  <c:v>245</c:v>
                </c:pt>
                <c:pt idx="514">
                  <c:v>245</c:v>
                </c:pt>
                <c:pt idx="515">
                  <c:v>245</c:v>
                </c:pt>
                <c:pt idx="516">
                  <c:v>245</c:v>
                </c:pt>
                <c:pt idx="517">
                  <c:v>245</c:v>
                </c:pt>
                <c:pt idx="518">
                  <c:v>243.33</c:v>
                </c:pt>
                <c:pt idx="519">
                  <c:v>243.33</c:v>
                </c:pt>
                <c:pt idx="520">
                  <c:v>243.33</c:v>
                </c:pt>
                <c:pt idx="521">
                  <c:v>243.33</c:v>
                </c:pt>
                <c:pt idx="522">
                  <c:v>243.33</c:v>
                </c:pt>
                <c:pt idx="523">
                  <c:v>240</c:v>
                </c:pt>
                <c:pt idx="524">
                  <c:v>240</c:v>
                </c:pt>
                <c:pt idx="525">
                  <c:v>240</c:v>
                </c:pt>
                <c:pt idx="526">
                  <c:v>240</c:v>
                </c:pt>
                <c:pt idx="527">
                  <c:v>240</c:v>
                </c:pt>
                <c:pt idx="528">
                  <c:v>240</c:v>
                </c:pt>
                <c:pt idx="529">
                  <c:v>252.67</c:v>
                </c:pt>
                <c:pt idx="530">
                  <c:v>252.67</c:v>
                </c:pt>
                <c:pt idx="531">
                  <c:v>252.67</c:v>
                </c:pt>
                <c:pt idx="532">
                  <c:v>254</c:v>
                </c:pt>
                <c:pt idx="533">
                  <c:v>254</c:v>
                </c:pt>
                <c:pt idx="534">
                  <c:v>254</c:v>
                </c:pt>
                <c:pt idx="535">
                  <c:v>254</c:v>
                </c:pt>
                <c:pt idx="536">
                  <c:v>254</c:v>
                </c:pt>
                <c:pt idx="537">
                  <c:v>254</c:v>
                </c:pt>
                <c:pt idx="538">
                  <c:v>254</c:v>
                </c:pt>
                <c:pt idx="539">
                  <c:v>254</c:v>
                </c:pt>
                <c:pt idx="540">
                  <c:v>254</c:v>
                </c:pt>
                <c:pt idx="541">
                  <c:v>254</c:v>
                </c:pt>
                <c:pt idx="542">
                  <c:v>254</c:v>
                </c:pt>
                <c:pt idx="543">
                  <c:v>254.2</c:v>
                </c:pt>
                <c:pt idx="544">
                  <c:v>254.2</c:v>
                </c:pt>
                <c:pt idx="545">
                  <c:v>254.2</c:v>
                </c:pt>
                <c:pt idx="546">
                  <c:v>254.2</c:v>
                </c:pt>
                <c:pt idx="547">
                  <c:v>254.2</c:v>
                </c:pt>
                <c:pt idx="548">
                  <c:v>254.2</c:v>
                </c:pt>
                <c:pt idx="549">
                  <c:v>254.2</c:v>
                </c:pt>
                <c:pt idx="550">
                  <c:v>254.2</c:v>
                </c:pt>
                <c:pt idx="551">
                  <c:v>254.2</c:v>
                </c:pt>
                <c:pt idx="552">
                  <c:v>254.2</c:v>
                </c:pt>
                <c:pt idx="553">
                  <c:v>250</c:v>
                </c:pt>
                <c:pt idx="554">
                  <c:v>250</c:v>
                </c:pt>
                <c:pt idx="555">
                  <c:v>250</c:v>
                </c:pt>
                <c:pt idx="556">
                  <c:v>250</c:v>
                </c:pt>
                <c:pt idx="557">
                  <c:v>250</c:v>
                </c:pt>
                <c:pt idx="558">
                  <c:v>250</c:v>
                </c:pt>
                <c:pt idx="559">
                  <c:v>250</c:v>
                </c:pt>
                <c:pt idx="560">
                  <c:v>250</c:v>
                </c:pt>
                <c:pt idx="561">
                  <c:v>250</c:v>
                </c:pt>
                <c:pt idx="562">
                  <c:v>250</c:v>
                </c:pt>
                <c:pt idx="563">
                  <c:v>250</c:v>
                </c:pt>
                <c:pt idx="564">
                  <c:v>250</c:v>
                </c:pt>
                <c:pt idx="565">
                  <c:v>250</c:v>
                </c:pt>
                <c:pt idx="566">
                  <c:v>250</c:v>
                </c:pt>
                <c:pt idx="567">
                  <c:v>250</c:v>
                </c:pt>
                <c:pt idx="568">
                  <c:v>250</c:v>
                </c:pt>
                <c:pt idx="569">
                  <c:v>250</c:v>
                </c:pt>
                <c:pt idx="570">
                  <c:v>250</c:v>
                </c:pt>
                <c:pt idx="571">
                  <c:v>250</c:v>
                </c:pt>
                <c:pt idx="572">
                  <c:v>250</c:v>
                </c:pt>
                <c:pt idx="573">
                  <c:v>250</c:v>
                </c:pt>
                <c:pt idx="574">
                  <c:v>250</c:v>
                </c:pt>
                <c:pt idx="575">
                  <c:v>250</c:v>
                </c:pt>
                <c:pt idx="576">
                  <c:v>250</c:v>
                </c:pt>
                <c:pt idx="577">
                  <c:v>250</c:v>
                </c:pt>
                <c:pt idx="578">
                  <c:v>250</c:v>
                </c:pt>
                <c:pt idx="579">
                  <c:v>250</c:v>
                </c:pt>
                <c:pt idx="580">
                  <c:v>250</c:v>
                </c:pt>
              </c:numCache>
            </c:numRef>
          </c:val>
          <c:smooth val="0"/>
        </c:ser>
        <c:ser>
          <c:idx val="7"/>
          <c:order val="4"/>
          <c:tx>
            <c:strRef>
              <c:f>'Ali Prems'!$H$3</c:f>
              <c:strCache>
                <c:ptCount val="1"/>
                <c:pt idx="0">
                  <c:v>Shanghai Aluminium Premium ($/mt)</c:v>
                </c:pt>
              </c:strCache>
            </c:strRef>
          </c:tx>
          <c:spPr>
            <a:ln w="19050">
              <a:solidFill>
                <a:schemeClr val="tx2"/>
              </a:solidFill>
            </a:ln>
          </c:spPr>
          <c:marker>
            <c:symbol val="none"/>
          </c:marker>
          <c:cat>
            <c:numRef>
              <c:f>'Ali Prems'!$B$5:$B$841</c:f>
              <c:numCache>
                <c:formatCode>m/d/yyyy</c:formatCode>
                <c:ptCount val="837"/>
                <c:pt idx="0">
                  <c:v>42136</c:v>
                </c:pt>
                <c:pt idx="1">
                  <c:v>42131</c:v>
                </c:pt>
                <c:pt idx="2">
                  <c:v>42129</c:v>
                </c:pt>
                <c:pt idx="3">
                  <c:v>42124</c:v>
                </c:pt>
                <c:pt idx="4">
                  <c:v>42122</c:v>
                </c:pt>
                <c:pt idx="5">
                  <c:v>42117</c:v>
                </c:pt>
                <c:pt idx="6">
                  <c:v>42115</c:v>
                </c:pt>
                <c:pt idx="7">
                  <c:v>42110</c:v>
                </c:pt>
                <c:pt idx="8">
                  <c:v>42108</c:v>
                </c:pt>
                <c:pt idx="9">
                  <c:v>42103</c:v>
                </c:pt>
                <c:pt idx="10">
                  <c:v>42101</c:v>
                </c:pt>
                <c:pt idx="11">
                  <c:v>42094</c:v>
                </c:pt>
                <c:pt idx="12">
                  <c:v>42089</c:v>
                </c:pt>
                <c:pt idx="13">
                  <c:v>42087</c:v>
                </c:pt>
                <c:pt idx="14">
                  <c:v>42082</c:v>
                </c:pt>
                <c:pt idx="15">
                  <c:v>42080</c:v>
                </c:pt>
                <c:pt idx="16">
                  <c:v>42075</c:v>
                </c:pt>
                <c:pt idx="17">
                  <c:v>42073</c:v>
                </c:pt>
                <c:pt idx="18">
                  <c:v>42068</c:v>
                </c:pt>
                <c:pt idx="19">
                  <c:v>42066</c:v>
                </c:pt>
                <c:pt idx="20">
                  <c:v>42061</c:v>
                </c:pt>
                <c:pt idx="21">
                  <c:v>42059</c:v>
                </c:pt>
                <c:pt idx="22">
                  <c:v>42054</c:v>
                </c:pt>
                <c:pt idx="23">
                  <c:v>42052</c:v>
                </c:pt>
                <c:pt idx="24">
                  <c:v>42047</c:v>
                </c:pt>
                <c:pt idx="25">
                  <c:v>42045</c:v>
                </c:pt>
                <c:pt idx="26">
                  <c:v>42040</c:v>
                </c:pt>
                <c:pt idx="27">
                  <c:v>42038</c:v>
                </c:pt>
                <c:pt idx="28">
                  <c:v>42033</c:v>
                </c:pt>
                <c:pt idx="29">
                  <c:v>42031</c:v>
                </c:pt>
                <c:pt idx="30">
                  <c:v>42026</c:v>
                </c:pt>
                <c:pt idx="31">
                  <c:v>42024</c:v>
                </c:pt>
                <c:pt idx="32">
                  <c:v>42019</c:v>
                </c:pt>
                <c:pt idx="33">
                  <c:v>42017</c:v>
                </c:pt>
                <c:pt idx="34">
                  <c:v>42012</c:v>
                </c:pt>
                <c:pt idx="35">
                  <c:v>42010</c:v>
                </c:pt>
                <c:pt idx="36">
                  <c:v>42003</c:v>
                </c:pt>
                <c:pt idx="37">
                  <c:v>41996</c:v>
                </c:pt>
                <c:pt idx="38">
                  <c:v>41991</c:v>
                </c:pt>
                <c:pt idx="39">
                  <c:v>41989</c:v>
                </c:pt>
                <c:pt idx="40">
                  <c:v>41984</c:v>
                </c:pt>
                <c:pt idx="41">
                  <c:v>41982</c:v>
                </c:pt>
                <c:pt idx="42">
                  <c:v>41977</c:v>
                </c:pt>
                <c:pt idx="43">
                  <c:v>41975</c:v>
                </c:pt>
                <c:pt idx="44">
                  <c:v>41968</c:v>
                </c:pt>
                <c:pt idx="45">
                  <c:v>41963</c:v>
                </c:pt>
                <c:pt idx="46">
                  <c:v>41961</c:v>
                </c:pt>
                <c:pt idx="47">
                  <c:v>41956</c:v>
                </c:pt>
                <c:pt idx="48">
                  <c:v>41954</c:v>
                </c:pt>
                <c:pt idx="49">
                  <c:v>41949</c:v>
                </c:pt>
                <c:pt idx="50">
                  <c:v>41947</c:v>
                </c:pt>
                <c:pt idx="51">
                  <c:v>41942</c:v>
                </c:pt>
                <c:pt idx="52">
                  <c:v>41940</c:v>
                </c:pt>
                <c:pt idx="53">
                  <c:v>41935</c:v>
                </c:pt>
                <c:pt idx="54">
                  <c:v>41933</c:v>
                </c:pt>
                <c:pt idx="55">
                  <c:v>41928</c:v>
                </c:pt>
                <c:pt idx="56">
                  <c:v>41926</c:v>
                </c:pt>
                <c:pt idx="57">
                  <c:v>41921</c:v>
                </c:pt>
                <c:pt idx="58">
                  <c:v>41919</c:v>
                </c:pt>
                <c:pt idx="59">
                  <c:v>41914</c:v>
                </c:pt>
                <c:pt idx="60">
                  <c:v>41912</c:v>
                </c:pt>
                <c:pt idx="61">
                  <c:v>41907</c:v>
                </c:pt>
                <c:pt idx="62">
                  <c:v>41905</c:v>
                </c:pt>
                <c:pt idx="63">
                  <c:v>41900</c:v>
                </c:pt>
                <c:pt idx="64">
                  <c:v>41898</c:v>
                </c:pt>
                <c:pt idx="65">
                  <c:v>41893</c:v>
                </c:pt>
                <c:pt idx="66">
                  <c:v>41891</c:v>
                </c:pt>
                <c:pt idx="67">
                  <c:v>41886</c:v>
                </c:pt>
                <c:pt idx="68">
                  <c:v>41884</c:v>
                </c:pt>
                <c:pt idx="69">
                  <c:v>41879</c:v>
                </c:pt>
                <c:pt idx="70">
                  <c:v>41877</c:v>
                </c:pt>
                <c:pt idx="71">
                  <c:v>41873</c:v>
                </c:pt>
                <c:pt idx="72">
                  <c:v>41870</c:v>
                </c:pt>
                <c:pt idx="73">
                  <c:v>41865</c:v>
                </c:pt>
                <c:pt idx="74">
                  <c:v>41863</c:v>
                </c:pt>
                <c:pt idx="75">
                  <c:v>41858</c:v>
                </c:pt>
                <c:pt idx="76">
                  <c:v>41857</c:v>
                </c:pt>
                <c:pt idx="77">
                  <c:v>41851</c:v>
                </c:pt>
                <c:pt idx="78">
                  <c:v>41849</c:v>
                </c:pt>
                <c:pt idx="79">
                  <c:v>41844</c:v>
                </c:pt>
                <c:pt idx="80">
                  <c:v>41842</c:v>
                </c:pt>
                <c:pt idx="81">
                  <c:v>41837</c:v>
                </c:pt>
                <c:pt idx="82">
                  <c:v>41835</c:v>
                </c:pt>
                <c:pt idx="83">
                  <c:v>41830</c:v>
                </c:pt>
                <c:pt idx="84">
                  <c:v>41828</c:v>
                </c:pt>
                <c:pt idx="85">
                  <c:v>41823</c:v>
                </c:pt>
                <c:pt idx="86">
                  <c:v>41821</c:v>
                </c:pt>
                <c:pt idx="87">
                  <c:v>41816</c:v>
                </c:pt>
                <c:pt idx="88">
                  <c:v>41814</c:v>
                </c:pt>
                <c:pt idx="89">
                  <c:v>41809</c:v>
                </c:pt>
                <c:pt idx="90">
                  <c:v>41807</c:v>
                </c:pt>
                <c:pt idx="91">
                  <c:v>41803</c:v>
                </c:pt>
                <c:pt idx="92">
                  <c:v>41802</c:v>
                </c:pt>
                <c:pt idx="93">
                  <c:v>41801</c:v>
                </c:pt>
                <c:pt idx="94">
                  <c:v>41800</c:v>
                </c:pt>
                <c:pt idx="95">
                  <c:v>41796</c:v>
                </c:pt>
                <c:pt idx="96">
                  <c:v>41795</c:v>
                </c:pt>
                <c:pt idx="97">
                  <c:v>41794</c:v>
                </c:pt>
                <c:pt idx="98">
                  <c:v>41793</c:v>
                </c:pt>
                <c:pt idx="99">
                  <c:v>41789</c:v>
                </c:pt>
                <c:pt idx="100">
                  <c:v>41788</c:v>
                </c:pt>
                <c:pt idx="101">
                  <c:v>41787</c:v>
                </c:pt>
                <c:pt idx="102">
                  <c:v>41786</c:v>
                </c:pt>
                <c:pt idx="103">
                  <c:v>41782</c:v>
                </c:pt>
                <c:pt idx="104">
                  <c:v>41781</c:v>
                </c:pt>
                <c:pt idx="105">
                  <c:v>41780</c:v>
                </c:pt>
                <c:pt idx="106">
                  <c:v>41779</c:v>
                </c:pt>
                <c:pt idx="107">
                  <c:v>41775</c:v>
                </c:pt>
                <c:pt idx="108">
                  <c:v>41774</c:v>
                </c:pt>
                <c:pt idx="109">
                  <c:v>41773</c:v>
                </c:pt>
                <c:pt idx="110">
                  <c:v>41772</c:v>
                </c:pt>
                <c:pt idx="111">
                  <c:v>41768</c:v>
                </c:pt>
                <c:pt idx="112">
                  <c:v>41767</c:v>
                </c:pt>
                <c:pt idx="113">
                  <c:v>41766</c:v>
                </c:pt>
                <c:pt idx="114">
                  <c:v>41765</c:v>
                </c:pt>
                <c:pt idx="115">
                  <c:v>41761</c:v>
                </c:pt>
                <c:pt idx="116">
                  <c:v>41760</c:v>
                </c:pt>
                <c:pt idx="117">
                  <c:v>41759</c:v>
                </c:pt>
                <c:pt idx="118">
                  <c:v>41758</c:v>
                </c:pt>
                <c:pt idx="119">
                  <c:v>41754</c:v>
                </c:pt>
                <c:pt idx="120">
                  <c:v>41753</c:v>
                </c:pt>
                <c:pt idx="121">
                  <c:v>41752</c:v>
                </c:pt>
                <c:pt idx="122">
                  <c:v>41751</c:v>
                </c:pt>
                <c:pt idx="123">
                  <c:v>41746</c:v>
                </c:pt>
                <c:pt idx="124">
                  <c:v>41745</c:v>
                </c:pt>
                <c:pt idx="125">
                  <c:v>41744</c:v>
                </c:pt>
                <c:pt idx="126">
                  <c:v>41740</c:v>
                </c:pt>
                <c:pt idx="127">
                  <c:v>41739</c:v>
                </c:pt>
                <c:pt idx="128">
                  <c:v>41738</c:v>
                </c:pt>
                <c:pt idx="129">
                  <c:v>41737</c:v>
                </c:pt>
                <c:pt idx="130">
                  <c:v>41733</c:v>
                </c:pt>
                <c:pt idx="131">
                  <c:v>41732</c:v>
                </c:pt>
                <c:pt idx="132">
                  <c:v>41731</c:v>
                </c:pt>
                <c:pt idx="133">
                  <c:v>41730</c:v>
                </c:pt>
                <c:pt idx="134">
                  <c:v>41725</c:v>
                </c:pt>
                <c:pt idx="135">
                  <c:v>41723</c:v>
                </c:pt>
                <c:pt idx="136">
                  <c:v>41718</c:v>
                </c:pt>
                <c:pt idx="137">
                  <c:v>41716</c:v>
                </c:pt>
                <c:pt idx="138">
                  <c:v>41711</c:v>
                </c:pt>
                <c:pt idx="139">
                  <c:v>41709</c:v>
                </c:pt>
                <c:pt idx="140">
                  <c:v>41705</c:v>
                </c:pt>
                <c:pt idx="141">
                  <c:v>41704</c:v>
                </c:pt>
                <c:pt idx="142">
                  <c:v>41703</c:v>
                </c:pt>
                <c:pt idx="143">
                  <c:v>41702</c:v>
                </c:pt>
                <c:pt idx="144">
                  <c:v>41698</c:v>
                </c:pt>
                <c:pt idx="145">
                  <c:v>41697</c:v>
                </c:pt>
                <c:pt idx="146">
                  <c:v>41696</c:v>
                </c:pt>
                <c:pt idx="147">
                  <c:v>41695</c:v>
                </c:pt>
                <c:pt idx="148">
                  <c:v>41691</c:v>
                </c:pt>
                <c:pt idx="149">
                  <c:v>41690</c:v>
                </c:pt>
                <c:pt idx="150">
                  <c:v>41689</c:v>
                </c:pt>
                <c:pt idx="151">
                  <c:v>41688</c:v>
                </c:pt>
                <c:pt idx="152">
                  <c:v>41684</c:v>
                </c:pt>
                <c:pt idx="153">
                  <c:v>41683</c:v>
                </c:pt>
                <c:pt idx="154">
                  <c:v>41682</c:v>
                </c:pt>
                <c:pt idx="155">
                  <c:v>41681</c:v>
                </c:pt>
                <c:pt idx="156">
                  <c:v>41677</c:v>
                </c:pt>
                <c:pt idx="157">
                  <c:v>41676</c:v>
                </c:pt>
                <c:pt idx="158">
                  <c:v>41675</c:v>
                </c:pt>
                <c:pt idx="159">
                  <c:v>41674</c:v>
                </c:pt>
                <c:pt idx="160">
                  <c:v>41670</c:v>
                </c:pt>
                <c:pt idx="161">
                  <c:v>41669</c:v>
                </c:pt>
                <c:pt idx="162">
                  <c:v>41668</c:v>
                </c:pt>
                <c:pt idx="163">
                  <c:v>41667</c:v>
                </c:pt>
                <c:pt idx="164">
                  <c:v>41663</c:v>
                </c:pt>
                <c:pt idx="165">
                  <c:v>41662</c:v>
                </c:pt>
                <c:pt idx="166">
                  <c:v>41661</c:v>
                </c:pt>
                <c:pt idx="167">
                  <c:v>41660</c:v>
                </c:pt>
                <c:pt idx="168">
                  <c:v>41656</c:v>
                </c:pt>
                <c:pt idx="169">
                  <c:v>41655</c:v>
                </c:pt>
                <c:pt idx="170">
                  <c:v>41654</c:v>
                </c:pt>
                <c:pt idx="171">
                  <c:v>41649</c:v>
                </c:pt>
                <c:pt idx="172">
                  <c:v>41647</c:v>
                </c:pt>
                <c:pt idx="173">
                  <c:v>41642</c:v>
                </c:pt>
                <c:pt idx="174">
                  <c:v>41628</c:v>
                </c:pt>
                <c:pt idx="175">
                  <c:v>41626</c:v>
                </c:pt>
                <c:pt idx="176">
                  <c:v>41621</c:v>
                </c:pt>
                <c:pt idx="177">
                  <c:v>41619</c:v>
                </c:pt>
                <c:pt idx="178">
                  <c:v>41614</c:v>
                </c:pt>
                <c:pt idx="179">
                  <c:v>41612</c:v>
                </c:pt>
                <c:pt idx="180">
                  <c:v>41607</c:v>
                </c:pt>
                <c:pt idx="181">
                  <c:v>41605</c:v>
                </c:pt>
                <c:pt idx="182">
                  <c:v>41600</c:v>
                </c:pt>
                <c:pt idx="183">
                  <c:v>41598</c:v>
                </c:pt>
                <c:pt idx="184">
                  <c:v>41593</c:v>
                </c:pt>
                <c:pt idx="185">
                  <c:v>41591</c:v>
                </c:pt>
                <c:pt idx="186">
                  <c:v>41586</c:v>
                </c:pt>
                <c:pt idx="187">
                  <c:v>41584</c:v>
                </c:pt>
                <c:pt idx="188">
                  <c:v>41579</c:v>
                </c:pt>
                <c:pt idx="189">
                  <c:v>41577</c:v>
                </c:pt>
                <c:pt idx="190">
                  <c:v>41572</c:v>
                </c:pt>
                <c:pt idx="191">
                  <c:v>41570</c:v>
                </c:pt>
                <c:pt idx="192">
                  <c:v>41565</c:v>
                </c:pt>
                <c:pt idx="193">
                  <c:v>41563</c:v>
                </c:pt>
                <c:pt idx="194">
                  <c:v>41558</c:v>
                </c:pt>
                <c:pt idx="195">
                  <c:v>41556</c:v>
                </c:pt>
                <c:pt idx="196">
                  <c:v>41551</c:v>
                </c:pt>
                <c:pt idx="197">
                  <c:v>41549</c:v>
                </c:pt>
                <c:pt idx="198">
                  <c:v>41544</c:v>
                </c:pt>
                <c:pt idx="199">
                  <c:v>41542</c:v>
                </c:pt>
                <c:pt idx="200">
                  <c:v>41537</c:v>
                </c:pt>
                <c:pt idx="201">
                  <c:v>41535</c:v>
                </c:pt>
                <c:pt idx="202">
                  <c:v>41530</c:v>
                </c:pt>
                <c:pt idx="203">
                  <c:v>41528</c:v>
                </c:pt>
                <c:pt idx="204">
                  <c:v>41523</c:v>
                </c:pt>
                <c:pt idx="205">
                  <c:v>41521</c:v>
                </c:pt>
                <c:pt idx="206">
                  <c:v>41516</c:v>
                </c:pt>
                <c:pt idx="207">
                  <c:v>41514</c:v>
                </c:pt>
                <c:pt idx="208">
                  <c:v>41509</c:v>
                </c:pt>
                <c:pt idx="209">
                  <c:v>41507</c:v>
                </c:pt>
                <c:pt idx="210">
                  <c:v>41502</c:v>
                </c:pt>
                <c:pt idx="211">
                  <c:v>41500</c:v>
                </c:pt>
                <c:pt idx="212">
                  <c:v>41495</c:v>
                </c:pt>
                <c:pt idx="213">
                  <c:v>41493</c:v>
                </c:pt>
                <c:pt idx="214">
                  <c:v>41488</c:v>
                </c:pt>
                <c:pt idx="215">
                  <c:v>41486</c:v>
                </c:pt>
                <c:pt idx="216">
                  <c:v>41481</c:v>
                </c:pt>
                <c:pt idx="217">
                  <c:v>41479</c:v>
                </c:pt>
                <c:pt idx="218">
                  <c:v>41474</c:v>
                </c:pt>
                <c:pt idx="219">
                  <c:v>41472</c:v>
                </c:pt>
                <c:pt idx="220">
                  <c:v>41467</c:v>
                </c:pt>
                <c:pt idx="221">
                  <c:v>41465</c:v>
                </c:pt>
                <c:pt idx="222">
                  <c:v>41460</c:v>
                </c:pt>
                <c:pt idx="223">
                  <c:v>41458</c:v>
                </c:pt>
                <c:pt idx="224">
                  <c:v>41453</c:v>
                </c:pt>
                <c:pt idx="225">
                  <c:v>41451</c:v>
                </c:pt>
                <c:pt idx="226">
                  <c:v>41446</c:v>
                </c:pt>
                <c:pt idx="227">
                  <c:v>41444</c:v>
                </c:pt>
                <c:pt idx="228">
                  <c:v>41439</c:v>
                </c:pt>
                <c:pt idx="229">
                  <c:v>41437</c:v>
                </c:pt>
                <c:pt idx="230">
                  <c:v>41432</c:v>
                </c:pt>
                <c:pt idx="231">
                  <c:v>41430</c:v>
                </c:pt>
                <c:pt idx="232">
                  <c:v>41425</c:v>
                </c:pt>
                <c:pt idx="233">
                  <c:v>41423</c:v>
                </c:pt>
                <c:pt idx="234">
                  <c:v>41418</c:v>
                </c:pt>
                <c:pt idx="235">
                  <c:v>41416</c:v>
                </c:pt>
                <c:pt idx="236">
                  <c:v>41411</c:v>
                </c:pt>
                <c:pt idx="237">
                  <c:v>41409</c:v>
                </c:pt>
                <c:pt idx="238">
                  <c:v>41404</c:v>
                </c:pt>
                <c:pt idx="239">
                  <c:v>41402</c:v>
                </c:pt>
                <c:pt idx="240">
                  <c:v>41397</c:v>
                </c:pt>
                <c:pt idx="241">
                  <c:v>41395</c:v>
                </c:pt>
                <c:pt idx="242">
                  <c:v>41390</c:v>
                </c:pt>
                <c:pt idx="243">
                  <c:v>41388</c:v>
                </c:pt>
                <c:pt idx="244">
                  <c:v>41383</c:v>
                </c:pt>
                <c:pt idx="245">
                  <c:v>41381</c:v>
                </c:pt>
                <c:pt idx="246">
                  <c:v>41376</c:v>
                </c:pt>
                <c:pt idx="247">
                  <c:v>41374</c:v>
                </c:pt>
                <c:pt idx="248">
                  <c:v>41369</c:v>
                </c:pt>
                <c:pt idx="249">
                  <c:v>41367</c:v>
                </c:pt>
                <c:pt idx="250">
                  <c:v>41360</c:v>
                </c:pt>
                <c:pt idx="251">
                  <c:v>41355</c:v>
                </c:pt>
                <c:pt idx="252">
                  <c:v>41353</c:v>
                </c:pt>
                <c:pt idx="253">
                  <c:v>41348</c:v>
                </c:pt>
                <c:pt idx="254">
                  <c:v>41346</c:v>
                </c:pt>
                <c:pt idx="255">
                  <c:v>41341</c:v>
                </c:pt>
                <c:pt idx="256">
                  <c:v>41339</c:v>
                </c:pt>
                <c:pt idx="257">
                  <c:v>41334</c:v>
                </c:pt>
                <c:pt idx="258">
                  <c:v>41332</c:v>
                </c:pt>
                <c:pt idx="259">
                  <c:v>41327</c:v>
                </c:pt>
                <c:pt idx="260">
                  <c:v>41325</c:v>
                </c:pt>
                <c:pt idx="261">
                  <c:v>41320</c:v>
                </c:pt>
                <c:pt idx="262">
                  <c:v>41318</c:v>
                </c:pt>
                <c:pt idx="263">
                  <c:v>41313</c:v>
                </c:pt>
                <c:pt idx="264">
                  <c:v>41311</c:v>
                </c:pt>
                <c:pt idx="265">
                  <c:v>41306</c:v>
                </c:pt>
                <c:pt idx="266">
                  <c:v>41304</c:v>
                </c:pt>
                <c:pt idx="267">
                  <c:v>41299</c:v>
                </c:pt>
                <c:pt idx="268">
                  <c:v>41297</c:v>
                </c:pt>
                <c:pt idx="269">
                  <c:v>41292</c:v>
                </c:pt>
                <c:pt idx="270">
                  <c:v>41290</c:v>
                </c:pt>
                <c:pt idx="271">
                  <c:v>41285</c:v>
                </c:pt>
                <c:pt idx="272">
                  <c:v>41283</c:v>
                </c:pt>
                <c:pt idx="273">
                  <c:v>41278</c:v>
                </c:pt>
                <c:pt idx="274">
                  <c:v>41276</c:v>
                </c:pt>
                <c:pt idx="275">
                  <c:v>41264</c:v>
                </c:pt>
                <c:pt idx="276">
                  <c:v>41262</c:v>
                </c:pt>
                <c:pt idx="277">
                  <c:v>41257</c:v>
                </c:pt>
                <c:pt idx="278">
                  <c:v>41255</c:v>
                </c:pt>
                <c:pt idx="279">
                  <c:v>41250</c:v>
                </c:pt>
                <c:pt idx="280">
                  <c:v>41248</c:v>
                </c:pt>
                <c:pt idx="281">
                  <c:v>41243</c:v>
                </c:pt>
                <c:pt idx="282">
                  <c:v>41241</c:v>
                </c:pt>
                <c:pt idx="283">
                  <c:v>41236</c:v>
                </c:pt>
                <c:pt idx="284">
                  <c:v>41234</c:v>
                </c:pt>
                <c:pt idx="285">
                  <c:v>41229</c:v>
                </c:pt>
                <c:pt idx="286">
                  <c:v>41227</c:v>
                </c:pt>
                <c:pt idx="287">
                  <c:v>41222</c:v>
                </c:pt>
                <c:pt idx="288">
                  <c:v>41220</c:v>
                </c:pt>
                <c:pt idx="289">
                  <c:v>41215</c:v>
                </c:pt>
                <c:pt idx="290">
                  <c:v>41213</c:v>
                </c:pt>
                <c:pt idx="291">
                  <c:v>41208</c:v>
                </c:pt>
                <c:pt idx="292">
                  <c:v>41206</c:v>
                </c:pt>
                <c:pt idx="293">
                  <c:v>41201</c:v>
                </c:pt>
                <c:pt idx="294">
                  <c:v>41199</c:v>
                </c:pt>
                <c:pt idx="295">
                  <c:v>41194</c:v>
                </c:pt>
                <c:pt idx="296">
                  <c:v>41192</c:v>
                </c:pt>
                <c:pt idx="297">
                  <c:v>41187</c:v>
                </c:pt>
                <c:pt idx="298">
                  <c:v>41185</c:v>
                </c:pt>
                <c:pt idx="299">
                  <c:v>41180</c:v>
                </c:pt>
                <c:pt idx="300">
                  <c:v>41178</c:v>
                </c:pt>
                <c:pt idx="301">
                  <c:v>41173</c:v>
                </c:pt>
                <c:pt idx="302">
                  <c:v>41171</c:v>
                </c:pt>
                <c:pt idx="303">
                  <c:v>41166</c:v>
                </c:pt>
                <c:pt idx="304">
                  <c:v>41164</c:v>
                </c:pt>
                <c:pt idx="305">
                  <c:v>41159</c:v>
                </c:pt>
                <c:pt idx="306">
                  <c:v>41157</c:v>
                </c:pt>
                <c:pt idx="307">
                  <c:v>41152</c:v>
                </c:pt>
                <c:pt idx="308">
                  <c:v>41150</c:v>
                </c:pt>
                <c:pt idx="309">
                  <c:v>41145</c:v>
                </c:pt>
                <c:pt idx="310">
                  <c:v>41143</c:v>
                </c:pt>
                <c:pt idx="311">
                  <c:v>41138</c:v>
                </c:pt>
                <c:pt idx="312">
                  <c:v>41136</c:v>
                </c:pt>
                <c:pt idx="313">
                  <c:v>41131</c:v>
                </c:pt>
                <c:pt idx="314">
                  <c:v>41129</c:v>
                </c:pt>
                <c:pt idx="315">
                  <c:v>41124</c:v>
                </c:pt>
                <c:pt idx="316">
                  <c:v>41122</c:v>
                </c:pt>
                <c:pt idx="317">
                  <c:v>41117</c:v>
                </c:pt>
                <c:pt idx="318">
                  <c:v>41115</c:v>
                </c:pt>
                <c:pt idx="319">
                  <c:v>41110</c:v>
                </c:pt>
                <c:pt idx="320">
                  <c:v>41108</c:v>
                </c:pt>
                <c:pt idx="321">
                  <c:v>41103</c:v>
                </c:pt>
                <c:pt idx="322">
                  <c:v>41101</c:v>
                </c:pt>
                <c:pt idx="323">
                  <c:v>41096</c:v>
                </c:pt>
                <c:pt idx="324">
                  <c:v>41094</c:v>
                </c:pt>
                <c:pt idx="325">
                  <c:v>41089</c:v>
                </c:pt>
                <c:pt idx="326">
                  <c:v>41087</c:v>
                </c:pt>
                <c:pt idx="327">
                  <c:v>41082</c:v>
                </c:pt>
                <c:pt idx="328">
                  <c:v>41080</c:v>
                </c:pt>
                <c:pt idx="329">
                  <c:v>41075</c:v>
                </c:pt>
                <c:pt idx="330">
                  <c:v>41073</c:v>
                </c:pt>
                <c:pt idx="331">
                  <c:v>41068</c:v>
                </c:pt>
                <c:pt idx="332">
                  <c:v>41066</c:v>
                </c:pt>
                <c:pt idx="333">
                  <c:v>41061</c:v>
                </c:pt>
                <c:pt idx="334">
                  <c:v>41059</c:v>
                </c:pt>
                <c:pt idx="335">
                  <c:v>41054</c:v>
                </c:pt>
                <c:pt idx="336">
                  <c:v>41052</c:v>
                </c:pt>
                <c:pt idx="337">
                  <c:v>41047</c:v>
                </c:pt>
                <c:pt idx="338">
                  <c:v>41045</c:v>
                </c:pt>
                <c:pt idx="339">
                  <c:v>41040</c:v>
                </c:pt>
                <c:pt idx="340">
                  <c:v>41038</c:v>
                </c:pt>
                <c:pt idx="341">
                  <c:v>41033</c:v>
                </c:pt>
                <c:pt idx="342">
                  <c:v>41031</c:v>
                </c:pt>
                <c:pt idx="343">
                  <c:v>41026</c:v>
                </c:pt>
                <c:pt idx="344">
                  <c:v>41024</c:v>
                </c:pt>
                <c:pt idx="345">
                  <c:v>41019</c:v>
                </c:pt>
                <c:pt idx="346">
                  <c:v>41017</c:v>
                </c:pt>
                <c:pt idx="347">
                  <c:v>41012</c:v>
                </c:pt>
                <c:pt idx="348">
                  <c:v>41010</c:v>
                </c:pt>
                <c:pt idx="349">
                  <c:v>41003</c:v>
                </c:pt>
                <c:pt idx="350">
                  <c:v>40998</c:v>
                </c:pt>
                <c:pt idx="351">
                  <c:v>40996</c:v>
                </c:pt>
                <c:pt idx="352">
                  <c:v>40991</c:v>
                </c:pt>
                <c:pt idx="353">
                  <c:v>40989</c:v>
                </c:pt>
                <c:pt idx="354">
                  <c:v>40984</c:v>
                </c:pt>
                <c:pt idx="355">
                  <c:v>40982</c:v>
                </c:pt>
                <c:pt idx="356">
                  <c:v>40977</c:v>
                </c:pt>
                <c:pt idx="357">
                  <c:v>40975</c:v>
                </c:pt>
                <c:pt idx="358">
                  <c:v>40970</c:v>
                </c:pt>
                <c:pt idx="359">
                  <c:v>40968</c:v>
                </c:pt>
                <c:pt idx="360">
                  <c:v>40963</c:v>
                </c:pt>
                <c:pt idx="361">
                  <c:v>40961</c:v>
                </c:pt>
                <c:pt idx="362">
                  <c:v>40956</c:v>
                </c:pt>
                <c:pt idx="363">
                  <c:v>40954</c:v>
                </c:pt>
                <c:pt idx="364">
                  <c:v>40949</c:v>
                </c:pt>
                <c:pt idx="365">
                  <c:v>40947</c:v>
                </c:pt>
                <c:pt idx="366">
                  <c:v>40942</c:v>
                </c:pt>
                <c:pt idx="367">
                  <c:v>40940</c:v>
                </c:pt>
                <c:pt idx="368">
                  <c:v>40935</c:v>
                </c:pt>
                <c:pt idx="369">
                  <c:v>40933</c:v>
                </c:pt>
                <c:pt idx="370">
                  <c:v>40928</c:v>
                </c:pt>
                <c:pt idx="371">
                  <c:v>40926</c:v>
                </c:pt>
                <c:pt idx="372">
                  <c:v>40921</c:v>
                </c:pt>
                <c:pt idx="373">
                  <c:v>40919</c:v>
                </c:pt>
                <c:pt idx="374">
                  <c:v>40914</c:v>
                </c:pt>
                <c:pt idx="375">
                  <c:v>40912</c:v>
                </c:pt>
                <c:pt idx="376">
                  <c:v>40900</c:v>
                </c:pt>
                <c:pt idx="377">
                  <c:v>40898</c:v>
                </c:pt>
                <c:pt idx="378">
                  <c:v>40893</c:v>
                </c:pt>
                <c:pt idx="379">
                  <c:v>40891</c:v>
                </c:pt>
                <c:pt idx="380">
                  <c:v>40886</c:v>
                </c:pt>
                <c:pt idx="381">
                  <c:v>40884</c:v>
                </c:pt>
                <c:pt idx="382">
                  <c:v>40879</c:v>
                </c:pt>
                <c:pt idx="383">
                  <c:v>40877</c:v>
                </c:pt>
                <c:pt idx="384">
                  <c:v>40872</c:v>
                </c:pt>
                <c:pt idx="385">
                  <c:v>40870</c:v>
                </c:pt>
                <c:pt idx="386">
                  <c:v>40865</c:v>
                </c:pt>
                <c:pt idx="387">
                  <c:v>40863</c:v>
                </c:pt>
                <c:pt idx="388">
                  <c:v>40858</c:v>
                </c:pt>
                <c:pt idx="389">
                  <c:v>40856</c:v>
                </c:pt>
                <c:pt idx="390">
                  <c:v>40851</c:v>
                </c:pt>
                <c:pt idx="391">
                  <c:v>40849</c:v>
                </c:pt>
                <c:pt idx="392">
                  <c:v>40844</c:v>
                </c:pt>
                <c:pt idx="393">
                  <c:v>40842</c:v>
                </c:pt>
                <c:pt idx="394">
                  <c:v>40837</c:v>
                </c:pt>
                <c:pt idx="395">
                  <c:v>40835</c:v>
                </c:pt>
                <c:pt idx="396">
                  <c:v>40830</c:v>
                </c:pt>
                <c:pt idx="397">
                  <c:v>40828</c:v>
                </c:pt>
                <c:pt idx="398">
                  <c:v>40823</c:v>
                </c:pt>
                <c:pt idx="399">
                  <c:v>40821</c:v>
                </c:pt>
                <c:pt idx="400">
                  <c:v>40816</c:v>
                </c:pt>
                <c:pt idx="401">
                  <c:v>40814</c:v>
                </c:pt>
                <c:pt idx="402">
                  <c:v>40809</c:v>
                </c:pt>
                <c:pt idx="403">
                  <c:v>40807</c:v>
                </c:pt>
                <c:pt idx="404">
                  <c:v>40802</c:v>
                </c:pt>
                <c:pt idx="405">
                  <c:v>40800</c:v>
                </c:pt>
                <c:pt idx="406">
                  <c:v>40795</c:v>
                </c:pt>
                <c:pt idx="407">
                  <c:v>40793</c:v>
                </c:pt>
                <c:pt idx="408">
                  <c:v>40788</c:v>
                </c:pt>
                <c:pt idx="409">
                  <c:v>40786</c:v>
                </c:pt>
                <c:pt idx="410">
                  <c:v>40781</c:v>
                </c:pt>
                <c:pt idx="411">
                  <c:v>40779</c:v>
                </c:pt>
                <c:pt idx="412">
                  <c:v>40774</c:v>
                </c:pt>
                <c:pt idx="413">
                  <c:v>40772</c:v>
                </c:pt>
                <c:pt idx="414">
                  <c:v>40767</c:v>
                </c:pt>
                <c:pt idx="415">
                  <c:v>40765</c:v>
                </c:pt>
                <c:pt idx="416">
                  <c:v>40760</c:v>
                </c:pt>
                <c:pt idx="417">
                  <c:v>40758</c:v>
                </c:pt>
                <c:pt idx="418">
                  <c:v>40753</c:v>
                </c:pt>
                <c:pt idx="419">
                  <c:v>40751</c:v>
                </c:pt>
                <c:pt idx="420">
                  <c:v>40746</c:v>
                </c:pt>
                <c:pt idx="421">
                  <c:v>40744</c:v>
                </c:pt>
                <c:pt idx="422">
                  <c:v>40739</c:v>
                </c:pt>
                <c:pt idx="423">
                  <c:v>40737</c:v>
                </c:pt>
                <c:pt idx="424">
                  <c:v>40732</c:v>
                </c:pt>
                <c:pt idx="425">
                  <c:v>40730</c:v>
                </c:pt>
                <c:pt idx="426">
                  <c:v>40725</c:v>
                </c:pt>
                <c:pt idx="427">
                  <c:v>40723</c:v>
                </c:pt>
                <c:pt idx="428">
                  <c:v>40718</c:v>
                </c:pt>
                <c:pt idx="429">
                  <c:v>40716</c:v>
                </c:pt>
                <c:pt idx="430">
                  <c:v>40711</c:v>
                </c:pt>
                <c:pt idx="431">
                  <c:v>40709</c:v>
                </c:pt>
                <c:pt idx="432">
                  <c:v>40704</c:v>
                </c:pt>
                <c:pt idx="433">
                  <c:v>40702</c:v>
                </c:pt>
                <c:pt idx="434">
                  <c:v>40697</c:v>
                </c:pt>
                <c:pt idx="435">
                  <c:v>40695</c:v>
                </c:pt>
                <c:pt idx="436">
                  <c:v>40690</c:v>
                </c:pt>
                <c:pt idx="437">
                  <c:v>40688</c:v>
                </c:pt>
                <c:pt idx="438">
                  <c:v>40683</c:v>
                </c:pt>
                <c:pt idx="439">
                  <c:v>40681</c:v>
                </c:pt>
                <c:pt idx="440">
                  <c:v>40676</c:v>
                </c:pt>
                <c:pt idx="441">
                  <c:v>40674</c:v>
                </c:pt>
                <c:pt idx="442">
                  <c:v>40669</c:v>
                </c:pt>
                <c:pt idx="443">
                  <c:v>40667</c:v>
                </c:pt>
                <c:pt idx="444">
                  <c:v>40660</c:v>
                </c:pt>
                <c:pt idx="445">
                  <c:v>40653</c:v>
                </c:pt>
                <c:pt idx="446">
                  <c:v>40648</c:v>
                </c:pt>
                <c:pt idx="447">
                  <c:v>40646</c:v>
                </c:pt>
                <c:pt idx="448">
                  <c:v>40641</c:v>
                </c:pt>
                <c:pt idx="449">
                  <c:v>40639</c:v>
                </c:pt>
                <c:pt idx="450">
                  <c:v>40634</c:v>
                </c:pt>
                <c:pt idx="451">
                  <c:v>40632</c:v>
                </c:pt>
                <c:pt idx="452">
                  <c:v>40627</c:v>
                </c:pt>
                <c:pt idx="453">
                  <c:v>40625</c:v>
                </c:pt>
                <c:pt idx="454">
                  <c:v>40620</c:v>
                </c:pt>
                <c:pt idx="455">
                  <c:v>40618</c:v>
                </c:pt>
                <c:pt idx="456">
                  <c:v>40613</c:v>
                </c:pt>
                <c:pt idx="457">
                  <c:v>40611</c:v>
                </c:pt>
                <c:pt idx="458">
                  <c:v>40606</c:v>
                </c:pt>
                <c:pt idx="459">
                  <c:v>40604</c:v>
                </c:pt>
                <c:pt idx="460">
                  <c:v>40599</c:v>
                </c:pt>
                <c:pt idx="461">
                  <c:v>40597</c:v>
                </c:pt>
                <c:pt idx="462">
                  <c:v>40592</c:v>
                </c:pt>
                <c:pt idx="463">
                  <c:v>40590</c:v>
                </c:pt>
                <c:pt idx="464">
                  <c:v>40585</c:v>
                </c:pt>
                <c:pt idx="465">
                  <c:v>40583</c:v>
                </c:pt>
                <c:pt idx="466">
                  <c:v>40578</c:v>
                </c:pt>
                <c:pt idx="467">
                  <c:v>40576</c:v>
                </c:pt>
                <c:pt idx="468">
                  <c:v>40571</c:v>
                </c:pt>
                <c:pt idx="469">
                  <c:v>40569</c:v>
                </c:pt>
                <c:pt idx="470">
                  <c:v>40564</c:v>
                </c:pt>
                <c:pt idx="471">
                  <c:v>40562</c:v>
                </c:pt>
                <c:pt idx="472">
                  <c:v>40557</c:v>
                </c:pt>
                <c:pt idx="473">
                  <c:v>40555</c:v>
                </c:pt>
                <c:pt idx="474">
                  <c:v>40550</c:v>
                </c:pt>
                <c:pt idx="475">
                  <c:v>40548</c:v>
                </c:pt>
                <c:pt idx="476">
                  <c:v>40536</c:v>
                </c:pt>
                <c:pt idx="477">
                  <c:v>40534</c:v>
                </c:pt>
                <c:pt idx="478">
                  <c:v>40529</c:v>
                </c:pt>
                <c:pt idx="479">
                  <c:v>40527</c:v>
                </c:pt>
                <c:pt idx="480">
                  <c:v>40522</c:v>
                </c:pt>
                <c:pt idx="481">
                  <c:v>40520</c:v>
                </c:pt>
                <c:pt idx="482">
                  <c:v>40515</c:v>
                </c:pt>
                <c:pt idx="483">
                  <c:v>40513</c:v>
                </c:pt>
                <c:pt idx="484">
                  <c:v>40508</c:v>
                </c:pt>
                <c:pt idx="485">
                  <c:v>40506</c:v>
                </c:pt>
                <c:pt idx="486">
                  <c:v>40501</c:v>
                </c:pt>
                <c:pt idx="487">
                  <c:v>40499</c:v>
                </c:pt>
                <c:pt idx="488">
                  <c:v>40494</c:v>
                </c:pt>
                <c:pt idx="489">
                  <c:v>40492</c:v>
                </c:pt>
                <c:pt idx="490">
                  <c:v>40487</c:v>
                </c:pt>
                <c:pt idx="491">
                  <c:v>40485</c:v>
                </c:pt>
                <c:pt idx="492">
                  <c:v>40480</c:v>
                </c:pt>
                <c:pt idx="493">
                  <c:v>40478</c:v>
                </c:pt>
                <c:pt idx="494">
                  <c:v>40473</c:v>
                </c:pt>
                <c:pt idx="495">
                  <c:v>40471</c:v>
                </c:pt>
                <c:pt idx="496">
                  <c:v>40466</c:v>
                </c:pt>
                <c:pt idx="497">
                  <c:v>40464</c:v>
                </c:pt>
                <c:pt idx="498">
                  <c:v>40459</c:v>
                </c:pt>
                <c:pt idx="499">
                  <c:v>40457</c:v>
                </c:pt>
                <c:pt idx="500">
                  <c:v>40452</c:v>
                </c:pt>
                <c:pt idx="501">
                  <c:v>40450</c:v>
                </c:pt>
                <c:pt idx="502">
                  <c:v>40445</c:v>
                </c:pt>
                <c:pt idx="503">
                  <c:v>40443</c:v>
                </c:pt>
                <c:pt idx="504">
                  <c:v>40438</c:v>
                </c:pt>
                <c:pt idx="505">
                  <c:v>40436</c:v>
                </c:pt>
                <c:pt idx="506">
                  <c:v>40431</c:v>
                </c:pt>
                <c:pt idx="507">
                  <c:v>40429</c:v>
                </c:pt>
                <c:pt idx="508">
                  <c:v>40424</c:v>
                </c:pt>
                <c:pt idx="509">
                  <c:v>40422</c:v>
                </c:pt>
                <c:pt idx="510">
                  <c:v>40417</c:v>
                </c:pt>
                <c:pt idx="511">
                  <c:v>40415</c:v>
                </c:pt>
                <c:pt idx="512">
                  <c:v>40410</c:v>
                </c:pt>
                <c:pt idx="513">
                  <c:v>40408</c:v>
                </c:pt>
                <c:pt idx="514">
                  <c:v>40403</c:v>
                </c:pt>
                <c:pt idx="515">
                  <c:v>40401</c:v>
                </c:pt>
                <c:pt idx="516">
                  <c:v>40396</c:v>
                </c:pt>
                <c:pt idx="517">
                  <c:v>40394</c:v>
                </c:pt>
                <c:pt idx="518">
                  <c:v>40389</c:v>
                </c:pt>
                <c:pt idx="519">
                  <c:v>40387</c:v>
                </c:pt>
                <c:pt idx="520">
                  <c:v>40382</c:v>
                </c:pt>
                <c:pt idx="521">
                  <c:v>40380</c:v>
                </c:pt>
                <c:pt idx="522">
                  <c:v>40375</c:v>
                </c:pt>
                <c:pt idx="523">
                  <c:v>40373</c:v>
                </c:pt>
                <c:pt idx="524">
                  <c:v>40368</c:v>
                </c:pt>
                <c:pt idx="525">
                  <c:v>40366</c:v>
                </c:pt>
                <c:pt idx="526">
                  <c:v>40361</c:v>
                </c:pt>
                <c:pt idx="527">
                  <c:v>40359</c:v>
                </c:pt>
                <c:pt idx="528">
                  <c:v>40354</c:v>
                </c:pt>
                <c:pt idx="529">
                  <c:v>40352</c:v>
                </c:pt>
                <c:pt idx="530">
                  <c:v>40347</c:v>
                </c:pt>
                <c:pt idx="531">
                  <c:v>40345</c:v>
                </c:pt>
                <c:pt idx="532">
                  <c:v>40340</c:v>
                </c:pt>
                <c:pt idx="533">
                  <c:v>40338</c:v>
                </c:pt>
                <c:pt idx="534">
                  <c:v>40333</c:v>
                </c:pt>
                <c:pt idx="535">
                  <c:v>40331</c:v>
                </c:pt>
                <c:pt idx="536">
                  <c:v>40326</c:v>
                </c:pt>
                <c:pt idx="537">
                  <c:v>40324</c:v>
                </c:pt>
                <c:pt idx="538">
                  <c:v>40319</c:v>
                </c:pt>
                <c:pt idx="539">
                  <c:v>40317</c:v>
                </c:pt>
                <c:pt idx="540">
                  <c:v>40312</c:v>
                </c:pt>
                <c:pt idx="541">
                  <c:v>40310</c:v>
                </c:pt>
                <c:pt idx="542">
                  <c:v>40305</c:v>
                </c:pt>
                <c:pt idx="543">
                  <c:v>40303</c:v>
                </c:pt>
                <c:pt idx="544">
                  <c:v>40298</c:v>
                </c:pt>
                <c:pt idx="545">
                  <c:v>40296</c:v>
                </c:pt>
                <c:pt idx="546">
                  <c:v>40291</c:v>
                </c:pt>
                <c:pt idx="547">
                  <c:v>40289</c:v>
                </c:pt>
                <c:pt idx="548">
                  <c:v>40284</c:v>
                </c:pt>
                <c:pt idx="549">
                  <c:v>40282</c:v>
                </c:pt>
                <c:pt idx="550">
                  <c:v>40277</c:v>
                </c:pt>
                <c:pt idx="551">
                  <c:v>40275</c:v>
                </c:pt>
                <c:pt idx="552">
                  <c:v>40268</c:v>
                </c:pt>
                <c:pt idx="553">
                  <c:v>40263</c:v>
                </c:pt>
                <c:pt idx="554">
                  <c:v>40261</c:v>
                </c:pt>
                <c:pt idx="555">
                  <c:v>40256</c:v>
                </c:pt>
                <c:pt idx="556">
                  <c:v>40254</c:v>
                </c:pt>
                <c:pt idx="557">
                  <c:v>40249</c:v>
                </c:pt>
                <c:pt idx="558">
                  <c:v>40247</c:v>
                </c:pt>
                <c:pt idx="559">
                  <c:v>40242</c:v>
                </c:pt>
                <c:pt idx="560">
                  <c:v>40240</c:v>
                </c:pt>
                <c:pt idx="561">
                  <c:v>40235</c:v>
                </c:pt>
                <c:pt idx="562">
                  <c:v>40233</c:v>
                </c:pt>
                <c:pt idx="563">
                  <c:v>40228</c:v>
                </c:pt>
                <c:pt idx="564">
                  <c:v>40226</c:v>
                </c:pt>
                <c:pt idx="565">
                  <c:v>40221</c:v>
                </c:pt>
                <c:pt idx="566">
                  <c:v>40219</c:v>
                </c:pt>
                <c:pt idx="567">
                  <c:v>40214</c:v>
                </c:pt>
                <c:pt idx="568">
                  <c:v>40212</c:v>
                </c:pt>
                <c:pt idx="569">
                  <c:v>40207</c:v>
                </c:pt>
                <c:pt idx="570">
                  <c:v>40205</c:v>
                </c:pt>
                <c:pt idx="571">
                  <c:v>40200</c:v>
                </c:pt>
                <c:pt idx="572">
                  <c:v>40198</c:v>
                </c:pt>
                <c:pt idx="573">
                  <c:v>40193</c:v>
                </c:pt>
                <c:pt idx="574">
                  <c:v>40191</c:v>
                </c:pt>
                <c:pt idx="575">
                  <c:v>40186</c:v>
                </c:pt>
                <c:pt idx="576">
                  <c:v>40184</c:v>
                </c:pt>
                <c:pt idx="577">
                  <c:v>40177</c:v>
                </c:pt>
                <c:pt idx="578">
                  <c:v>40170</c:v>
                </c:pt>
                <c:pt idx="579">
                  <c:v>40165</c:v>
                </c:pt>
                <c:pt idx="580">
                  <c:v>40163</c:v>
                </c:pt>
                <c:pt idx="581">
                  <c:v>40158</c:v>
                </c:pt>
                <c:pt idx="582">
                  <c:v>40156</c:v>
                </c:pt>
                <c:pt idx="583">
                  <c:v>40151</c:v>
                </c:pt>
                <c:pt idx="584">
                  <c:v>40149</c:v>
                </c:pt>
                <c:pt idx="585">
                  <c:v>40144</c:v>
                </c:pt>
                <c:pt idx="586">
                  <c:v>40142</c:v>
                </c:pt>
                <c:pt idx="587">
                  <c:v>40137</c:v>
                </c:pt>
                <c:pt idx="588">
                  <c:v>40135</c:v>
                </c:pt>
                <c:pt idx="589">
                  <c:v>40130</c:v>
                </c:pt>
                <c:pt idx="590">
                  <c:v>40128</c:v>
                </c:pt>
                <c:pt idx="591">
                  <c:v>40123</c:v>
                </c:pt>
                <c:pt idx="592">
                  <c:v>40121</c:v>
                </c:pt>
                <c:pt idx="593">
                  <c:v>40116</c:v>
                </c:pt>
                <c:pt idx="594">
                  <c:v>40114</c:v>
                </c:pt>
                <c:pt idx="595">
                  <c:v>40109</c:v>
                </c:pt>
                <c:pt idx="596">
                  <c:v>40107</c:v>
                </c:pt>
                <c:pt idx="597">
                  <c:v>40102</c:v>
                </c:pt>
                <c:pt idx="598">
                  <c:v>40100</c:v>
                </c:pt>
                <c:pt idx="599">
                  <c:v>40095</c:v>
                </c:pt>
                <c:pt idx="600">
                  <c:v>40093</c:v>
                </c:pt>
                <c:pt idx="601">
                  <c:v>40088</c:v>
                </c:pt>
                <c:pt idx="602">
                  <c:v>40086</c:v>
                </c:pt>
                <c:pt idx="603">
                  <c:v>40081</c:v>
                </c:pt>
                <c:pt idx="604">
                  <c:v>40079</c:v>
                </c:pt>
                <c:pt idx="605">
                  <c:v>40074</c:v>
                </c:pt>
                <c:pt idx="606">
                  <c:v>40072</c:v>
                </c:pt>
                <c:pt idx="607">
                  <c:v>40067</c:v>
                </c:pt>
                <c:pt idx="608">
                  <c:v>40065</c:v>
                </c:pt>
                <c:pt idx="609">
                  <c:v>40060</c:v>
                </c:pt>
                <c:pt idx="610">
                  <c:v>40058</c:v>
                </c:pt>
                <c:pt idx="611">
                  <c:v>40053</c:v>
                </c:pt>
                <c:pt idx="612">
                  <c:v>40051</c:v>
                </c:pt>
                <c:pt idx="613">
                  <c:v>40046</c:v>
                </c:pt>
                <c:pt idx="614">
                  <c:v>40044</c:v>
                </c:pt>
                <c:pt idx="615">
                  <c:v>40039</c:v>
                </c:pt>
                <c:pt idx="616">
                  <c:v>40037</c:v>
                </c:pt>
                <c:pt idx="617">
                  <c:v>40032</c:v>
                </c:pt>
                <c:pt idx="618">
                  <c:v>40030</c:v>
                </c:pt>
                <c:pt idx="619">
                  <c:v>40025</c:v>
                </c:pt>
                <c:pt idx="620">
                  <c:v>40023</c:v>
                </c:pt>
                <c:pt idx="621">
                  <c:v>40018</c:v>
                </c:pt>
                <c:pt idx="622">
                  <c:v>40016</c:v>
                </c:pt>
                <c:pt idx="623">
                  <c:v>40011</c:v>
                </c:pt>
                <c:pt idx="624">
                  <c:v>40009</c:v>
                </c:pt>
                <c:pt idx="625">
                  <c:v>40004</c:v>
                </c:pt>
                <c:pt idx="626">
                  <c:v>40002</c:v>
                </c:pt>
                <c:pt idx="627">
                  <c:v>39997</c:v>
                </c:pt>
                <c:pt idx="628">
                  <c:v>39995</c:v>
                </c:pt>
                <c:pt idx="629">
                  <c:v>39990</c:v>
                </c:pt>
                <c:pt idx="630">
                  <c:v>39988</c:v>
                </c:pt>
                <c:pt idx="631">
                  <c:v>39983</c:v>
                </c:pt>
                <c:pt idx="632">
                  <c:v>39981</c:v>
                </c:pt>
                <c:pt idx="633">
                  <c:v>39976</c:v>
                </c:pt>
                <c:pt idx="634">
                  <c:v>39974</c:v>
                </c:pt>
                <c:pt idx="635">
                  <c:v>39969</c:v>
                </c:pt>
                <c:pt idx="636">
                  <c:v>39967</c:v>
                </c:pt>
                <c:pt idx="637">
                  <c:v>39962</c:v>
                </c:pt>
                <c:pt idx="638">
                  <c:v>39960</c:v>
                </c:pt>
                <c:pt idx="639">
                  <c:v>39955</c:v>
                </c:pt>
                <c:pt idx="640">
                  <c:v>39953</c:v>
                </c:pt>
                <c:pt idx="641">
                  <c:v>39948</c:v>
                </c:pt>
                <c:pt idx="642">
                  <c:v>39946</c:v>
                </c:pt>
                <c:pt idx="643">
                  <c:v>39941</c:v>
                </c:pt>
                <c:pt idx="644">
                  <c:v>39939</c:v>
                </c:pt>
                <c:pt idx="645">
                  <c:v>39934</c:v>
                </c:pt>
                <c:pt idx="646">
                  <c:v>39932</c:v>
                </c:pt>
                <c:pt idx="647">
                  <c:v>39927</c:v>
                </c:pt>
                <c:pt idx="648">
                  <c:v>39925</c:v>
                </c:pt>
                <c:pt idx="649">
                  <c:v>39920</c:v>
                </c:pt>
                <c:pt idx="650">
                  <c:v>39918</c:v>
                </c:pt>
                <c:pt idx="651">
                  <c:v>39911</c:v>
                </c:pt>
                <c:pt idx="652">
                  <c:v>39906</c:v>
                </c:pt>
                <c:pt idx="653">
                  <c:v>39904</c:v>
                </c:pt>
                <c:pt idx="654">
                  <c:v>39899</c:v>
                </c:pt>
                <c:pt idx="655">
                  <c:v>39897</c:v>
                </c:pt>
                <c:pt idx="656">
                  <c:v>39892</c:v>
                </c:pt>
                <c:pt idx="657">
                  <c:v>39890</c:v>
                </c:pt>
                <c:pt idx="658">
                  <c:v>39885</c:v>
                </c:pt>
                <c:pt idx="659">
                  <c:v>39883</c:v>
                </c:pt>
                <c:pt idx="660">
                  <c:v>39878</c:v>
                </c:pt>
                <c:pt idx="661">
                  <c:v>39876</c:v>
                </c:pt>
                <c:pt idx="662">
                  <c:v>39871</c:v>
                </c:pt>
                <c:pt idx="663">
                  <c:v>39869</c:v>
                </c:pt>
                <c:pt idx="664">
                  <c:v>39864</c:v>
                </c:pt>
                <c:pt idx="665">
                  <c:v>39862</c:v>
                </c:pt>
                <c:pt idx="666">
                  <c:v>39857</c:v>
                </c:pt>
                <c:pt idx="667">
                  <c:v>39855</c:v>
                </c:pt>
                <c:pt idx="668">
                  <c:v>39850</c:v>
                </c:pt>
                <c:pt idx="669">
                  <c:v>39848</c:v>
                </c:pt>
                <c:pt idx="670">
                  <c:v>39843</c:v>
                </c:pt>
                <c:pt idx="671">
                  <c:v>39841</c:v>
                </c:pt>
                <c:pt idx="672">
                  <c:v>39836</c:v>
                </c:pt>
                <c:pt idx="673">
                  <c:v>39834</c:v>
                </c:pt>
                <c:pt idx="674">
                  <c:v>39829</c:v>
                </c:pt>
                <c:pt idx="675">
                  <c:v>39827</c:v>
                </c:pt>
                <c:pt idx="676">
                  <c:v>39822</c:v>
                </c:pt>
                <c:pt idx="677">
                  <c:v>39820</c:v>
                </c:pt>
                <c:pt idx="678">
                  <c:v>39815</c:v>
                </c:pt>
                <c:pt idx="679">
                  <c:v>39801</c:v>
                </c:pt>
                <c:pt idx="680">
                  <c:v>39799</c:v>
                </c:pt>
                <c:pt idx="681">
                  <c:v>39794</c:v>
                </c:pt>
                <c:pt idx="682">
                  <c:v>39792</c:v>
                </c:pt>
                <c:pt idx="683">
                  <c:v>39787</c:v>
                </c:pt>
                <c:pt idx="684">
                  <c:v>39785</c:v>
                </c:pt>
                <c:pt idx="685">
                  <c:v>39780</c:v>
                </c:pt>
                <c:pt idx="686">
                  <c:v>39778</c:v>
                </c:pt>
                <c:pt idx="687">
                  <c:v>39773</c:v>
                </c:pt>
                <c:pt idx="688">
                  <c:v>39771</c:v>
                </c:pt>
                <c:pt idx="689">
                  <c:v>39766</c:v>
                </c:pt>
                <c:pt idx="690">
                  <c:v>39764</c:v>
                </c:pt>
                <c:pt idx="691">
                  <c:v>39759</c:v>
                </c:pt>
                <c:pt idx="692">
                  <c:v>39757</c:v>
                </c:pt>
                <c:pt idx="693">
                  <c:v>39752</c:v>
                </c:pt>
                <c:pt idx="694">
                  <c:v>39750</c:v>
                </c:pt>
                <c:pt idx="695">
                  <c:v>39745</c:v>
                </c:pt>
                <c:pt idx="696">
                  <c:v>39743</c:v>
                </c:pt>
                <c:pt idx="697">
                  <c:v>39738</c:v>
                </c:pt>
                <c:pt idx="698">
                  <c:v>39736</c:v>
                </c:pt>
                <c:pt idx="699">
                  <c:v>39731</c:v>
                </c:pt>
                <c:pt idx="700">
                  <c:v>39729</c:v>
                </c:pt>
                <c:pt idx="701">
                  <c:v>39724</c:v>
                </c:pt>
                <c:pt idx="702">
                  <c:v>39722</c:v>
                </c:pt>
                <c:pt idx="703">
                  <c:v>39717</c:v>
                </c:pt>
                <c:pt idx="704">
                  <c:v>39715</c:v>
                </c:pt>
                <c:pt idx="705">
                  <c:v>39710</c:v>
                </c:pt>
                <c:pt idx="706">
                  <c:v>39708</c:v>
                </c:pt>
                <c:pt idx="707">
                  <c:v>39703</c:v>
                </c:pt>
                <c:pt idx="708">
                  <c:v>39701</c:v>
                </c:pt>
                <c:pt idx="709">
                  <c:v>39696</c:v>
                </c:pt>
                <c:pt idx="710">
                  <c:v>39694</c:v>
                </c:pt>
                <c:pt idx="711">
                  <c:v>39689</c:v>
                </c:pt>
                <c:pt idx="712">
                  <c:v>39687</c:v>
                </c:pt>
                <c:pt idx="713">
                  <c:v>39682</c:v>
                </c:pt>
                <c:pt idx="714">
                  <c:v>39680</c:v>
                </c:pt>
                <c:pt idx="715">
                  <c:v>39675</c:v>
                </c:pt>
                <c:pt idx="716">
                  <c:v>39673</c:v>
                </c:pt>
                <c:pt idx="717">
                  <c:v>39668</c:v>
                </c:pt>
                <c:pt idx="718">
                  <c:v>39666</c:v>
                </c:pt>
                <c:pt idx="719">
                  <c:v>39661</c:v>
                </c:pt>
                <c:pt idx="720">
                  <c:v>39659</c:v>
                </c:pt>
                <c:pt idx="721">
                  <c:v>39654</c:v>
                </c:pt>
                <c:pt idx="722">
                  <c:v>39652</c:v>
                </c:pt>
                <c:pt idx="723">
                  <c:v>39647</c:v>
                </c:pt>
                <c:pt idx="724">
                  <c:v>39645</c:v>
                </c:pt>
                <c:pt idx="725">
                  <c:v>39640</c:v>
                </c:pt>
                <c:pt idx="726">
                  <c:v>39638</c:v>
                </c:pt>
                <c:pt idx="727">
                  <c:v>39633</c:v>
                </c:pt>
                <c:pt idx="728">
                  <c:v>39631</c:v>
                </c:pt>
                <c:pt idx="729">
                  <c:v>39626</c:v>
                </c:pt>
                <c:pt idx="730">
                  <c:v>39624</c:v>
                </c:pt>
                <c:pt idx="731">
                  <c:v>39622</c:v>
                </c:pt>
                <c:pt idx="732">
                  <c:v>39619</c:v>
                </c:pt>
                <c:pt idx="733">
                  <c:v>39617</c:v>
                </c:pt>
                <c:pt idx="734">
                  <c:v>39612</c:v>
                </c:pt>
                <c:pt idx="735">
                  <c:v>39610</c:v>
                </c:pt>
                <c:pt idx="736">
                  <c:v>39605</c:v>
                </c:pt>
                <c:pt idx="737">
                  <c:v>39603</c:v>
                </c:pt>
                <c:pt idx="738">
                  <c:v>39598</c:v>
                </c:pt>
                <c:pt idx="739">
                  <c:v>39596</c:v>
                </c:pt>
                <c:pt idx="740">
                  <c:v>39591</c:v>
                </c:pt>
                <c:pt idx="741">
                  <c:v>39589</c:v>
                </c:pt>
                <c:pt idx="742">
                  <c:v>39584</c:v>
                </c:pt>
                <c:pt idx="743">
                  <c:v>39582</c:v>
                </c:pt>
                <c:pt idx="744">
                  <c:v>39577</c:v>
                </c:pt>
                <c:pt idx="745">
                  <c:v>39575</c:v>
                </c:pt>
                <c:pt idx="746">
                  <c:v>39570</c:v>
                </c:pt>
                <c:pt idx="747">
                  <c:v>39568</c:v>
                </c:pt>
                <c:pt idx="748">
                  <c:v>39563</c:v>
                </c:pt>
                <c:pt idx="749">
                  <c:v>39561</c:v>
                </c:pt>
                <c:pt idx="750">
                  <c:v>39556</c:v>
                </c:pt>
                <c:pt idx="751">
                  <c:v>39554</c:v>
                </c:pt>
                <c:pt idx="752">
                  <c:v>39549</c:v>
                </c:pt>
                <c:pt idx="753">
                  <c:v>39547</c:v>
                </c:pt>
                <c:pt idx="754">
                  <c:v>39542</c:v>
                </c:pt>
                <c:pt idx="755">
                  <c:v>39540</c:v>
                </c:pt>
                <c:pt idx="756">
                  <c:v>39535</c:v>
                </c:pt>
                <c:pt idx="757">
                  <c:v>39533</c:v>
                </c:pt>
                <c:pt idx="758">
                  <c:v>39526</c:v>
                </c:pt>
                <c:pt idx="759">
                  <c:v>39521</c:v>
                </c:pt>
                <c:pt idx="760">
                  <c:v>39519</c:v>
                </c:pt>
                <c:pt idx="761">
                  <c:v>39514</c:v>
                </c:pt>
                <c:pt idx="762">
                  <c:v>39512</c:v>
                </c:pt>
                <c:pt idx="763">
                  <c:v>39507</c:v>
                </c:pt>
                <c:pt idx="764">
                  <c:v>39505</c:v>
                </c:pt>
                <c:pt idx="765">
                  <c:v>39500</c:v>
                </c:pt>
                <c:pt idx="766">
                  <c:v>39498</c:v>
                </c:pt>
                <c:pt idx="767">
                  <c:v>39493</c:v>
                </c:pt>
                <c:pt idx="768">
                  <c:v>39491</c:v>
                </c:pt>
                <c:pt idx="769">
                  <c:v>39486</c:v>
                </c:pt>
                <c:pt idx="770">
                  <c:v>39484</c:v>
                </c:pt>
                <c:pt idx="771">
                  <c:v>39479</c:v>
                </c:pt>
                <c:pt idx="772">
                  <c:v>39477</c:v>
                </c:pt>
                <c:pt idx="773">
                  <c:v>39472</c:v>
                </c:pt>
                <c:pt idx="774">
                  <c:v>39470</c:v>
                </c:pt>
                <c:pt idx="775">
                  <c:v>39465</c:v>
                </c:pt>
                <c:pt idx="776">
                  <c:v>39463</c:v>
                </c:pt>
                <c:pt idx="777">
                  <c:v>39458</c:v>
                </c:pt>
                <c:pt idx="778">
                  <c:v>39456</c:v>
                </c:pt>
                <c:pt idx="779">
                  <c:v>39451</c:v>
                </c:pt>
                <c:pt idx="780">
                  <c:v>39449</c:v>
                </c:pt>
                <c:pt idx="781">
                  <c:v>39437</c:v>
                </c:pt>
                <c:pt idx="782">
                  <c:v>39435</c:v>
                </c:pt>
                <c:pt idx="783">
                  <c:v>39430</c:v>
                </c:pt>
                <c:pt idx="784">
                  <c:v>39428</c:v>
                </c:pt>
                <c:pt idx="785">
                  <c:v>39423</c:v>
                </c:pt>
                <c:pt idx="786">
                  <c:v>39416</c:v>
                </c:pt>
                <c:pt idx="787">
                  <c:v>39414</c:v>
                </c:pt>
                <c:pt idx="788">
                  <c:v>39409</c:v>
                </c:pt>
                <c:pt idx="789">
                  <c:v>39407</c:v>
                </c:pt>
                <c:pt idx="790">
                  <c:v>39402</c:v>
                </c:pt>
                <c:pt idx="791">
                  <c:v>39400</c:v>
                </c:pt>
                <c:pt idx="792">
                  <c:v>39395</c:v>
                </c:pt>
                <c:pt idx="793">
                  <c:v>39393</c:v>
                </c:pt>
                <c:pt idx="794">
                  <c:v>39388</c:v>
                </c:pt>
                <c:pt idx="795">
                  <c:v>39386</c:v>
                </c:pt>
                <c:pt idx="796">
                  <c:v>39381</c:v>
                </c:pt>
                <c:pt idx="797">
                  <c:v>39379</c:v>
                </c:pt>
                <c:pt idx="798">
                  <c:v>39374</c:v>
                </c:pt>
                <c:pt idx="799">
                  <c:v>39372</c:v>
                </c:pt>
                <c:pt idx="800">
                  <c:v>39367</c:v>
                </c:pt>
                <c:pt idx="801">
                  <c:v>39365</c:v>
                </c:pt>
                <c:pt idx="802">
                  <c:v>39360</c:v>
                </c:pt>
                <c:pt idx="803">
                  <c:v>39358</c:v>
                </c:pt>
                <c:pt idx="804">
                  <c:v>39353</c:v>
                </c:pt>
                <c:pt idx="805">
                  <c:v>39351</c:v>
                </c:pt>
                <c:pt idx="806">
                  <c:v>39346</c:v>
                </c:pt>
                <c:pt idx="807">
                  <c:v>39344</c:v>
                </c:pt>
                <c:pt idx="808">
                  <c:v>39339</c:v>
                </c:pt>
                <c:pt idx="809">
                  <c:v>39337</c:v>
                </c:pt>
                <c:pt idx="810">
                  <c:v>39332</c:v>
                </c:pt>
                <c:pt idx="811">
                  <c:v>39330</c:v>
                </c:pt>
                <c:pt idx="812">
                  <c:v>39325</c:v>
                </c:pt>
                <c:pt idx="813">
                  <c:v>39323</c:v>
                </c:pt>
                <c:pt idx="814">
                  <c:v>39318</c:v>
                </c:pt>
                <c:pt idx="815">
                  <c:v>39316</c:v>
                </c:pt>
                <c:pt idx="816">
                  <c:v>39311</c:v>
                </c:pt>
                <c:pt idx="817">
                  <c:v>39309</c:v>
                </c:pt>
                <c:pt idx="818">
                  <c:v>39304</c:v>
                </c:pt>
                <c:pt idx="819">
                  <c:v>39302</c:v>
                </c:pt>
                <c:pt idx="820">
                  <c:v>39297</c:v>
                </c:pt>
                <c:pt idx="821">
                  <c:v>39295</c:v>
                </c:pt>
                <c:pt idx="822">
                  <c:v>39290</c:v>
                </c:pt>
                <c:pt idx="823">
                  <c:v>39288</c:v>
                </c:pt>
                <c:pt idx="824">
                  <c:v>39283</c:v>
                </c:pt>
                <c:pt idx="825">
                  <c:v>39281</c:v>
                </c:pt>
                <c:pt idx="826">
                  <c:v>39276</c:v>
                </c:pt>
                <c:pt idx="827">
                  <c:v>39274</c:v>
                </c:pt>
                <c:pt idx="828">
                  <c:v>39269</c:v>
                </c:pt>
                <c:pt idx="829">
                  <c:v>39267</c:v>
                </c:pt>
                <c:pt idx="830">
                  <c:v>39262</c:v>
                </c:pt>
                <c:pt idx="831">
                  <c:v>39260</c:v>
                </c:pt>
                <c:pt idx="832">
                  <c:v>39255</c:v>
                </c:pt>
                <c:pt idx="833">
                  <c:v>39253</c:v>
                </c:pt>
                <c:pt idx="834">
                  <c:v>39248</c:v>
                </c:pt>
                <c:pt idx="835">
                  <c:v>39246</c:v>
                </c:pt>
                <c:pt idx="836">
                  <c:v>39241</c:v>
                </c:pt>
              </c:numCache>
            </c:numRef>
          </c:cat>
          <c:val>
            <c:numRef>
              <c:f>'Ali Prems'!$H$5:$H$841</c:f>
              <c:numCache>
                <c:formatCode>0</c:formatCode>
                <c:ptCount val="837"/>
                <c:pt idx="0">
                  <c:v>230</c:v>
                </c:pt>
                <c:pt idx="1">
                  <c:v>220</c:v>
                </c:pt>
                <c:pt idx="2">
                  <c:v>245</c:v>
                </c:pt>
                <c:pt idx="3">
                  <c:v>290</c:v>
                </c:pt>
                <c:pt idx="4">
                  <c:v>310</c:v>
                </c:pt>
                <c:pt idx="5">
                  <c:v>320</c:v>
                </c:pt>
                <c:pt idx="6">
                  <c:v>345</c:v>
                </c:pt>
                <c:pt idx="7">
                  <c:v>355</c:v>
                </c:pt>
                <c:pt idx="8">
                  <c:v>375</c:v>
                </c:pt>
                <c:pt idx="9">
                  <c:v>370</c:v>
                </c:pt>
                <c:pt idx="10">
                  <c:v>375</c:v>
                </c:pt>
                <c:pt idx="11">
                  <c:v>390</c:v>
                </c:pt>
                <c:pt idx="12">
                  <c:v>390</c:v>
                </c:pt>
                <c:pt idx="13">
                  <c:v>390</c:v>
                </c:pt>
                <c:pt idx="14">
                  <c:v>417.5</c:v>
                </c:pt>
                <c:pt idx="15">
                  <c:v>417.5</c:v>
                </c:pt>
                <c:pt idx="16">
                  <c:v>417.5</c:v>
                </c:pt>
                <c:pt idx="17">
                  <c:v>425</c:v>
                </c:pt>
                <c:pt idx="18">
                  <c:v>425</c:v>
                </c:pt>
                <c:pt idx="19">
                  <c:v>425</c:v>
                </c:pt>
                <c:pt idx="20">
                  <c:v>405</c:v>
                </c:pt>
                <c:pt idx="21">
                  <c:v>420</c:v>
                </c:pt>
                <c:pt idx="22">
                  <c:v>420</c:v>
                </c:pt>
                <c:pt idx="23">
                  <c:v>420</c:v>
                </c:pt>
                <c:pt idx="24">
                  <c:v>420</c:v>
                </c:pt>
                <c:pt idx="25">
                  <c:v>420</c:v>
                </c:pt>
                <c:pt idx="26">
                  <c:v>420</c:v>
                </c:pt>
                <c:pt idx="27">
                  <c:v>420</c:v>
                </c:pt>
                <c:pt idx="28">
                  <c:v>420</c:v>
                </c:pt>
                <c:pt idx="29">
                  <c:v>420</c:v>
                </c:pt>
                <c:pt idx="30">
                  <c:v>420</c:v>
                </c:pt>
                <c:pt idx="31">
                  <c:v>420</c:v>
                </c:pt>
                <c:pt idx="32">
                  <c:v>362.5</c:v>
                </c:pt>
                <c:pt idx="33">
                  <c:v>362.5</c:v>
                </c:pt>
                <c:pt idx="34">
                  <c:v>362.5</c:v>
                </c:pt>
                <c:pt idx="35">
                  <c:v>362.5</c:v>
                </c:pt>
                <c:pt idx="36">
                  <c:v>362.5</c:v>
                </c:pt>
                <c:pt idx="37">
                  <c:v>362.5</c:v>
                </c:pt>
                <c:pt idx="38">
                  <c:v>362.5</c:v>
                </c:pt>
                <c:pt idx="39">
                  <c:v>362.5</c:v>
                </c:pt>
                <c:pt idx="40">
                  <c:v>362.5</c:v>
                </c:pt>
                <c:pt idx="41">
                  <c:v>362.5</c:v>
                </c:pt>
                <c:pt idx="42">
                  <c:v>362.5</c:v>
                </c:pt>
                <c:pt idx="43">
                  <c:v>362.5</c:v>
                </c:pt>
                <c:pt idx="44">
                  <c:v>362.5</c:v>
                </c:pt>
                <c:pt idx="45">
                  <c:v>362.5</c:v>
                </c:pt>
                <c:pt idx="46">
                  <c:v>362.5</c:v>
                </c:pt>
                <c:pt idx="47">
                  <c:v>362.5</c:v>
                </c:pt>
                <c:pt idx="48">
                  <c:v>362.5</c:v>
                </c:pt>
                <c:pt idx="49">
                  <c:v>362.5</c:v>
                </c:pt>
                <c:pt idx="50">
                  <c:v>362.5</c:v>
                </c:pt>
                <c:pt idx="51">
                  <c:v>362.5</c:v>
                </c:pt>
                <c:pt idx="52">
                  <c:v>362.5</c:v>
                </c:pt>
                <c:pt idx="53">
                  <c:v>362.5</c:v>
                </c:pt>
                <c:pt idx="54">
                  <c:v>362.5</c:v>
                </c:pt>
                <c:pt idx="55">
                  <c:v>362.5</c:v>
                </c:pt>
                <c:pt idx="56">
                  <c:v>362.5</c:v>
                </c:pt>
                <c:pt idx="57">
                  <c:v>362.5</c:v>
                </c:pt>
                <c:pt idx="58">
                  <c:v>362.5</c:v>
                </c:pt>
                <c:pt idx="59">
                  <c:v>362.5</c:v>
                </c:pt>
                <c:pt idx="60">
                  <c:v>362.5</c:v>
                </c:pt>
                <c:pt idx="61">
                  <c:v>362.5</c:v>
                </c:pt>
                <c:pt idx="62">
                  <c:v>362.5</c:v>
                </c:pt>
                <c:pt idx="63">
                  <c:v>362.5</c:v>
                </c:pt>
                <c:pt idx="64">
                  <c:v>362.5</c:v>
                </c:pt>
                <c:pt idx="65">
                  <c:v>362.5</c:v>
                </c:pt>
                <c:pt idx="66">
                  <c:v>362.5</c:v>
                </c:pt>
                <c:pt idx="67">
                  <c:v>362.5</c:v>
                </c:pt>
                <c:pt idx="68">
                  <c:v>362.5</c:v>
                </c:pt>
                <c:pt idx="69">
                  <c:v>362.5</c:v>
                </c:pt>
                <c:pt idx="70">
                  <c:v>362.5</c:v>
                </c:pt>
                <c:pt idx="71">
                  <c:v>362.5</c:v>
                </c:pt>
                <c:pt idx="72">
                  <c:v>362.5</c:v>
                </c:pt>
                <c:pt idx="73">
                  <c:v>362.5</c:v>
                </c:pt>
                <c:pt idx="74">
                  <c:v>362.5</c:v>
                </c:pt>
                <c:pt idx="75">
                  <c:v>362.5</c:v>
                </c:pt>
                <c:pt idx="76">
                  <c:v>362.5</c:v>
                </c:pt>
                <c:pt idx="77">
                  <c:v>362.5</c:v>
                </c:pt>
                <c:pt idx="78">
                  <c:v>362.5</c:v>
                </c:pt>
                <c:pt idx="79">
                  <c:v>362.5</c:v>
                </c:pt>
                <c:pt idx="80">
                  <c:v>362.5</c:v>
                </c:pt>
                <c:pt idx="81">
                  <c:v>362.5</c:v>
                </c:pt>
                <c:pt idx="82">
                  <c:v>362.5</c:v>
                </c:pt>
                <c:pt idx="83">
                  <c:v>362.5</c:v>
                </c:pt>
                <c:pt idx="84">
                  <c:v>362.5</c:v>
                </c:pt>
                <c:pt idx="85">
                  <c:v>362.5</c:v>
                </c:pt>
                <c:pt idx="86">
                  <c:v>362.5</c:v>
                </c:pt>
                <c:pt idx="87">
                  <c:v>362.5</c:v>
                </c:pt>
                <c:pt idx="88">
                  <c:v>362.5</c:v>
                </c:pt>
                <c:pt idx="89">
                  <c:v>362.5</c:v>
                </c:pt>
                <c:pt idx="90">
                  <c:v>362.5</c:v>
                </c:pt>
                <c:pt idx="91">
                  <c:v>362.5</c:v>
                </c:pt>
                <c:pt idx="92">
                  <c:v>362.5</c:v>
                </c:pt>
                <c:pt idx="93">
                  <c:v>362.5</c:v>
                </c:pt>
                <c:pt idx="94">
                  <c:v>362.5</c:v>
                </c:pt>
                <c:pt idx="95">
                  <c:v>362.5</c:v>
                </c:pt>
                <c:pt idx="96">
                  <c:v>362.5</c:v>
                </c:pt>
                <c:pt idx="97">
                  <c:v>362.5</c:v>
                </c:pt>
                <c:pt idx="98">
                  <c:v>362.5</c:v>
                </c:pt>
                <c:pt idx="99">
                  <c:v>362.5</c:v>
                </c:pt>
                <c:pt idx="100">
                  <c:v>362.5</c:v>
                </c:pt>
                <c:pt idx="101">
                  <c:v>362.5</c:v>
                </c:pt>
                <c:pt idx="102">
                  <c:v>362.5</c:v>
                </c:pt>
                <c:pt idx="103">
                  <c:v>362.5</c:v>
                </c:pt>
                <c:pt idx="104">
                  <c:v>362.5</c:v>
                </c:pt>
                <c:pt idx="105">
                  <c:v>362.5</c:v>
                </c:pt>
                <c:pt idx="106">
                  <c:v>362.5</c:v>
                </c:pt>
                <c:pt idx="107">
                  <c:v>362.5</c:v>
                </c:pt>
                <c:pt idx="108">
                  <c:v>362.5</c:v>
                </c:pt>
                <c:pt idx="109">
                  <c:v>362.5</c:v>
                </c:pt>
                <c:pt idx="110">
                  <c:v>362.5</c:v>
                </c:pt>
                <c:pt idx="111">
                  <c:v>362.5</c:v>
                </c:pt>
                <c:pt idx="112">
                  <c:v>362.5</c:v>
                </c:pt>
                <c:pt idx="113">
                  <c:v>362.5</c:v>
                </c:pt>
                <c:pt idx="114">
                  <c:v>362.5</c:v>
                </c:pt>
                <c:pt idx="115">
                  <c:v>362.5</c:v>
                </c:pt>
                <c:pt idx="116">
                  <c:v>362.5</c:v>
                </c:pt>
                <c:pt idx="117">
                  <c:v>362.5</c:v>
                </c:pt>
                <c:pt idx="118">
                  <c:v>362.5</c:v>
                </c:pt>
                <c:pt idx="119">
                  <c:v>362.5</c:v>
                </c:pt>
                <c:pt idx="120">
                  <c:v>362.5</c:v>
                </c:pt>
                <c:pt idx="121">
                  <c:v>362.5</c:v>
                </c:pt>
                <c:pt idx="122">
                  <c:v>362.5</c:v>
                </c:pt>
                <c:pt idx="123">
                  <c:v>362.5</c:v>
                </c:pt>
                <c:pt idx="124">
                  <c:v>362.5</c:v>
                </c:pt>
                <c:pt idx="125">
                  <c:v>362.5</c:v>
                </c:pt>
                <c:pt idx="126">
                  <c:v>362.5</c:v>
                </c:pt>
                <c:pt idx="127">
                  <c:v>362.5</c:v>
                </c:pt>
                <c:pt idx="128">
                  <c:v>362.5</c:v>
                </c:pt>
                <c:pt idx="129">
                  <c:v>362.5</c:v>
                </c:pt>
                <c:pt idx="130">
                  <c:v>362.5</c:v>
                </c:pt>
                <c:pt idx="131">
                  <c:v>362.5</c:v>
                </c:pt>
                <c:pt idx="132">
                  <c:v>362.5</c:v>
                </c:pt>
                <c:pt idx="133">
                  <c:v>362.5</c:v>
                </c:pt>
                <c:pt idx="134">
                  <c:v>362.5</c:v>
                </c:pt>
                <c:pt idx="135">
                  <c:v>362.5</c:v>
                </c:pt>
                <c:pt idx="136">
                  <c:v>362.5</c:v>
                </c:pt>
                <c:pt idx="137">
                  <c:v>362.5</c:v>
                </c:pt>
                <c:pt idx="138">
                  <c:v>362.5</c:v>
                </c:pt>
                <c:pt idx="139">
                  <c:v>362.5</c:v>
                </c:pt>
                <c:pt idx="140">
                  <c:v>362.5</c:v>
                </c:pt>
                <c:pt idx="141">
                  <c:v>362.5</c:v>
                </c:pt>
                <c:pt idx="142">
                  <c:v>362.5</c:v>
                </c:pt>
                <c:pt idx="143">
                  <c:v>362.5</c:v>
                </c:pt>
                <c:pt idx="144">
                  <c:v>362.5</c:v>
                </c:pt>
                <c:pt idx="145">
                  <c:v>362.5</c:v>
                </c:pt>
                <c:pt idx="146">
                  <c:v>362.5</c:v>
                </c:pt>
                <c:pt idx="147">
                  <c:v>362.5</c:v>
                </c:pt>
                <c:pt idx="148">
                  <c:v>362.5</c:v>
                </c:pt>
                <c:pt idx="149">
                  <c:v>362.5</c:v>
                </c:pt>
                <c:pt idx="150">
                  <c:v>370</c:v>
                </c:pt>
                <c:pt idx="151">
                  <c:v>370</c:v>
                </c:pt>
                <c:pt idx="152">
                  <c:v>370</c:v>
                </c:pt>
                <c:pt idx="153">
                  <c:v>370</c:v>
                </c:pt>
                <c:pt idx="154">
                  <c:v>370</c:v>
                </c:pt>
                <c:pt idx="155">
                  <c:v>370</c:v>
                </c:pt>
                <c:pt idx="156">
                  <c:v>370</c:v>
                </c:pt>
                <c:pt idx="157">
                  <c:v>370</c:v>
                </c:pt>
                <c:pt idx="158">
                  <c:v>370</c:v>
                </c:pt>
                <c:pt idx="159">
                  <c:v>370</c:v>
                </c:pt>
                <c:pt idx="160">
                  <c:v>330</c:v>
                </c:pt>
                <c:pt idx="161">
                  <c:v>330</c:v>
                </c:pt>
                <c:pt idx="162">
                  <c:v>330</c:v>
                </c:pt>
                <c:pt idx="163">
                  <c:v>330</c:v>
                </c:pt>
                <c:pt idx="164">
                  <c:v>330</c:v>
                </c:pt>
                <c:pt idx="165">
                  <c:v>330</c:v>
                </c:pt>
                <c:pt idx="166">
                  <c:v>330</c:v>
                </c:pt>
                <c:pt idx="167">
                  <c:v>330</c:v>
                </c:pt>
                <c:pt idx="168">
                  <c:v>330</c:v>
                </c:pt>
                <c:pt idx="169">
                  <c:v>330</c:v>
                </c:pt>
                <c:pt idx="170">
                  <c:v>330</c:v>
                </c:pt>
                <c:pt idx="171">
                  <c:v>330</c:v>
                </c:pt>
                <c:pt idx="172">
                  <c:v>330</c:v>
                </c:pt>
                <c:pt idx="173">
                  <c:v>330</c:v>
                </c:pt>
                <c:pt idx="174">
                  <c:v>330</c:v>
                </c:pt>
                <c:pt idx="175">
                  <c:v>330</c:v>
                </c:pt>
                <c:pt idx="176">
                  <c:v>330</c:v>
                </c:pt>
                <c:pt idx="177">
                  <c:v>330</c:v>
                </c:pt>
                <c:pt idx="178">
                  <c:v>330</c:v>
                </c:pt>
                <c:pt idx="179">
                  <c:v>330</c:v>
                </c:pt>
                <c:pt idx="180">
                  <c:v>320</c:v>
                </c:pt>
                <c:pt idx="181">
                  <c:v>320</c:v>
                </c:pt>
                <c:pt idx="182">
                  <c:v>320</c:v>
                </c:pt>
                <c:pt idx="183">
                  <c:v>320</c:v>
                </c:pt>
                <c:pt idx="184">
                  <c:v>320</c:v>
                </c:pt>
                <c:pt idx="185">
                  <c:v>320</c:v>
                </c:pt>
                <c:pt idx="186">
                  <c:v>320</c:v>
                </c:pt>
                <c:pt idx="187">
                  <c:v>320</c:v>
                </c:pt>
                <c:pt idx="188">
                  <c:v>320</c:v>
                </c:pt>
                <c:pt idx="189">
                  <c:v>320</c:v>
                </c:pt>
                <c:pt idx="190">
                  <c:v>285</c:v>
                </c:pt>
                <c:pt idx="191">
                  <c:v>285</c:v>
                </c:pt>
                <c:pt idx="192">
                  <c:v>285</c:v>
                </c:pt>
                <c:pt idx="193">
                  <c:v>285</c:v>
                </c:pt>
                <c:pt idx="194">
                  <c:v>285</c:v>
                </c:pt>
                <c:pt idx="195">
                  <c:v>285</c:v>
                </c:pt>
                <c:pt idx="196">
                  <c:v>285</c:v>
                </c:pt>
                <c:pt idx="197">
                  <c:v>285</c:v>
                </c:pt>
                <c:pt idx="198">
                  <c:v>285</c:v>
                </c:pt>
                <c:pt idx="199">
                  <c:v>285</c:v>
                </c:pt>
                <c:pt idx="200">
                  <c:v>285</c:v>
                </c:pt>
                <c:pt idx="201">
                  <c:v>285</c:v>
                </c:pt>
                <c:pt idx="202">
                  <c:v>285</c:v>
                </c:pt>
                <c:pt idx="203">
                  <c:v>285</c:v>
                </c:pt>
                <c:pt idx="204">
                  <c:v>285</c:v>
                </c:pt>
                <c:pt idx="205">
                  <c:v>285</c:v>
                </c:pt>
                <c:pt idx="206">
                  <c:v>285</c:v>
                </c:pt>
                <c:pt idx="207">
                  <c:v>285</c:v>
                </c:pt>
                <c:pt idx="208">
                  <c:v>285</c:v>
                </c:pt>
                <c:pt idx="209">
                  <c:v>285</c:v>
                </c:pt>
                <c:pt idx="210">
                  <c:v>285</c:v>
                </c:pt>
                <c:pt idx="211">
                  <c:v>285</c:v>
                </c:pt>
                <c:pt idx="212">
                  <c:v>285</c:v>
                </c:pt>
                <c:pt idx="213">
                  <c:v>285</c:v>
                </c:pt>
                <c:pt idx="214">
                  <c:v>285</c:v>
                </c:pt>
                <c:pt idx="215">
                  <c:v>280</c:v>
                </c:pt>
                <c:pt idx="216">
                  <c:v>280</c:v>
                </c:pt>
                <c:pt idx="217">
                  <c:v>280</c:v>
                </c:pt>
                <c:pt idx="218">
                  <c:v>280</c:v>
                </c:pt>
                <c:pt idx="219">
                  <c:v>280</c:v>
                </c:pt>
                <c:pt idx="220">
                  <c:v>275</c:v>
                </c:pt>
                <c:pt idx="221">
                  <c:v>275</c:v>
                </c:pt>
                <c:pt idx="222">
                  <c:v>275</c:v>
                </c:pt>
                <c:pt idx="223">
                  <c:v>262.5</c:v>
                </c:pt>
                <c:pt idx="224">
                  <c:v>262.5</c:v>
                </c:pt>
                <c:pt idx="225">
                  <c:v>262.5</c:v>
                </c:pt>
                <c:pt idx="226">
                  <c:v>262.5</c:v>
                </c:pt>
                <c:pt idx="227">
                  <c:v>262.5</c:v>
                </c:pt>
                <c:pt idx="228">
                  <c:v>262.5</c:v>
                </c:pt>
                <c:pt idx="229">
                  <c:v>262.5</c:v>
                </c:pt>
                <c:pt idx="230">
                  <c:v>265</c:v>
                </c:pt>
                <c:pt idx="231">
                  <c:v>265</c:v>
                </c:pt>
                <c:pt idx="232">
                  <c:v>265</c:v>
                </c:pt>
                <c:pt idx="233">
                  <c:v>265</c:v>
                </c:pt>
                <c:pt idx="234">
                  <c:v>265</c:v>
                </c:pt>
                <c:pt idx="235">
                  <c:v>265</c:v>
                </c:pt>
                <c:pt idx="236">
                  <c:v>265</c:v>
                </c:pt>
                <c:pt idx="237">
                  <c:v>265</c:v>
                </c:pt>
                <c:pt idx="238">
                  <c:v>265</c:v>
                </c:pt>
                <c:pt idx="239">
                  <c:v>265</c:v>
                </c:pt>
                <c:pt idx="240">
                  <c:v>265</c:v>
                </c:pt>
                <c:pt idx="241">
                  <c:v>265</c:v>
                </c:pt>
                <c:pt idx="242">
                  <c:v>255</c:v>
                </c:pt>
                <c:pt idx="243">
                  <c:v>255</c:v>
                </c:pt>
                <c:pt idx="244">
                  <c:v>255</c:v>
                </c:pt>
                <c:pt idx="245">
                  <c:v>255</c:v>
                </c:pt>
                <c:pt idx="246">
                  <c:v>255</c:v>
                </c:pt>
                <c:pt idx="247">
                  <c:v>255</c:v>
                </c:pt>
                <c:pt idx="248">
                  <c:v>255</c:v>
                </c:pt>
                <c:pt idx="249">
                  <c:v>255</c:v>
                </c:pt>
                <c:pt idx="250">
                  <c:v>255</c:v>
                </c:pt>
                <c:pt idx="251">
                  <c:v>255</c:v>
                </c:pt>
                <c:pt idx="252">
                  <c:v>235</c:v>
                </c:pt>
                <c:pt idx="253">
                  <c:v>235</c:v>
                </c:pt>
                <c:pt idx="254">
                  <c:v>235</c:v>
                </c:pt>
                <c:pt idx="255">
                  <c:v>235</c:v>
                </c:pt>
                <c:pt idx="256">
                  <c:v>235</c:v>
                </c:pt>
                <c:pt idx="257">
                  <c:v>235</c:v>
                </c:pt>
                <c:pt idx="258">
                  <c:v>235</c:v>
                </c:pt>
                <c:pt idx="259">
                  <c:v>235</c:v>
                </c:pt>
                <c:pt idx="260">
                  <c:v>235</c:v>
                </c:pt>
                <c:pt idx="261">
                  <c:v>235</c:v>
                </c:pt>
                <c:pt idx="262">
                  <c:v>235</c:v>
                </c:pt>
                <c:pt idx="263">
                  <c:v>235</c:v>
                </c:pt>
                <c:pt idx="264">
                  <c:v>235</c:v>
                </c:pt>
                <c:pt idx="265">
                  <c:v>235</c:v>
                </c:pt>
                <c:pt idx="266">
                  <c:v>235</c:v>
                </c:pt>
                <c:pt idx="267">
                  <c:v>245</c:v>
                </c:pt>
                <c:pt idx="268">
                  <c:v>245</c:v>
                </c:pt>
                <c:pt idx="269">
                  <c:v>245</c:v>
                </c:pt>
                <c:pt idx="270">
                  <c:v>245</c:v>
                </c:pt>
                <c:pt idx="271">
                  <c:v>245</c:v>
                </c:pt>
                <c:pt idx="272">
                  <c:v>245</c:v>
                </c:pt>
                <c:pt idx="273">
                  <c:v>245</c:v>
                </c:pt>
                <c:pt idx="274">
                  <c:v>245</c:v>
                </c:pt>
                <c:pt idx="275">
                  <c:v>245</c:v>
                </c:pt>
                <c:pt idx="276">
                  <c:v>245</c:v>
                </c:pt>
                <c:pt idx="277">
                  <c:v>245</c:v>
                </c:pt>
                <c:pt idx="278">
                  <c:v>245</c:v>
                </c:pt>
                <c:pt idx="279">
                  <c:v>245</c:v>
                </c:pt>
                <c:pt idx="280">
                  <c:v>245</c:v>
                </c:pt>
                <c:pt idx="281">
                  <c:v>250</c:v>
                </c:pt>
                <c:pt idx="282">
                  <c:v>250</c:v>
                </c:pt>
                <c:pt idx="283">
                  <c:v>250</c:v>
                </c:pt>
                <c:pt idx="284">
                  <c:v>250</c:v>
                </c:pt>
                <c:pt idx="285">
                  <c:v>250</c:v>
                </c:pt>
                <c:pt idx="286">
                  <c:v>250</c:v>
                </c:pt>
                <c:pt idx="287">
                  <c:v>250</c:v>
                </c:pt>
                <c:pt idx="288">
                  <c:v>250</c:v>
                </c:pt>
                <c:pt idx="289">
                  <c:v>250</c:v>
                </c:pt>
                <c:pt idx="290">
                  <c:v>250</c:v>
                </c:pt>
                <c:pt idx="291">
                  <c:v>250</c:v>
                </c:pt>
                <c:pt idx="292">
                  <c:v>250</c:v>
                </c:pt>
                <c:pt idx="293">
                  <c:v>250</c:v>
                </c:pt>
                <c:pt idx="294">
                  <c:v>250</c:v>
                </c:pt>
                <c:pt idx="295">
                  <c:v>250</c:v>
                </c:pt>
                <c:pt idx="296">
                  <c:v>250</c:v>
                </c:pt>
                <c:pt idx="297">
                  <c:v>250</c:v>
                </c:pt>
                <c:pt idx="298">
                  <c:v>250</c:v>
                </c:pt>
                <c:pt idx="299">
                  <c:v>250</c:v>
                </c:pt>
                <c:pt idx="300">
                  <c:v>250</c:v>
                </c:pt>
                <c:pt idx="301">
                  <c:v>250</c:v>
                </c:pt>
                <c:pt idx="302">
                  <c:v>250</c:v>
                </c:pt>
                <c:pt idx="303">
                  <c:v>250</c:v>
                </c:pt>
                <c:pt idx="304">
                  <c:v>250</c:v>
                </c:pt>
                <c:pt idx="305">
                  <c:v>250</c:v>
                </c:pt>
                <c:pt idx="306">
                  <c:v>250</c:v>
                </c:pt>
                <c:pt idx="307">
                  <c:v>250</c:v>
                </c:pt>
                <c:pt idx="308">
                  <c:v>250</c:v>
                </c:pt>
                <c:pt idx="309">
                  <c:v>250</c:v>
                </c:pt>
                <c:pt idx="310">
                  <c:v>250</c:v>
                </c:pt>
                <c:pt idx="311">
                  <c:v>250</c:v>
                </c:pt>
                <c:pt idx="312">
                  <c:v>250</c:v>
                </c:pt>
                <c:pt idx="313">
                  <c:v>250</c:v>
                </c:pt>
                <c:pt idx="314">
                  <c:v>250</c:v>
                </c:pt>
                <c:pt idx="315">
                  <c:v>250</c:v>
                </c:pt>
                <c:pt idx="316">
                  <c:v>250</c:v>
                </c:pt>
                <c:pt idx="317">
                  <c:v>250</c:v>
                </c:pt>
                <c:pt idx="318">
                  <c:v>250</c:v>
                </c:pt>
                <c:pt idx="319">
                  <c:v>250</c:v>
                </c:pt>
                <c:pt idx="320">
                  <c:v>250</c:v>
                </c:pt>
                <c:pt idx="321">
                  <c:v>250</c:v>
                </c:pt>
                <c:pt idx="322">
                  <c:v>245</c:v>
                </c:pt>
                <c:pt idx="323">
                  <c:v>245</c:v>
                </c:pt>
                <c:pt idx="324">
                  <c:v>245</c:v>
                </c:pt>
                <c:pt idx="325">
                  <c:v>245</c:v>
                </c:pt>
                <c:pt idx="326">
                  <c:v>245</c:v>
                </c:pt>
                <c:pt idx="327">
                  <c:v>245</c:v>
                </c:pt>
                <c:pt idx="328">
                  <c:v>245</c:v>
                </c:pt>
                <c:pt idx="329">
                  <c:v>245</c:v>
                </c:pt>
                <c:pt idx="330">
                  <c:v>245</c:v>
                </c:pt>
                <c:pt idx="331">
                  <c:v>245</c:v>
                </c:pt>
                <c:pt idx="332">
                  <c:v>245</c:v>
                </c:pt>
                <c:pt idx="333">
                  <c:v>245</c:v>
                </c:pt>
                <c:pt idx="334">
                  <c:v>245</c:v>
                </c:pt>
                <c:pt idx="335">
                  <c:v>245</c:v>
                </c:pt>
                <c:pt idx="336">
                  <c:v>245</c:v>
                </c:pt>
                <c:pt idx="337">
                  <c:v>245</c:v>
                </c:pt>
                <c:pt idx="338">
                  <c:v>245</c:v>
                </c:pt>
                <c:pt idx="339">
                  <c:v>245</c:v>
                </c:pt>
                <c:pt idx="340">
                  <c:v>245</c:v>
                </c:pt>
                <c:pt idx="341">
                  <c:v>245</c:v>
                </c:pt>
                <c:pt idx="342">
                  <c:v>245</c:v>
                </c:pt>
                <c:pt idx="343">
                  <c:v>245</c:v>
                </c:pt>
                <c:pt idx="344">
                  <c:v>245</c:v>
                </c:pt>
                <c:pt idx="345">
                  <c:v>245</c:v>
                </c:pt>
                <c:pt idx="346">
                  <c:v>245</c:v>
                </c:pt>
                <c:pt idx="347">
                  <c:v>245</c:v>
                </c:pt>
                <c:pt idx="348">
                  <c:v>245</c:v>
                </c:pt>
                <c:pt idx="349">
                  <c:v>245</c:v>
                </c:pt>
                <c:pt idx="350">
                  <c:v>245</c:v>
                </c:pt>
                <c:pt idx="351">
                  <c:v>245</c:v>
                </c:pt>
                <c:pt idx="352">
                  <c:v>245</c:v>
                </c:pt>
                <c:pt idx="353">
                  <c:v>245</c:v>
                </c:pt>
                <c:pt idx="354">
                  <c:v>245</c:v>
                </c:pt>
                <c:pt idx="355">
                  <c:v>245</c:v>
                </c:pt>
                <c:pt idx="356">
                  <c:v>245</c:v>
                </c:pt>
                <c:pt idx="357">
                  <c:v>245</c:v>
                </c:pt>
                <c:pt idx="358">
                  <c:v>245</c:v>
                </c:pt>
                <c:pt idx="359">
                  <c:v>245</c:v>
                </c:pt>
                <c:pt idx="360">
                  <c:v>245</c:v>
                </c:pt>
                <c:pt idx="361">
                  <c:v>230</c:v>
                </c:pt>
                <c:pt idx="362">
                  <c:v>230</c:v>
                </c:pt>
                <c:pt idx="363">
                  <c:v>230</c:v>
                </c:pt>
                <c:pt idx="364">
                  <c:v>230</c:v>
                </c:pt>
                <c:pt idx="365">
                  <c:v>230</c:v>
                </c:pt>
                <c:pt idx="366">
                  <c:v>230</c:v>
                </c:pt>
                <c:pt idx="367">
                  <c:v>230</c:v>
                </c:pt>
                <c:pt idx="368">
                  <c:v>230</c:v>
                </c:pt>
                <c:pt idx="369">
                  <c:v>230</c:v>
                </c:pt>
                <c:pt idx="370">
                  <c:v>230</c:v>
                </c:pt>
                <c:pt idx="371">
                  <c:v>230</c:v>
                </c:pt>
                <c:pt idx="372">
                  <c:v>230</c:v>
                </c:pt>
                <c:pt idx="373">
                  <c:v>230</c:v>
                </c:pt>
                <c:pt idx="374">
                  <c:v>230</c:v>
                </c:pt>
                <c:pt idx="375">
                  <c:v>230</c:v>
                </c:pt>
                <c:pt idx="376">
                  <c:v>230</c:v>
                </c:pt>
                <c:pt idx="377">
                  <c:v>230</c:v>
                </c:pt>
                <c:pt idx="378">
                  <c:v>230</c:v>
                </c:pt>
                <c:pt idx="379">
                  <c:v>230</c:v>
                </c:pt>
                <c:pt idx="380">
                  <c:v>230</c:v>
                </c:pt>
                <c:pt idx="381">
                  <c:v>230</c:v>
                </c:pt>
                <c:pt idx="382">
                  <c:v>230</c:v>
                </c:pt>
                <c:pt idx="383">
                  <c:v>230</c:v>
                </c:pt>
                <c:pt idx="384">
                  <c:v>230</c:v>
                </c:pt>
                <c:pt idx="385">
                  <c:v>230</c:v>
                </c:pt>
                <c:pt idx="386">
                  <c:v>230</c:v>
                </c:pt>
                <c:pt idx="387">
                  <c:v>230</c:v>
                </c:pt>
                <c:pt idx="388">
                  <c:v>230</c:v>
                </c:pt>
                <c:pt idx="389">
                  <c:v>230</c:v>
                </c:pt>
                <c:pt idx="390">
                  <c:v>230</c:v>
                </c:pt>
                <c:pt idx="391">
                  <c:v>230</c:v>
                </c:pt>
                <c:pt idx="392">
                  <c:v>230</c:v>
                </c:pt>
                <c:pt idx="393">
                  <c:v>230</c:v>
                </c:pt>
                <c:pt idx="394">
                  <c:v>230</c:v>
                </c:pt>
                <c:pt idx="395">
                  <c:v>230</c:v>
                </c:pt>
                <c:pt idx="396">
                  <c:v>230</c:v>
                </c:pt>
                <c:pt idx="397">
                  <c:v>230</c:v>
                </c:pt>
                <c:pt idx="398">
                  <c:v>230</c:v>
                </c:pt>
                <c:pt idx="399">
                  <c:v>230</c:v>
                </c:pt>
                <c:pt idx="400">
                  <c:v>230</c:v>
                </c:pt>
                <c:pt idx="401">
                  <c:v>230</c:v>
                </c:pt>
                <c:pt idx="402">
                  <c:v>230</c:v>
                </c:pt>
                <c:pt idx="403">
                  <c:v>230</c:v>
                </c:pt>
                <c:pt idx="404">
                  <c:v>230</c:v>
                </c:pt>
                <c:pt idx="405">
                  <c:v>230</c:v>
                </c:pt>
                <c:pt idx="406">
                  <c:v>230</c:v>
                </c:pt>
                <c:pt idx="407">
                  <c:v>230</c:v>
                </c:pt>
                <c:pt idx="408">
                  <c:v>230</c:v>
                </c:pt>
                <c:pt idx="409">
                  <c:v>230</c:v>
                </c:pt>
                <c:pt idx="410">
                  <c:v>230</c:v>
                </c:pt>
                <c:pt idx="411">
                  <c:v>230</c:v>
                </c:pt>
                <c:pt idx="412">
                  <c:v>230</c:v>
                </c:pt>
                <c:pt idx="413">
                  <c:v>230</c:v>
                </c:pt>
                <c:pt idx="414">
                  <c:v>230</c:v>
                </c:pt>
                <c:pt idx="415">
                  <c:v>230</c:v>
                </c:pt>
                <c:pt idx="416">
                  <c:v>230</c:v>
                </c:pt>
                <c:pt idx="417">
                  <c:v>230</c:v>
                </c:pt>
                <c:pt idx="418">
                  <c:v>230</c:v>
                </c:pt>
                <c:pt idx="419">
                  <c:v>230</c:v>
                </c:pt>
                <c:pt idx="420">
                  <c:v>230</c:v>
                </c:pt>
                <c:pt idx="421">
                  <c:v>230</c:v>
                </c:pt>
                <c:pt idx="422">
                  <c:v>230</c:v>
                </c:pt>
                <c:pt idx="423">
                  <c:v>230</c:v>
                </c:pt>
                <c:pt idx="424">
                  <c:v>230</c:v>
                </c:pt>
                <c:pt idx="425">
                  <c:v>230</c:v>
                </c:pt>
                <c:pt idx="426">
                  <c:v>230</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175</c:v>
                </c:pt>
                <c:pt idx="520">
                  <c:v>175</c:v>
                </c:pt>
                <c:pt idx="521">
                  <c:v>175</c:v>
                </c:pt>
                <c:pt idx="522">
                  <c:v>175</c:v>
                </c:pt>
                <c:pt idx="523">
                  <c:v>175</c:v>
                </c:pt>
                <c:pt idx="524">
                  <c:v>175</c:v>
                </c:pt>
                <c:pt idx="525">
                  <c:v>175</c:v>
                </c:pt>
                <c:pt idx="526">
                  <c:v>175</c:v>
                </c:pt>
                <c:pt idx="527">
                  <c:v>175</c:v>
                </c:pt>
                <c:pt idx="528">
                  <c:v>175</c:v>
                </c:pt>
                <c:pt idx="529">
                  <c:v>175</c:v>
                </c:pt>
                <c:pt idx="530">
                  <c:v>175</c:v>
                </c:pt>
                <c:pt idx="531">
                  <c:v>175</c:v>
                </c:pt>
                <c:pt idx="532">
                  <c:v>175</c:v>
                </c:pt>
                <c:pt idx="533">
                  <c:v>175</c:v>
                </c:pt>
                <c:pt idx="534">
                  <c:v>175</c:v>
                </c:pt>
                <c:pt idx="535">
                  <c:v>175</c:v>
                </c:pt>
                <c:pt idx="536">
                  <c:v>175</c:v>
                </c:pt>
                <c:pt idx="537">
                  <c:v>175</c:v>
                </c:pt>
                <c:pt idx="538">
                  <c:v>175</c:v>
                </c:pt>
                <c:pt idx="539">
                  <c:v>175</c:v>
                </c:pt>
                <c:pt idx="540">
                  <c:v>175</c:v>
                </c:pt>
                <c:pt idx="541">
                  <c:v>175</c:v>
                </c:pt>
                <c:pt idx="542">
                  <c:v>175</c:v>
                </c:pt>
                <c:pt idx="543">
                  <c:v>175</c:v>
                </c:pt>
                <c:pt idx="544">
                  <c:v>240</c:v>
                </c:pt>
                <c:pt idx="545">
                  <c:v>240</c:v>
                </c:pt>
                <c:pt idx="546">
                  <c:v>240</c:v>
                </c:pt>
                <c:pt idx="547">
                  <c:v>240</c:v>
                </c:pt>
                <c:pt idx="548">
                  <c:v>240</c:v>
                </c:pt>
                <c:pt idx="549">
                  <c:v>240</c:v>
                </c:pt>
                <c:pt idx="550">
                  <c:v>240</c:v>
                </c:pt>
                <c:pt idx="551">
                  <c:v>240</c:v>
                </c:pt>
                <c:pt idx="552">
                  <c:v>240</c:v>
                </c:pt>
                <c:pt idx="553">
                  <c:v>240</c:v>
                </c:pt>
                <c:pt idx="554">
                  <c:v>240</c:v>
                </c:pt>
                <c:pt idx="555">
                  <c:v>240</c:v>
                </c:pt>
                <c:pt idx="556">
                  <c:v>240</c:v>
                </c:pt>
                <c:pt idx="557">
                  <c:v>240</c:v>
                </c:pt>
                <c:pt idx="558">
                  <c:v>240</c:v>
                </c:pt>
                <c:pt idx="559">
                  <c:v>240</c:v>
                </c:pt>
                <c:pt idx="560">
                  <c:v>240</c:v>
                </c:pt>
                <c:pt idx="561">
                  <c:v>240</c:v>
                </c:pt>
                <c:pt idx="562">
                  <c:v>240</c:v>
                </c:pt>
                <c:pt idx="563">
                  <c:v>240</c:v>
                </c:pt>
                <c:pt idx="564">
                  <c:v>240</c:v>
                </c:pt>
                <c:pt idx="565">
                  <c:v>240</c:v>
                </c:pt>
                <c:pt idx="566">
                  <c:v>240</c:v>
                </c:pt>
                <c:pt idx="567">
                  <c:v>240</c:v>
                </c:pt>
                <c:pt idx="568">
                  <c:v>240</c:v>
                </c:pt>
                <c:pt idx="569">
                  <c:v>240</c:v>
                </c:pt>
                <c:pt idx="570">
                  <c:v>240</c:v>
                </c:pt>
                <c:pt idx="571">
                  <c:v>240</c:v>
                </c:pt>
                <c:pt idx="572">
                  <c:v>240</c:v>
                </c:pt>
                <c:pt idx="573">
                  <c:v>240</c:v>
                </c:pt>
                <c:pt idx="574">
                  <c:v>240</c:v>
                </c:pt>
                <c:pt idx="575">
                  <c:v>220</c:v>
                </c:pt>
                <c:pt idx="576">
                  <c:v>220</c:v>
                </c:pt>
                <c:pt idx="577">
                  <c:v>220</c:v>
                </c:pt>
                <c:pt idx="578">
                  <c:v>220</c:v>
                </c:pt>
                <c:pt idx="579">
                  <c:v>220</c:v>
                </c:pt>
                <c:pt idx="580">
                  <c:v>220</c:v>
                </c:pt>
                <c:pt idx="581">
                  <c:v>220</c:v>
                </c:pt>
                <c:pt idx="582">
                  <c:v>220</c:v>
                </c:pt>
                <c:pt idx="583">
                  <c:v>220</c:v>
                </c:pt>
                <c:pt idx="584">
                  <c:v>220</c:v>
                </c:pt>
                <c:pt idx="585">
                  <c:v>220</c:v>
                </c:pt>
                <c:pt idx="586">
                  <c:v>220</c:v>
                </c:pt>
                <c:pt idx="587">
                  <c:v>220</c:v>
                </c:pt>
                <c:pt idx="588">
                  <c:v>230</c:v>
                </c:pt>
                <c:pt idx="589">
                  <c:v>230</c:v>
                </c:pt>
                <c:pt idx="590">
                  <c:v>230</c:v>
                </c:pt>
                <c:pt idx="591">
                  <c:v>230</c:v>
                </c:pt>
                <c:pt idx="592">
                  <c:v>230</c:v>
                </c:pt>
                <c:pt idx="593">
                  <c:v>240</c:v>
                </c:pt>
                <c:pt idx="594">
                  <c:v>240</c:v>
                </c:pt>
                <c:pt idx="595">
                  <c:v>240</c:v>
                </c:pt>
                <c:pt idx="596">
                  <c:v>240</c:v>
                </c:pt>
                <c:pt idx="597">
                  <c:v>240</c:v>
                </c:pt>
                <c:pt idx="598">
                  <c:v>240</c:v>
                </c:pt>
                <c:pt idx="599">
                  <c:v>240</c:v>
                </c:pt>
                <c:pt idx="600">
                  <c:v>240</c:v>
                </c:pt>
                <c:pt idx="601">
                  <c:v>240</c:v>
                </c:pt>
                <c:pt idx="602">
                  <c:v>240</c:v>
                </c:pt>
                <c:pt idx="603">
                  <c:v>240</c:v>
                </c:pt>
                <c:pt idx="604">
                  <c:v>220</c:v>
                </c:pt>
                <c:pt idx="605">
                  <c:v>220</c:v>
                </c:pt>
                <c:pt idx="606">
                  <c:v>220</c:v>
                </c:pt>
                <c:pt idx="607">
                  <c:v>220</c:v>
                </c:pt>
                <c:pt idx="608">
                  <c:v>220</c:v>
                </c:pt>
                <c:pt idx="609">
                  <c:v>220</c:v>
                </c:pt>
                <c:pt idx="610">
                  <c:v>205</c:v>
                </c:pt>
                <c:pt idx="611">
                  <c:v>205</c:v>
                </c:pt>
                <c:pt idx="612">
                  <c:v>205</c:v>
                </c:pt>
                <c:pt idx="613">
                  <c:v>205</c:v>
                </c:pt>
                <c:pt idx="614">
                  <c:v>205</c:v>
                </c:pt>
                <c:pt idx="615">
                  <c:v>205</c:v>
                </c:pt>
                <c:pt idx="616">
                  <c:v>205</c:v>
                </c:pt>
                <c:pt idx="617">
                  <c:v>205</c:v>
                </c:pt>
                <c:pt idx="618">
                  <c:v>205</c:v>
                </c:pt>
                <c:pt idx="619">
                  <c:v>205</c:v>
                </c:pt>
                <c:pt idx="620">
                  <c:v>195</c:v>
                </c:pt>
                <c:pt idx="621">
                  <c:v>195</c:v>
                </c:pt>
                <c:pt idx="622">
                  <c:v>195</c:v>
                </c:pt>
                <c:pt idx="623">
                  <c:v>195</c:v>
                </c:pt>
                <c:pt idx="624">
                  <c:v>195</c:v>
                </c:pt>
                <c:pt idx="625">
                  <c:v>195</c:v>
                </c:pt>
                <c:pt idx="626">
                  <c:v>195</c:v>
                </c:pt>
                <c:pt idx="627">
                  <c:v>195</c:v>
                </c:pt>
                <c:pt idx="628">
                  <c:v>195</c:v>
                </c:pt>
                <c:pt idx="629">
                  <c:v>195</c:v>
                </c:pt>
                <c:pt idx="630">
                  <c:v>180</c:v>
                </c:pt>
                <c:pt idx="631">
                  <c:v>180</c:v>
                </c:pt>
                <c:pt idx="632">
                  <c:v>180</c:v>
                </c:pt>
                <c:pt idx="633">
                  <c:v>170</c:v>
                </c:pt>
                <c:pt idx="634">
                  <c:v>170</c:v>
                </c:pt>
                <c:pt idx="635">
                  <c:v>170</c:v>
                </c:pt>
                <c:pt idx="636">
                  <c:v>170</c:v>
                </c:pt>
                <c:pt idx="637">
                  <c:v>170</c:v>
                </c:pt>
                <c:pt idx="638">
                  <c:v>160</c:v>
                </c:pt>
                <c:pt idx="639">
                  <c:v>160</c:v>
                </c:pt>
                <c:pt idx="640">
                  <c:v>160</c:v>
                </c:pt>
                <c:pt idx="641">
                  <c:v>160</c:v>
                </c:pt>
                <c:pt idx="642">
                  <c:v>160</c:v>
                </c:pt>
                <c:pt idx="643">
                  <c:v>140</c:v>
                </c:pt>
                <c:pt idx="644">
                  <c:v>140</c:v>
                </c:pt>
                <c:pt idx="645">
                  <c:v>140</c:v>
                </c:pt>
                <c:pt idx="646">
                  <c:v>140</c:v>
                </c:pt>
                <c:pt idx="647">
                  <c:v>140</c:v>
                </c:pt>
                <c:pt idx="648">
                  <c:v>140</c:v>
                </c:pt>
                <c:pt idx="649">
                  <c:v>140</c:v>
                </c:pt>
                <c:pt idx="650">
                  <c:v>140</c:v>
                </c:pt>
                <c:pt idx="651">
                  <c:v>140</c:v>
                </c:pt>
                <c:pt idx="652">
                  <c:v>140</c:v>
                </c:pt>
                <c:pt idx="653">
                  <c:v>140</c:v>
                </c:pt>
                <c:pt idx="654">
                  <c:v>140</c:v>
                </c:pt>
                <c:pt idx="655">
                  <c:v>140</c:v>
                </c:pt>
                <c:pt idx="656">
                  <c:v>140</c:v>
                </c:pt>
                <c:pt idx="657">
                  <c:v>140</c:v>
                </c:pt>
                <c:pt idx="658">
                  <c:v>140</c:v>
                </c:pt>
                <c:pt idx="659">
                  <c:v>140</c:v>
                </c:pt>
                <c:pt idx="660">
                  <c:v>140</c:v>
                </c:pt>
                <c:pt idx="661">
                  <c:v>140</c:v>
                </c:pt>
                <c:pt idx="662">
                  <c:v>127.5</c:v>
                </c:pt>
                <c:pt idx="663">
                  <c:v>127.5</c:v>
                </c:pt>
                <c:pt idx="664">
                  <c:v>127.5</c:v>
                </c:pt>
                <c:pt idx="665">
                  <c:v>127.5</c:v>
                </c:pt>
                <c:pt idx="666">
                  <c:v>127.5</c:v>
                </c:pt>
                <c:pt idx="667">
                  <c:v>115</c:v>
                </c:pt>
                <c:pt idx="668">
                  <c:v>115</c:v>
                </c:pt>
                <c:pt idx="669">
                  <c:v>115</c:v>
                </c:pt>
                <c:pt idx="670">
                  <c:v>115</c:v>
                </c:pt>
                <c:pt idx="671">
                  <c:v>115</c:v>
                </c:pt>
                <c:pt idx="672">
                  <c:v>115</c:v>
                </c:pt>
                <c:pt idx="673">
                  <c:v>115</c:v>
                </c:pt>
                <c:pt idx="674">
                  <c:v>115</c:v>
                </c:pt>
                <c:pt idx="675">
                  <c:v>115</c:v>
                </c:pt>
                <c:pt idx="676">
                  <c:v>115</c:v>
                </c:pt>
                <c:pt idx="677">
                  <c:v>115</c:v>
                </c:pt>
                <c:pt idx="678">
                  <c:v>115</c:v>
                </c:pt>
                <c:pt idx="679">
                  <c:v>115</c:v>
                </c:pt>
                <c:pt idx="680">
                  <c:v>115</c:v>
                </c:pt>
                <c:pt idx="681">
                  <c:v>115</c:v>
                </c:pt>
                <c:pt idx="682">
                  <c:v>115</c:v>
                </c:pt>
                <c:pt idx="683">
                  <c:v>115</c:v>
                </c:pt>
                <c:pt idx="684">
                  <c:v>115</c:v>
                </c:pt>
                <c:pt idx="685">
                  <c:v>115</c:v>
                </c:pt>
                <c:pt idx="686">
                  <c:v>115</c:v>
                </c:pt>
                <c:pt idx="687">
                  <c:v>115</c:v>
                </c:pt>
                <c:pt idx="688">
                  <c:v>115</c:v>
                </c:pt>
                <c:pt idx="689">
                  <c:v>115</c:v>
                </c:pt>
                <c:pt idx="690">
                  <c:v>95</c:v>
                </c:pt>
                <c:pt idx="691">
                  <c:v>95</c:v>
                </c:pt>
                <c:pt idx="692">
                  <c:v>95</c:v>
                </c:pt>
                <c:pt idx="693">
                  <c:v>95</c:v>
                </c:pt>
                <c:pt idx="694">
                  <c:v>95</c:v>
                </c:pt>
                <c:pt idx="695">
                  <c:v>95</c:v>
                </c:pt>
                <c:pt idx="696">
                  <c:v>95</c:v>
                </c:pt>
                <c:pt idx="697">
                  <c:v>95</c:v>
                </c:pt>
                <c:pt idx="698">
                  <c:v>95</c:v>
                </c:pt>
                <c:pt idx="699">
                  <c:v>95</c:v>
                </c:pt>
                <c:pt idx="700">
                  <c:v>115</c:v>
                </c:pt>
                <c:pt idx="701">
                  <c:v>115</c:v>
                </c:pt>
                <c:pt idx="702">
                  <c:v>115</c:v>
                </c:pt>
                <c:pt idx="703">
                  <c:v>115</c:v>
                </c:pt>
                <c:pt idx="704">
                  <c:v>115</c:v>
                </c:pt>
                <c:pt idx="705">
                  <c:v>115</c:v>
                </c:pt>
                <c:pt idx="706">
                  <c:v>115</c:v>
                </c:pt>
                <c:pt idx="707">
                  <c:v>115</c:v>
                </c:pt>
                <c:pt idx="708">
                  <c:v>115</c:v>
                </c:pt>
                <c:pt idx="709">
                  <c:v>115</c:v>
                </c:pt>
                <c:pt idx="710">
                  <c:v>115</c:v>
                </c:pt>
                <c:pt idx="711" formatCode="General">
                  <c:v>115</c:v>
                </c:pt>
                <c:pt idx="712" formatCode="General">
                  <c:v>115</c:v>
                </c:pt>
                <c:pt idx="713" formatCode="General">
                  <c:v>115</c:v>
                </c:pt>
                <c:pt idx="714" formatCode="General">
                  <c:v>115</c:v>
                </c:pt>
                <c:pt idx="715" formatCode="General">
                  <c:v>115</c:v>
                </c:pt>
                <c:pt idx="716" formatCode="General">
                  <c:v>115</c:v>
                </c:pt>
                <c:pt idx="717" formatCode="General">
                  <c:v>115</c:v>
                </c:pt>
                <c:pt idx="718" formatCode="General">
                  <c:v>115</c:v>
                </c:pt>
                <c:pt idx="719" formatCode="General">
                  <c:v>115</c:v>
                </c:pt>
                <c:pt idx="720" formatCode="General">
                  <c:v>115</c:v>
                </c:pt>
                <c:pt idx="721" formatCode="General">
                  <c:v>115</c:v>
                </c:pt>
                <c:pt idx="722" formatCode="General">
                  <c:v>115</c:v>
                </c:pt>
                <c:pt idx="723" formatCode="General">
                  <c:v>115</c:v>
                </c:pt>
                <c:pt idx="724" formatCode="General">
                  <c:v>115</c:v>
                </c:pt>
                <c:pt idx="725" formatCode="General">
                  <c:v>115</c:v>
                </c:pt>
                <c:pt idx="726" formatCode="General">
                  <c:v>115</c:v>
                </c:pt>
                <c:pt idx="727" formatCode="General">
                  <c:v>115</c:v>
                </c:pt>
                <c:pt idx="728" formatCode="General">
                  <c:v>115</c:v>
                </c:pt>
                <c:pt idx="729" formatCode="General">
                  <c:v>115</c:v>
                </c:pt>
                <c:pt idx="730" formatCode="General">
                  <c:v>125</c:v>
                </c:pt>
              </c:numCache>
            </c:numRef>
          </c:val>
          <c:smooth val="0"/>
        </c:ser>
        <c:ser>
          <c:idx val="1"/>
          <c:order val="0"/>
          <c:tx>
            <c:strRef>
              <c:f>'Ali Prems'!$F$3</c:f>
              <c:strCache>
                <c:ptCount val="1"/>
                <c:pt idx="0">
                  <c:v>Singapore Aluminium Premium ($/mt)</c:v>
                </c:pt>
              </c:strCache>
            </c:strRef>
          </c:tx>
          <c:spPr>
            <a:ln w="19050">
              <a:solidFill>
                <a:schemeClr val="tx1"/>
              </a:solidFill>
            </a:ln>
          </c:spPr>
          <c:marker>
            <c:symbol val="none"/>
          </c:marker>
          <c:cat>
            <c:numRef>
              <c:f>'Ali Prems'!$B$5:$B$841</c:f>
              <c:numCache>
                <c:formatCode>m/d/yyyy</c:formatCode>
                <c:ptCount val="837"/>
                <c:pt idx="0">
                  <c:v>42136</c:v>
                </c:pt>
                <c:pt idx="1">
                  <c:v>42131</c:v>
                </c:pt>
                <c:pt idx="2">
                  <c:v>42129</c:v>
                </c:pt>
                <c:pt idx="3">
                  <c:v>42124</c:v>
                </c:pt>
                <c:pt idx="4">
                  <c:v>42122</c:v>
                </c:pt>
                <c:pt idx="5">
                  <c:v>42117</c:v>
                </c:pt>
                <c:pt idx="6">
                  <c:v>42115</c:v>
                </c:pt>
                <c:pt idx="7">
                  <c:v>42110</c:v>
                </c:pt>
                <c:pt idx="8">
                  <c:v>42108</c:v>
                </c:pt>
                <c:pt idx="9">
                  <c:v>42103</c:v>
                </c:pt>
                <c:pt idx="10">
                  <c:v>42101</c:v>
                </c:pt>
                <c:pt idx="11">
                  <c:v>42094</c:v>
                </c:pt>
                <c:pt idx="12">
                  <c:v>42089</c:v>
                </c:pt>
                <c:pt idx="13">
                  <c:v>42087</c:v>
                </c:pt>
                <c:pt idx="14">
                  <c:v>42082</c:v>
                </c:pt>
                <c:pt idx="15">
                  <c:v>42080</c:v>
                </c:pt>
                <c:pt idx="16">
                  <c:v>42075</c:v>
                </c:pt>
                <c:pt idx="17">
                  <c:v>42073</c:v>
                </c:pt>
                <c:pt idx="18">
                  <c:v>42068</c:v>
                </c:pt>
                <c:pt idx="19">
                  <c:v>42066</c:v>
                </c:pt>
                <c:pt idx="20">
                  <c:v>42061</c:v>
                </c:pt>
                <c:pt idx="21">
                  <c:v>42059</c:v>
                </c:pt>
                <c:pt idx="22">
                  <c:v>42054</c:v>
                </c:pt>
                <c:pt idx="23">
                  <c:v>42052</c:v>
                </c:pt>
                <c:pt idx="24">
                  <c:v>42047</c:v>
                </c:pt>
                <c:pt idx="25">
                  <c:v>42045</c:v>
                </c:pt>
                <c:pt idx="26">
                  <c:v>42040</c:v>
                </c:pt>
                <c:pt idx="27">
                  <c:v>42038</c:v>
                </c:pt>
                <c:pt idx="28">
                  <c:v>42033</c:v>
                </c:pt>
                <c:pt idx="29">
                  <c:v>42031</c:v>
                </c:pt>
                <c:pt idx="30">
                  <c:v>42026</c:v>
                </c:pt>
                <c:pt idx="31">
                  <c:v>42024</c:v>
                </c:pt>
                <c:pt idx="32">
                  <c:v>42019</c:v>
                </c:pt>
                <c:pt idx="33">
                  <c:v>42017</c:v>
                </c:pt>
                <c:pt idx="34">
                  <c:v>42012</c:v>
                </c:pt>
                <c:pt idx="35">
                  <c:v>42010</c:v>
                </c:pt>
                <c:pt idx="36">
                  <c:v>42003</c:v>
                </c:pt>
                <c:pt idx="37">
                  <c:v>41996</c:v>
                </c:pt>
                <c:pt idx="38">
                  <c:v>41991</c:v>
                </c:pt>
                <c:pt idx="39">
                  <c:v>41989</c:v>
                </c:pt>
                <c:pt idx="40">
                  <c:v>41984</c:v>
                </c:pt>
                <c:pt idx="41">
                  <c:v>41982</c:v>
                </c:pt>
                <c:pt idx="42">
                  <c:v>41977</c:v>
                </c:pt>
                <c:pt idx="43">
                  <c:v>41975</c:v>
                </c:pt>
                <c:pt idx="44">
                  <c:v>41968</c:v>
                </c:pt>
                <c:pt idx="45">
                  <c:v>41963</c:v>
                </c:pt>
                <c:pt idx="46">
                  <c:v>41961</c:v>
                </c:pt>
                <c:pt idx="47">
                  <c:v>41956</c:v>
                </c:pt>
                <c:pt idx="48">
                  <c:v>41954</c:v>
                </c:pt>
                <c:pt idx="49">
                  <c:v>41949</c:v>
                </c:pt>
                <c:pt idx="50">
                  <c:v>41947</c:v>
                </c:pt>
                <c:pt idx="51">
                  <c:v>41942</c:v>
                </c:pt>
                <c:pt idx="52">
                  <c:v>41940</c:v>
                </c:pt>
                <c:pt idx="53">
                  <c:v>41935</c:v>
                </c:pt>
                <c:pt idx="54">
                  <c:v>41933</c:v>
                </c:pt>
                <c:pt idx="55">
                  <c:v>41928</c:v>
                </c:pt>
                <c:pt idx="56">
                  <c:v>41926</c:v>
                </c:pt>
                <c:pt idx="57">
                  <c:v>41921</c:v>
                </c:pt>
                <c:pt idx="58">
                  <c:v>41919</c:v>
                </c:pt>
                <c:pt idx="59">
                  <c:v>41914</c:v>
                </c:pt>
                <c:pt idx="60">
                  <c:v>41912</c:v>
                </c:pt>
                <c:pt idx="61">
                  <c:v>41907</c:v>
                </c:pt>
                <c:pt idx="62">
                  <c:v>41905</c:v>
                </c:pt>
                <c:pt idx="63">
                  <c:v>41900</c:v>
                </c:pt>
                <c:pt idx="64">
                  <c:v>41898</c:v>
                </c:pt>
                <c:pt idx="65">
                  <c:v>41893</c:v>
                </c:pt>
                <c:pt idx="66">
                  <c:v>41891</c:v>
                </c:pt>
                <c:pt idx="67">
                  <c:v>41886</c:v>
                </c:pt>
                <c:pt idx="68">
                  <c:v>41884</c:v>
                </c:pt>
                <c:pt idx="69">
                  <c:v>41879</c:v>
                </c:pt>
                <c:pt idx="70">
                  <c:v>41877</c:v>
                </c:pt>
                <c:pt idx="71">
                  <c:v>41873</c:v>
                </c:pt>
                <c:pt idx="72">
                  <c:v>41870</c:v>
                </c:pt>
                <c:pt idx="73">
                  <c:v>41865</c:v>
                </c:pt>
                <c:pt idx="74">
                  <c:v>41863</c:v>
                </c:pt>
                <c:pt idx="75">
                  <c:v>41858</c:v>
                </c:pt>
                <c:pt idx="76">
                  <c:v>41857</c:v>
                </c:pt>
                <c:pt idx="77">
                  <c:v>41851</c:v>
                </c:pt>
                <c:pt idx="78">
                  <c:v>41849</c:v>
                </c:pt>
                <c:pt idx="79">
                  <c:v>41844</c:v>
                </c:pt>
                <c:pt idx="80">
                  <c:v>41842</c:v>
                </c:pt>
                <c:pt idx="81">
                  <c:v>41837</c:v>
                </c:pt>
                <c:pt idx="82">
                  <c:v>41835</c:v>
                </c:pt>
                <c:pt idx="83">
                  <c:v>41830</c:v>
                </c:pt>
                <c:pt idx="84">
                  <c:v>41828</c:v>
                </c:pt>
                <c:pt idx="85">
                  <c:v>41823</c:v>
                </c:pt>
                <c:pt idx="86">
                  <c:v>41821</c:v>
                </c:pt>
                <c:pt idx="87">
                  <c:v>41816</c:v>
                </c:pt>
                <c:pt idx="88">
                  <c:v>41814</c:v>
                </c:pt>
                <c:pt idx="89">
                  <c:v>41809</c:v>
                </c:pt>
                <c:pt idx="90">
                  <c:v>41807</c:v>
                </c:pt>
                <c:pt idx="91">
                  <c:v>41803</c:v>
                </c:pt>
                <c:pt idx="92">
                  <c:v>41802</c:v>
                </c:pt>
                <c:pt idx="93">
                  <c:v>41801</c:v>
                </c:pt>
                <c:pt idx="94">
                  <c:v>41800</c:v>
                </c:pt>
                <c:pt idx="95">
                  <c:v>41796</c:v>
                </c:pt>
                <c:pt idx="96">
                  <c:v>41795</c:v>
                </c:pt>
                <c:pt idx="97">
                  <c:v>41794</c:v>
                </c:pt>
                <c:pt idx="98">
                  <c:v>41793</c:v>
                </c:pt>
                <c:pt idx="99">
                  <c:v>41789</c:v>
                </c:pt>
                <c:pt idx="100">
                  <c:v>41788</c:v>
                </c:pt>
                <c:pt idx="101">
                  <c:v>41787</c:v>
                </c:pt>
                <c:pt idx="102">
                  <c:v>41786</c:v>
                </c:pt>
                <c:pt idx="103">
                  <c:v>41782</c:v>
                </c:pt>
                <c:pt idx="104">
                  <c:v>41781</c:v>
                </c:pt>
                <c:pt idx="105">
                  <c:v>41780</c:v>
                </c:pt>
                <c:pt idx="106">
                  <c:v>41779</c:v>
                </c:pt>
                <c:pt idx="107">
                  <c:v>41775</c:v>
                </c:pt>
                <c:pt idx="108">
                  <c:v>41774</c:v>
                </c:pt>
                <c:pt idx="109">
                  <c:v>41773</c:v>
                </c:pt>
                <c:pt idx="110">
                  <c:v>41772</c:v>
                </c:pt>
                <c:pt idx="111">
                  <c:v>41768</c:v>
                </c:pt>
                <c:pt idx="112">
                  <c:v>41767</c:v>
                </c:pt>
                <c:pt idx="113">
                  <c:v>41766</c:v>
                </c:pt>
                <c:pt idx="114">
                  <c:v>41765</c:v>
                </c:pt>
                <c:pt idx="115">
                  <c:v>41761</c:v>
                </c:pt>
                <c:pt idx="116">
                  <c:v>41760</c:v>
                </c:pt>
                <c:pt idx="117">
                  <c:v>41759</c:v>
                </c:pt>
                <c:pt idx="118">
                  <c:v>41758</c:v>
                </c:pt>
                <c:pt idx="119">
                  <c:v>41754</c:v>
                </c:pt>
                <c:pt idx="120">
                  <c:v>41753</c:v>
                </c:pt>
                <c:pt idx="121">
                  <c:v>41752</c:v>
                </c:pt>
                <c:pt idx="122">
                  <c:v>41751</c:v>
                </c:pt>
                <c:pt idx="123">
                  <c:v>41746</c:v>
                </c:pt>
                <c:pt idx="124">
                  <c:v>41745</c:v>
                </c:pt>
                <c:pt idx="125">
                  <c:v>41744</c:v>
                </c:pt>
                <c:pt idx="126">
                  <c:v>41740</c:v>
                </c:pt>
                <c:pt idx="127">
                  <c:v>41739</c:v>
                </c:pt>
                <c:pt idx="128">
                  <c:v>41738</c:v>
                </c:pt>
                <c:pt idx="129">
                  <c:v>41737</c:v>
                </c:pt>
                <c:pt idx="130">
                  <c:v>41733</c:v>
                </c:pt>
                <c:pt idx="131">
                  <c:v>41732</c:v>
                </c:pt>
                <c:pt idx="132">
                  <c:v>41731</c:v>
                </c:pt>
                <c:pt idx="133">
                  <c:v>41730</c:v>
                </c:pt>
                <c:pt idx="134">
                  <c:v>41725</c:v>
                </c:pt>
                <c:pt idx="135">
                  <c:v>41723</c:v>
                </c:pt>
                <c:pt idx="136">
                  <c:v>41718</c:v>
                </c:pt>
                <c:pt idx="137">
                  <c:v>41716</c:v>
                </c:pt>
                <c:pt idx="138">
                  <c:v>41711</c:v>
                </c:pt>
                <c:pt idx="139">
                  <c:v>41709</c:v>
                </c:pt>
                <c:pt idx="140">
                  <c:v>41705</c:v>
                </c:pt>
                <c:pt idx="141">
                  <c:v>41704</c:v>
                </c:pt>
                <c:pt idx="142">
                  <c:v>41703</c:v>
                </c:pt>
                <c:pt idx="143">
                  <c:v>41702</c:v>
                </c:pt>
                <c:pt idx="144">
                  <c:v>41698</c:v>
                </c:pt>
                <c:pt idx="145">
                  <c:v>41697</c:v>
                </c:pt>
                <c:pt idx="146">
                  <c:v>41696</c:v>
                </c:pt>
                <c:pt idx="147">
                  <c:v>41695</c:v>
                </c:pt>
                <c:pt idx="148">
                  <c:v>41691</c:v>
                </c:pt>
                <c:pt idx="149">
                  <c:v>41690</c:v>
                </c:pt>
                <c:pt idx="150">
                  <c:v>41689</c:v>
                </c:pt>
                <c:pt idx="151">
                  <c:v>41688</c:v>
                </c:pt>
                <c:pt idx="152">
                  <c:v>41684</c:v>
                </c:pt>
                <c:pt idx="153">
                  <c:v>41683</c:v>
                </c:pt>
                <c:pt idx="154">
                  <c:v>41682</c:v>
                </c:pt>
                <c:pt idx="155">
                  <c:v>41681</c:v>
                </c:pt>
                <c:pt idx="156">
                  <c:v>41677</c:v>
                </c:pt>
                <c:pt idx="157">
                  <c:v>41676</c:v>
                </c:pt>
                <c:pt idx="158">
                  <c:v>41675</c:v>
                </c:pt>
                <c:pt idx="159">
                  <c:v>41674</c:v>
                </c:pt>
                <c:pt idx="160">
                  <c:v>41670</c:v>
                </c:pt>
                <c:pt idx="161">
                  <c:v>41669</c:v>
                </c:pt>
                <c:pt idx="162">
                  <c:v>41668</c:v>
                </c:pt>
                <c:pt idx="163">
                  <c:v>41667</c:v>
                </c:pt>
                <c:pt idx="164">
                  <c:v>41663</c:v>
                </c:pt>
                <c:pt idx="165">
                  <c:v>41662</c:v>
                </c:pt>
                <c:pt idx="166">
                  <c:v>41661</c:v>
                </c:pt>
                <c:pt idx="167">
                  <c:v>41660</c:v>
                </c:pt>
                <c:pt idx="168">
                  <c:v>41656</c:v>
                </c:pt>
                <c:pt idx="169">
                  <c:v>41655</c:v>
                </c:pt>
                <c:pt idx="170">
                  <c:v>41654</c:v>
                </c:pt>
                <c:pt idx="171">
                  <c:v>41649</c:v>
                </c:pt>
                <c:pt idx="172">
                  <c:v>41647</c:v>
                </c:pt>
                <c:pt idx="173">
                  <c:v>41642</c:v>
                </c:pt>
                <c:pt idx="174">
                  <c:v>41628</c:v>
                </c:pt>
                <c:pt idx="175">
                  <c:v>41626</c:v>
                </c:pt>
                <c:pt idx="176">
                  <c:v>41621</c:v>
                </c:pt>
                <c:pt idx="177">
                  <c:v>41619</c:v>
                </c:pt>
                <c:pt idx="178">
                  <c:v>41614</c:v>
                </c:pt>
                <c:pt idx="179">
                  <c:v>41612</c:v>
                </c:pt>
                <c:pt idx="180">
                  <c:v>41607</c:v>
                </c:pt>
                <c:pt idx="181">
                  <c:v>41605</c:v>
                </c:pt>
                <c:pt idx="182">
                  <c:v>41600</c:v>
                </c:pt>
                <c:pt idx="183">
                  <c:v>41598</c:v>
                </c:pt>
                <c:pt idx="184">
                  <c:v>41593</c:v>
                </c:pt>
                <c:pt idx="185">
                  <c:v>41591</c:v>
                </c:pt>
                <c:pt idx="186">
                  <c:v>41586</c:v>
                </c:pt>
                <c:pt idx="187">
                  <c:v>41584</c:v>
                </c:pt>
                <c:pt idx="188">
                  <c:v>41579</c:v>
                </c:pt>
                <c:pt idx="189">
                  <c:v>41577</c:v>
                </c:pt>
                <c:pt idx="190">
                  <c:v>41572</c:v>
                </c:pt>
                <c:pt idx="191">
                  <c:v>41570</c:v>
                </c:pt>
                <c:pt idx="192">
                  <c:v>41565</c:v>
                </c:pt>
                <c:pt idx="193">
                  <c:v>41563</c:v>
                </c:pt>
                <c:pt idx="194">
                  <c:v>41558</c:v>
                </c:pt>
                <c:pt idx="195">
                  <c:v>41556</c:v>
                </c:pt>
                <c:pt idx="196">
                  <c:v>41551</c:v>
                </c:pt>
                <c:pt idx="197">
                  <c:v>41549</c:v>
                </c:pt>
                <c:pt idx="198">
                  <c:v>41544</c:v>
                </c:pt>
                <c:pt idx="199">
                  <c:v>41542</c:v>
                </c:pt>
                <c:pt idx="200">
                  <c:v>41537</c:v>
                </c:pt>
                <c:pt idx="201">
                  <c:v>41535</c:v>
                </c:pt>
                <c:pt idx="202">
                  <c:v>41530</c:v>
                </c:pt>
                <c:pt idx="203">
                  <c:v>41528</c:v>
                </c:pt>
                <c:pt idx="204">
                  <c:v>41523</c:v>
                </c:pt>
                <c:pt idx="205">
                  <c:v>41521</c:v>
                </c:pt>
                <c:pt idx="206">
                  <c:v>41516</c:v>
                </c:pt>
                <c:pt idx="207">
                  <c:v>41514</c:v>
                </c:pt>
                <c:pt idx="208">
                  <c:v>41509</c:v>
                </c:pt>
                <c:pt idx="209">
                  <c:v>41507</c:v>
                </c:pt>
                <c:pt idx="210">
                  <c:v>41502</c:v>
                </c:pt>
                <c:pt idx="211">
                  <c:v>41500</c:v>
                </c:pt>
                <c:pt idx="212">
                  <c:v>41495</c:v>
                </c:pt>
                <c:pt idx="213">
                  <c:v>41493</c:v>
                </c:pt>
                <c:pt idx="214">
                  <c:v>41488</c:v>
                </c:pt>
                <c:pt idx="215">
                  <c:v>41486</c:v>
                </c:pt>
                <c:pt idx="216">
                  <c:v>41481</c:v>
                </c:pt>
                <c:pt idx="217">
                  <c:v>41479</c:v>
                </c:pt>
                <c:pt idx="218">
                  <c:v>41474</c:v>
                </c:pt>
                <c:pt idx="219">
                  <c:v>41472</c:v>
                </c:pt>
                <c:pt idx="220">
                  <c:v>41467</c:v>
                </c:pt>
                <c:pt idx="221">
                  <c:v>41465</c:v>
                </c:pt>
                <c:pt idx="222">
                  <c:v>41460</c:v>
                </c:pt>
                <c:pt idx="223">
                  <c:v>41458</c:v>
                </c:pt>
                <c:pt idx="224">
                  <c:v>41453</c:v>
                </c:pt>
                <c:pt idx="225">
                  <c:v>41451</c:v>
                </c:pt>
                <c:pt idx="226">
                  <c:v>41446</c:v>
                </c:pt>
                <c:pt idx="227">
                  <c:v>41444</c:v>
                </c:pt>
                <c:pt idx="228">
                  <c:v>41439</c:v>
                </c:pt>
                <c:pt idx="229">
                  <c:v>41437</c:v>
                </c:pt>
                <c:pt idx="230">
                  <c:v>41432</c:v>
                </c:pt>
                <c:pt idx="231">
                  <c:v>41430</c:v>
                </c:pt>
                <c:pt idx="232">
                  <c:v>41425</c:v>
                </c:pt>
                <c:pt idx="233">
                  <c:v>41423</c:v>
                </c:pt>
                <c:pt idx="234">
                  <c:v>41418</c:v>
                </c:pt>
                <c:pt idx="235">
                  <c:v>41416</c:v>
                </c:pt>
                <c:pt idx="236">
                  <c:v>41411</c:v>
                </c:pt>
                <c:pt idx="237">
                  <c:v>41409</c:v>
                </c:pt>
                <c:pt idx="238">
                  <c:v>41404</c:v>
                </c:pt>
                <c:pt idx="239">
                  <c:v>41402</c:v>
                </c:pt>
                <c:pt idx="240">
                  <c:v>41397</c:v>
                </c:pt>
                <c:pt idx="241">
                  <c:v>41395</c:v>
                </c:pt>
                <c:pt idx="242">
                  <c:v>41390</c:v>
                </c:pt>
                <c:pt idx="243">
                  <c:v>41388</c:v>
                </c:pt>
                <c:pt idx="244">
                  <c:v>41383</c:v>
                </c:pt>
                <c:pt idx="245">
                  <c:v>41381</c:v>
                </c:pt>
                <c:pt idx="246">
                  <c:v>41376</c:v>
                </c:pt>
                <c:pt idx="247">
                  <c:v>41374</c:v>
                </c:pt>
                <c:pt idx="248">
                  <c:v>41369</c:v>
                </c:pt>
                <c:pt idx="249">
                  <c:v>41367</c:v>
                </c:pt>
                <c:pt idx="250">
                  <c:v>41360</c:v>
                </c:pt>
                <c:pt idx="251">
                  <c:v>41355</c:v>
                </c:pt>
                <c:pt idx="252">
                  <c:v>41353</c:v>
                </c:pt>
                <c:pt idx="253">
                  <c:v>41348</c:v>
                </c:pt>
                <c:pt idx="254">
                  <c:v>41346</c:v>
                </c:pt>
                <c:pt idx="255">
                  <c:v>41341</c:v>
                </c:pt>
                <c:pt idx="256">
                  <c:v>41339</c:v>
                </c:pt>
                <c:pt idx="257">
                  <c:v>41334</c:v>
                </c:pt>
                <c:pt idx="258">
                  <c:v>41332</c:v>
                </c:pt>
                <c:pt idx="259">
                  <c:v>41327</c:v>
                </c:pt>
                <c:pt idx="260">
                  <c:v>41325</c:v>
                </c:pt>
                <c:pt idx="261">
                  <c:v>41320</c:v>
                </c:pt>
                <c:pt idx="262">
                  <c:v>41318</c:v>
                </c:pt>
                <c:pt idx="263">
                  <c:v>41313</c:v>
                </c:pt>
                <c:pt idx="264">
                  <c:v>41311</c:v>
                </c:pt>
                <c:pt idx="265">
                  <c:v>41306</c:v>
                </c:pt>
                <c:pt idx="266">
                  <c:v>41304</c:v>
                </c:pt>
                <c:pt idx="267">
                  <c:v>41299</c:v>
                </c:pt>
                <c:pt idx="268">
                  <c:v>41297</c:v>
                </c:pt>
                <c:pt idx="269">
                  <c:v>41292</c:v>
                </c:pt>
                <c:pt idx="270">
                  <c:v>41290</c:v>
                </c:pt>
                <c:pt idx="271">
                  <c:v>41285</c:v>
                </c:pt>
                <c:pt idx="272">
                  <c:v>41283</c:v>
                </c:pt>
                <c:pt idx="273">
                  <c:v>41278</c:v>
                </c:pt>
                <c:pt idx="274">
                  <c:v>41276</c:v>
                </c:pt>
                <c:pt idx="275">
                  <c:v>41264</c:v>
                </c:pt>
                <c:pt idx="276">
                  <c:v>41262</c:v>
                </c:pt>
                <c:pt idx="277">
                  <c:v>41257</c:v>
                </c:pt>
                <c:pt idx="278">
                  <c:v>41255</c:v>
                </c:pt>
                <c:pt idx="279">
                  <c:v>41250</c:v>
                </c:pt>
                <c:pt idx="280">
                  <c:v>41248</c:v>
                </c:pt>
                <c:pt idx="281">
                  <c:v>41243</c:v>
                </c:pt>
                <c:pt idx="282">
                  <c:v>41241</c:v>
                </c:pt>
                <c:pt idx="283">
                  <c:v>41236</c:v>
                </c:pt>
                <c:pt idx="284">
                  <c:v>41234</c:v>
                </c:pt>
                <c:pt idx="285">
                  <c:v>41229</c:v>
                </c:pt>
                <c:pt idx="286">
                  <c:v>41227</c:v>
                </c:pt>
                <c:pt idx="287">
                  <c:v>41222</c:v>
                </c:pt>
                <c:pt idx="288">
                  <c:v>41220</c:v>
                </c:pt>
                <c:pt idx="289">
                  <c:v>41215</c:v>
                </c:pt>
                <c:pt idx="290">
                  <c:v>41213</c:v>
                </c:pt>
                <c:pt idx="291">
                  <c:v>41208</c:v>
                </c:pt>
                <c:pt idx="292">
                  <c:v>41206</c:v>
                </c:pt>
                <c:pt idx="293">
                  <c:v>41201</c:v>
                </c:pt>
                <c:pt idx="294">
                  <c:v>41199</c:v>
                </c:pt>
                <c:pt idx="295">
                  <c:v>41194</c:v>
                </c:pt>
                <c:pt idx="296">
                  <c:v>41192</c:v>
                </c:pt>
                <c:pt idx="297">
                  <c:v>41187</c:v>
                </c:pt>
                <c:pt idx="298">
                  <c:v>41185</c:v>
                </c:pt>
                <c:pt idx="299">
                  <c:v>41180</c:v>
                </c:pt>
                <c:pt idx="300">
                  <c:v>41178</c:v>
                </c:pt>
                <c:pt idx="301">
                  <c:v>41173</c:v>
                </c:pt>
                <c:pt idx="302">
                  <c:v>41171</c:v>
                </c:pt>
                <c:pt idx="303">
                  <c:v>41166</c:v>
                </c:pt>
                <c:pt idx="304">
                  <c:v>41164</c:v>
                </c:pt>
                <c:pt idx="305">
                  <c:v>41159</c:v>
                </c:pt>
                <c:pt idx="306">
                  <c:v>41157</c:v>
                </c:pt>
                <c:pt idx="307">
                  <c:v>41152</c:v>
                </c:pt>
                <c:pt idx="308">
                  <c:v>41150</c:v>
                </c:pt>
                <c:pt idx="309">
                  <c:v>41145</c:v>
                </c:pt>
                <c:pt idx="310">
                  <c:v>41143</c:v>
                </c:pt>
                <c:pt idx="311">
                  <c:v>41138</c:v>
                </c:pt>
                <c:pt idx="312">
                  <c:v>41136</c:v>
                </c:pt>
                <c:pt idx="313">
                  <c:v>41131</c:v>
                </c:pt>
                <c:pt idx="314">
                  <c:v>41129</c:v>
                </c:pt>
                <c:pt idx="315">
                  <c:v>41124</c:v>
                </c:pt>
                <c:pt idx="316">
                  <c:v>41122</c:v>
                </c:pt>
                <c:pt idx="317">
                  <c:v>41117</c:v>
                </c:pt>
                <c:pt idx="318">
                  <c:v>41115</c:v>
                </c:pt>
                <c:pt idx="319">
                  <c:v>41110</c:v>
                </c:pt>
                <c:pt idx="320">
                  <c:v>41108</c:v>
                </c:pt>
                <c:pt idx="321">
                  <c:v>41103</c:v>
                </c:pt>
                <c:pt idx="322">
                  <c:v>41101</c:v>
                </c:pt>
                <c:pt idx="323">
                  <c:v>41096</c:v>
                </c:pt>
                <c:pt idx="324">
                  <c:v>41094</c:v>
                </c:pt>
                <c:pt idx="325">
                  <c:v>41089</c:v>
                </c:pt>
                <c:pt idx="326">
                  <c:v>41087</c:v>
                </c:pt>
                <c:pt idx="327">
                  <c:v>41082</c:v>
                </c:pt>
                <c:pt idx="328">
                  <c:v>41080</c:v>
                </c:pt>
                <c:pt idx="329">
                  <c:v>41075</c:v>
                </c:pt>
                <c:pt idx="330">
                  <c:v>41073</c:v>
                </c:pt>
                <c:pt idx="331">
                  <c:v>41068</c:v>
                </c:pt>
                <c:pt idx="332">
                  <c:v>41066</c:v>
                </c:pt>
                <c:pt idx="333">
                  <c:v>41061</c:v>
                </c:pt>
                <c:pt idx="334">
                  <c:v>41059</c:v>
                </c:pt>
                <c:pt idx="335">
                  <c:v>41054</c:v>
                </c:pt>
                <c:pt idx="336">
                  <c:v>41052</c:v>
                </c:pt>
                <c:pt idx="337">
                  <c:v>41047</c:v>
                </c:pt>
                <c:pt idx="338">
                  <c:v>41045</c:v>
                </c:pt>
                <c:pt idx="339">
                  <c:v>41040</c:v>
                </c:pt>
                <c:pt idx="340">
                  <c:v>41038</c:v>
                </c:pt>
                <c:pt idx="341">
                  <c:v>41033</c:v>
                </c:pt>
                <c:pt idx="342">
                  <c:v>41031</c:v>
                </c:pt>
                <c:pt idx="343">
                  <c:v>41026</c:v>
                </c:pt>
                <c:pt idx="344">
                  <c:v>41024</c:v>
                </c:pt>
                <c:pt idx="345">
                  <c:v>41019</c:v>
                </c:pt>
                <c:pt idx="346">
                  <c:v>41017</c:v>
                </c:pt>
                <c:pt idx="347">
                  <c:v>41012</c:v>
                </c:pt>
                <c:pt idx="348">
                  <c:v>41010</c:v>
                </c:pt>
                <c:pt idx="349">
                  <c:v>41003</c:v>
                </c:pt>
                <c:pt idx="350">
                  <c:v>40998</c:v>
                </c:pt>
                <c:pt idx="351">
                  <c:v>40996</c:v>
                </c:pt>
                <c:pt idx="352">
                  <c:v>40991</c:v>
                </c:pt>
                <c:pt idx="353">
                  <c:v>40989</c:v>
                </c:pt>
                <c:pt idx="354">
                  <c:v>40984</c:v>
                </c:pt>
                <c:pt idx="355">
                  <c:v>40982</c:v>
                </c:pt>
                <c:pt idx="356">
                  <c:v>40977</c:v>
                </c:pt>
                <c:pt idx="357">
                  <c:v>40975</c:v>
                </c:pt>
                <c:pt idx="358">
                  <c:v>40970</c:v>
                </c:pt>
                <c:pt idx="359">
                  <c:v>40968</c:v>
                </c:pt>
                <c:pt idx="360">
                  <c:v>40963</c:v>
                </c:pt>
                <c:pt idx="361">
                  <c:v>40961</c:v>
                </c:pt>
                <c:pt idx="362">
                  <c:v>40956</c:v>
                </c:pt>
                <c:pt idx="363">
                  <c:v>40954</c:v>
                </c:pt>
                <c:pt idx="364">
                  <c:v>40949</c:v>
                </c:pt>
                <c:pt idx="365">
                  <c:v>40947</c:v>
                </c:pt>
                <c:pt idx="366">
                  <c:v>40942</c:v>
                </c:pt>
                <c:pt idx="367">
                  <c:v>40940</c:v>
                </c:pt>
                <c:pt idx="368">
                  <c:v>40935</c:v>
                </c:pt>
                <c:pt idx="369">
                  <c:v>40933</c:v>
                </c:pt>
                <c:pt idx="370">
                  <c:v>40928</c:v>
                </c:pt>
                <c:pt idx="371">
                  <c:v>40926</c:v>
                </c:pt>
                <c:pt idx="372">
                  <c:v>40921</c:v>
                </c:pt>
                <c:pt idx="373">
                  <c:v>40919</c:v>
                </c:pt>
                <c:pt idx="374">
                  <c:v>40914</c:v>
                </c:pt>
                <c:pt idx="375">
                  <c:v>40912</c:v>
                </c:pt>
                <c:pt idx="376">
                  <c:v>40900</c:v>
                </c:pt>
                <c:pt idx="377">
                  <c:v>40898</c:v>
                </c:pt>
                <c:pt idx="378">
                  <c:v>40893</c:v>
                </c:pt>
                <c:pt idx="379">
                  <c:v>40891</c:v>
                </c:pt>
                <c:pt idx="380">
                  <c:v>40886</c:v>
                </c:pt>
                <c:pt idx="381">
                  <c:v>40884</c:v>
                </c:pt>
                <c:pt idx="382">
                  <c:v>40879</c:v>
                </c:pt>
                <c:pt idx="383">
                  <c:v>40877</c:v>
                </c:pt>
                <c:pt idx="384">
                  <c:v>40872</c:v>
                </c:pt>
                <c:pt idx="385">
                  <c:v>40870</c:v>
                </c:pt>
                <c:pt idx="386">
                  <c:v>40865</c:v>
                </c:pt>
                <c:pt idx="387">
                  <c:v>40863</c:v>
                </c:pt>
                <c:pt idx="388">
                  <c:v>40858</c:v>
                </c:pt>
                <c:pt idx="389">
                  <c:v>40856</c:v>
                </c:pt>
                <c:pt idx="390">
                  <c:v>40851</c:v>
                </c:pt>
                <c:pt idx="391">
                  <c:v>40849</c:v>
                </c:pt>
                <c:pt idx="392">
                  <c:v>40844</c:v>
                </c:pt>
                <c:pt idx="393">
                  <c:v>40842</c:v>
                </c:pt>
                <c:pt idx="394">
                  <c:v>40837</c:v>
                </c:pt>
                <c:pt idx="395">
                  <c:v>40835</c:v>
                </c:pt>
                <c:pt idx="396">
                  <c:v>40830</c:v>
                </c:pt>
                <c:pt idx="397">
                  <c:v>40828</c:v>
                </c:pt>
                <c:pt idx="398">
                  <c:v>40823</c:v>
                </c:pt>
                <c:pt idx="399">
                  <c:v>40821</c:v>
                </c:pt>
                <c:pt idx="400">
                  <c:v>40816</c:v>
                </c:pt>
                <c:pt idx="401">
                  <c:v>40814</c:v>
                </c:pt>
                <c:pt idx="402">
                  <c:v>40809</c:v>
                </c:pt>
                <c:pt idx="403">
                  <c:v>40807</c:v>
                </c:pt>
                <c:pt idx="404">
                  <c:v>40802</c:v>
                </c:pt>
                <c:pt idx="405">
                  <c:v>40800</c:v>
                </c:pt>
                <c:pt idx="406">
                  <c:v>40795</c:v>
                </c:pt>
                <c:pt idx="407">
                  <c:v>40793</c:v>
                </c:pt>
                <c:pt idx="408">
                  <c:v>40788</c:v>
                </c:pt>
                <c:pt idx="409">
                  <c:v>40786</c:v>
                </c:pt>
                <c:pt idx="410">
                  <c:v>40781</c:v>
                </c:pt>
                <c:pt idx="411">
                  <c:v>40779</c:v>
                </c:pt>
                <c:pt idx="412">
                  <c:v>40774</c:v>
                </c:pt>
                <c:pt idx="413">
                  <c:v>40772</c:v>
                </c:pt>
                <c:pt idx="414">
                  <c:v>40767</c:v>
                </c:pt>
                <c:pt idx="415">
                  <c:v>40765</c:v>
                </c:pt>
                <c:pt idx="416">
                  <c:v>40760</c:v>
                </c:pt>
                <c:pt idx="417">
                  <c:v>40758</c:v>
                </c:pt>
                <c:pt idx="418">
                  <c:v>40753</c:v>
                </c:pt>
                <c:pt idx="419">
                  <c:v>40751</c:v>
                </c:pt>
                <c:pt idx="420">
                  <c:v>40746</c:v>
                </c:pt>
                <c:pt idx="421">
                  <c:v>40744</c:v>
                </c:pt>
                <c:pt idx="422">
                  <c:v>40739</c:v>
                </c:pt>
                <c:pt idx="423">
                  <c:v>40737</c:v>
                </c:pt>
                <c:pt idx="424">
                  <c:v>40732</c:v>
                </c:pt>
                <c:pt idx="425">
                  <c:v>40730</c:v>
                </c:pt>
                <c:pt idx="426">
                  <c:v>40725</c:v>
                </c:pt>
                <c:pt idx="427">
                  <c:v>40723</c:v>
                </c:pt>
                <c:pt idx="428">
                  <c:v>40718</c:v>
                </c:pt>
                <c:pt idx="429">
                  <c:v>40716</c:v>
                </c:pt>
                <c:pt idx="430">
                  <c:v>40711</c:v>
                </c:pt>
                <c:pt idx="431">
                  <c:v>40709</c:v>
                </c:pt>
                <c:pt idx="432">
                  <c:v>40704</c:v>
                </c:pt>
                <c:pt idx="433">
                  <c:v>40702</c:v>
                </c:pt>
                <c:pt idx="434">
                  <c:v>40697</c:v>
                </c:pt>
                <c:pt idx="435">
                  <c:v>40695</c:v>
                </c:pt>
                <c:pt idx="436">
                  <c:v>40690</c:v>
                </c:pt>
                <c:pt idx="437">
                  <c:v>40688</c:v>
                </c:pt>
                <c:pt idx="438">
                  <c:v>40683</c:v>
                </c:pt>
                <c:pt idx="439">
                  <c:v>40681</c:v>
                </c:pt>
                <c:pt idx="440">
                  <c:v>40676</c:v>
                </c:pt>
                <c:pt idx="441">
                  <c:v>40674</c:v>
                </c:pt>
                <c:pt idx="442">
                  <c:v>40669</c:v>
                </c:pt>
                <c:pt idx="443">
                  <c:v>40667</c:v>
                </c:pt>
                <c:pt idx="444">
                  <c:v>40660</c:v>
                </c:pt>
                <c:pt idx="445">
                  <c:v>40653</c:v>
                </c:pt>
                <c:pt idx="446">
                  <c:v>40648</c:v>
                </c:pt>
                <c:pt idx="447">
                  <c:v>40646</c:v>
                </c:pt>
                <c:pt idx="448">
                  <c:v>40641</c:v>
                </c:pt>
                <c:pt idx="449">
                  <c:v>40639</c:v>
                </c:pt>
                <c:pt idx="450">
                  <c:v>40634</c:v>
                </c:pt>
                <c:pt idx="451">
                  <c:v>40632</c:v>
                </c:pt>
                <c:pt idx="452">
                  <c:v>40627</c:v>
                </c:pt>
                <c:pt idx="453">
                  <c:v>40625</c:v>
                </c:pt>
                <c:pt idx="454">
                  <c:v>40620</c:v>
                </c:pt>
                <c:pt idx="455">
                  <c:v>40618</c:v>
                </c:pt>
                <c:pt idx="456">
                  <c:v>40613</c:v>
                </c:pt>
                <c:pt idx="457">
                  <c:v>40611</c:v>
                </c:pt>
                <c:pt idx="458">
                  <c:v>40606</c:v>
                </c:pt>
                <c:pt idx="459">
                  <c:v>40604</c:v>
                </c:pt>
                <c:pt idx="460">
                  <c:v>40599</c:v>
                </c:pt>
                <c:pt idx="461">
                  <c:v>40597</c:v>
                </c:pt>
                <c:pt idx="462">
                  <c:v>40592</c:v>
                </c:pt>
                <c:pt idx="463">
                  <c:v>40590</c:v>
                </c:pt>
                <c:pt idx="464">
                  <c:v>40585</c:v>
                </c:pt>
                <c:pt idx="465">
                  <c:v>40583</c:v>
                </c:pt>
                <c:pt idx="466">
                  <c:v>40578</c:v>
                </c:pt>
                <c:pt idx="467">
                  <c:v>40576</c:v>
                </c:pt>
                <c:pt idx="468">
                  <c:v>40571</c:v>
                </c:pt>
                <c:pt idx="469">
                  <c:v>40569</c:v>
                </c:pt>
                <c:pt idx="470">
                  <c:v>40564</c:v>
                </c:pt>
                <c:pt idx="471">
                  <c:v>40562</c:v>
                </c:pt>
                <c:pt idx="472">
                  <c:v>40557</c:v>
                </c:pt>
                <c:pt idx="473">
                  <c:v>40555</c:v>
                </c:pt>
                <c:pt idx="474">
                  <c:v>40550</c:v>
                </c:pt>
                <c:pt idx="475">
                  <c:v>40548</c:v>
                </c:pt>
                <c:pt idx="476">
                  <c:v>40536</c:v>
                </c:pt>
                <c:pt idx="477">
                  <c:v>40534</c:v>
                </c:pt>
                <c:pt idx="478">
                  <c:v>40529</c:v>
                </c:pt>
                <c:pt idx="479">
                  <c:v>40527</c:v>
                </c:pt>
                <c:pt idx="480">
                  <c:v>40522</c:v>
                </c:pt>
                <c:pt idx="481">
                  <c:v>40520</c:v>
                </c:pt>
                <c:pt idx="482">
                  <c:v>40515</c:v>
                </c:pt>
                <c:pt idx="483">
                  <c:v>40513</c:v>
                </c:pt>
                <c:pt idx="484">
                  <c:v>40508</c:v>
                </c:pt>
                <c:pt idx="485">
                  <c:v>40506</c:v>
                </c:pt>
                <c:pt idx="486">
                  <c:v>40501</c:v>
                </c:pt>
                <c:pt idx="487">
                  <c:v>40499</c:v>
                </c:pt>
                <c:pt idx="488">
                  <c:v>40494</c:v>
                </c:pt>
                <c:pt idx="489">
                  <c:v>40492</c:v>
                </c:pt>
                <c:pt idx="490">
                  <c:v>40487</c:v>
                </c:pt>
                <c:pt idx="491">
                  <c:v>40485</c:v>
                </c:pt>
                <c:pt idx="492">
                  <c:v>40480</c:v>
                </c:pt>
                <c:pt idx="493">
                  <c:v>40478</c:v>
                </c:pt>
                <c:pt idx="494">
                  <c:v>40473</c:v>
                </c:pt>
                <c:pt idx="495">
                  <c:v>40471</c:v>
                </c:pt>
                <c:pt idx="496">
                  <c:v>40466</c:v>
                </c:pt>
                <c:pt idx="497">
                  <c:v>40464</c:v>
                </c:pt>
                <c:pt idx="498">
                  <c:v>40459</c:v>
                </c:pt>
                <c:pt idx="499">
                  <c:v>40457</c:v>
                </c:pt>
                <c:pt idx="500">
                  <c:v>40452</c:v>
                </c:pt>
                <c:pt idx="501">
                  <c:v>40450</c:v>
                </c:pt>
                <c:pt idx="502">
                  <c:v>40445</c:v>
                </c:pt>
                <c:pt idx="503">
                  <c:v>40443</c:v>
                </c:pt>
                <c:pt idx="504">
                  <c:v>40438</c:v>
                </c:pt>
                <c:pt idx="505">
                  <c:v>40436</c:v>
                </c:pt>
                <c:pt idx="506">
                  <c:v>40431</c:v>
                </c:pt>
                <c:pt idx="507">
                  <c:v>40429</c:v>
                </c:pt>
                <c:pt idx="508">
                  <c:v>40424</c:v>
                </c:pt>
                <c:pt idx="509">
                  <c:v>40422</c:v>
                </c:pt>
                <c:pt idx="510">
                  <c:v>40417</c:v>
                </c:pt>
                <c:pt idx="511">
                  <c:v>40415</c:v>
                </c:pt>
                <c:pt idx="512">
                  <c:v>40410</c:v>
                </c:pt>
                <c:pt idx="513">
                  <c:v>40408</c:v>
                </c:pt>
                <c:pt idx="514">
                  <c:v>40403</c:v>
                </c:pt>
                <c:pt idx="515">
                  <c:v>40401</c:v>
                </c:pt>
                <c:pt idx="516">
                  <c:v>40396</c:v>
                </c:pt>
                <c:pt idx="517">
                  <c:v>40394</c:v>
                </c:pt>
                <c:pt idx="518">
                  <c:v>40389</c:v>
                </c:pt>
                <c:pt idx="519">
                  <c:v>40387</c:v>
                </c:pt>
                <c:pt idx="520">
                  <c:v>40382</c:v>
                </c:pt>
                <c:pt idx="521">
                  <c:v>40380</c:v>
                </c:pt>
                <c:pt idx="522">
                  <c:v>40375</c:v>
                </c:pt>
                <c:pt idx="523">
                  <c:v>40373</c:v>
                </c:pt>
                <c:pt idx="524">
                  <c:v>40368</c:v>
                </c:pt>
                <c:pt idx="525">
                  <c:v>40366</c:v>
                </c:pt>
                <c:pt idx="526">
                  <c:v>40361</c:v>
                </c:pt>
                <c:pt idx="527">
                  <c:v>40359</c:v>
                </c:pt>
                <c:pt idx="528">
                  <c:v>40354</c:v>
                </c:pt>
                <c:pt idx="529">
                  <c:v>40352</c:v>
                </c:pt>
                <c:pt idx="530">
                  <c:v>40347</c:v>
                </c:pt>
                <c:pt idx="531">
                  <c:v>40345</c:v>
                </c:pt>
                <c:pt idx="532">
                  <c:v>40340</c:v>
                </c:pt>
                <c:pt idx="533">
                  <c:v>40338</c:v>
                </c:pt>
                <c:pt idx="534">
                  <c:v>40333</c:v>
                </c:pt>
                <c:pt idx="535">
                  <c:v>40331</c:v>
                </c:pt>
                <c:pt idx="536">
                  <c:v>40326</c:v>
                </c:pt>
                <c:pt idx="537">
                  <c:v>40324</c:v>
                </c:pt>
                <c:pt idx="538">
                  <c:v>40319</c:v>
                </c:pt>
                <c:pt idx="539">
                  <c:v>40317</c:v>
                </c:pt>
                <c:pt idx="540">
                  <c:v>40312</c:v>
                </c:pt>
                <c:pt idx="541">
                  <c:v>40310</c:v>
                </c:pt>
                <c:pt idx="542">
                  <c:v>40305</c:v>
                </c:pt>
                <c:pt idx="543">
                  <c:v>40303</c:v>
                </c:pt>
                <c:pt idx="544">
                  <c:v>40298</c:v>
                </c:pt>
                <c:pt idx="545">
                  <c:v>40296</c:v>
                </c:pt>
                <c:pt idx="546">
                  <c:v>40291</c:v>
                </c:pt>
                <c:pt idx="547">
                  <c:v>40289</c:v>
                </c:pt>
                <c:pt idx="548">
                  <c:v>40284</c:v>
                </c:pt>
                <c:pt idx="549">
                  <c:v>40282</c:v>
                </c:pt>
                <c:pt idx="550">
                  <c:v>40277</c:v>
                </c:pt>
                <c:pt idx="551">
                  <c:v>40275</c:v>
                </c:pt>
                <c:pt idx="552">
                  <c:v>40268</c:v>
                </c:pt>
                <c:pt idx="553">
                  <c:v>40263</c:v>
                </c:pt>
                <c:pt idx="554">
                  <c:v>40261</c:v>
                </c:pt>
                <c:pt idx="555">
                  <c:v>40256</c:v>
                </c:pt>
                <c:pt idx="556">
                  <c:v>40254</c:v>
                </c:pt>
                <c:pt idx="557">
                  <c:v>40249</c:v>
                </c:pt>
                <c:pt idx="558">
                  <c:v>40247</c:v>
                </c:pt>
                <c:pt idx="559">
                  <c:v>40242</c:v>
                </c:pt>
                <c:pt idx="560">
                  <c:v>40240</c:v>
                </c:pt>
                <c:pt idx="561">
                  <c:v>40235</c:v>
                </c:pt>
                <c:pt idx="562">
                  <c:v>40233</c:v>
                </c:pt>
                <c:pt idx="563">
                  <c:v>40228</c:v>
                </c:pt>
                <c:pt idx="564">
                  <c:v>40226</c:v>
                </c:pt>
                <c:pt idx="565">
                  <c:v>40221</c:v>
                </c:pt>
                <c:pt idx="566">
                  <c:v>40219</c:v>
                </c:pt>
                <c:pt idx="567">
                  <c:v>40214</c:v>
                </c:pt>
                <c:pt idx="568">
                  <c:v>40212</c:v>
                </c:pt>
                <c:pt idx="569">
                  <c:v>40207</c:v>
                </c:pt>
                <c:pt idx="570">
                  <c:v>40205</c:v>
                </c:pt>
                <c:pt idx="571">
                  <c:v>40200</c:v>
                </c:pt>
                <c:pt idx="572">
                  <c:v>40198</c:v>
                </c:pt>
                <c:pt idx="573">
                  <c:v>40193</c:v>
                </c:pt>
                <c:pt idx="574">
                  <c:v>40191</c:v>
                </c:pt>
                <c:pt idx="575">
                  <c:v>40186</c:v>
                </c:pt>
                <c:pt idx="576">
                  <c:v>40184</c:v>
                </c:pt>
                <c:pt idx="577">
                  <c:v>40177</c:v>
                </c:pt>
                <c:pt idx="578">
                  <c:v>40170</c:v>
                </c:pt>
                <c:pt idx="579">
                  <c:v>40165</c:v>
                </c:pt>
                <c:pt idx="580">
                  <c:v>40163</c:v>
                </c:pt>
                <c:pt idx="581">
                  <c:v>40158</c:v>
                </c:pt>
                <c:pt idx="582">
                  <c:v>40156</c:v>
                </c:pt>
                <c:pt idx="583">
                  <c:v>40151</c:v>
                </c:pt>
                <c:pt idx="584">
                  <c:v>40149</c:v>
                </c:pt>
                <c:pt idx="585">
                  <c:v>40144</c:v>
                </c:pt>
                <c:pt idx="586">
                  <c:v>40142</c:v>
                </c:pt>
                <c:pt idx="587">
                  <c:v>40137</c:v>
                </c:pt>
                <c:pt idx="588">
                  <c:v>40135</c:v>
                </c:pt>
                <c:pt idx="589">
                  <c:v>40130</c:v>
                </c:pt>
                <c:pt idx="590">
                  <c:v>40128</c:v>
                </c:pt>
                <c:pt idx="591">
                  <c:v>40123</c:v>
                </c:pt>
                <c:pt idx="592">
                  <c:v>40121</c:v>
                </c:pt>
                <c:pt idx="593">
                  <c:v>40116</c:v>
                </c:pt>
                <c:pt idx="594">
                  <c:v>40114</c:v>
                </c:pt>
                <c:pt idx="595">
                  <c:v>40109</c:v>
                </c:pt>
                <c:pt idx="596">
                  <c:v>40107</c:v>
                </c:pt>
                <c:pt idx="597">
                  <c:v>40102</c:v>
                </c:pt>
                <c:pt idx="598">
                  <c:v>40100</c:v>
                </c:pt>
                <c:pt idx="599">
                  <c:v>40095</c:v>
                </c:pt>
                <c:pt idx="600">
                  <c:v>40093</c:v>
                </c:pt>
                <c:pt idx="601">
                  <c:v>40088</c:v>
                </c:pt>
                <c:pt idx="602">
                  <c:v>40086</c:v>
                </c:pt>
                <c:pt idx="603">
                  <c:v>40081</c:v>
                </c:pt>
                <c:pt idx="604">
                  <c:v>40079</c:v>
                </c:pt>
                <c:pt idx="605">
                  <c:v>40074</c:v>
                </c:pt>
                <c:pt idx="606">
                  <c:v>40072</c:v>
                </c:pt>
                <c:pt idx="607">
                  <c:v>40067</c:v>
                </c:pt>
                <c:pt idx="608">
                  <c:v>40065</c:v>
                </c:pt>
                <c:pt idx="609">
                  <c:v>40060</c:v>
                </c:pt>
                <c:pt idx="610">
                  <c:v>40058</c:v>
                </c:pt>
                <c:pt idx="611">
                  <c:v>40053</c:v>
                </c:pt>
                <c:pt idx="612">
                  <c:v>40051</c:v>
                </c:pt>
                <c:pt idx="613">
                  <c:v>40046</c:v>
                </c:pt>
                <c:pt idx="614">
                  <c:v>40044</c:v>
                </c:pt>
                <c:pt idx="615">
                  <c:v>40039</c:v>
                </c:pt>
                <c:pt idx="616">
                  <c:v>40037</c:v>
                </c:pt>
                <c:pt idx="617">
                  <c:v>40032</c:v>
                </c:pt>
                <c:pt idx="618">
                  <c:v>40030</c:v>
                </c:pt>
                <c:pt idx="619">
                  <c:v>40025</c:v>
                </c:pt>
                <c:pt idx="620">
                  <c:v>40023</c:v>
                </c:pt>
                <c:pt idx="621">
                  <c:v>40018</c:v>
                </c:pt>
                <c:pt idx="622">
                  <c:v>40016</c:v>
                </c:pt>
                <c:pt idx="623">
                  <c:v>40011</c:v>
                </c:pt>
                <c:pt idx="624">
                  <c:v>40009</c:v>
                </c:pt>
                <c:pt idx="625">
                  <c:v>40004</c:v>
                </c:pt>
                <c:pt idx="626">
                  <c:v>40002</c:v>
                </c:pt>
                <c:pt idx="627">
                  <c:v>39997</c:v>
                </c:pt>
                <c:pt idx="628">
                  <c:v>39995</c:v>
                </c:pt>
                <c:pt idx="629">
                  <c:v>39990</c:v>
                </c:pt>
                <c:pt idx="630">
                  <c:v>39988</c:v>
                </c:pt>
                <c:pt idx="631">
                  <c:v>39983</c:v>
                </c:pt>
                <c:pt idx="632">
                  <c:v>39981</c:v>
                </c:pt>
                <c:pt idx="633">
                  <c:v>39976</c:v>
                </c:pt>
                <c:pt idx="634">
                  <c:v>39974</c:v>
                </c:pt>
                <c:pt idx="635">
                  <c:v>39969</c:v>
                </c:pt>
                <c:pt idx="636">
                  <c:v>39967</c:v>
                </c:pt>
                <c:pt idx="637">
                  <c:v>39962</c:v>
                </c:pt>
                <c:pt idx="638">
                  <c:v>39960</c:v>
                </c:pt>
                <c:pt idx="639">
                  <c:v>39955</c:v>
                </c:pt>
                <c:pt idx="640">
                  <c:v>39953</c:v>
                </c:pt>
                <c:pt idx="641">
                  <c:v>39948</c:v>
                </c:pt>
                <c:pt idx="642">
                  <c:v>39946</c:v>
                </c:pt>
                <c:pt idx="643">
                  <c:v>39941</c:v>
                </c:pt>
                <c:pt idx="644">
                  <c:v>39939</c:v>
                </c:pt>
                <c:pt idx="645">
                  <c:v>39934</c:v>
                </c:pt>
                <c:pt idx="646">
                  <c:v>39932</c:v>
                </c:pt>
                <c:pt idx="647">
                  <c:v>39927</c:v>
                </c:pt>
                <c:pt idx="648">
                  <c:v>39925</c:v>
                </c:pt>
                <c:pt idx="649">
                  <c:v>39920</c:v>
                </c:pt>
                <c:pt idx="650">
                  <c:v>39918</c:v>
                </c:pt>
                <c:pt idx="651">
                  <c:v>39911</c:v>
                </c:pt>
                <c:pt idx="652">
                  <c:v>39906</c:v>
                </c:pt>
                <c:pt idx="653">
                  <c:v>39904</c:v>
                </c:pt>
                <c:pt idx="654">
                  <c:v>39899</c:v>
                </c:pt>
                <c:pt idx="655">
                  <c:v>39897</c:v>
                </c:pt>
                <c:pt idx="656">
                  <c:v>39892</c:v>
                </c:pt>
                <c:pt idx="657">
                  <c:v>39890</c:v>
                </c:pt>
                <c:pt idx="658">
                  <c:v>39885</c:v>
                </c:pt>
                <c:pt idx="659">
                  <c:v>39883</c:v>
                </c:pt>
                <c:pt idx="660">
                  <c:v>39878</c:v>
                </c:pt>
                <c:pt idx="661">
                  <c:v>39876</c:v>
                </c:pt>
                <c:pt idx="662">
                  <c:v>39871</c:v>
                </c:pt>
                <c:pt idx="663">
                  <c:v>39869</c:v>
                </c:pt>
                <c:pt idx="664">
                  <c:v>39864</c:v>
                </c:pt>
                <c:pt idx="665">
                  <c:v>39862</c:v>
                </c:pt>
                <c:pt idx="666">
                  <c:v>39857</c:v>
                </c:pt>
                <c:pt idx="667">
                  <c:v>39855</c:v>
                </c:pt>
                <c:pt idx="668">
                  <c:v>39850</c:v>
                </c:pt>
                <c:pt idx="669">
                  <c:v>39848</c:v>
                </c:pt>
                <c:pt idx="670">
                  <c:v>39843</c:v>
                </c:pt>
                <c:pt idx="671">
                  <c:v>39841</c:v>
                </c:pt>
                <c:pt idx="672">
                  <c:v>39836</c:v>
                </c:pt>
                <c:pt idx="673">
                  <c:v>39834</c:v>
                </c:pt>
                <c:pt idx="674">
                  <c:v>39829</c:v>
                </c:pt>
                <c:pt idx="675">
                  <c:v>39827</c:v>
                </c:pt>
                <c:pt idx="676">
                  <c:v>39822</c:v>
                </c:pt>
                <c:pt idx="677">
                  <c:v>39820</c:v>
                </c:pt>
                <c:pt idx="678">
                  <c:v>39815</c:v>
                </c:pt>
                <c:pt idx="679">
                  <c:v>39801</c:v>
                </c:pt>
                <c:pt idx="680">
                  <c:v>39799</c:v>
                </c:pt>
                <c:pt idx="681">
                  <c:v>39794</c:v>
                </c:pt>
                <c:pt idx="682">
                  <c:v>39792</c:v>
                </c:pt>
                <c:pt idx="683">
                  <c:v>39787</c:v>
                </c:pt>
                <c:pt idx="684">
                  <c:v>39785</c:v>
                </c:pt>
                <c:pt idx="685">
                  <c:v>39780</c:v>
                </c:pt>
                <c:pt idx="686">
                  <c:v>39778</c:v>
                </c:pt>
                <c:pt idx="687">
                  <c:v>39773</c:v>
                </c:pt>
                <c:pt idx="688">
                  <c:v>39771</c:v>
                </c:pt>
                <c:pt idx="689">
                  <c:v>39766</c:v>
                </c:pt>
                <c:pt idx="690">
                  <c:v>39764</c:v>
                </c:pt>
                <c:pt idx="691">
                  <c:v>39759</c:v>
                </c:pt>
                <c:pt idx="692">
                  <c:v>39757</c:v>
                </c:pt>
                <c:pt idx="693">
                  <c:v>39752</c:v>
                </c:pt>
                <c:pt idx="694">
                  <c:v>39750</c:v>
                </c:pt>
                <c:pt idx="695">
                  <c:v>39745</c:v>
                </c:pt>
                <c:pt idx="696">
                  <c:v>39743</c:v>
                </c:pt>
                <c:pt idx="697">
                  <c:v>39738</c:v>
                </c:pt>
                <c:pt idx="698">
                  <c:v>39736</c:v>
                </c:pt>
                <c:pt idx="699">
                  <c:v>39731</c:v>
                </c:pt>
                <c:pt idx="700">
                  <c:v>39729</c:v>
                </c:pt>
                <c:pt idx="701">
                  <c:v>39724</c:v>
                </c:pt>
                <c:pt idx="702">
                  <c:v>39722</c:v>
                </c:pt>
                <c:pt idx="703">
                  <c:v>39717</c:v>
                </c:pt>
                <c:pt idx="704">
                  <c:v>39715</c:v>
                </c:pt>
                <c:pt idx="705">
                  <c:v>39710</c:v>
                </c:pt>
                <c:pt idx="706">
                  <c:v>39708</c:v>
                </c:pt>
                <c:pt idx="707">
                  <c:v>39703</c:v>
                </c:pt>
                <c:pt idx="708">
                  <c:v>39701</c:v>
                </c:pt>
                <c:pt idx="709">
                  <c:v>39696</c:v>
                </c:pt>
                <c:pt idx="710">
                  <c:v>39694</c:v>
                </c:pt>
                <c:pt idx="711">
                  <c:v>39689</c:v>
                </c:pt>
                <c:pt idx="712">
                  <c:v>39687</c:v>
                </c:pt>
                <c:pt idx="713">
                  <c:v>39682</c:v>
                </c:pt>
                <c:pt idx="714">
                  <c:v>39680</c:v>
                </c:pt>
                <c:pt idx="715">
                  <c:v>39675</c:v>
                </c:pt>
                <c:pt idx="716">
                  <c:v>39673</c:v>
                </c:pt>
                <c:pt idx="717">
                  <c:v>39668</c:v>
                </c:pt>
                <c:pt idx="718">
                  <c:v>39666</c:v>
                </c:pt>
                <c:pt idx="719">
                  <c:v>39661</c:v>
                </c:pt>
                <c:pt idx="720">
                  <c:v>39659</c:v>
                </c:pt>
                <c:pt idx="721">
                  <c:v>39654</c:v>
                </c:pt>
                <c:pt idx="722">
                  <c:v>39652</c:v>
                </c:pt>
                <c:pt idx="723">
                  <c:v>39647</c:v>
                </c:pt>
                <c:pt idx="724">
                  <c:v>39645</c:v>
                </c:pt>
                <c:pt idx="725">
                  <c:v>39640</c:v>
                </c:pt>
                <c:pt idx="726">
                  <c:v>39638</c:v>
                </c:pt>
                <c:pt idx="727">
                  <c:v>39633</c:v>
                </c:pt>
                <c:pt idx="728">
                  <c:v>39631</c:v>
                </c:pt>
                <c:pt idx="729">
                  <c:v>39626</c:v>
                </c:pt>
                <c:pt idx="730">
                  <c:v>39624</c:v>
                </c:pt>
                <c:pt idx="731">
                  <c:v>39622</c:v>
                </c:pt>
                <c:pt idx="732">
                  <c:v>39619</c:v>
                </c:pt>
                <c:pt idx="733">
                  <c:v>39617</c:v>
                </c:pt>
                <c:pt idx="734">
                  <c:v>39612</c:v>
                </c:pt>
                <c:pt idx="735">
                  <c:v>39610</c:v>
                </c:pt>
                <c:pt idx="736">
                  <c:v>39605</c:v>
                </c:pt>
                <c:pt idx="737">
                  <c:v>39603</c:v>
                </c:pt>
                <c:pt idx="738">
                  <c:v>39598</c:v>
                </c:pt>
                <c:pt idx="739">
                  <c:v>39596</c:v>
                </c:pt>
                <c:pt idx="740">
                  <c:v>39591</c:v>
                </c:pt>
                <c:pt idx="741">
                  <c:v>39589</c:v>
                </c:pt>
                <c:pt idx="742">
                  <c:v>39584</c:v>
                </c:pt>
                <c:pt idx="743">
                  <c:v>39582</c:v>
                </c:pt>
                <c:pt idx="744">
                  <c:v>39577</c:v>
                </c:pt>
                <c:pt idx="745">
                  <c:v>39575</c:v>
                </c:pt>
                <c:pt idx="746">
                  <c:v>39570</c:v>
                </c:pt>
                <c:pt idx="747">
                  <c:v>39568</c:v>
                </c:pt>
                <c:pt idx="748">
                  <c:v>39563</c:v>
                </c:pt>
                <c:pt idx="749">
                  <c:v>39561</c:v>
                </c:pt>
                <c:pt idx="750">
                  <c:v>39556</c:v>
                </c:pt>
                <c:pt idx="751">
                  <c:v>39554</c:v>
                </c:pt>
                <c:pt idx="752">
                  <c:v>39549</c:v>
                </c:pt>
                <c:pt idx="753">
                  <c:v>39547</c:v>
                </c:pt>
                <c:pt idx="754">
                  <c:v>39542</c:v>
                </c:pt>
                <c:pt idx="755">
                  <c:v>39540</c:v>
                </c:pt>
                <c:pt idx="756">
                  <c:v>39535</c:v>
                </c:pt>
                <c:pt idx="757">
                  <c:v>39533</c:v>
                </c:pt>
                <c:pt idx="758">
                  <c:v>39526</c:v>
                </c:pt>
                <c:pt idx="759">
                  <c:v>39521</c:v>
                </c:pt>
                <c:pt idx="760">
                  <c:v>39519</c:v>
                </c:pt>
                <c:pt idx="761">
                  <c:v>39514</c:v>
                </c:pt>
                <c:pt idx="762">
                  <c:v>39512</c:v>
                </c:pt>
                <c:pt idx="763">
                  <c:v>39507</c:v>
                </c:pt>
                <c:pt idx="764">
                  <c:v>39505</c:v>
                </c:pt>
                <c:pt idx="765">
                  <c:v>39500</c:v>
                </c:pt>
                <c:pt idx="766">
                  <c:v>39498</c:v>
                </c:pt>
                <c:pt idx="767">
                  <c:v>39493</c:v>
                </c:pt>
                <c:pt idx="768">
                  <c:v>39491</c:v>
                </c:pt>
                <c:pt idx="769">
                  <c:v>39486</c:v>
                </c:pt>
                <c:pt idx="770">
                  <c:v>39484</c:v>
                </c:pt>
                <c:pt idx="771">
                  <c:v>39479</c:v>
                </c:pt>
                <c:pt idx="772">
                  <c:v>39477</c:v>
                </c:pt>
                <c:pt idx="773">
                  <c:v>39472</c:v>
                </c:pt>
                <c:pt idx="774">
                  <c:v>39470</c:v>
                </c:pt>
                <c:pt idx="775">
                  <c:v>39465</c:v>
                </c:pt>
                <c:pt idx="776">
                  <c:v>39463</c:v>
                </c:pt>
                <c:pt idx="777">
                  <c:v>39458</c:v>
                </c:pt>
                <c:pt idx="778">
                  <c:v>39456</c:v>
                </c:pt>
                <c:pt idx="779">
                  <c:v>39451</c:v>
                </c:pt>
                <c:pt idx="780">
                  <c:v>39449</c:v>
                </c:pt>
                <c:pt idx="781">
                  <c:v>39437</c:v>
                </c:pt>
                <c:pt idx="782">
                  <c:v>39435</c:v>
                </c:pt>
                <c:pt idx="783">
                  <c:v>39430</c:v>
                </c:pt>
                <c:pt idx="784">
                  <c:v>39428</c:v>
                </c:pt>
                <c:pt idx="785">
                  <c:v>39423</c:v>
                </c:pt>
                <c:pt idx="786">
                  <c:v>39416</c:v>
                </c:pt>
                <c:pt idx="787">
                  <c:v>39414</c:v>
                </c:pt>
                <c:pt idx="788">
                  <c:v>39409</c:v>
                </c:pt>
                <c:pt idx="789">
                  <c:v>39407</c:v>
                </c:pt>
                <c:pt idx="790">
                  <c:v>39402</c:v>
                </c:pt>
                <c:pt idx="791">
                  <c:v>39400</c:v>
                </c:pt>
                <c:pt idx="792">
                  <c:v>39395</c:v>
                </c:pt>
                <c:pt idx="793">
                  <c:v>39393</c:v>
                </c:pt>
                <c:pt idx="794">
                  <c:v>39388</c:v>
                </c:pt>
                <c:pt idx="795">
                  <c:v>39386</c:v>
                </c:pt>
                <c:pt idx="796">
                  <c:v>39381</c:v>
                </c:pt>
                <c:pt idx="797">
                  <c:v>39379</c:v>
                </c:pt>
                <c:pt idx="798">
                  <c:v>39374</c:v>
                </c:pt>
                <c:pt idx="799">
                  <c:v>39372</c:v>
                </c:pt>
                <c:pt idx="800">
                  <c:v>39367</c:v>
                </c:pt>
                <c:pt idx="801">
                  <c:v>39365</c:v>
                </c:pt>
                <c:pt idx="802">
                  <c:v>39360</c:v>
                </c:pt>
                <c:pt idx="803">
                  <c:v>39358</c:v>
                </c:pt>
                <c:pt idx="804">
                  <c:v>39353</c:v>
                </c:pt>
                <c:pt idx="805">
                  <c:v>39351</c:v>
                </c:pt>
                <c:pt idx="806">
                  <c:v>39346</c:v>
                </c:pt>
                <c:pt idx="807">
                  <c:v>39344</c:v>
                </c:pt>
                <c:pt idx="808">
                  <c:v>39339</c:v>
                </c:pt>
                <c:pt idx="809">
                  <c:v>39337</c:v>
                </c:pt>
                <c:pt idx="810">
                  <c:v>39332</c:v>
                </c:pt>
                <c:pt idx="811">
                  <c:v>39330</c:v>
                </c:pt>
                <c:pt idx="812">
                  <c:v>39325</c:v>
                </c:pt>
                <c:pt idx="813">
                  <c:v>39323</c:v>
                </c:pt>
                <c:pt idx="814">
                  <c:v>39318</c:v>
                </c:pt>
                <c:pt idx="815">
                  <c:v>39316</c:v>
                </c:pt>
                <c:pt idx="816">
                  <c:v>39311</c:v>
                </c:pt>
                <c:pt idx="817">
                  <c:v>39309</c:v>
                </c:pt>
                <c:pt idx="818">
                  <c:v>39304</c:v>
                </c:pt>
                <c:pt idx="819">
                  <c:v>39302</c:v>
                </c:pt>
                <c:pt idx="820">
                  <c:v>39297</c:v>
                </c:pt>
                <c:pt idx="821">
                  <c:v>39295</c:v>
                </c:pt>
                <c:pt idx="822">
                  <c:v>39290</c:v>
                </c:pt>
                <c:pt idx="823">
                  <c:v>39288</c:v>
                </c:pt>
                <c:pt idx="824">
                  <c:v>39283</c:v>
                </c:pt>
                <c:pt idx="825">
                  <c:v>39281</c:v>
                </c:pt>
                <c:pt idx="826">
                  <c:v>39276</c:v>
                </c:pt>
                <c:pt idx="827">
                  <c:v>39274</c:v>
                </c:pt>
                <c:pt idx="828">
                  <c:v>39269</c:v>
                </c:pt>
                <c:pt idx="829">
                  <c:v>39267</c:v>
                </c:pt>
                <c:pt idx="830">
                  <c:v>39262</c:v>
                </c:pt>
                <c:pt idx="831">
                  <c:v>39260</c:v>
                </c:pt>
                <c:pt idx="832">
                  <c:v>39255</c:v>
                </c:pt>
                <c:pt idx="833">
                  <c:v>39253</c:v>
                </c:pt>
                <c:pt idx="834">
                  <c:v>39248</c:v>
                </c:pt>
                <c:pt idx="835">
                  <c:v>39246</c:v>
                </c:pt>
                <c:pt idx="836">
                  <c:v>39241</c:v>
                </c:pt>
              </c:numCache>
            </c:numRef>
          </c:cat>
          <c:val>
            <c:numRef>
              <c:f>'Ali Prems'!$F$5:$F$841</c:f>
              <c:numCache>
                <c:formatCode>0</c:formatCode>
                <c:ptCount val="837"/>
                <c:pt idx="0">
                  <c:v>193.33</c:v>
                </c:pt>
                <c:pt idx="1">
                  <c:v>205</c:v>
                </c:pt>
                <c:pt idx="2">
                  <c:v>201.67</c:v>
                </c:pt>
                <c:pt idx="3">
                  <c:v>258.57</c:v>
                </c:pt>
                <c:pt idx="4">
                  <c:v>258.75</c:v>
                </c:pt>
                <c:pt idx="5">
                  <c:v>264.74</c:v>
                </c:pt>
                <c:pt idx="6">
                  <c:v>270</c:v>
                </c:pt>
                <c:pt idx="7">
                  <c:v>300</c:v>
                </c:pt>
                <c:pt idx="8">
                  <c:v>308.57</c:v>
                </c:pt>
                <c:pt idx="9">
                  <c:v>304</c:v>
                </c:pt>
                <c:pt idx="10">
                  <c:v>306.25</c:v>
                </c:pt>
                <c:pt idx="11">
                  <c:v>312.5</c:v>
                </c:pt>
                <c:pt idx="12">
                  <c:v>325</c:v>
                </c:pt>
                <c:pt idx="13">
                  <c:v>325</c:v>
                </c:pt>
                <c:pt idx="14">
                  <c:v>325</c:v>
                </c:pt>
                <c:pt idx="15">
                  <c:v>330</c:v>
                </c:pt>
                <c:pt idx="16">
                  <c:v>331.67</c:v>
                </c:pt>
                <c:pt idx="17">
                  <c:v>328.33</c:v>
                </c:pt>
                <c:pt idx="18">
                  <c:v>330</c:v>
                </c:pt>
                <c:pt idx="19">
                  <c:v>332.5</c:v>
                </c:pt>
                <c:pt idx="20">
                  <c:v>328.33</c:v>
                </c:pt>
                <c:pt idx="21">
                  <c:v>328.33</c:v>
                </c:pt>
                <c:pt idx="22">
                  <c:v>323.33</c:v>
                </c:pt>
                <c:pt idx="23">
                  <c:v>323.33</c:v>
                </c:pt>
                <c:pt idx="24">
                  <c:v>323.33</c:v>
                </c:pt>
                <c:pt idx="25">
                  <c:v>330</c:v>
                </c:pt>
                <c:pt idx="26">
                  <c:v>330</c:v>
                </c:pt>
                <c:pt idx="27">
                  <c:v>317.5</c:v>
                </c:pt>
                <c:pt idx="28">
                  <c:v>317.5</c:v>
                </c:pt>
                <c:pt idx="29">
                  <c:v>315</c:v>
                </c:pt>
                <c:pt idx="30">
                  <c:v>315</c:v>
                </c:pt>
                <c:pt idx="31">
                  <c:v>315</c:v>
                </c:pt>
                <c:pt idx="32">
                  <c:v>315</c:v>
                </c:pt>
                <c:pt idx="33">
                  <c:v>315</c:v>
                </c:pt>
                <c:pt idx="34">
                  <c:v>315</c:v>
                </c:pt>
                <c:pt idx="35">
                  <c:v>310</c:v>
                </c:pt>
                <c:pt idx="36">
                  <c:v>310</c:v>
                </c:pt>
                <c:pt idx="37">
                  <c:v>310</c:v>
                </c:pt>
                <c:pt idx="38">
                  <c:v>310</c:v>
                </c:pt>
                <c:pt idx="39">
                  <c:v>310</c:v>
                </c:pt>
                <c:pt idx="40">
                  <c:v>310.83</c:v>
                </c:pt>
                <c:pt idx="41">
                  <c:v>310.83</c:v>
                </c:pt>
                <c:pt idx="42">
                  <c:v>310.83</c:v>
                </c:pt>
                <c:pt idx="43">
                  <c:v>310.83</c:v>
                </c:pt>
                <c:pt idx="44">
                  <c:v>310.83</c:v>
                </c:pt>
                <c:pt idx="45">
                  <c:v>315</c:v>
                </c:pt>
                <c:pt idx="46">
                  <c:v>315</c:v>
                </c:pt>
                <c:pt idx="47">
                  <c:v>315</c:v>
                </c:pt>
                <c:pt idx="48">
                  <c:v>315</c:v>
                </c:pt>
                <c:pt idx="49">
                  <c:v>315</c:v>
                </c:pt>
                <c:pt idx="50">
                  <c:v>302.5</c:v>
                </c:pt>
                <c:pt idx="51">
                  <c:v>302.5</c:v>
                </c:pt>
                <c:pt idx="52">
                  <c:v>302.5</c:v>
                </c:pt>
                <c:pt idx="53">
                  <c:v>302.5</c:v>
                </c:pt>
                <c:pt idx="54">
                  <c:v>302.5</c:v>
                </c:pt>
                <c:pt idx="55">
                  <c:v>308.33</c:v>
                </c:pt>
                <c:pt idx="56">
                  <c:v>308.33</c:v>
                </c:pt>
                <c:pt idx="57">
                  <c:v>308.33</c:v>
                </c:pt>
                <c:pt idx="58">
                  <c:v>308.33</c:v>
                </c:pt>
                <c:pt idx="59">
                  <c:v>308.33</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305</c:v>
                </c:pt>
                <c:pt idx="95">
                  <c:v>305</c:v>
                </c:pt>
                <c:pt idx="96">
                  <c:v>305</c:v>
                </c:pt>
                <c:pt idx="97">
                  <c:v>305</c:v>
                </c:pt>
                <c:pt idx="98">
                  <c:v>305</c:v>
                </c:pt>
                <c:pt idx="99">
                  <c:v>297.5</c:v>
                </c:pt>
                <c:pt idx="100">
                  <c:v>297.5</c:v>
                </c:pt>
                <c:pt idx="101">
                  <c:v>297.5</c:v>
                </c:pt>
                <c:pt idx="102">
                  <c:v>297.5</c:v>
                </c:pt>
                <c:pt idx="103">
                  <c:v>297.5</c:v>
                </c:pt>
                <c:pt idx="104">
                  <c:v>297.5</c:v>
                </c:pt>
                <c:pt idx="105">
                  <c:v>297.5</c:v>
                </c:pt>
                <c:pt idx="106">
                  <c:v>297.5</c:v>
                </c:pt>
                <c:pt idx="107">
                  <c:v>297.5</c:v>
                </c:pt>
                <c:pt idx="108">
                  <c:v>297.5</c:v>
                </c:pt>
                <c:pt idx="109">
                  <c:v>298.33</c:v>
                </c:pt>
                <c:pt idx="110">
                  <c:v>298.33</c:v>
                </c:pt>
                <c:pt idx="111">
                  <c:v>298.33</c:v>
                </c:pt>
                <c:pt idx="112">
                  <c:v>298.33</c:v>
                </c:pt>
                <c:pt idx="113">
                  <c:v>298.33</c:v>
                </c:pt>
                <c:pt idx="114">
                  <c:v>288</c:v>
                </c:pt>
                <c:pt idx="115">
                  <c:v>288</c:v>
                </c:pt>
                <c:pt idx="116">
                  <c:v>288</c:v>
                </c:pt>
                <c:pt idx="117">
                  <c:v>288</c:v>
                </c:pt>
                <c:pt idx="118">
                  <c:v>288</c:v>
                </c:pt>
                <c:pt idx="119">
                  <c:v>288</c:v>
                </c:pt>
                <c:pt idx="120">
                  <c:v>288</c:v>
                </c:pt>
                <c:pt idx="121">
                  <c:v>288</c:v>
                </c:pt>
                <c:pt idx="122">
                  <c:v>288</c:v>
                </c:pt>
                <c:pt idx="123">
                  <c:v>288</c:v>
                </c:pt>
                <c:pt idx="124">
                  <c:v>288</c:v>
                </c:pt>
                <c:pt idx="125">
                  <c:v>288</c:v>
                </c:pt>
                <c:pt idx="126">
                  <c:v>288</c:v>
                </c:pt>
                <c:pt idx="127">
                  <c:v>288</c:v>
                </c:pt>
                <c:pt idx="128">
                  <c:v>288</c:v>
                </c:pt>
                <c:pt idx="129">
                  <c:v>288</c:v>
                </c:pt>
                <c:pt idx="130">
                  <c:v>288</c:v>
                </c:pt>
                <c:pt idx="131">
                  <c:v>288</c:v>
                </c:pt>
                <c:pt idx="132">
                  <c:v>288</c:v>
                </c:pt>
                <c:pt idx="133">
                  <c:v>288</c:v>
                </c:pt>
                <c:pt idx="134">
                  <c:v>288</c:v>
                </c:pt>
                <c:pt idx="135">
                  <c:v>288</c:v>
                </c:pt>
                <c:pt idx="136">
                  <c:v>288</c:v>
                </c:pt>
                <c:pt idx="137">
                  <c:v>288</c:v>
                </c:pt>
                <c:pt idx="138">
                  <c:v>290</c:v>
                </c:pt>
                <c:pt idx="139">
                  <c:v>290</c:v>
                </c:pt>
                <c:pt idx="140">
                  <c:v>290</c:v>
                </c:pt>
                <c:pt idx="141">
                  <c:v>290</c:v>
                </c:pt>
                <c:pt idx="142">
                  <c:v>290</c:v>
                </c:pt>
                <c:pt idx="143">
                  <c:v>290</c:v>
                </c:pt>
                <c:pt idx="144">
                  <c:v>290</c:v>
                </c:pt>
                <c:pt idx="145">
                  <c:v>290</c:v>
                </c:pt>
                <c:pt idx="146">
                  <c:v>290</c:v>
                </c:pt>
                <c:pt idx="147">
                  <c:v>290</c:v>
                </c:pt>
                <c:pt idx="148">
                  <c:v>290</c:v>
                </c:pt>
                <c:pt idx="149">
                  <c:v>295</c:v>
                </c:pt>
                <c:pt idx="150">
                  <c:v>295</c:v>
                </c:pt>
                <c:pt idx="151">
                  <c:v>295</c:v>
                </c:pt>
                <c:pt idx="152">
                  <c:v>295</c:v>
                </c:pt>
                <c:pt idx="153">
                  <c:v>295</c:v>
                </c:pt>
                <c:pt idx="154">
                  <c:v>295</c:v>
                </c:pt>
                <c:pt idx="155">
                  <c:v>295</c:v>
                </c:pt>
                <c:pt idx="156">
                  <c:v>295</c:v>
                </c:pt>
                <c:pt idx="157">
                  <c:v>295</c:v>
                </c:pt>
                <c:pt idx="158">
                  <c:v>295</c:v>
                </c:pt>
                <c:pt idx="159">
                  <c:v>280</c:v>
                </c:pt>
                <c:pt idx="160">
                  <c:v>280</c:v>
                </c:pt>
                <c:pt idx="161">
                  <c:v>280</c:v>
                </c:pt>
                <c:pt idx="162">
                  <c:v>280</c:v>
                </c:pt>
                <c:pt idx="163">
                  <c:v>280</c:v>
                </c:pt>
                <c:pt idx="164">
                  <c:v>280</c:v>
                </c:pt>
                <c:pt idx="165">
                  <c:v>280</c:v>
                </c:pt>
                <c:pt idx="166">
                  <c:v>280</c:v>
                </c:pt>
                <c:pt idx="167">
                  <c:v>280</c:v>
                </c:pt>
                <c:pt idx="168">
                  <c:v>280</c:v>
                </c:pt>
                <c:pt idx="169">
                  <c:v>255</c:v>
                </c:pt>
                <c:pt idx="170">
                  <c:v>255</c:v>
                </c:pt>
                <c:pt idx="171">
                  <c:v>255</c:v>
                </c:pt>
                <c:pt idx="172">
                  <c:v>255</c:v>
                </c:pt>
                <c:pt idx="173">
                  <c:v>255</c:v>
                </c:pt>
                <c:pt idx="174">
                  <c:v>255</c:v>
                </c:pt>
                <c:pt idx="175">
                  <c:v>255</c:v>
                </c:pt>
                <c:pt idx="176">
                  <c:v>255</c:v>
                </c:pt>
                <c:pt idx="177">
                  <c:v>255</c:v>
                </c:pt>
                <c:pt idx="178">
                  <c:v>255</c:v>
                </c:pt>
                <c:pt idx="179">
                  <c:v>233.33</c:v>
                </c:pt>
                <c:pt idx="180">
                  <c:v>233.33</c:v>
                </c:pt>
                <c:pt idx="181">
                  <c:v>233.33</c:v>
                </c:pt>
                <c:pt idx="182">
                  <c:v>233.33</c:v>
                </c:pt>
                <c:pt idx="183">
                  <c:v>233.33</c:v>
                </c:pt>
                <c:pt idx="184">
                  <c:v>233.33</c:v>
                </c:pt>
                <c:pt idx="185">
                  <c:v>233.33</c:v>
                </c:pt>
                <c:pt idx="186">
                  <c:v>233.33</c:v>
                </c:pt>
                <c:pt idx="187">
                  <c:v>233.33</c:v>
                </c:pt>
                <c:pt idx="188">
                  <c:v>233.33</c:v>
                </c:pt>
                <c:pt idx="189">
                  <c:v>220</c:v>
                </c:pt>
                <c:pt idx="190">
                  <c:v>220</c:v>
                </c:pt>
                <c:pt idx="191">
                  <c:v>220</c:v>
                </c:pt>
                <c:pt idx="192">
                  <c:v>220</c:v>
                </c:pt>
                <c:pt idx="193">
                  <c:v>220</c:v>
                </c:pt>
                <c:pt idx="194">
                  <c:v>220</c:v>
                </c:pt>
                <c:pt idx="195">
                  <c:v>220</c:v>
                </c:pt>
                <c:pt idx="196">
                  <c:v>220</c:v>
                </c:pt>
                <c:pt idx="197">
                  <c:v>220</c:v>
                </c:pt>
                <c:pt idx="198">
                  <c:v>220</c:v>
                </c:pt>
                <c:pt idx="199">
                  <c:v>220</c:v>
                </c:pt>
                <c:pt idx="200">
                  <c:v>220</c:v>
                </c:pt>
                <c:pt idx="201">
                  <c:v>220</c:v>
                </c:pt>
                <c:pt idx="202">
                  <c:v>220</c:v>
                </c:pt>
                <c:pt idx="203">
                  <c:v>220</c:v>
                </c:pt>
                <c:pt idx="204">
                  <c:v>215</c:v>
                </c:pt>
                <c:pt idx="205">
                  <c:v>215</c:v>
                </c:pt>
                <c:pt idx="206">
                  <c:v>215</c:v>
                </c:pt>
                <c:pt idx="207">
                  <c:v>215</c:v>
                </c:pt>
                <c:pt idx="208">
                  <c:v>215</c:v>
                </c:pt>
                <c:pt idx="209">
                  <c:v>213.75</c:v>
                </c:pt>
                <c:pt idx="210">
                  <c:v>213.75</c:v>
                </c:pt>
                <c:pt idx="211">
                  <c:v>213.75</c:v>
                </c:pt>
                <c:pt idx="212">
                  <c:v>213.75</c:v>
                </c:pt>
                <c:pt idx="213">
                  <c:v>213.75</c:v>
                </c:pt>
                <c:pt idx="214">
                  <c:v>212</c:v>
                </c:pt>
                <c:pt idx="215">
                  <c:v>212</c:v>
                </c:pt>
                <c:pt idx="216">
                  <c:v>212</c:v>
                </c:pt>
                <c:pt idx="217">
                  <c:v>212</c:v>
                </c:pt>
                <c:pt idx="218">
                  <c:v>212</c:v>
                </c:pt>
                <c:pt idx="219">
                  <c:v>200</c:v>
                </c:pt>
                <c:pt idx="220">
                  <c:v>200</c:v>
                </c:pt>
                <c:pt idx="221">
                  <c:v>200</c:v>
                </c:pt>
                <c:pt idx="222">
                  <c:v>188.75</c:v>
                </c:pt>
                <c:pt idx="223">
                  <c:v>188.75</c:v>
                </c:pt>
                <c:pt idx="224">
                  <c:v>188.75</c:v>
                </c:pt>
                <c:pt idx="225">
                  <c:v>188.75</c:v>
                </c:pt>
                <c:pt idx="226">
                  <c:v>188.75</c:v>
                </c:pt>
                <c:pt idx="227">
                  <c:v>188.75</c:v>
                </c:pt>
                <c:pt idx="228">
                  <c:v>188.75</c:v>
                </c:pt>
                <c:pt idx="229">
                  <c:v>186.67</c:v>
                </c:pt>
                <c:pt idx="230">
                  <c:v>186.67</c:v>
                </c:pt>
                <c:pt idx="231">
                  <c:v>186.67</c:v>
                </c:pt>
                <c:pt idx="232">
                  <c:v>186.67</c:v>
                </c:pt>
                <c:pt idx="233">
                  <c:v>186.67</c:v>
                </c:pt>
                <c:pt idx="234">
                  <c:v>186.67</c:v>
                </c:pt>
                <c:pt idx="235">
                  <c:v>186.67</c:v>
                </c:pt>
                <c:pt idx="236">
                  <c:v>185</c:v>
                </c:pt>
                <c:pt idx="237">
                  <c:v>185</c:v>
                </c:pt>
                <c:pt idx="238">
                  <c:v>185</c:v>
                </c:pt>
                <c:pt idx="239">
                  <c:v>185</c:v>
                </c:pt>
                <c:pt idx="240">
                  <c:v>185</c:v>
                </c:pt>
                <c:pt idx="241">
                  <c:v>185</c:v>
                </c:pt>
                <c:pt idx="242">
                  <c:v>185</c:v>
                </c:pt>
                <c:pt idx="243">
                  <c:v>185</c:v>
                </c:pt>
                <c:pt idx="244">
                  <c:v>185</c:v>
                </c:pt>
                <c:pt idx="245">
                  <c:v>185</c:v>
                </c:pt>
                <c:pt idx="246">
                  <c:v>185</c:v>
                </c:pt>
                <c:pt idx="247">
                  <c:v>185</c:v>
                </c:pt>
                <c:pt idx="248">
                  <c:v>185</c:v>
                </c:pt>
                <c:pt idx="249">
                  <c:v>185</c:v>
                </c:pt>
                <c:pt idx="250">
                  <c:v>185</c:v>
                </c:pt>
                <c:pt idx="251">
                  <c:v>185</c:v>
                </c:pt>
                <c:pt idx="252">
                  <c:v>185</c:v>
                </c:pt>
                <c:pt idx="253">
                  <c:v>185</c:v>
                </c:pt>
                <c:pt idx="254">
                  <c:v>185</c:v>
                </c:pt>
                <c:pt idx="255">
                  <c:v>185</c:v>
                </c:pt>
                <c:pt idx="256">
                  <c:v>185</c:v>
                </c:pt>
                <c:pt idx="257">
                  <c:v>185</c:v>
                </c:pt>
                <c:pt idx="258">
                  <c:v>185</c:v>
                </c:pt>
                <c:pt idx="259">
                  <c:v>185</c:v>
                </c:pt>
                <c:pt idx="260">
                  <c:v>185</c:v>
                </c:pt>
                <c:pt idx="261">
                  <c:v>185</c:v>
                </c:pt>
                <c:pt idx="262">
                  <c:v>185</c:v>
                </c:pt>
                <c:pt idx="263">
                  <c:v>185</c:v>
                </c:pt>
                <c:pt idx="264">
                  <c:v>185</c:v>
                </c:pt>
                <c:pt idx="265">
                  <c:v>185</c:v>
                </c:pt>
                <c:pt idx="266">
                  <c:v>185</c:v>
                </c:pt>
                <c:pt idx="267">
                  <c:v>185</c:v>
                </c:pt>
                <c:pt idx="268">
                  <c:v>185</c:v>
                </c:pt>
                <c:pt idx="269">
                  <c:v>185</c:v>
                </c:pt>
                <c:pt idx="270">
                  <c:v>185</c:v>
                </c:pt>
                <c:pt idx="271">
                  <c:v>185</c:v>
                </c:pt>
                <c:pt idx="272">
                  <c:v>185</c:v>
                </c:pt>
                <c:pt idx="273">
                  <c:v>185</c:v>
                </c:pt>
                <c:pt idx="274">
                  <c:v>185</c:v>
                </c:pt>
                <c:pt idx="275">
                  <c:v>185</c:v>
                </c:pt>
                <c:pt idx="276">
                  <c:v>185</c:v>
                </c:pt>
                <c:pt idx="277">
                  <c:v>185</c:v>
                </c:pt>
                <c:pt idx="278">
                  <c:v>185</c:v>
                </c:pt>
                <c:pt idx="279">
                  <c:v>185</c:v>
                </c:pt>
                <c:pt idx="280">
                  <c:v>185</c:v>
                </c:pt>
                <c:pt idx="281">
                  <c:v>185</c:v>
                </c:pt>
                <c:pt idx="282">
                  <c:v>185</c:v>
                </c:pt>
                <c:pt idx="283">
                  <c:v>185</c:v>
                </c:pt>
                <c:pt idx="284">
                  <c:v>185</c:v>
                </c:pt>
                <c:pt idx="285">
                  <c:v>185</c:v>
                </c:pt>
                <c:pt idx="286">
                  <c:v>185</c:v>
                </c:pt>
                <c:pt idx="287">
                  <c:v>185</c:v>
                </c:pt>
                <c:pt idx="288">
                  <c:v>185</c:v>
                </c:pt>
                <c:pt idx="289">
                  <c:v>185</c:v>
                </c:pt>
                <c:pt idx="290">
                  <c:v>185</c:v>
                </c:pt>
                <c:pt idx="291">
                  <c:v>185</c:v>
                </c:pt>
                <c:pt idx="292">
                  <c:v>185</c:v>
                </c:pt>
                <c:pt idx="293">
                  <c:v>185</c:v>
                </c:pt>
                <c:pt idx="294">
                  <c:v>185</c:v>
                </c:pt>
                <c:pt idx="295">
                  <c:v>185</c:v>
                </c:pt>
                <c:pt idx="296">
                  <c:v>185</c:v>
                </c:pt>
                <c:pt idx="297">
                  <c:v>185</c:v>
                </c:pt>
                <c:pt idx="298">
                  <c:v>185</c:v>
                </c:pt>
                <c:pt idx="299">
                  <c:v>185</c:v>
                </c:pt>
                <c:pt idx="300">
                  <c:v>185</c:v>
                </c:pt>
                <c:pt idx="301">
                  <c:v>185</c:v>
                </c:pt>
                <c:pt idx="302">
                  <c:v>185</c:v>
                </c:pt>
                <c:pt idx="303">
                  <c:v>185</c:v>
                </c:pt>
                <c:pt idx="304">
                  <c:v>185</c:v>
                </c:pt>
                <c:pt idx="305">
                  <c:v>185</c:v>
                </c:pt>
                <c:pt idx="306">
                  <c:v>184.58</c:v>
                </c:pt>
                <c:pt idx="307">
                  <c:v>184.58</c:v>
                </c:pt>
                <c:pt idx="308">
                  <c:v>184.58</c:v>
                </c:pt>
                <c:pt idx="309">
                  <c:v>184.58</c:v>
                </c:pt>
                <c:pt idx="310">
                  <c:v>184.58</c:v>
                </c:pt>
                <c:pt idx="311">
                  <c:v>184.58</c:v>
                </c:pt>
                <c:pt idx="312">
                  <c:v>184.58</c:v>
                </c:pt>
                <c:pt idx="313">
                  <c:v>184.58</c:v>
                </c:pt>
                <c:pt idx="314">
                  <c:v>184.58</c:v>
                </c:pt>
                <c:pt idx="315">
                  <c:v>184.58</c:v>
                </c:pt>
                <c:pt idx="316">
                  <c:v>185</c:v>
                </c:pt>
                <c:pt idx="317">
                  <c:v>185</c:v>
                </c:pt>
                <c:pt idx="318">
                  <c:v>185</c:v>
                </c:pt>
                <c:pt idx="319">
                  <c:v>185</c:v>
                </c:pt>
                <c:pt idx="320">
                  <c:v>185</c:v>
                </c:pt>
                <c:pt idx="321">
                  <c:v>188.75</c:v>
                </c:pt>
                <c:pt idx="322">
                  <c:v>188.75</c:v>
                </c:pt>
                <c:pt idx="323">
                  <c:v>188.75</c:v>
                </c:pt>
                <c:pt idx="324">
                  <c:v>188.75</c:v>
                </c:pt>
                <c:pt idx="325">
                  <c:v>187.5</c:v>
                </c:pt>
                <c:pt idx="326">
                  <c:v>187.5</c:v>
                </c:pt>
                <c:pt idx="327">
                  <c:v>187.5</c:v>
                </c:pt>
                <c:pt idx="328">
                  <c:v>187.5</c:v>
                </c:pt>
                <c:pt idx="329">
                  <c:v>188.75</c:v>
                </c:pt>
                <c:pt idx="330">
                  <c:v>188.75</c:v>
                </c:pt>
                <c:pt idx="331">
                  <c:v>188.75</c:v>
                </c:pt>
                <c:pt idx="332">
                  <c:v>188.75</c:v>
                </c:pt>
                <c:pt idx="333">
                  <c:v>188.75</c:v>
                </c:pt>
                <c:pt idx="334">
                  <c:v>188.75</c:v>
                </c:pt>
                <c:pt idx="335">
                  <c:v>187.14</c:v>
                </c:pt>
                <c:pt idx="336">
                  <c:v>187.14</c:v>
                </c:pt>
                <c:pt idx="337">
                  <c:v>187.14</c:v>
                </c:pt>
                <c:pt idx="338">
                  <c:v>187.14</c:v>
                </c:pt>
                <c:pt idx="339">
                  <c:v>187.14</c:v>
                </c:pt>
                <c:pt idx="340">
                  <c:v>187.14</c:v>
                </c:pt>
                <c:pt idx="341">
                  <c:v>187.14</c:v>
                </c:pt>
                <c:pt idx="342">
                  <c:v>187.14</c:v>
                </c:pt>
                <c:pt idx="343">
                  <c:v>187.14</c:v>
                </c:pt>
                <c:pt idx="344">
                  <c:v>187.14</c:v>
                </c:pt>
                <c:pt idx="345">
                  <c:v>185</c:v>
                </c:pt>
                <c:pt idx="346">
                  <c:v>185</c:v>
                </c:pt>
                <c:pt idx="347">
                  <c:v>185</c:v>
                </c:pt>
                <c:pt idx="348">
                  <c:v>185</c:v>
                </c:pt>
                <c:pt idx="349">
                  <c:v>185</c:v>
                </c:pt>
                <c:pt idx="350">
                  <c:v>185</c:v>
                </c:pt>
                <c:pt idx="351">
                  <c:v>185</c:v>
                </c:pt>
                <c:pt idx="352">
                  <c:v>185</c:v>
                </c:pt>
                <c:pt idx="353">
                  <c:v>185</c:v>
                </c:pt>
                <c:pt idx="354">
                  <c:v>185</c:v>
                </c:pt>
                <c:pt idx="355">
                  <c:v>185</c:v>
                </c:pt>
                <c:pt idx="356">
                  <c:v>185</c:v>
                </c:pt>
                <c:pt idx="357">
                  <c:v>185</c:v>
                </c:pt>
                <c:pt idx="358">
                  <c:v>185</c:v>
                </c:pt>
                <c:pt idx="359">
                  <c:v>185</c:v>
                </c:pt>
                <c:pt idx="360">
                  <c:v>180</c:v>
                </c:pt>
                <c:pt idx="361">
                  <c:v>180</c:v>
                </c:pt>
                <c:pt idx="362">
                  <c:v>180</c:v>
                </c:pt>
                <c:pt idx="363">
                  <c:v>180</c:v>
                </c:pt>
                <c:pt idx="364">
                  <c:v>180</c:v>
                </c:pt>
                <c:pt idx="365">
                  <c:v>180</c:v>
                </c:pt>
                <c:pt idx="366">
                  <c:v>180</c:v>
                </c:pt>
                <c:pt idx="367">
                  <c:v>180</c:v>
                </c:pt>
                <c:pt idx="368">
                  <c:v>180</c:v>
                </c:pt>
                <c:pt idx="369">
                  <c:v>180</c:v>
                </c:pt>
                <c:pt idx="370">
                  <c:v>180</c:v>
                </c:pt>
                <c:pt idx="371">
                  <c:v>180</c:v>
                </c:pt>
                <c:pt idx="372">
                  <c:v>180</c:v>
                </c:pt>
                <c:pt idx="373">
                  <c:v>180</c:v>
                </c:pt>
                <c:pt idx="374">
                  <c:v>180</c:v>
                </c:pt>
                <c:pt idx="375">
                  <c:v>180</c:v>
                </c:pt>
                <c:pt idx="376">
                  <c:v>180</c:v>
                </c:pt>
                <c:pt idx="377">
                  <c:v>180</c:v>
                </c:pt>
                <c:pt idx="378">
                  <c:v>180</c:v>
                </c:pt>
                <c:pt idx="379">
                  <c:v>180</c:v>
                </c:pt>
                <c:pt idx="380">
                  <c:v>180</c:v>
                </c:pt>
                <c:pt idx="381">
                  <c:v>180</c:v>
                </c:pt>
                <c:pt idx="382">
                  <c:v>180</c:v>
                </c:pt>
                <c:pt idx="383">
                  <c:v>180</c:v>
                </c:pt>
                <c:pt idx="384">
                  <c:v>180</c:v>
                </c:pt>
                <c:pt idx="385">
                  <c:v>180</c:v>
                </c:pt>
                <c:pt idx="386">
                  <c:v>180</c:v>
                </c:pt>
                <c:pt idx="387">
                  <c:v>180</c:v>
                </c:pt>
                <c:pt idx="388">
                  <c:v>180</c:v>
                </c:pt>
                <c:pt idx="389">
                  <c:v>180</c:v>
                </c:pt>
                <c:pt idx="390">
                  <c:v>180</c:v>
                </c:pt>
                <c:pt idx="391">
                  <c:v>180</c:v>
                </c:pt>
                <c:pt idx="392">
                  <c:v>180</c:v>
                </c:pt>
                <c:pt idx="393">
                  <c:v>180</c:v>
                </c:pt>
                <c:pt idx="394">
                  <c:v>180</c:v>
                </c:pt>
                <c:pt idx="395">
                  <c:v>180</c:v>
                </c:pt>
                <c:pt idx="396">
                  <c:v>180</c:v>
                </c:pt>
                <c:pt idx="397">
                  <c:v>180</c:v>
                </c:pt>
                <c:pt idx="398">
                  <c:v>180</c:v>
                </c:pt>
                <c:pt idx="399">
                  <c:v>180</c:v>
                </c:pt>
                <c:pt idx="400">
                  <c:v>180</c:v>
                </c:pt>
                <c:pt idx="401">
                  <c:v>180</c:v>
                </c:pt>
                <c:pt idx="402">
                  <c:v>180</c:v>
                </c:pt>
                <c:pt idx="403">
                  <c:v>180</c:v>
                </c:pt>
                <c:pt idx="404">
                  <c:v>180</c:v>
                </c:pt>
                <c:pt idx="405">
                  <c:v>180</c:v>
                </c:pt>
                <c:pt idx="406">
                  <c:v>180</c:v>
                </c:pt>
                <c:pt idx="407">
                  <c:v>180</c:v>
                </c:pt>
                <c:pt idx="408">
                  <c:v>180</c:v>
                </c:pt>
                <c:pt idx="409">
                  <c:v>180</c:v>
                </c:pt>
                <c:pt idx="410">
                  <c:v>180</c:v>
                </c:pt>
                <c:pt idx="411">
                  <c:v>180</c:v>
                </c:pt>
                <c:pt idx="412">
                  <c:v>180</c:v>
                </c:pt>
                <c:pt idx="413">
                  <c:v>180</c:v>
                </c:pt>
                <c:pt idx="414">
                  <c:v>180</c:v>
                </c:pt>
                <c:pt idx="415">
                  <c:v>180</c:v>
                </c:pt>
                <c:pt idx="416">
                  <c:v>180</c:v>
                </c:pt>
                <c:pt idx="417">
                  <c:v>180</c:v>
                </c:pt>
                <c:pt idx="418">
                  <c:v>180</c:v>
                </c:pt>
                <c:pt idx="419">
                  <c:v>180</c:v>
                </c:pt>
                <c:pt idx="420">
                  <c:v>180</c:v>
                </c:pt>
                <c:pt idx="421">
                  <c:v>180</c:v>
                </c:pt>
                <c:pt idx="422">
                  <c:v>180</c:v>
                </c:pt>
                <c:pt idx="423">
                  <c:v>180</c:v>
                </c:pt>
                <c:pt idx="424">
                  <c:v>180</c:v>
                </c:pt>
                <c:pt idx="425">
                  <c:v>180</c:v>
                </c:pt>
                <c:pt idx="426">
                  <c:v>180</c:v>
                </c:pt>
                <c:pt idx="427">
                  <c:v>180</c:v>
                </c:pt>
                <c:pt idx="428">
                  <c:v>180</c:v>
                </c:pt>
                <c:pt idx="429">
                  <c:v>180</c:v>
                </c:pt>
                <c:pt idx="430">
                  <c:v>180</c:v>
                </c:pt>
                <c:pt idx="431">
                  <c:v>180</c:v>
                </c:pt>
                <c:pt idx="432">
                  <c:v>180</c:v>
                </c:pt>
                <c:pt idx="433">
                  <c:v>180</c:v>
                </c:pt>
                <c:pt idx="434">
                  <c:v>180</c:v>
                </c:pt>
                <c:pt idx="435">
                  <c:v>180</c:v>
                </c:pt>
                <c:pt idx="436">
                  <c:v>180</c:v>
                </c:pt>
                <c:pt idx="437">
                  <c:v>180</c:v>
                </c:pt>
                <c:pt idx="438">
                  <c:v>180</c:v>
                </c:pt>
                <c:pt idx="439">
                  <c:v>180</c:v>
                </c:pt>
                <c:pt idx="440">
                  <c:v>180</c:v>
                </c:pt>
                <c:pt idx="441">
                  <c:v>180</c:v>
                </c:pt>
                <c:pt idx="442">
                  <c:v>180</c:v>
                </c:pt>
                <c:pt idx="443">
                  <c:v>180</c:v>
                </c:pt>
                <c:pt idx="444">
                  <c:v>180</c:v>
                </c:pt>
                <c:pt idx="445">
                  <c:v>180</c:v>
                </c:pt>
                <c:pt idx="446">
                  <c:v>180</c:v>
                </c:pt>
                <c:pt idx="447">
                  <c:v>180</c:v>
                </c:pt>
                <c:pt idx="448">
                  <c:v>180</c:v>
                </c:pt>
                <c:pt idx="449">
                  <c:v>180</c:v>
                </c:pt>
                <c:pt idx="450">
                  <c:v>180</c:v>
                </c:pt>
                <c:pt idx="451">
                  <c:v>180</c:v>
                </c:pt>
                <c:pt idx="452">
                  <c:v>180</c:v>
                </c:pt>
                <c:pt idx="453">
                  <c:v>180</c:v>
                </c:pt>
                <c:pt idx="454">
                  <c:v>180</c:v>
                </c:pt>
                <c:pt idx="455">
                  <c:v>180</c:v>
                </c:pt>
                <c:pt idx="456">
                  <c:v>180</c:v>
                </c:pt>
                <c:pt idx="457">
                  <c:v>180</c:v>
                </c:pt>
                <c:pt idx="458">
                  <c:v>180</c:v>
                </c:pt>
                <c:pt idx="459">
                  <c:v>180</c:v>
                </c:pt>
                <c:pt idx="460">
                  <c:v>180</c:v>
                </c:pt>
                <c:pt idx="461">
                  <c:v>180</c:v>
                </c:pt>
                <c:pt idx="462">
                  <c:v>180</c:v>
                </c:pt>
                <c:pt idx="463">
                  <c:v>180</c:v>
                </c:pt>
                <c:pt idx="464">
                  <c:v>180</c:v>
                </c:pt>
                <c:pt idx="465">
                  <c:v>180</c:v>
                </c:pt>
                <c:pt idx="466">
                  <c:v>180</c:v>
                </c:pt>
                <c:pt idx="467">
                  <c:v>180</c:v>
                </c:pt>
                <c:pt idx="468">
                  <c:v>180</c:v>
                </c:pt>
                <c:pt idx="469">
                  <c:v>175</c:v>
                </c:pt>
                <c:pt idx="470">
                  <c:v>175</c:v>
                </c:pt>
                <c:pt idx="471">
                  <c:v>175</c:v>
                </c:pt>
                <c:pt idx="472">
                  <c:v>175</c:v>
                </c:pt>
                <c:pt idx="473">
                  <c:v>175</c:v>
                </c:pt>
                <c:pt idx="474">
                  <c:v>175</c:v>
                </c:pt>
                <c:pt idx="475">
                  <c:v>175</c:v>
                </c:pt>
                <c:pt idx="476">
                  <c:v>175</c:v>
                </c:pt>
                <c:pt idx="477">
                  <c:v>175</c:v>
                </c:pt>
                <c:pt idx="478">
                  <c:v>175</c:v>
                </c:pt>
                <c:pt idx="479">
                  <c:v>175</c:v>
                </c:pt>
                <c:pt idx="480">
                  <c:v>175</c:v>
                </c:pt>
                <c:pt idx="481">
                  <c:v>175</c:v>
                </c:pt>
                <c:pt idx="482">
                  <c:v>175</c:v>
                </c:pt>
                <c:pt idx="483">
                  <c:v>175</c:v>
                </c:pt>
                <c:pt idx="484">
                  <c:v>175</c:v>
                </c:pt>
                <c:pt idx="485">
                  <c:v>175</c:v>
                </c:pt>
                <c:pt idx="486">
                  <c:v>175</c:v>
                </c:pt>
                <c:pt idx="487">
                  <c:v>175</c:v>
                </c:pt>
                <c:pt idx="488">
                  <c:v>175</c:v>
                </c:pt>
                <c:pt idx="489">
                  <c:v>175</c:v>
                </c:pt>
                <c:pt idx="490">
                  <c:v>175</c:v>
                </c:pt>
                <c:pt idx="491">
                  <c:v>175</c:v>
                </c:pt>
                <c:pt idx="492">
                  <c:v>175</c:v>
                </c:pt>
                <c:pt idx="493">
                  <c:v>175</c:v>
                </c:pt>
                <c:pt idx="494">
                  <c:v>175</c:v>
                </c:pt>
                <c:pt idx="495">
                  <c:v>175</c:v>
                </c:pt>
                <c:pt idx="496">
                  <c:v>175</c:v>
                </c:pt>
                <c:pt idx="497">
                  <c:v>175</c:v>
                </c:pt>
                <c:pt idx="498">
                  <c:v>175</c:v>
                </c:pt>
                <c:pt idx="499">
                  <c:v>175</c:v>
                </c:pt>
                <c:pt idx="500">
                  <c:v>175</c:v>
                </c:pt>
                <c:pt idx="501">
                  <c:v>175</c:v>
                </c:pt>
                <c:pt idx="502">
                  <c:v>175</c:v>
                </c:pt>
                <c:pt idx="503">
                  <c:v>172.5</c:v>
                </c:pt>
                <c:pt idx="504">
                  <c:v>172.5</c:v>
                </c:pt>
                <c:pt idx="505">
                  <c:v>172.5</c:v>
                </c:pt>
                <c:pt idx="506">
                  <c:v>172.5</c:v>
                </c:pt>
                <c:pt idx="507">
                  <c:v>172.5</c:v>
                </c:pt>
                <c:pt idx="508">
                  <c:v>172.5</c:v>
                </c:pt>
                <c:pt idx="509">
                  <c:v>172.5</c:v>
                </c:pt>
                <c:pt idx="510">
                  <c:v>172.5</c:v>
                </c:pt>
                <c:pt idx="511">
                  <c:v>170</c:v>
                </c:pt>
                <c:pt idx="512">
                  <c:v>170</c:v>
                </c:pt>
                <c:pt idx="513">
                  <c:v>170</c:v>
                </c:pt>
                <c:pt idx="514">
                  <c:v>170</c:v>
                </c:pt>
                <c:pt idx="515">
                  <c:v>170</c:v>
                </c:pt>
                <c:pt idx="516">
                  <c:v>170</c:v>
                </c:pt>
                <c:pt idx="517">
                  <c:v>170</c:v>
                </c:pt>
                <c:pt idx="518">
                  <c:v>175</c:v>
                </c:pt>
                <c:pt idx="519">
                  <c:v>175</c:v>
                </c:pt>
                <c:pt idx="520">
                  <c:v>175</c:v>
                </c:pt>
                <c:pt idx="521">
                  <c:v>175</c:v>
                </c:pt>
                <c:pt idx="522">
                  <c:v>175</c:v>
                </c:pt>
                <c:pt idx="523">
                  <c:v>175</c:v>
                </c:pt>
                <c:pt idx="524">
                  <c:v>175</c:v>
                </c:pt>
                <c:pt idx="525">
                  <c:v>175</c:v>
                </c:pt>
                <c:pt idx="526">
                  <c:v>175</c:v>
                </c:pt>
                <c:pt idx="527">
                  <c:v>175</c:v>
                </c:pt>
                <c:pt idx="528">
                  <c:v>175</c:v>
                </c:pt>
                <c:pt idx="529">
                  <c:v>173.33</c:v>
                </c:pt>
                <c:pt idx="530">
                  <c:v>173.33</c:v>
                </c:pt>
                <c:pt idx="531">
                  <c:v>173.33</c:v>
                </c:pt>
                <c:pt idx="532">
                  <c:v>175</c:v>
                </c:pt>
                <c:pt idx="533">
                  <c:v>175</c:v>
                </c:pt>
                <c:pt idx="534">
                  <c:v>175</c:v>
                </c:pt>
                <c:pt idx="535">
                  <c:v>175</c:v>
                </c:pt>
                <c:pt idx="536">
                  <c:v>175</c:v>
                </c:pt>
                <c:pt idx="537">
                  <c:v>175</c:v>
                </c:pt>
                <c:pt idx="538">
                  <c:v>175</c:v>
                </c:pt>
                <c:pt idx="539">
                  <c:v>175</c:v>
                </c:pt>
                <c:pt idx="540">
                  <c:v>175</c:v>
                </c:pt>
                <c:pt idx="541">
                  <c:v>175</c:v>
                </c:pt>
                <c:pt idx="542">
                  <c:v>175</c:v>
                </c:pt>
                <c:pt idx="543">
                  <c:v>175</c:v>
                </c:pt>
                <c:pt idx="544">
                  <c:v>175</c:v>
                </c:pt>
                <c:pt idx="545">
                  <c:v>175</c:v>
                </c:pt>
                <c:pt idx="546">
                  <c:v>175</c:v>
                </c:pt>
                <c:pt idx="547">
                  <c:v>175</c:v>
                </c:pt>
                <c:pt idx="548">
                  <c:v>175</c:v>
                </c:pt>
                <c:pt idx="549">
                  <c:v>175</c:v>
                </c:pt>
                <c:pt idx="550">
                  <c:v>175</c:v>
                </c:pt>
                <c:pt idx="551">
                  <c:v>175</c:v>
                </c:pt>
                <c:pt idx="552">
                  <c:v>175</c:v>
                </c:pt>
                <c:pt idx="553">
                  <c:v>173.33</c:v>
                </c:pt>
                <c:pt idx="554">
                  <c:v>173.33</c:v>
                </c:pt>
                <c:pt idx="555">
                  <c:v>173.33</c:v>
                </c:pt>
                <c:pt idx="556">
                  <c:v>173.33</c:v>
                </c:pt>
                <c:pt idx="557">
                  <c:v>173.33</c:v>
                </c:pt>
                <c:pt idx="558">
                  <c:v>173.33</c:v>
                </c:pt>
                <c:pt idx="559">
                  <c:v>173.33</c:v>
                </c:pt>
                <c:pt idx="560">
                  <c:v>173.33</c:v>
                </c:pt>
                <c:pt idx="561">
                  <c:v>173.33</c:v>
                </c:pt>
                <c:pt idx="562">
                  <c:v>173.33</c:v>
                </c:pt>
                <c:pt idx="563">
                  <c:v>173.33</c:v>
                </c:pt>
                <c:pt idx="564">
                  <c:v>173.33</c:v>
                </c:pt>
                <c:pt idx="565">
                  <c:v>173.33</c:v>
                </c:pt>
                <c:pt idx="566">
                  <c:v>173.33</c:v>
                </c:pt>
                <c:pt idx="567">
                  <c:v>173.33</c:v>
                </c:pt>
                <c:pt idx="568">
                  <c:v>172.5</c:v>
                </c:pt>
                <c:pt idx="569">
                  <c:v>172.5</c:v>
                </c:pt>
                <c:pt idx="570">
                  <c:v>168</c:v>
                </c:pt>
                <c:pt idx="571">
                  <c:v>168</c:v>
                </c:pt>
                <c:pt idx="572">
                  <c:v>168</c:v>
                </c:pt>
                <c:pt idx="573">
                  <c:v>168</c:v>
                </c:pt>
                <c:pt idx="574">
                  <c:v>168</c:v>
                </c:pt>
                <c:pt idx="575">
                  <c:v>168</c:v>
                </c:pt>
                <c:pt idx="576">
                  <c:v>168</c:v>
                </c:pt>
                <c:pt idx="577">
                  <c:v>168</c:v>
                </c:pt>
                <c:pt idx="578">
                  <c:v>168</c:v>
                </c:pt>
                <c:pt idx="579">
                  <c:v>168</c:v>
                </c:pt>
                <c:pt idx="580">
                  <c:v>170</c:v>
                </c:pt>
                <c:pt idx="581">
                  <c:v>170</c:v>
                </c:pt>
                <c:pt idx="582">
                  <c:v>170</c:v>
                </c:pt>
                <c:pt idx="583">
                  <c:v>170</c:v>
                </c:pt>
                <c:pt idx="584">
                  <c:v>170</c:v>
                </c:pt>
                <c:pt idx="585">
                  <c:v>170</c:v>
                </c:pt>
                <c:pt idx="586">
                  <c:v>170</c:v>
                </c:pt>
                <c:pt idx="587">
                  <c:v>172.5</c:v>
                </c:pt>
                <c:pt idx="588">
                  <c:v>172.5</c:v>
                </c:pt>
                <c:pt idx="589">
                  <c:v>172.5</c:v>
                </c:pt>
                <c:pt idx="590">
                  <c:v>172.5</c:v>
                </c:pt>
                <c:pt idx="591">
                  <c:v>172.5</c:v>
                </c:pt>
                <c:pt idx="592">
                  <c:v>165</c:v>
                </c:pt>
                <c:pt idx="593">
                  <c:v>165</c:v>
                </c:pt>
                <c:pt idx="594">
                  <c:v>243.33</c:v>
                </c:pt>
                <c:pt idx="595">
                  <c:v>243.33</c:v>
                </c:pt>
                <c:pt idx="596">
                  <c:v>243.33</c:v>
                </c:pt>
                <c:pt idx="597">
                  <c:v>243.33</c:v>
                </c:pt>
                <c:pt idx="598">
                  <c:v>242.5</c:v>
                </c:pt>
                <c:pt idx="599">
                  <c:v>242.5</c:v>
                </c:pt>
                <c:pt idx="600">
                  <c:v>242.5</c:v>
                </c:pt>
                <c:pt idx="601">
                  <c:v>242.5</c:v>
                </c:pt>
                <c:pt idx="602">
                  <c:v>242.5</c:v>
                </c:pt>
                <c:pt idx="603">
                  <c:v>160</c:v>
                </c:pt>
                <c:pt idx="604">
                  <c:v>160</c:v>
                </c:pt>
                <c:pt idx="605">
                  <c:v>160</c:v>
                </c:pt>
                <c:pt idx="606">
                  <c:v>160</c:v>
                </c:pt>
                <c:pt idx="607">
                  <c:v>160</c:v>
                </c:pt>
                <c:pt idx="608">
                  <c:v>160</c:v>
                </c:pt>
                <c:pt idx="609">
                  <c:v>153</c:v>
                </c:pt>
                <c:pt idx="610">
                  <c:v>153</c:v>
                </c:pt>
                <c:pt idx="611">
                  <c:v>153</c:v>
                </c:pt>
                <c:pt idx="612">
                  <c:v>153</c:v>
                </c:pt>
                <c:pt idx="613">
                  <c:v>153</c:v>
                </c:pt>
                <c:pt idx="614">
                  <c:v>153</c:v>
                </c:pt>
                <c:pt idx="615">
                  <c:v>153</c:v>
                </c:pt>
                <c:pt idx="616">
                  <c:v>153</c:v>
                </c:pt>
                <c:pt idx="617">
                  <c:v>153</c:v>
                </c:pt>
                <c:pt idx="618">
                  <c:v>153</c:v>
                </c:pt>
                <c:pt idx="619">
                  <c:v>148</c:v>
                </c:pt>
                <c:pt idx="620">
                  <c:v>148</c:v>
                </c:pt>
                <c:pt idx="621">
                  <c:v>148</c:v>
                </c:pt>
                <c:pt idx="622">
                  <c:v>148</c:v>
                </c:pt>
                <c:pt idx="623">
                  <c:v>148</c:v>
                </c:pt>
                <c:pt idx="624">
                  <c:v>148</c:v>
                </c:pt>
                <c:pt idx="625">
                  <c:v>148</c:v>
                </c:pt>
                <c:pt idx="626">
                  <c:v>148</c:v>
                </c:pt>
                <c:pt idx="627">
                  <c:v>148</c:v>
                </c:pt>
                <c:pt idx="628">
                  <c:v>148</c:v>
                </c:pt>
                <c:pt idx="629">
                  <c:v>157.5</c:v>
                </c:pt>
                <c:pt idx="630">
                  <c:v>157.5</c:v>
                </c:pt>
                <c:pt idx="631">
                  <c:v>157.5</c:v>
                </c:pt>
                <c:pt idx="632">
                  <c:v>165</c:v>
                </c:pt>
                <c:pt idx="633">
                  <c:v>165</c:v>
                </c:pt>
                <c:pt idx="634">
                  <c:v>165</c:v>
                </c:pt>
                <c:pt idx="635">
                  <c:v>165</c:v>
                </c:pt>
                <c:pt idx="636">
                  <c:v>165</c:v>
                </c:pt>
                <c:pt idx="637">
                  <c:v>150</c:v>
                </c:pt>
                <c:pt idx="638">
                  <c:v>150</c:v>
                </c:pt>
                <c:pt idx="639">
                  <c:v>150</c:v>
                </c:pt>
                <c:pt idx="640">
                  <c:v>150</c:v>
                </c:pt>
                <c:pt idx="641">
                  <c:v>150</c:v>
                </c:pt>
                <c:pt idx="642">
                  <c:v>160</c:v>
                </c:pt>
                <c:pt idx="643">
                  <c:v>160</c:v>
                </c:pt>
                <c:pt idx="644">
                  <c:v>160</c:v>
                </c:pt>
                <c:pt idx="645">
                  <c:v>160</c:v>
                </c:pt>
                <c:pt idx="646">
                  <c:v>160</c:v>
                </c:pt>
                <c:pt idx="647">
                  <c:v>160</c:v>
                </c:pt>
                <c:pt idx="648">
                  <c:v>160</c:v>
                </c:pt>
                <c:pt idx="649">
                  <c:v>160</c:v>
                </c:pt>
                <c:pt idx="650">
                  <c:v>120</c:v>
                </c:pt>
                <c:pt idx="651">
                  <c:v>120</c:v>
                </c:pt>
                <c:pt idx="652">
                  <c:v>120</c:v>
                </c:pt>
                <c:pt idx="653">
                  <c:v>120</c:v>
                </c:pt>
                <c:pt idx="654">
                  <c:v>120</c:v>
                </c:pt>
                <c:pt idx="655">
                  <c:v>120</c:v>
                </c:pt>
                <c:pt idx="656">
                  <c:v>121.25</c:v>
                </c:pt>
                <c:pt idx="657">
                  <c:v>121.25</c:v>
                </c:pt>
                <c:pt idx="658">
                  <c:v>121.25</c:v>
                </c:pt>
                <c:pt idx="659">
                  <c:v>121.25</c:v>
                </c:pt>
                <c:pt idx="660">
                  <c:v>121.25</c:v>
                </c:pt>
                <c:pt idx="661">
                  <c:v>119</c:v>
                </c:pt>
                <c:pt idx="662">
                  <c:v>119</c:v>
                </c:pt>
                <c:pt idx="663">
                  <c:v>119</c:v>
                </c:pt>
                <c:pt idx="664">
                  <c:v>119</c:v>
                </c:pt>
                <c:pt idx="665">
                  <c:v>119</c:v>
                </c:pt>
                <c:pt idx="666">
                  <c:v>123.33</c:v>
                </c:pt>
                <c:pt idx="667">
                  <c:v>123.33</c:v>
                </c:pt>
                <c:pt idx="668">
                  <c:v>123.33</c:v>
                </c:pt>
                <c:pt idx="669">
                  <c:v>123.33</c:v>
                </c:pt>
                <c:pt idx="670">
                  <c:v>123.33</c:v>
                </c:pt>
                <c:pt idx="671">
                  <c:v>123.33</c:v>
                </c:pt>
                <c:pt idx="672">
                  <c:v>123.33</c:v>
                </c:pt>
                <c:pt idx="673">
                  <c:v>123.33</c:v>
                </c:pt>
                <c:pt idx="674">
                  <c:v>110</c:v>
                </c:pt>
                <c:pt idx="675">
                  <c:v>110</c:v>
                </c:pt>
                <c:pt idx="676">
                  <c:v>110</c:v>
                </c:pt>
                <c:pt idx="677">
                  <c:v>110</c:v>
                </c:pt>
                <c:pt idx="678">
                  <c:v>110</c:v>
                </c:pt>
                <c:pt idx="679">
                  <c:v>110</c:v>
                </c:pt>
                <c:pt idx="680">
                  <c:v>110</c:v>
                </c:pt>
                <c:pt idx="681">
                  <c:v>110</c:v>
                </c:pt>
                <c:pt idx="682">
                  <c:v>110</c:v>
                </c:pt>
                <c:pt idx="683">
                  <c:v>110</c:v>
                </c:pt>
                <c:pt idx="684">
                  <c:v>108.33</c:v>
                </c:pt>
                <c:pt idx="685">
                  <c:v>108.33</c:v>
                </c:pt>
                <c:pt idx="686">
                  <c:v>108.33</c:v>
                </c:pt>
                <c:pt idx="687">
                  <c:v>108.33</c:v>
                </c:pt>
                <c:pt idx="688">
                  <c:v>108.33</c:v>
                </c:pt>
                <c:pt idx="689">
                  <c:v>110</c:v>
                </c:pt>
                <c:pt idx="690">
                  <c:v>110</c:v>
                </c:pt>
                <c:pt idx="691">
                  <c:v>110</c:v>
                </c:pt>
                <c:pt idx="692">
                  <c:v>110</c:v>
                </c:pt>
                <c:pt idx="693">
                  <c:v>110</c:v>
                </c:pt>
                <c:pt idx="694">
                  <c:v>106.67</c:v>
                </c:pt>
                <c:pt idx="695">
                  <c:v>106.67</c:v>
                </c:pt>
                <c:pt idx="696">
                  <c:v>106.67</c:v>
                </c:pt>
                <c:pt idx="697">
                  <c:v>106.67</c:v>
                </c:pt>
                <c:pt idx="698">
                  <c:v>106.67</c:v>
                </c:pt>
                <c:pt idx="699">
                  <c:v>92.5</c:v>
                </c:pt>
                <c:pt idx="700">
                  <c:v>92.5</c:v>
                </c:pt>
                <c:pt idx="701">
                  <c:v>92.5</c:v>
                </c:pt>
                <c:pt idx="702">
                  <c:v>92.5</c:v>
                </c:pt>
                <c:pt idx="703">
                  <c:v>100</c:v>
                </c:pt>
                <c:pt idx="704">
                  <c:v>100</c:v>
                </c:pt>
                <c:pt idx="705">
                  <c:v>100</c:v>
                </c:pt>
                <c:pt idx="706">
                  <c:v>100</c:v>
                </c:pt>
                <c:pt idx="707">
                  <c:v>100</c:v>
                </c:pt>
                <c:pt idx="708">
                  <c:v>100</c:v>
                </c:pt>
                <c:pt idx="709">
                  <c:v>100</c:v>
                </c:pt>
                <c:pt idx="710">
                  <c:v>100</c:v>
                </c:pt>
                <c:pt idx="711" formatCode="General">
                  <c:v>100</c:v>
                </c:pt>
                <c:pt idx="712" formatCode="General">
                  <c:v>100</c:v>
                </c:pt>
                <c:pt idx="713" formatCode="General">
                  <c:v>100</c:v>
                </c:pt>
                <c:pt idx="714" formatCode="General">
                  <c:v>90</c:v>
                </c:pt>
                <c:pt idx="715" formatCode="General">
                  <c:v>90</c:v>
                </c:pt>
                <c:pt idx="716" formatCode="General">
                  <c:v>90</c:v>
                </c:pt>
                <c:pt idx="717" formatCode="General">
                  <c:v>90</c:v>
                </c:pt>
                <c:pt idx="718" formatCode="General">
                  <c:v>85</c:v>
                </c:pt>
                <c:pt idx="719" formatCode="General">
                  <c:v>85</c:v>
                </c:pt>
                <c:pt idx="720" formatCode="General">
                  <c:v>85</c:v>
                </c:pt>
                <c:pt idx="721" formatCode="General">
                  <c:v>85</c:v>
                </c:pt>
                <c:pt idx="722" formatCode="General">
                  <c:v>85</c:v>
                </c:pt>
                <c:pt idx="723" formatCode="General">
                  <c:v>85</c:v>
                </c:pt>
                <c:pt idx="724" formatCode="General">
                  <c:v>85</c:v>
                </c:pt>
                <c:pt idx="725" formatCode="General">
                  <c:v>85</c:v>
                </c:pt>
                <c:pt idx="726" formatCode="General">
                  <c:v>85</c:v>
                </c:pt>
                <c:pt idx="727" formatCode="General">
                  <c:v>85</c:v>
                </c:pt>
                <c:pt idx="728" formatCode="General">
                  <c:v>85</c:v>
                </c:pt>
                <c:pt idx="729" formatCode="General">
                  <c:v>85</c:v>
                </c:pt>
                <c:pt idx="730" formatCode="General">
                  <c:v>85</c:v>
                </c:pt>
                <c:pt idx="731" formatCode="General">
                  <c:v>85</c:v>
                </c:pt>
                <c:pt idx="732" formatCode="General">
                  <c:v>85</c:v>
                </c:pt>
                <c:pt idx="733" formatCode="General">
                  <c:v>85</c:v>
                </c:pt>
              </c:numCache>
            </c:numRef>
          </c:val>
          <c:smooth val="0"/>
        </c:ser>
        <c:dLbls>
          <c:showLegendKey val="0"/>
          <c:showVal val="0"/>
          <c:showCatName val="0"/>
          <c:showSerName val="0"/>
          <c:showPercent val="0"/>
          <c:showBubbleSize val="0"/>
        </c:dLbls>
        <c:smooth val="0"/>
        <c:axId val="306560880"/>
        <c:axId val="306562056"/>
      </c:lineChart>
      <c:dateAx>
        <c:axId val="306560880"/>
        <c:scaling>
          <c:orientation val="minMax"/>
          <c:min val="40179"/>
        </c:scaling>
        <c:delete val="0"/>
        <c:axPos val="b"/>
        <c:numFmt formatCode="mmm\.yy" sourceLinked="0"/>
        <c:majorTickMark val="out"/>
        <c:minorTickMark val="none"/>
        <c:tickLblPos val="nextTo"/>
        <c:crossAx val="306562056"/>
        <c:crosses val="autoZero"/>
        <c:auto val="1"/>
        <c:lblOffset val="100"/>
        <c:baseTimeUnit val="days"/>
        <c:majorUnit val="6"/>
        <c:majorTimeUnit val="months"/>
      </c:dateAx>
      <c:valAx>
        <c:axId val="306562056"/>
        <c:scaling>
          <c:orientation val="minMax"/>
          <c:min val="100"/>
        </c:scaling>
        <c:delete val="0"/>
        <c:axPos val="l"/>
        <c:majorGridlines>
          <c:spPr>
            <a:ln>
              <a:solidFill>
                <a:schemeClr val="bg1">
                  <a:lumMod val="65000"/>
                </a:schemeClr>
              </a:solidFill>
              <a:prstDash val="dash"/>
            </a:ln>
          </c:spPr>
        </c:majorGridlines>
        <c:numFmt formatCode="0" sourceLinked="1"/>
        <c:majorTickMark val="out"/>
        <c:minorTickMark val="none"/>
        <c:tickLblPos val="nextTo"/>
        <c:crossAx val="306560880"/>
        <c:crosses val="autoZero"/>
        <c:crossBetween val="between"/>
      </c:valAx>
    </c:plotArea>
    <c:legend>
      <c:legendPos val="b"/>
      <c:layout>
        <c:manualLayout>
          <c:xMode val="edge"/>
          <c:yMode val="edge"/>
          <c:x val="6.4883377745254045E-2"/>
          <c:y val="5.0829744680084388E-2"/>
          <c:w val="0.41636465958501451"/>
          <c:h val="0.28880563265641107"/>
        </c:manualLayout>
      </c:layout>
      <c:overlay val="0"/>
    </c:legend>
    <c:plotVisOnly val="1"/>
    <c:dispBlanksAs val="gap"/>
    <c:showDLblsOverMax val="0"/>
  </c:chart>
  <c:spPr>
    <a:ln>
      <a:noFill/>
    </a:ln>
  </c:spPr>
  <c:txPr>
    <a:bodyPr/>
    <a:lstStyle/>
    <a:p>
      <a:pPr>
        <a:defRPr sz="600">
          <a:latin typeface="Eras Medium ITC" panose="020B06020305040208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413A7DD-6632-485B-8FA4-C4B8B6B81ED9}" type="datetimeFigureOut">
              <a:rPr lang="zh-CN" altLang="en-US"/>
              <a:pPr/>
              <a:t>2015/5/19</a:t>
            </a:fld>
            <a:endParaRPr lang="en-US" altLang="zh-CN"/>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1392B1-24CC-41EC-AAA3-F3B6A568A25A}" type="slidenum">
              <a:rPr lang="zh-CN" altLang="en-US"/>
              <a:pPr/>
              <a:t>‹#›</a:t>
            </a:fld>
            <a:endParaRPr lang="en-US" altLang="zh-CN"/>
          </a:p>
        </p:txBody>
      </p:sp>
    </p:spTree>
    <p:extLst>
      <p:ext uri="{BB962C8B-B14F-4D97-AF65-F5344CB8AC3E}">
        <p14:creationId xmlns:p14="http://schemas.microsoft.com/office/powerpoint/2010/main" val="1079057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F385B39-9000-4FB5-87E6-2846ED5A553B}" type="datetimeFigureOut">
              <a:rPr lang="zh-CN" altLang="en-US"/>
              <a:pPr/>
              <a:t>2015/5/19</a:t>
            </a:fld>
            <a:endParaRPr lang="en-US" altLang="zh-CN"/>
          </a:p>
        </p:txBody>
      </p:sp>
      <p:sp>
        <p:nvSpPr>
          <p:cNvPr id="4" name="Slide Image Placeholder 3"/>
          <p:cNvSpPr>
            <a:spLocks noGrp="1" noRot="1" noChangeAspect="1"/>
          </p:cNvSpPr>
          <p:nvPr>
            <p:ph type="sldImg" idx="2"/>
          </p:nvPr>
        </p:nvSpPr>
        <p:spPr>
          <a:xfrm>
            <a:off x="1182688" y="698500"/>
            <a:ext cx="4646612" cy="34845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21F816F-7444-426A-921A-C17D49F2BABC}" type="slidenum">
              <a:rPr lang="zh-CN" altLang="en-US"/>
              <a:pPr/>
              <a:t>‹#›</a:t>
            </a:fld>
            <a:endParaRPr lang="en-US" altLang="zh-CN"/>
          </a:p>
        </p:txBody>
      </p:sp>
    </p:spTree>
    <p:extLst>
      <p:ext uri="{BB962C8B-B14F-4D97-AF65-F5344CB8AC3E}">
        <p14:creationId xmlns:p14="http://schemas.microsoft.com/office/powerpoint/2010/main" val="1564977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cs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5DF899A5-CD44-48CE-ADBB-7A05467B72F9}" type="slidenum">
              <a:rPr lang="en-US" altLang="en-US" sz="1300" smtClean="0"/>
              <a:pPr>
                <a:spcBef>
                  <a:spcPct val="0"/>
                </a:spcBef>
              </a:pPr>
              <a:t>8</a:t>
            </a:fld>
            <a:endParaRPr lang="en-US" altLang="en-US" sz="1300" smtClean="0"/>
          </a:p>
        </p:txBody>
      </p:sp>
    </p:spTree>
    <p:extLst>
      <p:ext uri="{BB962C8B-B14F-4D97-AF65-F5344CB8AC3E}">
        <p14:creationId xmlns:p14="http://schemas.microsoft.com/office/powerpoint/2010/main" val="199186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FB890C2F-084E-4933-B3BB-7F96F7E612D1}" type="slidenum">
              <a:rPr lang="en-US" altLang="en-US" sz="1300" smtClean="0"/>
              <a:pPr>
                <a:spcBef>
                  <a:spcPct val="0"/>
                </a:spcBef>
              </a:pPr>
              <a:t>14</a:t>
            </a:fld>
            <a:endParaRPr lang="en-US" altLang="en-US" sz="1300" smtClean="0"/>
          </a:p>
        </p:txBody>
      </p:sp>
    </p:spTree>
    <p:extLst>
      <p:ext uri="{BB962C8B-B14F-4D97-AF65-F5344CB8AC3E}">
        <p14:creationId xmlns:p14="http://schemas.microsoft.com/office/powerpoint/2010/main" val="289940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cs typeface="Arial" panose="020B0604020202020204"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5CEA1DDC-EFA4-419F-A374-D29BB910E4E1}" type="slidenum">
              <a:rPr lang="en-US" altLang="en-US" sz="1300" smtClean="0"/>
              <a:pPr>
                <a:spcBef>
                  <a:spcPct val="0"/>
                </a:spcBef>
              </a:pPr>
              <a:t>16</a:t>
            </a:fld>
            <a:endParaRPr lang="en-US" altLang="en-US" sz="1300" smtClean="0"/>
          </a:p>
        </p:txBody>
      </p:sp>
    </p:spTree>
    <p:extLst>
      <p:ext uri="{BB962C8B-B14F-4D97-AF65-F5344CB8AC3E}">
        <p14:creationId xmlns:p14="http://schemas.microsoft.com/office/powerpoint/2010/main" val="282545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cs typeface="Arial" panose="020B0604020202020204" pitchFamily="34"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39E581F-1845-40A0-A8C6-BA71A7603A77}" type="slidenum">
              <a:rPr lang="en-US" altLang="en-US" sz="1300" smtClean="0"/>
              <a:pPr>
                <a:spcBef>
                  <a:spcPct val="0"/>
                </a:spcBef>
              </a:pPr>
              <a:t>18</a:t>
            </a:fld>
            <a:endParaRPr lang="en-US" altLang="en-US" sz="1300" smtClean="0"/>
          </a:p>
        </p:txBody>
      </p:sp>
    </p:spTree>
    <p:extLst>
      <p:ext uri="{BB962C8B-B14F-4D97-AF65-F5344CB8AC3E}">
        <p14:creationId xmlns:p14="http://schemas.microsoft.com/office/powerpoint/2010/main" val="87656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69985" y="6343650"/>
            <a:ext cx="2574744" cy="234360"/>
          </a:xfrm>
          <a:prstGeom prst="rect">
            <a:avLst/>
          </a:prstGeom>
          <a:noFill/>
          <a:ln>
            <a:noFill/>
          </a:ln>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r>
              <a:rPr lang="en-US" altLang="en-US" sz="923" b="1" i="1" smtClean="0">
                <a:solidFill>
                  <a:srgbClr val="FF0000"/>
                </a:solidFill>
              </a:rPr>
              <a:t>CONFIDENTIAL - NOT FOR DISTRIBUTION</a:t>
            </a:r>
          </a:p>
        </p:txBody>
      </p:sp>
      <p:sp>
        <p:nvSpPr>
          <p:cNvPr id="4" name="Rectangle 5"/>
          <p:cNvSpPr>
            <a:spLocks noChangeArrowheads="1"/>
          </p:cNvSpPr>
          <p:nvPr userDrawn="1"/>
        </p:nvSpPr>
        <p:spPr bwMode="auto">
          <a:xfrm>
            <a:off x="0" y="0"/>
            <a:ext cx="9144000" cy="211138"/>
          </a:xfrm>
          <a:prstGeom prst="rect">
            <a:avLst/>
          </a:prstGeom>
          <a:solidFill>
            <a:srgbClr val="FF0000"/>
          </a:solidFill>
          <a:ln>
            <a:noFill/>
          </a:ln>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endParaRPr lang="en-US" altLang="en-US" sz="1846" smtClean="0"/>
          </a:p>
        </p:txBody>
      </p:sp>
      <p:sp>
        <p:nvSpPr>
          <p:cNvPr id="5" name="Rectangle 6"/>
          <p:cNvSpPr>
            <a:spLocks noChangeArrowheads="1"/>
          </p:cNvSpPr>
          <p:nvPr userDrawn="1"/>
        </p:nvSpPr>
        <p:spPr bwMode="auto">
          <a:xfrm>
            <a:off x="0" y="6646864"/>
            <a:ext cx="9144000" cy="211137"/>
          </a:xfrm>
          <a:prstGeom prst="rect">
            <a:avLst/>
          </a:prstGeom>
          <a:solidFill>
            <a:srgbClr val="FF0000"/>
          </a:solidFill>
          <a:ln>
            <a:noFill/>
          </a:ln>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defRPr/>
            </a:pPr>
            <a:endParaRPr lang="en-US" altLang="en-US" sz="1846" smtClean="0"/>
          </a:p>
        </p:txBody>
      </p:sp>
      <p:sp>
        <p:nvSpPr>
          <p:cNvPr id="6" name="TextBox 6"/>
          <p:cNvSpPr txBox="1">
            <a:spLocks noChangeArrowheads="1"/>
          </p:cNvSpPr>
          <p:nvPr userDrawn="1"/>
        </p:nvSpPr>
        <p:spPr bwMode="auto">
          <a:xfrm>
            <a:off x="6935666" y="6296026"/>
            <a:ext cx="1786303" cy="262829"/>
          </a:xfrm>
          <a:prstGeom prst="rect">
            <a:avLst/>
          </a:prstGeom>
          <a:noFill/>
          <a:ln>
            <a:noFill/>
          </a:ln>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US" sz="1108" dirty="0" smtClean="0">
                <a:solidFill>
                  <a:srgbClr val="404040"/>
                </a:solidFill>
                <a:latin typeface="Eras Medium ITC" pitchFamily="34" charset="0"/>
                <a:ea typeface="+mn-ea"/>
              </a:rPr>
              <a:t>HFZ Capital Management</a:t>
            </a:r>
          </a:p>
        </p:txBody>
      </p:sp>
      <p:sp>
        <p:nvSpPr>
          <p:cNvPr id="7" name="TextBox 6"/>
          <p:cNvSpPr txBox="1"/>
          <p:nvPr userDrawn="1"/>
        </p:nvSpPr>
        <p:spPr>
          <a:xfrm>
            <a:off x="8159262" y="6448425"/>
            <a:ext cx="532518" cy="198837"/>
          </a:xfrm>
          <a:prstGeom prst="rect">
            <a:avLst/>
          </a:prstGeom>
          <a:noFill/>
        </p:spPr>
        <p:txBody>
          <a:bodyPr wrap="none">
            <a:spAutoFit/>
          </a:bodyPr>
          <a:lstStyle/>
          <a:p>
            <a:pPr>
              <a:defRPr/>
            </a:pPr>
            <a:r>
              <a:rPr lang="en-US" sz="692" i="1" dirty="0">
                <a:solidFill>
                  <a:schemeClr val="tx1">
                    <a:lumMod val="65000"/>
                    <a:lumOff val="35000"/>
                  </a:schemeClr>
                </a:solidFill>
                <a:latin typeface="Eras Medium ITC" pitchFamily="34" charset="0"/>
                <a:ea typeface="+mn-ea"/>
              </a:rPr>
              <a:t>L IMITED</a:t>
            </a:r>
          </a:p>
        </p:txBody>
      </p:sp>
      <p:pic>
        <p:nvPicPr>
          <p:cNvPr id="8"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51631" y="6219825"/>
            <a:ext cx="25497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9"/>
          <p:cNvSpPr>
            <a:spLocks noGrp="1" noChangeArrowheads="1"/>
          </p:cNvSpPr>
          <p:nvPr>
            <p:ph type="ctrTitle" sz="quarter"/>
          </p:nvPr>
        </p:nvSpPr>
        <p:spPr>
          <a:xfrm>
            <a:off x="685800" y="2130426"/>
            <a:ext cx="7772400" cy="1470025"/>
          </a:xfrm>
          <a:prstGeom prst="rect">
            <a:avLst/>
          </a:prstGeo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8441137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3" descr="hfz_cml_bg"/>
          <p:cNvPicPr>
            <a:picLocks noChangeAspect="1" noChangeArrowheads="1"/>
          </p:cNvPicPr>
          <p:nvPr/>
        </p:nvPicPr>
        <p:blipFill>
          <a:blip r:embed="rId16" cstate="print"/>
          <a:srcRect/>
          <a:stretch>
            <a:fillRect/>
          </a:stretch>
        </p:blipFill>
        <p:spPr bwMode="auto">
          <a:xfrm>
            <a:off x="0" y="-1588"/>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xml"/><Relationship Id="rId7" Type="http://schemas.openxmlformats.org/officeDocument/2006/relationships/oleObject" Target="file:///C:\Haihua\Metal%20Folders\Chinesemetalmkt\Temp-CEIC-macrodatav1.xlsx!Property!%5bTemp-CEIC-macrodatav1.xlsx%5dProperty%20Chart%203"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file:///C:\Haihua\Metal%20Folders\Chinesemetalmkt\Coal%20IO%20Copper%20Ali%20Update%20-%20Mar15%20EXCEL.xlsx!Cop%20Inv%20&amp;%20Housing%20data!%5bCoal%20IO%20Copper%20Ali%20Update%20-%20Mar15%20EXCEL.xlsx%5dCop%20Inv%20&amp;%20Housing%20data%20Chart%201" TargetMode="External"/><Relationship Id="rId4" Type="http://schemas.openxmlformats.org/officeDocument/2006/relationships/chart" Target="../charts/chart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RK_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16"/>
          <p:cNvSpPr>
            <a:spLocks noGrp="1" noChangeArrowheads="1"/>
          </p:cNvSpPr>
          <p:nvPr>
            <p:ph type="subTitle" idx="1"/>
          </p:nvPr>
        </p:nvSpPr>
        <p:spPr bwMode="auto">
          <a:xfrm>
            <a:off x="1908175" y="2500306"/>
            <a:ext cx="5040313" cy="287291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dirty="0">
                <a:latin typeface="Eras Medium ITC" panose="020B0602030504020804" pitchFamily="34" charset="0"/>
                <a:ea typeface="ＭＳ Ｐゴシック" panose="020B0600070205080204" pitchFamily="34" charset="-128"/>
              </a:rPr>
              <a:t>Base Metals Outlook</a:t>
            </a:r>
            <a:r>
              <a:rPr lang="en-US" altLang="en-US" sz="2000" dirty="0">
                <a:latin typeface="Eras Medium ITC" panose="020B0602030504020804" pitchFamily="34" charset="0"/>
                <a:ea typeface="ＭＳ Ｐゴシック" panose="020B0600070205080204" pitchFamily="34" charset="-128"/>
              </a:rPr>
              <a:t/>
            </a:r>
            <a:br>
              <a:rPr lang="en-US" altLang="en-US" sz="2000" dirty="0">
                <a:latin typeface="Eras Medium ITC" panose="020B0602030504020804" pitchFamily="34" charset="0"/>
                <a:ea typeface="ＭＳ Ｐゴシック" panose="020B0600070205080204" pitchFamily="34" charset="-128"/>
              </a:rPr>
            </a:br>
            <a:endParaRPr lang="en-US" altLang="en-US" sz="2000" dirty="0" smtClean="0">
              <a:latin typeface="Eras Medium ITC" panose="020B0602030504020804" pitchFamily="34" charset="0"/>
              <a:ea typeface="ＭＳ Ｐゴシック" panose="020B0600070205080204" pitchFamily="34" charset="-128"/>
            </a:endParaRPr>
          </a:p>
          <a:p>
            <a:pPr eaLnBrk="1" hangingPunct="1">
              <a:lnSpc>
                <a:spcPct val="90000"/>
              </a:lnSpc>
            </a:pPr>
            <a:r>
              <a:rPr lang="en-US" altLang="en-US" sz="2000" dirty="0" smtClean="0">
                <a:latin typeface="Eras Medium ITC" panose="020B0602030504020804" pitchFamily="34" charset="0"/>
                <a:ea typeface="ＭＳ Ｐゴシック" panose="020B0600070205080204" pitchFamily="34" charset="-128"/>
              </a:rPr>
              <a:t>Haihua </a:t>
            </a:r>
            <a:r>
              <a:rPr lang="en-US" altLang="en-US" sz="2000" dirty="0">
                <a:latin typeface="Eras Medium ITC" panose="020B0602030504020804" pitchFamily="34" charset="0"/>
                <a:ea typeface="ＭＳ Ｐゴシック" panose="020B0600070205080204" pitchFamily="34" charset="-128"/>
              </a:rPr>
              <a:t>Shen </a:t>
            </a:r>
            <a:br>
              <a:rPr lang="en-US" altLang="en-US" sz="2000" dirty="0">
                <a:latin typeface="Eras Medium ITC" panose="020B0602030504020804" pitchFamily="34" charset="0"/>
                <a:ea typeface="ＭＳ Ｐゴシック" panose="020B0600070205080204" pitchFamily="34" charset="-128"/>
              </a:rPr>
            </a:br>
            <a:r>
              <a:rPr lang="en-US" altLang="en-US" sz="2000" dirty="0" smtClean="0">
                <a:latin typeface="Eras Medium ITC" panose="020B0602030504020804" pitchFamily="34" charset="0"/>
                <a:ea typeface="ＭＳ Ｐゴシック" panose="020B0600070205080204" pitchFamily="34" charset="-128"/>
              </a:rPr>
              <a:t>Senior Portfolio </a:t>
            </a:r>
            <a:r>
              <a:rPr lang="en-US" altLang="en-US" sz="2000" dirty="0">
                <a:latin typeface="Eras Medium ITC" panose="020B0602030504020804" pitchFamily="34" charset="0"/>
                <a:ea typeface="ＭＳ Ｐゴシック" panose="020B0600070205080204" pitchFamily="34" charset="-128"/>
              </a:rPr>
              <a:t>Manager</a:t>
            </a:r>
            <a:br>
              <a:rPr lang="en-US" altLang="en-US" sz="2000" dirty="0">
                <a:latin typeface="Eras Medium ITC" panose="020B0602030504020804" pitchFamily="34" charset="0"/>
                <a:ea typeface="ＭＳ Ｐゴシック" panose="020B0600070205080204" pitchFamily="34" charset="-128"/>
              </a:rPr>
            </a:br>
            <a:r>
              <a:rPr lang="en-US" altLang="en-US" sz="2000" dirty="0">
                <a:latin typeface="Eras Medium ITC" panose="020B0602030504020804" pitchFamily="34" charset="0"/>
                <a:ea typeface="ＭＳ Ｐゴシック" panose="020B0600070205080204" pitchFamily="34" charset="-128"/>
              </a:rPr>
              <a:t>HFZ Capital </a:t>
            </a:r>
            <a:r>
              <a:rPr lang="en-US" altLang="en-US" sz="2000" dirty="0" smtClean="0">
                <a:latin typeface="Eras Medium ITC" panose="020B0602030504020804" pitchFamily="34" charset="0"/>
                <a:ea typeface="ＭＳ Ｐゴシック" panose="020B0600070205080204" pitchFamily="34" charset="-128"/>
              </a:rPr>
              <a:t>Management Limited</a:t>
            </a:r>
          </a:p>
          <a:p>
            <a:pPr eaLnBrk="1" hangingPunct="1">
              <a:lnSpc>
                <a:spcPct val="90000"/>
              </a:lnSpc>
            </a:pPr>
            <a:r>
              <a:rPr lang="en-US" altLang="zh-CN" sz="2000" dirty="0" smtClean="0">
                <a:latin typeface="Eras Medium ITC" panose="020B0602030504020804" pitchFamily="34" charset="0"/>
                <a:ea typeface="ＭＳ Ｐゴシック" panose="020B0600070205080204" pitchFamily="34" charset="-128"/>
              </a:rPr>
              <a:t>May 28</a:t>
            </a:r>
            <a:r>
              <a:rPr lang="en-US" altLang="zh-CN" sz="2000" baseline="30000" dirty="0" smtClean="0">
                <a:latin typeface="Eras Medium ITC" panose="020B0602030504020804" pitchFamily="34" charset="0"/>
                <a:ea typeface="ＭＳ Ｐゴシック" panose="020B0600070205080204" pitchFamily="34" charset="-128"/>
              </a:rPr>
              <a:t>th</a:t>
            </a:r>
            <a:r>
              <a:rPr lang="en-US" altLang="zh-CN" sz="2000" dirty="0" smtClean="0">
                <a:latin typeface="Eras Medium ITC" panose="020B0602030504020804" pitchFamily="34" charset="0"/>
                <a:ea typeface="ＭＳ Ｐゴシック" panose="020B0600070205080204" pitchFamily="34" charset="-128"/>
              </a:rPr>
              <a:t>, 2015</a:t>
            </a:r>
          </a:p>
          <a:p>
            <a:pPr eaLnBrk="1" hangingPunct="1">
              <a:lnSpc>
                <a:spcPct val="90000"/>
              </a:lnSpc>
            </a:pPr>
            <a:r>
              <a:rPr lang="en-US" altLang="zh-CN" sz="2000" dirty="0" smtClean="0">
                <a:latin typeface="Eras Medium ITC" panose="020B0602030504020804" pitchFamily="34" charset="0"/>
                <a:ea typeface="ＭＳ Ｐゴシック" panose="020B0600070205080204" pitchFamily="34" charset="-128"/>
              </a:rPr>
              <a:t>Shanghai, China</a:t>
            </a:r>
            <a:endParaRPr lang="en-US" altLang="zh-CN" sz="2000" dirty="0" smtClean="0">
              <a:latin typeface="Eras Medium ITC" pitchFamily="34" charset="0"/>
              <a:ea typeface="宋体" pitchFamily="2" charset="-122"/>
            </a:endParaRPr>
          </a:p>
        </p:txBody>
      </p:sp>
      <p:pic>
        <p:nvPicPr>
          <p:cNvPr id="4100" name="Picture 17" descr="hfz_cml_logo"/>
          <p:cNvPicPr>
            <a:picLocks noChangeAspect="1" noChangeArrowheads="1"/>
          </p:cNvPicPr>
          <p:nvPr/>
        </p:nvPicPr>
        <p:blipFill>
          <a:blip r:embed="rId3" cstate="print"/>
          <a:srcRect/>
          <a:stretch>
            <a:fillRect/>
          </a:stretch>
        </p:blipFill>
        <p:spPr bwMode="auto">
          <a:xfrm>
            <a:off x="2627313" y="620713"/>
            <a:ext cx="3527425"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a:xfrm>
            <a:off x="827584" y="764704"/>
            <a:ext cx="7560840" cy="432048"/>
          </a:xfrm>
        </p:spPr>
        <p:txBody>
          <a:bodyPr/>
          <a:lstStyle/>
          <a:p>
            <a:pPr algn="l"/>
            <a:r>
              <a:rPr lang="en-GB" altLang="zh-HK" sz="1800" kern="1200" dirty="0">
                <a:solidFill>
                  <a:schemeClr val="tx1"/>
                </a:solidFill>
                <a:latin typeface="Eras Medium ITC" pitchFamily="34" charset="0"/>
                <a:ea typeface="宋体" pitchFamily="2" charset="-122"/>
                <a:cs typeface="+mn-cs"/>
              </a:rPr>
              <a:t>Copper: A </a:t>
            </a:r>
            <a:r>
              <a:rPr lang="en-GB" altLang="zh-HK" sz="1800" kern="1200" dirty="0" smtClean="0">
                <a:solidFill>
                  <a:schemeClr val="tx1"/>
                </a:solidFill>
                <a:latin typeface="Eras Medium ITC" pitchFamily="34" charset="0"/>
                <a:ea typeface="宋体" pitchFamily="2" charset="-122"/>
                <a:cs typeface="+mn-cs"/>
              </a:rPr>
              <a:t>demand story </a:t>
            </a:r>
            <a:r>
              <a:rPr lang="en-GB" altLang="zh-HK" sz="1800" kern="1200" dirty="0">
                <a:solidFill>
                  <a:schemeClr val="tx1"/>
                </a:solidFill>
                <a:latin typeface="Eras Medium ITC" pitchFamily="34" charset="0"/>
                <a:ea typeface="宋体" pitchFamily="2" charset="-122"/>
                <a:cs typeface="+mn-cs"/>
              </a:rPr>
              <a:t>or </a:t>
            </a:r>
            <a:r>
              <a:rPr lang="en-GB" altLang="zh-HK" sz="1800" kern="1200" dirty="0" smtClean="0">
                <a:solidFill>
                  <a:schemeClr val="tx1"/>
                </a:solidFill>
                <a:latin typeface="Eras Medium ITC" pitchFamily="34" charset="0"/>
                <a:ea typeface="宋体" pitchFamily="2" charset="-122"/>
                <a:cs typeface="+mn-cs"/>
              </a:rPr>
              <a:t>a </a:t>
            </a:r>
            <a:r>
              <a:rPr lang="en-GB" altLang="zh-HK" sz="1800" kern="1200" dirty="0">
                <a:solidFill>
                  <a:schemeClr val="tx1"/>
                </a:solidFill>
                <a:latin typeface="Eras Medium ITC" pitchFamily="34" charset="0"/>
                <a:ea typeface="宋体" pitchFamily="2" charset="-122"/>
                <a:cs typeface="+mn-cs"/>
              </a:rPr>
              <a:t>s</a:t>
            </a:r>
            <a:r>
              <a:rPr lang="en-GB" altLang="zh-HK" sz="1800" kern="1200" dirty="0" smtClean="0">
                <a:solidFill>
                  <a:schemeClr val="tx1"/>
                </a:solidFill>
                <a:latin typeface="Eras Medium ITC" pitchFamily="34" charset="0"/>
                <a:ea typeface="宋体" pitchFamily="2" charset="-122"/>
                <a:cs typeface="+mn-cs"/>
              </a:rPr>
              <a:t>upply story</a:t>
            </a:r>
            <a:r>
              <a:rPr lang="en-GB" altLang="zh-HK" sz="1800" kern="1200" dirty="0">
                <a:solidFill>
                  <a:schemeClr val="tx1"/>
                </a:solidFill>
                <a:latin typeface="Eras Medium ITC" pitchFamily="34" charset="0"/>
                <a:ea typeface="宋体" pitchFamily="2" charset="-122"/>
                <a:cs typeface="+mn-cs"/>
              </a:rPr>
              <a:t>?</a:t>
            </a:r>
            <a:endParaRPr lang="en-US" altLang="zh-HK" sz="1800" kern="1200" dirty="0">
              <a:solidFill>
                <a:schemeClr val="tx1"/>
              </a:solidFill>
              <a:latin typeface="Eras Medium ITC" pitchFamily="34" charset="0"/>
              <a:ea typeface="宋体" pitchFamily="2" charset="-122"/>
              <a:cs typeface="+mn-cs"/>
            </a:endParaRPr>
          </a:p>
        </p:txBody>
      </p:sp>
      <p:sp>
        <p:nvSpPr>
          <p:cNvPr id="11267" name="Slide Number Placeholder 4"/>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51108C85-B363-4DF4-B2CB-BA7FA5397AF5}" type="slidenum">
              <a:rPr lang="en-US" altLang="en-US" sz="923">
                <a:solidFill>
                  <a:srgbClr val="595959"/>
                </a:solidFill>
                <a:latin typeface="Eras Medium ITC" panose="020B0602030504020804" pitchFamily="34" charset="0"/>
              </a:rPr>
              <a:pPr/>
              <a:t>10</a:t>
            </a:fld>
            <a:endParaRPr lang="en-US" altLang="en-US" sz="923">
              <a:solidFill>
                <a:srgbClr val="595959"/>
              </a:solidFill>
              <a:latin typeface="Eras Medium ITC" panose="020B0602030504020804" pitchFamily="34" charset="0"/>
            </a:endParaRPr>
          </a:p>
        </p:txBody>
      </p:sp>
      <p:pic>
        <p:nvPicPr>
          <p:cNvPr id="11268" name="Content Placeholder 1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4835" y="3837843"/>
            <a:ext cx="4044462" cy="2179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7"/>
          <p:cNvSpPr txBox="1">
            <a:spLocks noChangeArrowheads="1"/>
          </p:cNvSpPr>
          <p:nvPr/>
        </p:nvSpPr>
        <p:spPr bwMode="auto">
          <a:xfrm>
            <a:off x="586154" y="1477108"/>
            <a:ext cx="38993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GB" altLang="zh-HK" sz="1200" dirty="0">
                <a:latin typeface="+mn-lt"/>
              </a:rPr>
              <a:t>For most of the time, market attention has been focused on the demand side: from macro economic data to industry-specific data points or information like final product production, inventory and premium.</a:t>
            </a:r>
          </a:p>
          <a:p>
            <a:pPr lvl="1">
              <a:buFont typeface="Arial" panose="020B0604020202020204" pitchFamily="34" charset="0"/>
              <a:buChar char="•"/>
            </a:pPr>
            <a:r>
              <a:rPr lang="en-GB" altLang="zh-HK" sz="1200" i="1" dirty="0">
                <a:latin typeface="+mn-lt"/>
              </a:rPr>
              <a:t>But on annual basis, global refined consumption growth has been relatively stable; 2.8% per year from 1986-2014. </a:t>
            </a:r>
            <a:endParaRPr lang="en-GB" altLang="zh-HK" sz="1200" i="1" dirty="0" smtClean="0">
              <a:latin typeface="+mn-lt"/>
            </a:endParaRPr>
          </a:p>
          <a:p>
            <a:pPr lvl="1">
              <a:buFont typeface="Arial" panose="020B0604020202020204" pitchFamily="34" charset="0"/>
              <a:buChar char="•"/>
            </a:pPr>
            <a:endParaRPr lang="en-GB" altLang="zh-HK" sz="1200" i="1" dirty="0" smtClean="0">
              <a:latin typeface="+mn-lt"/>
            </a:endParaRPr>
          </a:p>
          <a:p>
            <a:pPr>
              <a:buFont typeface="Arial" panose="020B0604020202020204" pitchFamily="34" charset="0"/>
              <a:buChar char="•"/>
            </a:pPr>
            <a:r>
              <a:rPr lang="en-GB" altLang="zh-HK" sz="1200" dirty="0" smtClean="0">
                <a:latin typeface="+mn-lt"/>
              </a:rPr>
              <a:t>Occasional </a:t>
            </a:r>
            <a:r>
              <a:rPr lang="en-GB" altLang="zh-HK" sz="1200" dirty="0">
                <a:latin typeface="+mn-lt"/>
              </a:rPr>
              <a:t>economic/financial crises did affect demand, but subsequent economic recovery usually made up the losses in demand</a:t>
            </a:r>
            <a:r>
              <a:rPr lang="en-GB" altLang="zh-HK" sz="1200" dirty="0" smtClean="0">
                <a:latin typeface="+mn-lt"/>
              </a:rPr>
              <a:t>.</a:t>
            </a:r>
          </a:p>
          <a:p>
            <a:pPr lvl="1">
              <a:buFont typeface="Arial" panose="020B0604020202020204" pitchFamily="34" charset="0"/>
              <a:buChar char="•"/>
            </a:pPr>
            <a:endParaRPr lang="en-GB" altLang="zh-HK" sz="1200" i="1" dirty="0">
              <a:latin typeface="+mn-lt"/>
            </a:endParaRPr>
          </a:p>
          <a:p>
            <a:pPr>
              <a:buFont typeface="Arial" panose="020B0604020202020204" pitchFamily="34" charset="0"/>
              <a:buChar char="•"/>
            </a:pPr>
            <a:r>
              <a:rPr lang="en-GB" altLang="zh-HK" sz="1200" dirty="0">
                <a:latin typeface="+mn-lt"/>
              </a:rPr>
              <a:t>Global mine supply is more uneven: </a:t>
            </a:r>
            <a:endParaRPr lang="en-GB" altLang="zh-HK" sz="1200" dirty="0" smtClean="0">
              <a:latin typeface="+mn-lt"/>
            </a:endParaRPr>
          </a:p>
          <a:p>
            <a:pPr lvl="1">
              <a:buFont typeface="Arial" panose="020B0604020202020204" pitchFamily="34" charset="0"/>
              <a:buChar char="•"/>
            </a:pPr>
            <a:r>
              <a:rPr lang="en-GB" altLang="zh-HK" sz="1200" b="1" dirty="0" smtClean="0">
                <a:latin typeface="+mn-lt"/>
              </a:rPr>
              <a:t>1.2</a:t>
            </a:r>
            <a:r>
              <a:rPr lang="en-GB" altLang="zh-HK" sz="1200" b="1" dirty="0">
                <a:latin typeface="+mn-lt"/>
              </a:rPr>
              <a:t>% </a:t>
            </a:r>
            <a:r>
              <a:rPr lang="en-GB" altLang="zh-HK" sz="1200" dirty="0">
                <a:latin typeface="+mn-lt"/>
              </a:rPr>
              <a:t>for the 1986-1994 period, </a:t>
            </a:r>
            <a:endParaRPr lang="en-GB" altLang="zh-HK" sz="1200" dirty="0" smtClean="0">
              <a:latin typeface="+mn-lt"/>
            </a:endParaRPr>
          </a:p>
          <a:p>
            <a:pPr lvl="1">
              <a:buFont typeface="Arial" panose="020B0604020202020204" pitchFamily="34" charset="0"/>
              <a:buChar char="•"/>
            </a:pPr>
            <a:r>
              <a:rPr lang="en-GB" altLang="zh-HK" sz="1200" b="1" dirty="0" smtClean="0">
                <a:latin typeface="+mn-lt"/>
              </a:rPr>
              <a:t>5.4</a:t>
            </a:r>
            <a:r>
              <a:rPr lang="en-GB" altLang="zh-HK" sz="1200" b="1" dirty="0">
                <a:latin typeface="+mn-lt"/>
              </a:rPr>
              <a:t>% </a:t>
            </a:r>
            <a:r>
              <a:rPr lang="en-GB" altLang="zh-HK" sz="1200" dirty="0">
                <a:latin typeface="+mn-lt"/>
              </a:rPr>
              <a:t>for the </a:t>
            </a:r>
            <a:r>
              <a:rPr lang="en-GB" altLang="zh-HK" sz="1200" dirty="0" smtClean="0">
                <a:latin typeface="+mn-lt"/>
              </a:rPr>
              <a:t>1995-2001</a:t>
            </a:r>
            <a:r>
              <a:rPr lang="en-GB" altLang="zh-HK" sz="1200" dirty="0">
                <a:latin typeface="+mn-lt"/>
              </a:rPr>
              <a:t> </a:t>
            </a:r>
            <a:r>
              <a:rPr lang="en-GB" altLang="zh-HK" sz="1200" dirty="0" smtClean="0">
                <a:latin typeface="+mn-lt"/>
              </a:rPr>
              <a:t>period</a:t>
            </a:r>
          </a:p>
          <a:p>
            <a:pPr lvl="1">
              <a:buFont typeface="Arial" panose="020B0604020202020204" pitchFamily="34" charset="0"/>
              <a:buChar char="•"/>
            </a:pPr>
            <a:r>
              <a:rPr lang="en-GB" altLang="zh-HK" sz="1200" b="1" dirty="0" smtClean="0">
                <a:latin typeface="+mn-lt"/>
              </a:rPr>
              <a:t>1.7</a:t>
            </a:r>
            <a:r>
              <a:rPr lang="en-GB" altLang="zh-HK" sz="1200" b="1" dirty="0">
                <a:latin typeface="+mn-lt"/>
              </a:rPr>
              <a:t>% </a:t>
            </a:r>
            <a:r>
              <a:rPr lang="en-GB" altLang="zh-HK" sz="1200" dirty="0">
                <a:latin typeface="+mn-lt"/>
              </a:rPr>
              <a:t>for the 2002-2011 </a:t>
            </a:r>
            <a:r>
              <a:rPr lang="en-GB" altLang="zh-HK" sz="1200" dirty="0" smtClean="0">
                <a:latin typeface="+mn-lt"/>
              </a:rPr>
              <a:t>period</a:t>
            </a:r>
          </a:p>
          <a:p>
            <a:pPr lvl="1">
              <a:buFont typeface="Arial" panose="020B0604020202020204" pitchFamily="34" charset="0"/>
              <a:buChar char="•"/>
            </a:pPr>
            <a:r>
              <a:rPr lang="en-GB" altLang="zh-HK" sz="1200" b="1" dirty="0" smtClean="0">
                <a:latin typeface="+mn-lt"/>
              </a:rPr>
              <a:t>5.1</a:t>
            </a:r>
            <a:r>
              <a:rPr lang="en-GB" altLang="zh-HK" sz="1200" b="1" dirty="0">
                <a:latin typeface="+mn-lt"/>
              </a:rPr>
              <a:t>% </a:t>
            </a:r>
            <a:r>
              <a:rPr lang="en-GB" altLang="zh-HK" sz="1200" dirty="0">
                <a:latin typeface="+mn-lt"/>
              </a:rPr>
              <a:t>for the 2012-17 period</a:t>
            </a:r>
            <a:r>
              <a:rPr lang="en-GB" altLang="zh-HK" sz="1200" dirty="0" smtClean="0">
                <a:latin typeface="+mn-lt"/>
              </a:rPr>
              <a:t>.</a:t>
            </a:r>
            <a:endParaRPr lang="en-GB" altLang="zh-HK" sz="1200" dirty="0">
              <a:latin typeface="+mn-lt"/>
            </a:endParaRPr>
          </a:p>
        </p:txBody>
      </p:sp>
      <p:pic>
        <p:nvPicPr>
          <p:cNvPr id="11270" name="Content Placeholder 19"/>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84835" y="1477108"/>
            <a:ext cx="4044462" cy="23035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559447" y="6016869"/>
            <a:ext cx="38261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smtClean="0">
                <a:latin typeface="Eras Medium ITC" panose="020B0602030504020804" pitchFamily="34" charset="0"/>
              </a:rPr>
              <a:t>Chart Sources: HFZ Capital Management </a:t>
            </a:r>
            <a:r>
              <a:rPr lang="en-US" altLang="en-US" sz="800" dirty="0">
                <a:latin typeface="Eras Medium ITC" panose="020B0602030504020804" pitchFamily="34" charset="0"/>
              </a:rPr>
              <a:t>Limited </a:t>
            </a:r>
            <a:r>
              <a:rPr lang="en-US" altLang="en-US" sz="800" dirty="0" smtClean="0">
                <a:latin typeface="Eras Medium ITC" panose="020B0602030504020804" pitchFamily="34" charset="0"/>
              </a:rPr>
              <a:t>estimates, Wood Mackenzie</a:t>
            </a:r>
            <a:endParaRPr lang="en-US" altLang="en-US" sz="800" dirty="0">
              <a:latin typeface="Eras Medium ITC" panose="020B0602030504020804" pitchFamily="34" charset="0"/>
            </a:endParaRPr>
          </a:p>
        </p:txBody>
      </p:sp>
    </p:spTree>
    <p:extLst>
      <p:ext uri="{BB962C8B-B14F-4D97-AF65-F5344CB8AC3E}">
        <p14:creationId xmlns:p14="http://schemas.microsoft.com/office/powerpoint/2010/main" val="37882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2338" y="1400908"/>
            <a:ext cx="4044462" cy="23284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342" y="3729404"/>
            <a:ext cx="4080955" cy="23435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9091D2CE-F2B7-4B74-8BAC-376D72712C1F}" type="slidenum">
              <a:rPr lang="en-US" altLang="en-US" sz="923">
                <a:solidFill>
                  <a:srgbClr val="595959"/>
                </a:solidFill>
                <a:latin typeface="Eras Medium ITC" panose="020B0602030504020804" pitchFamily="34" charset="0"/>
              </a:rPr>
              <a:pPr/>
              <a:t>11</a:t>
            </a:fld>
            <a:endParaRPr lang="en-US" altLang="en-US" sz="923">
              <a:solidFill>
                <a:srgbClr val="595959"/>
              </a:solidFill>
              <a:latin typeface="Eras Medium ITC" panose="020B0602030504020804" pitchFamily="34" charset="0"/>
            </a:endParaRPr>
          </a:p>
        </p:txBody>
      </p:sp>
      <p:sp>
        <p:nvSpPr>
          <p:cNvPr id="12294" name="TextBox 7"/>
          <p:cNvSpPr txBox="1">
            <a:spLocks noChangeArrowheads="1"/>
          </p:cNvSpPr>
          <p:nvPr/>
        </p:nvSpPr>
        <p:spPr bwMode="auto">
          <a:xfrm>
            <a:off x="586154" y="1477108"/>
            <a:ext cx="42018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GB" altLang="zh-HK" sz="1100" dirty="0" smtClean="0">
                <a:latin typeface="+mn-lt"/>
              </a:rPr>
              <a:t>We </a:t>
            </a:r>
            <a:r>
              <a:rPr lang="en-GB" altLang="zh-HK" sz="1100" dirty="0">
                <a:latin typeface="+mn-lt"/>
              </a:rPr>
              <a:t>are now in the period of relatively high mine production growth (2012-2017</a:t>
            </a:r>
            <a:r>
              <a:rPr lang="en-GB" altLang="zh-HK" sz="1100" dirty="0" smtClean="0">
                <a:latin typeface="+mn-lt"/>
              </a:rPr>
              <a:t>). </a:t>
            </a:r>
          </a:p>
          <a:p>
            <a:pPr lvl="1">
              <a:buFont typeface="Arial" panose="020B0604020202020204" pitchFamily="34" charset="0"/>
              <a:buChar char="•"/>
            </a:pPr>
            <a:r>
              <a:rPr lang="en-GB" altLang="zh-HK" sz="1100" i="1" dirty="0" smtClean="0">
                <a:latin typeface="+mn-lt"/>
              </a:rPr>
              <a:t>According to Wood Mackenzie mine supply over this period (before disruptions) should increase 30%. </a:t>
            </a:r>
          </a:p>
          <a:p>
            <a:pPr>
              <a:buFont typeface="Arial" panose="020B0604020202020204" pitchFamily="34" charset="0"/>
              <a:buChar char="•"/>
            </a:pPr>
            <a:r>
              <a:rPr lang="en-GB" altLang="zh-HK" sz="1100" dirty="0" smtClean="0">
                <a:latin typeface="+mn-lt"/>
              </a:rPr>
              <a:t>However, we are now half way through this period, and yet the market </a:t>
            </a:r>
            <a:r>
              <a:rPr lang="en-GB" altLang="zh-HK" sz="1100" dirty="0">
                <a:latin typeface="+mn-lt"/>
              </a:rPr>
              <a:t>surplus is insignificant: </a:t>
            </a:r>
            <a:endParaRPr lang="en-GB" altLang="zh-HK" sz="1100" dirty="0" smtClean="0">
              <a:latin typeface="+mn-lt"/>
            </a:endParaRPr>
          </a:p>
          <a:p>
            <a:pPr lvl="1">
              <a:buFont typeface="Arial" panose="020B0604020202020204" pitchFamily="34" charset="0"/>
              <a:buChar char="•"/>
            </a:pPr>
            <a:r>
              <a:rPr lang="en-GB" altLang="zh-HK" sz="1100" b="1" i="1" dirty="0" smtClean="0">
                <a:latin typeface="+mn-lt"/>
              </a:rPr>
              <a:t>Global surplus less </a:t>
            </a:r>
            <a:r>
              <a:rPr lang="en-GB" altLang="zh-HK" sz="1100" b="1" i="1" dirty="0">
                <a:latin typeface="+mn-lt"/>
              </a:rPr>
              <a:t>than 1% of world production! </a:t>
            </a:r>
          </a:p>
          <a:p>
            <a:pPr>
              <a:buFont typeface="Arial" panose="020B0604020202020204" pitchFamily="34" charset="0"/>
              <a:buChar char="•"/>
            </a:pPr>
            <a:r>
              <a:rPr lang="en-GB" altLang="zh-HK" sz="1100" dirty="0">
                <a:latin typeface="+mn-lt"/>
              </a:rPr>
              <a:t>“Big surplus is coming”, but that has been postponed for the past three years!</a:t>
            </a:r>
          </a:p>
          <a:p>
            <a:pPr>
              <a:buFont typeface="Arial" panose="020B0604020202020204" pitchFamily="34" charset="0"/>
              <a:buChar char="•"/>
            </a:pPr>
            <a:r>
              <a:rPr lang="en-GB" altLang="zh-HK" sz="1100" dirty="0">
                <a:latin typeface="+mn-lt"/>
              </a:rPr>
              <a:t>Research institutions consistently downgrade their mine output forecast, hence their global refined metal surplus forecast.</a:t>
            </a:r>
            <a:endParaRPr lang="en-US" altLang="zh-HK" sz="1100" dirty="0">
              <a:latin typeface="+mn-lt"/>
            </a:endParaRPr>
          </a:p>
        </p:txBody>
      </p:sp>
      <p:sp>
        <p:nvSpPr>
          <p:cNvPr id="8" name="Title 10"/>
          <p:cNvSpPr>
            <a:spLocks noGrp="1"/>
          </p:cNvSpPr>
          <p:nvPr>
            <p:ph type="title"/>
          </p:nvPr>
        </p:nvSpPr>
        <p:spPr>
          <a:xfrm>
            <a:off x="755576" y="764704"/>
            <a:ext cx="7632848" cy="432048"/>
          </a:xfrm>
        </p:spPr>
        <p:txBody>
          <a:bodyPr/>
          <a:lstStyle/>
          <a:p>
            <a:pPr algn="l"/>
            <a:r>
              <a:rPr lang="en-GB" altLang="zh-HK" sz="1800" kern="1200" dirty="0">
                <a:solidFill>
                  <a:schemeClr val="tx1"/>
                </a:solidFill>
                <a:latin typeface="Eras Medium ITC" pitchFamily="34" charset="0"/>
                <a:ea typeface="宋体" pitchFamily="2" charset="-122"/>
                <a:cs typeface="+mn-cs"/>
              </a:rPr>
              <a:t>Copper: A </a:t>
            </a:r>
            <a:r>
              <a:rPr lang="en-GB" altLang="zh-HK" sz="1800" kern="1200" dirty="0" smtClean="0">
                <a:solidFill>
                  <a:schemeClr val="tx1"/>
                </a:solidFill>
                <a:latin typeface="Eras Medium ITC" pitchFamily="34" charset="0"/>
                <a:ea typeface="宋体" pitchFamily="2" charset="-122"/>
                <a:cs typeface="+mn-cs"/>
              </a:rPr>
              <a:t>demand story </a:t>
            </a:r>
            <a:r>
              <a:rPr lang="en-GB" altLang="zh-HK" sz="1800" kern="1200" dirty="0">
                <a:solidFill>
                  <a:schemeClr val="tx1"/>
                </a:solidFill>
                <a:latin typeface="Eras Medium ITC" pitchFamily="34" charset="0"/>
                <a:ea typeface="宋体" pitchFamily="2" charset="-122"/>
                <a:cs typeface="+mn-cs"/>
              </a:rPr>
              <a:t>or </a:t>
            </a:r>
            <a:r>
              <a:rPr lang="en-GB" altLang="zh-HK" sz="1800" kern="1200" dirty="0" smtClean="0">
                <a:solidFill>
                  <a:schemeClr val="tx1"/>
                </a:solidFill>
                <a:latin typeface="Eras Medium ITC" pitchFamily="34" charset="0"/>
                <a:ea typeface="宋体" pitchFamily="2" charset="-122"/>
                <a:cs typeface="+mn-cs"/>
              </a:rPr>
              <a:t>a supply story</a:t>
            </a:r>
            <a:r>
              <a:rPr lang="en-GB" altLang="zh-HK" sz="1800" kern="1200" dirty="0">
                <a:solidFill>
                  <a:schemeClr val="tx1"/>
                </a:solidFill>
                <a:latin typeface="Eras Medium ITC" pitchFamily="34" charset="0"/>
                <a:ea typeface="宋体" pitchFamily="2" charset="-122"/>
                <a:cs typeface="+mn-cs"/>
              </a:rPr>
              <a:t>?</a:t>
            </a:r>
            <a:endParaRPr lang="en-US" altLang="zh-HK" sz="1800" kern="1200" dirty="0">
              <a:solidFill>
                <a:schemeClr val="tx1"/>
              </a:solidFill>
              <a:latin typeface="Eras Medium ITC" pitchFamily="34" charset="0"/>
              <a:ea typeface="宋体" pitchFamily="2" charset="-122"/>
              <a:cs typeface="+mn-cs"/>
            </a:endParaRPr>
          </a:p>
        </p:txBody>
      </p:sp>
      <p:pic>
        <p:nvPicPr>
          <p:cNvPr id="9"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3" y="3793881"/>
            <a:ext cx="3973882" cy="2155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697963" y="6013756"/>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smtClean="0">
                <a:latin typeface="Eras Medium ITC" panose="020B0602030504020804" pitchFamily="34" charset="0"/>
              </a:rPr>
              <a:t>Charts Sources: Wood Mackenzie, HFZ Capital Estimates</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274727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827584" y="836712"/>
            <a:ext cx="7560840" cy="432048"/>
          </a:xfrm>
        </p:spPr>
        <p:txBody>
          <a:bodyPr/>
          <a:lstStyle/>
          <a:p>
            <a:pPr algn="l"/>
            <a:r>
              <a:rPr lang="en-GB" altLang="zh-HK" sz="1800" kern="1200" dirty="0">
                <a:solidFill>
                  <a:schemeClr val="tx1"/>
                </a:solidFill>
                <a:latin typeface="Eras Medium ITC" pitchFamily="34" charset="0"/>
                <a:ea typeface="宋体" pitchFamily="2" charset="-122"/>
                <a:cs typeface="+mn-cs"/>
              </a:rPr>
              <a:t>Copper: </a:t>
            </a:r>
            <a:r>
              <a:rPr lang="en-GB" altLang="zh-HK" sz="1800" kern="1200" dirty="0" smtClean="0">
                <a:solidFill>
                  <a:schemeClr val="tx1"/>
                </a:solidFill>
                <a:latin typeface="Eras Medium ITC" pitchFamily="34" charset="0"/>
                <a:ea typeface="宋体" pitchFamily="2" charset="-122"/>
                <a:cs typeface="+mn-cs"/>
              </a:rPr>
              <a:t>What has changed since May 1</a:t>
            </a:r>
            <a:r>
              <a:rPr lang="en-GB" altLang="zh-HK" sz="1800" kern="1200" baseline="30000" dirty="0" smtClean="0">
                <a:solidFill>
                  <a:schemeClr val="tx1"/>
                </a:solidFill>
                <a:latin typeface="Eras Medium ITC" pitchFamily="34" charset="0"/>
                <a:ea typeface="宋体" pitchFamily="2" charset="-122"/>
                <a:cs typeface="+mn-cs"/>
              </a:rPr>
              <a:t>st</a:t>
            </a:r>
            <a:r>
              <a:rPr lang="en-GB" altLang="zh-HK" sz="1800" kern="1200" dirty="0" smtClean="0">
                <a:solidFill>
                  <a:schemeClr val="tx1"/>
                </a:solidFill>
                <a:latin typeface="Eras Medium ITC" pitchFamily="34" charset="0"/>
                <a:ea typeface="宋体" pitchFamily="2" charset="-122"/>
                <a:cs typeface="+mn-cs"/>
              </a:rPr>
              <a:t>?</a:t>
            </a:r>
            <a:endParaRPr lang="en-US" altLang="zh-HK" sz="1800" kern="1200" dirty="0">
              <a:solidFill>
                <a:schemeClr val="tx1"/>
              </a:solidFill>
              <a:latin typeface="Eras Medium ITC" pitchFamily="34" charset="0"/>
              <a:ea typeface="宋体" pitchFamily="2" charset="-122"/>
              <a:cs typeface="+mn-cs"/>
            </a:endParaRPr>
          </a:p>
        </p:txBody>
      </p:sp>
      <p:sp>
        <p:nvSpPr>
          <p:cNvPr id="2" name="Text Placeholder 1"/>
          <p:cNvSpPr>
            <a:spLocks noGrp="1"/>
          </p:cNvSpPr>
          <p:nvPr>
            <p:ph type="body" idx="1"/>
          </p:nvPr>
        </p:nvSpPr>
        <p:spPr>
          <a:xfrm>
            <a:off x="457200" y="1535113"/>
            <a:ext cx="4040188" cy="358111"/>
          </a:xfrm>
        </p:spPr>
        <p:txBody>
          <a:bodyPr/>
          <a:lstStyle/>
          <a:p>
            <a:pPr algn="ctr"/>
            <a:r>
              <a:rPr lang="en-US" altLang="zh-HK" sz="1400" b="0" dirty="0" smtClean="0"/>
              <a:t>Capitulation of short sellers</a:t>
            </a:r>
            <a:endParaRPr lang="zh-HK" altLang="en-US" sz="1400" b="0" dirty="0"/>
          </a:p>
        </p:txBody>
      </p:sp>
      <p:sp>
        <p:nvSpPr>
          <p:cNvPr id="7" name="Text Placeholder 6"/>
          <p:cNvSpPr>
            <a:spLocks noGrp="1"/>
          </p:cNvSpPr>
          <p:nvPr>
            <p:ph type="body" sz="quarter" idx="3"/>
          </p:nvPr>
        </p:nvSpPr>
        <p:spPr>
          <a:xfrm>
            <a:off x="4645025" y="1535113"/>
            <a:ext cx="4041775" cy="379951"/>
          </a:xfrm>
        </p:spPr>
        <p:txBody>
          <a:bodyPr/>
          <a:lstStyle/>
          <a:p>
            <a:pPr algn="ctr"/>
            <a:r>
              <a:rPr lang="en-US" altLang="zh-HK" sz="1400" b="0" dirty="0" smtClean="0"/>
              <a:t>Non-commercial players even went long!</a:t>
            </a:r>
            <a:endParaRPr lang="zh-HK" altLang="en-US" sz="1400" b="0"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725" y="1920783"/>
            <a:ext cx="3776343" cy="2202177"/>
          </a:xfrm>
        </p:spPr>
      </p:pic>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44" y="4150519"/>
            <a:ext cx="3829924" cy="2176308"/>
          </a:xfrm>
          <a:prstGeom prst="rect">
            <a:avLst/>
          </a:prstGeom>
        </p:spPr>
      </p:pic>
      <p:pic>
        <p:nvPicPr>
          <p:cNvPr id="13" name="Content Placeholder 1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497388" y="2080247"/>
            <a:ext cx="4041775" cy="1822137"/>
          </a:xfrm>
        </p:spPr>
      </p:pic>
      <p:sp>
        <p:nvSpPr>
          <p:cNvPr id="14" name="TextBox 13"/>
          <p:cNvSpPr txBox="1"/>
          <p:nvPr/>
        </p:nvSpPr>
        <p:spPr>
          <a:xfrm>
            <a:off x="4497388" y="4150519"/>
            <a:ext cx="4041775" cy="2000548"/>
          </a:xfrm>
          <a:prstGeom prst="rect">
            <a:avLst/>
          </a:prstGeom>
          <a:noFill/>
        </p:spPr>
        <p:txBody>
          <a:bodyPr wrap="square" rtlCol="0">
            <a:spAutoFit/>
          </a:bodyPr>
          <a:lstStyle/>
          <a:p>
            <a:r>
              <a:rPr lang="en-US" altLang="zh-HK" sz="1600" dirty="0" smtClean="0"/>
              <a:t>What’s going forward?</a:t>
            </a:r>
          </a:p>
          <a:p>
            <a:pPr marL="285750" indent="-285750">
              <a:buFont typeface="Arial" panose="020B0604020202020204" pitchFamily="34" charset="0"/>
              <a:buChar char="•"/>
            </a:pPr>
            <a:r>
              <a:rPr lang="en-US" altLang="zh-HK" sz="1200" dirty="0" smtClean="0"/>
              <a:t>Financing-related import remains robust, but can Chinese imports be stronger than expected? </a:t>
            </a:r>
          </a:p>
          <a:p>
            <a:pPr marL="285750" indent="-285750">
              <a:buFont typeface="Arial" panose="020B0604020202020204" pitchFamily="34" charset="0"/>
              <a:buChar char="•"/>
            </a:pPr>
            <a:r>
              <a:rPr lang="en-US" altLang="zh-HK" sz="1200" dirty="0" smtClean="0"/>
              <a:t>Can Chinese physical market provide further support?</a:t>
            </a:r>
          </a:p>
          <a:p>
            <a:pPr marL="285750" indent="-285750">
              <a:buFont typeface="Arial" panose="020B0604020202020204" pitchFamily="34" charset="0"/>
              <a:buChar char="•"/>
            </a:pPr>
            <a:r>
              <a:rPr lang="en-US" altLang="zh-HK" sz="1200" dirty="0" smtClean="0"/>
              <a:t>Will mine supply shoot on the downside?</a:t>
            </a:r>
          </a:p>
          <a:p>
            <a:pPr marL="285750" indent="-285750">
              <a:buFont typeface="Arial" panose="020B0604020202020204" pitchFamily="34" charset="0"/>
              <a:buChar char="•"/>
            </a:pPr>
            <a:r>
              <a:rPr lang="en-US" altLang="zh-HK" sz="1200" dirty="0" smtClean="0"/>
              <a:t>Can the physical market tighten further?</a:t>
            </a:r>
          </a:p>
          <a:p>
            <a:pPr marL="285750" indent="-285750">
              <a:buFont typeface="Arial" panose="020B0604020202020204" pitchFamily="34" charset="0"/>
              <a:buChar char="•"/>
            </a:pPr>
            <a:r>
              <a:rPr lang="en-US" altLang="zh-HK" sz="1200" dirty="0" smtClean="0"/>
              <a:t>Can Chinese economy rebound meaningfully? Will expectation turn into disappointment?</a:t>
            </a:r>
          </a:p>
          <a:p>
            <a:pPr marL="285750" indent="-285750">
              <a:buFont typeface="Arial" panose="020B0604020202020204" pitchFamily="34" charset="0"/>
              <a:buChar char="•"/>
            </a:pPr>
            <a:r>
              <a:rPr lang="en-US" altLang="zh-HK" sz="1200" dirty="0" smtClean="0"/>
              <a:t>Sentiment can reverse quite easily and quickly!</a:t>
            </a:r>
          </a:p>
          <a:p>
            <a:pPr marL="285750" indent="-285750">
              <a:buFont typeface="Arial" panose="020B0604020202020204" pitchFamily="34" charset="0"/>
              <a:buChar char="•"/>
            </a:pPr>
            <a:endParaRPr lang="en-US" altLang="zh-HK" sz="1200" dirty="0" smtClean="0"/>
          </a:p>
        </p:txBody>
      </p:sp>
      <p:sp>
        <p:nvSpPr>
          <p:cNvPr id="10" name="TextBox 7"/>
          <p:cNvSpPr txBox="1">
            <a:spLocks noChangeArrowheads="1"/>
          </p:cNvSpPr>
          <p:nvPr/>
        </p:nvSpPr>
        <p:spPr bwMode="auto">
          <a:xfrm>
            <a:off x="490144" y="6265579"/>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smtClean="0">
                <a:latin typeface="Eras Medium ITC" panose="020B0602030504020804" pitchFamily="34" charset="0"/>
              </a:rPr>
              <a:t>Charts Sources: HFZ Capital Estimates, Bloomberg, LME, SHFE</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230432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6"/>
          <p:cNvSpPr>
            <a:spLocks noGrp="1"/>
          </p:cNvSpPr>
          <p:nvPr>
            <p:ph type="body" sz="half" idx="2"/>
          </p:nvPr>
        </p:nvSpPr>
        <p:spPr bwMode="auto">
          <a:xfrm>
            <a:off x="611560" y="1484784"/>
            <a:ext cx="5141540" cy="4712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Excess inventory continues to undermine </a:t>
            </a:r>
            <a:r>
              <a:rPr lang="en-GB" altLang="en-US" sz="1200" dirty="0" err="1" smtClean="0">
                <a:solidFill>
                  <a:schemeClr val="tx1"/>
                </a:solidFill>
                <a:ea typeface="ＭＳ Ｐゴシック" panose="020B0600070205080204" pitchFamily="34" charset="-128"/>
              </a:rPr>
              <a:t>premia</a:t>
            </a:r>
            <a:r>
              <a:rPr lang="en-GB" altLang="en-US" sz="1200" dirty="0" smtClean="0">
                <a:solidFill>
                  <a:schemeClr val="tx1"/>
                </a:solidFill>
                <a:ea typeface="ＭＳ Ｐゴシック" panose="020B0600070205080204" pitchFamily="34" charset="-128"/>
              </a:rPr>
              <a:t> in the west and undermine prices in China. </a:t>
            </a:r>
          </a:p>
          <a:p>
            <a:pPr marL="720976" lvl="1" indent="-263776">
              <a:buFont typeface="Arial" panose="020B0604020202020204" pitchFamily="34" charset="0"/>
              <a:buChar char="•"/>
            </a:pPr>
            <a:r>
              <a:rPr lang="en-GB" altLang="en-US" sz="1000" i="1" dirty="0">
                <a:ea typeface="ＭＳ Ｐゴシック" panose="020B0600070205080204" pitchFamily="34" charset="-128"/>
              </a:rPr>
              <a:t>Total global aluminium inventory &gt;12 million metric tonnes</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deficit in global supply and demand in 2013-2014 is rapidly coming to an end. </a:t>
            </a:r>
          </a:p>
          <a:p>
            <a:pPr marL="720976" lvl="1" indent="-263776">
              <a:buFont typeface="Arial" panose="020B0604020202020204" pitchFamily="34" charset="0"/>
              <a:buChar char="•"/>
            </a:pPr>
            <a:r>
              <a:rPr lang="en-GB" altLang="en-US" sz="1000" i="1" dirty="0" smtClean="0">
                <a:solidFill>
                  <a:schemeClr val="tx1"/>
                </a:solidFill>
                <a:ea typeface="ＭＳ Ｐゴシック" panose="020B0600070205080204" pitchFamily="34" charset="-128"/>
              </a:rPr>
              <a:t>Both China and the Rest of the World are expected to be in balance / surplus in 2015 and 2016.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Rest of World aluminium production expected to show its strongest period of capacity growth in almost 20 years, over the next 2 years.</a:t>
            </a:r>
          </a:p>
          <a:p>
            <a:pPr marL="720976" lvl="1" indent="-263776">
              <a:buFont typeface="Arial" panose="020B0604020202020204" pitchFamily="34" charset="0"/>
              <a:buChar char="•"/>
            </a:pPr>
            <a:r>
              <a:rPr lang="en-GB" altLang="en-US" sz="1000" i="1" dirty="0">
                <a:ea typeface="ＭＳ Ｐゴシック" panose="020B0600070205080204" pitchFamily="34" charset="-128"/>
              </a:rPr>
              <a:t>From 2004-2014 the Rest of the World added 2.7mio metric tonnes of productive capacity. </a:t>
            </a:r>
            <a:endParaRPr lang="en-GB" altLang="en-US" sz="1000" i="1" dirty="0" smtClean="0">
              <a:ea typeface="ＭＳ Ｐゴシック" panose="020B0600070205080204" pitchFamily="34" charset="-128"/>
            </a:endParaRPr>
          </a:p>
          <a:p>
            <a:pPr marL="720976" lvl="1" indent="-263776">
              <a:buFont typeface="Arial" panose="020B0604020202020204" pitchFamily="34" charset="0"/>
              <a:buChar char="•"/>
            </a:pPr>
            <a:r>
              <a:rPr lang="en-GB" altLang="en-US" sz="1000" i="1" dirty="0" smtClean="0">
                <a:ea typeface="ＭＳ Ｐゴシック" panose="020B0600070205080204" pitchFamily="34" charset="-128"/>
              </a:rPr>
              <a:t>According </a:t>
            </a:r>
            <a:r>
              <a:rPr lang="en-GB" altLang="en-US" sz="1000" i="1" dirty="0">
                <a:ea typeface="ＭＳ Ｐゴシック" panose="020B0600070205080204" pitchFamily="34" charset="-128"/>
              </a:rPr>
              <a:t>to Harbor, from 2014 to 2016 the RoW will add 3.3mio mt of productive capacity.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Aluminium </a:t>
            </a:r>
            <a:r>
              <a:rPr lang="en-GB" altLang="en-US" sz="1200" dirty="0" err="1" smtClean="0">
                <a:solidFill>
                  <a:schemeClr val="tx1"/>
                </a:solidFill>
                <a:ea typeface="ＭＳ Ｐゴシック" panose="020B0600070205080204" pitchFamily="34" charset="-128"/>
              </a:rPr>
              <a:t>premia</a:t>
            </a:r>
            <a:r>
              <a:rPr lang="en-GB" altLang="en-US" sz="1200" dirty="0" smtClean="0">
                <a:solidFill>
                  <a:schemeClr val="tx1"/>
                </a:solidFill>
                <a:ea typeface="ＭＳ Ｐゴシック" panose="020B0600070205080204" pitchFamily="34" charset="-128"/>
              </a:rPr>
              <a:t> have collapsed. The rout is likely not yet over.  Consumers have been running hand-to-mouth in light of the doubling/tripling in </a:t>
            </a:r>
            <a:r>
              <a:rPr lang="en-GB" altLang="en-US" sz="1200" dirty="0" err="1" smtClean="0">
                <a:solidFill>
                  <a:schemeClr val="tx1"/>
                </a:solidFill>
                <a:ea typeface="ＭＳ Ｐゴシック" panose="020B0600070205080204" pitchFamily="34" charset="-128"/>
              </a:rPr>
              <a:t>premia</a:t>
            </a:r>
            <a:r>
              <a:rPr lang="en-GB" altLang="en-US" sz="1200" dirty="0" smtClean="0">
                <a:solidFill>
                  <a:schemeClr val="tx1"/>
                </a:solidFill>
                <a:ea typeface="ＭＳ Ｐゴシック" panose="020B0600070205080204" pitchFamily="34" charset="-128"/>
              </a:rPr>
              <a:t> over the last 2-3 years. Now the collapse is taking place they are not in a hurry to cover. </a:t>
            </a:r>
          </a:p>
          <a:p>
            <a:pPr marL="171450" indent="-171450">
              <a:buFont typeface="Arial" panose="020B0604020202020204" pitchFamily="34" charset="0"/>
              <a:buChar char="•"/>
            </a:pPr>
            <a:r>
              <a:rPr lang="en-GB" altLang="en-US" sz="1200" dirty="0">
                <a:ea typeface="ＭＳ Ｐゴシック" panose="020B0600070205080204" pitchFamily="34" charset="-128"/>
              </a:rPr>
              <a:t>Aluminium production costs have collapsed. From a level of ~$2000/mt the average cost of production has declined to &lt;$1800. </a:t>
            </a:r>
            <a:endParaRPr lang="en-GB" altLang="en-US" sz="1200" dirty="0" smtClean="0">
              <a:ea typeface="ＭＳ Ｐゴシック" panose="020B0600070205080204" pitchFamily="34" charset="-128"/>
            </a:endParaRPr>
          </a:p>
          <a:p>
            <a:pPr marL="628650" lvl="1" indent="-171450">
              <a:buFont typeface="Arial" panose="020B0604020202020204" pitchFamily="34" charset="0"/>
              <a:buChar char="•"/>
            </a:pPr>
            <a:r>
              <a:rPr lang="en-GB" altLang="en-US" sz="1000" i="1" dirty="0" smtClean="0">
                <a:ea typeface="ＭＳ Ｐゴシック" panose="020B0600070205080204" pitchFamily="34" charset="-128"/>
              </a:rPr>
              <a:t>The </a:t>
            </a:r>
            <a:r>
              <a:rPr lang="en-GB" altLang="en-US" sz="1000" i="1" dirty="0">
                <a:ea typeface="ＭＳ Ｐゴシック" panose="020B0600070205080204" pitchFamily="34" charset="-128"/>
              </a:rPr>
              <a:t>USD and the subsequent energy price collapse, along with alternative energy supply in Europe/USA responsible.</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Bauxite and alumina shortage arguments have proven largely to be over-hyped.  China has significant internal inventory, while new mines opening in SE Asia and West Africa will likely step up to replace the losses from Indonesia. </a:t>
            </a:r>
          </a:p>
        </p:txBody>
      </p:sp>
      <p:sp>
        <p:nvSpPr>
          <p:cNvPr id="18436" name="Slide Number Placeholder 3"/>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27621BE9-02F3-49A3-A174-F5F5E23E5407}" type="slidenum">
              <a:rPr lang="en-US" altLang="en-US" sz="923">
                <a:solidFill>
                  <a:srgbClr val="595959"/>
                </a:solidFill>
                <a:latin typeface="Eras Medium ITC" panose="020B0602030504020804" pitchFamily="34" charset="0"/>
              </a:rPr>
              <a:pPr/>
              <a:t>13</a:t>
            </a:fld>
            <a:endParaRPr lang="en-US" altLang="en-US" sz="923">
              <a:solidFill>
                <a:srgbClr val="595959"/>
              </a:solidFill>
              <a:latin typeface="Eras Medium ITC" panose="020B0602030504020804" pitchFamily="34" charset="0"/>
            </a:endParaRPr>
          </a:p>
        </p:txBody>
      </p:sp>
      <p:pic>
        <p:nvPicPr>
          <p:cNvPr id="1843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101" y="1484784"/>
            <a:ext cx="2978246" cy="205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309" y="3788021"/>
            <a:ext cx="2926114" cy="194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a:spLocks noGrp="1"/>
          </p:cNvSpPr>
          <p:nvPr>
            <p:ph type="title"/>
          </p:nvPr>
        </p:nvSpPr>
        <p:spPr>
          <a:xfrm>
            <a:off x="755576" y="764704"/>
            <a:ext cx="7632848" cy="432048"/>
          </a:xfrm>
        </p:spPr>
        <p:txBody>
          <a:bodyPr/>
          <a:lstStyle/>
          <a:p>
            <a:pPr algn="l"/>
            <a:r>
              <a:rPr lang="en-GB" altLang="zh-HK" sz="1800" kern="1200" dirty="0" smtClean="0">
                <a:solidFill>
                  <a:schemeClr val="tx1"/>
                </a:solidFill>
                <a:latin typeface="Eras Medium ITC" pitchFamily="34" charset="0"/>
                <a:ea typeface="宋体" pitchFamily="2" charset="-122"/>
                <a:cs typeface="+mn-cs"/>
              </a:rPr>
              <a:t>Aluminium: Excess supply in perpetuity?</a:t>
            </a:r>
            <a:endParaRPr lang="en-US" altLang="zh-HK" sz="1800" kern="1200" dirty="0">
              <a:solidFill>
                <a:schemeClr val="tx1"/>
              </a:solidFill>
              <a:latin typeface="Eras Medium ITC" pitchFamily="34" charset="0"/>
              <a:ea typeface="宋体" pitchFamily="2" charset="-122"/>
              <a:cs typeface="+mn-cs"/>
            </a:endParaRPr>
          </a:p>
        </p:txBody>
      </p:sp>
      <p:sp>
        <p:nvSpPr>
          <p:cNvPr id="7" name="TextBox 7"/>
          <p:cNvSpPr txBox="1">
            <a:spLocks noChangeArrowheads="1"/>
          </p:cNvSpPr>
          <p:nvPr/>
        </p:nvSpPr>
        <p:spPr bwMode="auto">
          <a:xfrm>
            <a:off x="5658942" y="3608267"/>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smtClean="0">
                <a:latin typeface="Eras Medium ITC" panose="020B0602030504020804" pitchFamily="34" charset="0"/>
              </a:rPr>
              <a:t>Sources: Harbor Aluminum, HFZ Estimates</a:t>
            </a:r>
            <a:endParaRPr lang="en-US" altLang="en-US" sz="554" dirty="0">
              <a:latin typeface="Eras Medium ITC" panose="020B0602030504020804" pitchFamily="34" charset="0"/>
            </a:endParaRPr>
          </a:p>
        </p:txBody>
      </p:sp>
      <p:sp>
        <p:nvSpPr>
          <p:cNvPr id="9" name="TextBox 7"/>
          <p:cNvSpPr txBox="1">
            <a:spLocks noChangeArrowheads="1"/>
          </p:cNvSpPr>
          <p:nvPr/>
        </p:nvSpPr>
        <p:spPr bwMode="auto">
          <a:xfrm>
            <a:off x="5624775" y="5787745"/>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smtClean="0">
                <a:latin typeface="Eras Medium ITC" panose="020B0602030504020804" pitchFamily="34" charset="0"/>
              </a:rPr>
              <a:t>Source: Harbor Aluminum</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1996279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
          <p:cNvSpPr>
            <a:spLocks noGrp="1" noChangeArrowheads="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12F1F670-4304-4736-8F42-98B95858E8D0}" type="slidenum">
              <a:rPr lang="en-US" altLang="en-US" sz="923">
                <a:solidFill>
                  <a:srgbClr val="595959"/>
                </a:solidFill>
                <a:latin typeface="Eras Medium ITC" panose="020B0602030504020804" pitchFamily="34" charset="0"/>
              </a:rPr>
              <a:pPr/>
              <a:t>14</a:t>
            </a:fld>
            <a:endParaRPr lang="en-US" altLang="en-US" sz="923">
              <a:solidFill>
                <a:srgbClr val="595959"/>
              </a:solidFill>
              <a:latin typeface="Eras Medium ITC" panose="020B0602030504020804" pitchFamily="34" charset="0"/>
            </a:endParaRPr>
          </a:p>
        </p:txBody>
      </p:sp>
      <p:grpSp>
        <p:nvGrpSpPr>
          <p:cNvPr id="19459" name="Group 5"/>
          <p:cNvGrpSpPr>
            <a:grpSpLocks/>
          </p:cNvGrpSpPr>
          <p:nvPr/>
        </p:nvGrpSpPr>
        <p:grpSpPr bwMode="auto">
          <a:xfrm>
            <a:off x="547049" y="3708870"/>
            <a:ext cx="4339459" cy="257908"/>
            <a:chOff x="92" y="662"/>
            <a:chExt cx="5898" cy="176"/>
          </a:xfrm>
        </p:grpSpPr>
        <p:sp>
          <p:nvSpPr>
            <p:cNvPr id="19482" name="Rectangle 6"/>
            <p:cNvSpPr>
              <a:spLocks noChangeArrowheads="1"/>
            </p:cNvSpPr>
            <p:nvPr/>
          </p:nvSpPr>
          <p:spPr bwMode="auto">
            <a:xfrm>
              <a:off x="92" y="662"/>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China’s Semis Advantage ranges from +$143 to +$318 (May 11, 2015)</a:t>
              </a:r>
            </a:p>
          </p:txBody>
        </p:sp>
        <p:sp>
          <p:nvSpPr>
            <p:cNvPr id="19483" name="Line 7"/>
            <p:cNvSpPr>
              <a:spLocks noChangeShapeType="1"/>
            </p:cNvSpPr>
            <p:nvPr/>
          </p:nvSpPr>
          <p:spPr bwMode="auto">
            <a:xfrm>
              <a:off x="183" y="829"/>
              <a:ext cx="5481" cy="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19460" name="TextBox 7"/>
          <p:cNvSpPr txBox="1">
            <a:spLocks noChangeArrowheads="1"/>
          </p:cNvSpPr>
          <p:nvPr/>
        </p:nvSpPr>
        <p:spPr bwMode="auto">
          <a:xfrm>
            <a:off x="4865077" y="6008077"/>
            <a:ext cx="2668466"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a:latin typeface="Eras Medium ITC" panose="020B0602030504020804" pitchFamily="34" charset="0"/>
              </a:rPr>
              <a:t>Source: HFZ Limited Estimates, Harbor Research</a:t>
            </a:r>
          </a:p>
        </p:txBody>
      </p:sp>
      <p:sp>
        <p:nvSpPr>
          <p:cNvPr id="19461" name="TextBox 7"/>
          <p:cNvSpPr txBox="1">
            <a:spLocks noChangeArrowheads="1"/>
          </p:cNvSpPr>
          <p:nvPr/>
        </p:nvSpPr>
        <p:spPr bwMode="auto">
          <a:xfrm>
            <a:off x="748895" y="6029104"/>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Harbor Aluminum</a:t>
            </a:r>
            <a:endParaRPr lang="en-US" altLang="en-US" sz="554" dirty="0">
              <a:latin typeface="Eras Medium ITC" panose="020B0602030504020804" pitchFamily="34" charset="0"/>
            </a:endParaRPr>
          </a:p>
        </p:txBody>
      </p:sp>
      <p:grpSp>
        <p:nvGrpSpPr>
          <p:cNvPr id="19462" name="Group 5"/>
          <p:cNvGrpSpPr>
            <a:grpSpLocks/>
          </p:cNvGrpSpPr>
          <p:nvPr/>
        </p:nvGrpSpPr>
        <p:grpSpPr bwMode="auto">
          <a:xfrm>
            <a:off x="4864922" y="3722545"/>
            <a:ext cx="3968061" cy="304033"/>
            <a:chOff x="183" y="591"/>
            <a:chExt cx="5898" cy="176"/>
          </a:xfrm>
        </p:grpSpPr>
        <p:sp>
          <p:nvSpPr>
            <p:cNvPr id="19480" name="Rectangle 6"/>
            <p:cNvSpPr>
              <a:spLocks noChangeArrowheads="1"/>
            </p:cNvSpPr>
            <p:nvPr/>
          </p:nvSpPr>
          <p:spPr bwMode="auto">
            <a:xfrm>
              <a:off x="183" y="591"/>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Global Inventories remain High….&gt;12 million metric </a:t>
              </a:r>
              <a:r>
                <a:rPr lang="en-US" altLang="en-US" sz="1015" b="1" dirty="0" err="1">
                  <a:solidFill>
                    <a:srgbClr val="595959"/>
                  </a:solidFill>
                  <a:latin typeface="Eras Medium ITC" panose="020B0602030504020804" pitchFamily="34" charset="0"/>
                  <a:ea typeface="SimSun" panose="02010600030101010101" pitchFamily="2" charset="-122"/>
                  <a:cs typeface="Times New Roman" panose="02020603050405020304" pitchFamily="18" charset="0"/>
                </a:rPr>
                <a:t>tonnes</a:t>
              </a:r>
              <a:endPar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endParaRPr>
            </a:p>
          </p:txBody>
        </p:sp>
        <p:sp>
          <p:nvSpPr>
            <p:cNvPr id="19481" name="Line 7"/>
            <p:cNvSpPr>
              <a:spLocks noChangeShapeType="1"/>
            </p:cNvSpPr>
            <p:nvPr/>
          </p:nvSpPr>
          <p:spPr bwMode="auto">
            <a:xfrm flipV="1">
              <a:off x="183" y="732"/>
              <a:ext cx="562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19464" name="Group 5"/>
          <p:cNvGrpSpPr>
            <a:grpSpLocks/>
          </p:cNvGrpSpPr>
          <p:nvPr/>
        </p:nvGrpSpPr>
        <p:grpSpPr bwMode="auto">
          <a:xfrm>
            <a:off x="4953550" y="1340018"/>
            <a:ext cx="3657266" cy="342582"/>
            <a:chOff x="305" y="858"/>
            <a:chExt cx="5447" cy="176"/>
          </a:xfrm>
        </p:grpSpPr>
        <p:sp>
          <p:nvSpPr>
            <p:cNvPr id="19478" name="Rectangle 6"/>
            <p:cNvSpPr>
              <a:spLocks noChangeArrowheads="1"/>
            </p:cNvSpPr>
            <p:nvPr/>
          </p:nvSpPr>
          <p:spPr bwMode="auto">
            <a:xfrm>
              <a:off x="321" y="858"/>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Chinese Aluminum Inventories (MT)</a:t>
              </a:r>
            </a:p>
          </p:txBody>
        </p:sp>
        <p:sp>
          <p:nvSpPr>
            <p:cNvPr id="19479" name="Line 7"/>
            <p:cNvSpPr>
              <a:spLocks noChangeShapeType="1"/>
            </p:cNvSpPr>
            <p:nvPr/>
          </p:nvSpPr>
          <p:spPr bwMode="auto">
            <a:xfrm>
              <a:off x="305" y="1016"/>
              <a:ext cx="5447"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19466" name="Group 5"/>
          <p:cNvGrpSpPr>
            <a:grpSpLocks/>
          </p:cNvGrpSpPr>
          <p:nvPr/>
        </p:nvGrpSpPr>
        <p:grpSpPr bwMode="auto">
          <a:xfrm>
            <a:off x="700008" y="1389186"/>
            <a:ext cx="3946878" cy="263770"/>
            <a:chOff x="181" y="653"/>
            <a:chExt cx="5431" cy="180"/>
          </a:xfrm>
        </p:grpSpPr>
        <p:sp>
          <p:nvSpPr>
            <p:cNvPr id="19474" name="Rectangle 6"/>
            <p:cNvSpPr>
              <a:spLocks noChangeArrowheads="1"/>
            </p:cNvSpPr>
            <p:nvPr/>
          </p:nvSpPr>
          <p:spPr bwMode="auto">
            <a:xfrm>
              <a:off x="181" y="653"/>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Global Aluminum Premiums ($/MT)</a:t>
              </a:r>
            </a:p>
          </p:txBody>
        </p:sp>
        <p:sp>
          <p:nvSpPr>
            <p:cNvPr id="19475" name="Line 7"/>
            <p:cNvSpPr>
              <a:spLocks noChangeShapeType="1"/>
            </p:cNvSpPr>
            <p:nvPr/>
          </p:nvSpPr>
          <p:spPr bwMode="auto">
            <a:xfrm>
              <a:off x="294" y="829"/>
              <a:ext cx="5318" cy="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19467" name="TextBox 7"/>
          <p:cNvSpPr txBox="1">
            <a:spLocks noChangeArrowheads="1"/>
          </p:cNvSpPr>
          <p:nvPr/>
        </p:nvSpPr>
        <p:spPr bwMode="auto">
          <a:xfrm>
            <a:off x="5088003" y="3589376"/>
            <a:ext cx="1515208"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a:latin typeface="Eras Medium ITC" panose="020B0602030504020804" pitchFamily="34" charset="0"/>
              </a:rPr>
              <a:t>Source: HFZ Limited Estimates, SMM</a:t>
            </a:r>
          </a:p>
        </p:txBody>
      </p:sp>
      <p:sp>
        <p:nvSpPr>
          <p:cNvPr id="19468" name="TextBox 7"/>
          <p:cNvSpPr txBox="1">
            <a:spLocks noChangeArrowheads="1"/>
          </p:cNvSpPr>
          <p:nvPr/>
        </p:nvSpPr>
        <p:spPr bwMode="auto">
          <a:xfrm>
            <a:off x="782077" y="3620062"/>
            <a:ext cx="3141851"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HFZ Limited </a:t>
            </a:r>
            <a:r>
              <a:rPr lang="en-US" altLang="en-US" sz="554" dirty="0" smtClean="0">
                <a:latin typeface="Eras Medium ITC" panose="020B0602030504020804" pitchFamily="34" charset="0"/>
              </a:rPr>
              <a:t>Estimates, Bloomberg</a:t>
            </a:r>
            <a:endParaRPr lang="en-US" altLang="en-US" sz="554" dirty="0">
              <a:latin typeface="Eras Medium ITC" panose="020B0602030504020804" pitchFamily="34" charset="0"/>
            </a:endParaRPr>
          </a:p>
        </p:txBody>
      </p:sp>
      <p:graphicFrame>
        <p:nvGraphicFramePr>
          <p:cNvPr id="33" name="Chart 32"/>
          <p:cNvGraphicFramePr>
            <a:graphicFrameLocks/>
          </p:cNvGraphicFramePr>
          <p:nvPr>
            <p:extLst>
              <p:ext uri="{D42A27DB-BD31-4B8C-83A1-F6EECF244321}">
                <p14:modId xmlns:p14="http://schemas.microsoft.com/office/powerpoint/2010/main" val="965241282"/>
              </p:ext>
            </p:extLst>
          </p:nvPr>
        </p:nvGraphicFramePr>
        <p:xfrm>
          <a:off x="782077" y="1609765"/>
          <a:ext cx="3756344" cy="2032487"/>
        </p:xfrm>
        <a:graphic>
          <a:graphicData uri="http://schemas.openxmlformats.org/drawingml/2006/chart">
            <c:chart xmlns:c="http://schemas.openxmlformats.org/drawingml/2006/chart" xmlns:r="http://schemas.openxmlformats.org/officeDocument/2006/relationships" r:id="rId3"/>
          </a:graphicData>
        </a:graphic>
      </p:graphicFrame>
      <p:sp>
        <p:nvSpPr>
          <p:cNvPr id="19470" name="TextBox 35"/>
          <p:cNvSpPr txBox="1">
            <a:spLocks noChangeArrowheads="1"/>
          </p:cNvSpPr>
          <p:nvPr/>
        </p:nvSpPr>
        <p:spPr bwMode="auto">
          <a:xfrm rot="-5400000">
            <a:off x="303562" y="2405687"/>
            <a:ext cx="723275"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Premiums ($/MT)</a:t>
            </a:r>
          </a:p>
        </p:txBody>
      </p:sp>
      <p:pic>
        <p:nvPicPr>
          <p:cNvPr id="1947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293" y="1693295"/>
            <a:ext cx="3646523" cy="186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06" y="4026579"/>
            <a:ext cx="3757914" cy="19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461" y="4065648"/>
            <a:ext cx="3657355" cy="191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0"/>
          <p:cNvSpPr>
            <a:spLocks noGrp="1"/>
          </p:cNvSpPr>
          <p:nvPr>
            <p:ph type="title"/>
          </p:nvPr>
        </p:nvSpPr>
        <p:spPr>
          <a:xfrm>
            <a:off x="755576" y="764704"/>
            <a:ext cx="7632848" cy="432048"/>
          </a:xfrm>
        </p:spPr>
        <p:txBody>
          <a:bodyPr/>
          <a:lstStyle/>
          <a:p>
            <a:pPr algn="l"/>
            <a:r>
              <a:rPr lang="en-GB" altLang="zh-HK" sz="1800" kern="1200" dirty="0" err="1" smtClean="0">
                <a:solidFill>
                  <a:schemeClr val="tx1"/>
                </a:solidFill>
                <a:latin typeface="Eras Medium ITC" pitchFamily="34" charset="0"/>
                <a:ea typeface="宋体" pitchFamily="2" charset="-122"/>
                <a:cs typeface="+mn-cs"/>
              </a:rPr>
              <a:t>Aluminum</a:t>
            </a:r>
            <a:r>
              <a:rPr lang="en-GB" altLang="zh-HK" sz="1800" kern="1200" dirty="0" smtClean="0">
                <a:solidFill>
                  <a:schemeClr val="tx1"/>
                </a:solidFill>
                <a:latin typeface="Eras Medium ITC" pitchFamily="34" charset="0"/>
                <a:ea typeface="宋体" pitchFamily="2" charset="-122"/>
                <a:cs typeface="+mn-cs"/>
              </a:rPr>
              <a:t>: Excess supply in perpetuity?</a:t>
            </a:r>
            <a:endParaRPr lang="en-US" altLang="zh-HK" sz="1800" kern="1200" dirty="0">
              <a:solidFill>
                <a:schemeClr val="tx1"/>
              </a:solidFill>
              <a:latin typeface="Eras Medium ITC" pitchFamily="34" charset="0"/>
              <a:ea typeface="宋体" pitchFamily="2" charset="-122"/>
              <a:cs typeface="+mn-cs"/>
            </a:endParaRPr>
          </a:p>
        </p:txBody>
      </p:sp>
    </p:spTree>
    <p:extLst>
      <p:ext uri="{BB962C8B-B14F-4D97-AF65-F5344CB8AC3E}">
        <p14:creationId xmlns:p14="http://schemas.microsoft.com/office/powerpoint/2010/main" val="3925701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6"/>
          <p:cNvSpPr>
            <a:spLocks noGrp="1"/>
          </p:cNvSpPr>
          <p:nvPr>
            <p:ph type="body" sz="half" idx="2"/>
          </p:nvPr>
        </p:nvSpPr>
        <p:spPr bwMode="auto">
          <a:xfrm>
            <a:off x="500087" y="1484784"/>
            <a:ext cx="5064369" cy="4831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zinc market remains opaque, with the fall in exchange inventories (down 63% since the end of 2012, for a total decline of 800kmt) leading the market to assume that there is a shortage, and/or, the market is structurally in deficit.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However, the reality is that the vast majority of LME load out material has been moved off exchange and remains in financing deals, throughout Europe and the US.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Mine supply is expected to decline in 2015 (-0.5%) after a flat year of production in 2014. However there is likely to be considerable under-reporting of mine supply, especially in Latin America, which is reflected in a weak treatment charge market.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TCs have pushed through to multi year highs in recent weeks/months. Meanwhile the positive spin on zinc is that the closures of Century and </a:t>
            </a:r>
            <a:r>
              <a:rPr lang="en-GB" altLang="en-US" sz="1200" dirty="0" err="1" smtClean="0">
                <a:solidFill>
                  <a:schemeClr val="tx1"/>
                </a:solidFill>
                <a:ea typeface="ＭＳ Ｐゴシック" panose="020B0600070205080204" pitchFamily="34" charset="-128"/>
              </a:rPr>
              <a:t>Lisheen</a:t>
            </a:r>
            <a:r>
              <a:rPr lang="en-GB" altLang="en-US" sz="1200" dirty="0" smtClean="0">
                <a:solidFill>
                  <a:schemeClr val="tx1"/>
                </a:solidFill>
                <a:ea typeface="ＭＳ Ｐゴシック" panose="020B0600070205080204" pitchFamily="34" charset="-128"/>
              </a:rPr>
              <a:t> in Q3 will force the zinc concentrate market into deficit.  </a:t>
            </a:r>
          </a:p>
          <a:p>
            <a:pPr marL="685817" lvl="1" indent="-263776">
              <a:buFont typeface="Arial" panose="020B0604020202020204" pitchFamily="34" charset="0"/>
              <a:buChar char="•"/>
            </a:pPr>
            <a:r>
              <a:rPr lang="en-GB" altLang="en-US" i="1" dirty="0" smtClean="0">
                <a:ea typeface="ＭＳ Ｐゴシック" panose="020B0600070205080204" pitchFamily="34" charset="-128"/>
              </a:rPr>
              <a:t>Any zinc concentrate surplus is unlikely to be large nor long lasting given the ability of Chinese and Latin American mines to fill the gap</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import arb for material into China remains deeply negative and when taken in conjunction with weak physical </a:t>
            </a:r>
            <a:r>
              <a:rPr lang="en-GB" altLang="en-US" sz="1200" dirty="0" err="1" smtClean="0">
                <a:solidFill>
                  <a:schemeClr val="tx1"/>
                </a:solidFill>
                <a:ea typeface="ＭＳ Ｐゴシック" panose="020B0600070205080204" pitchFamily="34" charset="-128"/>
              </a:rPr>
              <a:t>premia</a:t>
            </a:r>
            <a:r>
              <a:rPr lang="en-GB" altLang="en-US" sz="1200" dirty="0" smtClean="0">
                <a:solidFill>
                  <a:schemeClr val="tx1"/>
                </a:solidFill>
                <a:ea typeface="ＭＳ Ｐゴシック" panose="020B0600070205080204" pitchFamily="34" charset="-128"/>
              </a:rPr>
              <a:t> suggest that the underlying market dynamic is weak demand.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Zinc’s consumer base (galvanised and </a:t>
            </a:r>
            <a:r>
              <a:rPr lang="en-GB" altLang="en-US" sz="1200" dirty="0" err="1" smtClean="0">
                <a:solidFill>
                  <a:schemeClr val="tx1"/>
                </a:solidFill>
                <a:ea typeface="ＭＳ Ｐゴシック" panose="020B0600070205080204" pitchFamily="34" charset="-128"/>
              </a:rPr>
              <a:t>diecasting</a:t>
            </a:r>
            <a:r>
              <a:rPr lang="en-GB" altLang="en-US" sz="1200" dirty="0" smtClean="0">
                <a:solidFill>
                  <a:schemeClr val="tx1"/>
                </a:solidFill>
                <a:ea typeface="ＭＳ Ｐゴシック" panose="020B0600070205080204" pitchFamily="34" charset="-128"/>
              </a:rPr>
              <a:t>) is being hard-hit by weak domestic demand (autos/construction) and push back on Chinese exports of galvanized steel</a:t>
            </a:r>
          </a:p>
          <a:p>
            <a:pPr marL="263776" indent="-263776">
              <a:buFont typeface="Arial" panose="020B0604020202020204" pitchFamily="34" charset="0"/>
              <a:buChar char="•"/>
            </a:pPr>
            <a:endParaRPr lang="en-GB" altLang="en-US" dirty="0" smtClean="0">
              <a:solidFill>
                <a:schemeClr val="tx1"/>
              </a:solidFill>
              <a:ea typeface="ＭＳ Ｐゴシック" panose="020B0600070205080204" pitchFamily="34" charset="-128"/>
            </a:endParaRPr>
          </a:p>
        </p:txBody>
      </p:sp>
      <p:sp>
        <p:nvSpPr>
          <p:cNvPr id="21508" name="Slide Number Placeholder 3"/>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4C67FE49-A5F0-4ECF-8C56-625CB5F3FEBB}" type="slidenum">
              <a:rPr lang="en-US" altLang="en-US" sz="923">
                <a:solidFill>
                  <a:srgbClr val="595959"/>
                </a:solidFill>
                <a:latin typeface="Eras Medium ITC" panose="020B0602030504020804" pitchFamily="34" charset="0"/>
              </a:rPr>
              <a:pPr/>
              <a:t>15</a:t>
            </a:fld>
            <a:endParaRPr lang="en-US" altLang="en-US" sz="923">
              <a:solidFill>
                <a:srgbClr val="595959"/>
              </a:solidFill>
              <a:latin typeface="Eras Medium ITC" panose="020B0602030504020804" pitchFamily="34" charset="0"/>
            </a:endParaRPr>
          </a:p>
        </p:txBody>
      </p:sp>
      <p:pic>
        <p:nvPicPr>
          <p:cNvPr id="2150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3889" y="1540372"/>
            <a:ext cx="2918551" cy="21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889" y="3824351"/>
            <a:ext cx="2918551" cy="19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85813" y="785813"/>
            <a:ext cx="7582355" cy="36933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Zinc: Well stocked with improving S&amp;D</a:t>
            </a:r>
            <a:endParaRPr lang="en-GB" altLang="zh-CN" dirty="0">
              <a:latin typeface="Eras Medium ITC" pitchFamily="34" charset="0"/>
              <a:ea typeface="宋体" pitchFamily="2" charset="-122"/>
            </a:endParaRPr>
          </a:p>
        </p:txBody>
      </p:sp>
      <p:sp>
        <p:nvSpPr>
          <p:cNvPr id="7" name="TextBox 7"/>
          <p:cNvSpPr txBox="1">
            <a:spLocks noChangeArrowheads="1"/>
          </p:cNvSpPr>
          <p:nvPr/>
        </p:nvSpPr>
        <p:spPr bwMode="auto">
          <a:xfrm>
            <a:off x="5564456" y="3646738"/>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Estimates, CHR Metals</a:t>
            </a:r>
            <a:endParaRPr lang="en-US" altLang="en-US" sz="554" dirty="0">
              <a:latin typeface="Eras Medium ITC" panose="020B0602030504020804" pitchFamily="34" charset="0"/>
            </a:endParaRPr>
          </a:p>
        </p:txBody>
      </p:sp>
      <p:sp>
        <p:nvSpPr>
          <p:cNvPr id="9" name="TextBox 7"/>
          <p:cNvSpPr txBox="1">
            <a:spLocks noChangeArrowheads="1"/>
          </p:cNvSpPr>
          <p:nvPr/>
        </p:nvSpPr>
        <p:spPr bwMode="auto">
          <a:xfrm>
            <a:off x="5602620" y="5757635"/>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Estimates, CHR Metals, Bloomberg</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304101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86413132-963D-46DE-949C-9EB57010C48A}" type="slidenum">
              <a:rPr lang="en-US" altLang="en-US" sz="923">
                <a:solidFill>
                  <a:srgbClr val="595959"/>
                </a:solidFill>
                <a:latin typeface="Eras Medium ITC" panose="020B0602030504020804" pitchFamily="34" charset="0"/>
              </a:rPr>
              <a:pPr/>
              <a:t>16</a:t>
            </a:fld>
            <a:endParaRPr lang="en-US" altLang="en-US" sz="923">
              <a:solidFill>
                <a:srgbClr val="595959"/>
              </a:solidFill>
              <a:latin typeface="Eras Medium ITC" panose="020B0602030504020804" pitchFamily="34" charset="0"/>
            </a:endParaRPr>
          </a:p>
        </p:txBody>
      </p:sp>
      <p:grpSp>
        <p:nvGrpSpPr>
          <p:cNvPr id="22531" name="Group 5"/>
          <p:cNvGrpSpPr>
            <a:grpSpLocks/>
          </p:cNvGrpSpPr>
          <p:nvPr/>
        </p:nvGrpSpPr>
        <p:grpSpPr bwMode="auto">
          <a:xfrm>
            <a:off x="603502" y="3656436"/>
            <a:ext cx="3960440" cy="359385"/>
            <a:chOff x="92" y="662"/>
            <a:chExt cx="5989" cy="176"/>
          </a:xfrm>
        </p:grpSpPr>
        <p:sp>
          <p:nvSpPr>
            <p:cNvPr id="22553" name="Rectangle 6"/>
            <p:cNvSpPr>
              <a:spLocks noChangeArrowheads="1"/>
            </p:cNvSpPr>
            <p:nvPr/>
          </p:nvSpPr>
          <p:spPr bwMode="auto">
            <a:xfrm>
              <a:off x="92" y="662"/>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Treatment Charges Suggest Mine Supply is Performing Well</a:t>
              </a:r>
            </a:p>
          </p:txBody>
        </p:sp>
        <p:sp>
          <p:nvSpPr>
            <p:cNvPr id="22554" name="Line 7"/>
            <p:cNvSpPr>
              <a:spLocks noChangeShapeType="1"/>
            </p:cNvSpPr>
            <p:nvPr/>
          </p:nvSpPr>
          <p:spPr bwMode="auto">
            <a:xfrm>
              <a:off x="183" y="829"/>
              <a:ext cx="589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22532" name="TextBox 7"/>
          <p:cNvSpPr txBox="1">
            <a:spLocks noChangeArrowheads="1"/>
          </p:cNvSpPr>
          <p:nvPr/>
        </p:nvSpPr>
        <p:spPr bwMode="auto">
          <a:xfrm>
            <a:off x="4865077" y="6008077"/>
            <a:ext cx="2668466"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a:latin typeface="Eras Medium ITC" panose="020B0602030504020804" pitchFamily="34" charset="0"/>
              </a:rPr>
              <a:t>Source: HFZ Limited Estimates</a:t>
            </a:r>
          </a:p>
        </p:txBody>
      </p:sp>
      <p:sp>
        <p:nvSpPr>
          <p:cNvPr id="22533" name="TextBox 7"/>
          <p:cNvSpPr txBox="1">
            <a:spLocks noChangeArrowheads="1"/>
          </p:cNvSpPr>
          <p:nvPr/>
        </p:nvSpPr>
        <p:spPr bwMode="auto">
          <a:xfrm>
            <a:off x="687737" y="6061048"/>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HFZ Limited </a:t>
            </a:r>
            <a:r>
              <a:rPr lang="en-US" altLang="en-US" sz="554" dirty="0" smtClean="0">
                <a:latin typeface="Eras Medium ITC" panose="020B0602030504020804" pitchFamily="34" charset="0"/>
              </a:rPr>
              <a:t>Estimates, SMM</a:t>
            </a:r>
            <a:endParaRPr lang="en-US" altLang="en-US" sz="554" dirty="0">
              <a:latin typeface="Eras Medium ITC" panose="020B0602030504020804" pitchFamily="34" charset="0"/>
            </a:endParaRPr>
          </a:p>
        </p:txBody>
      </p:sp>
      <p:grpSp>
        <p:nvGrpSpPr>
          <p:cNvPr id="22534" name="Group 5"/>
          <p:cNvGrpSpPr>
            <a:grpSpLocks/>
          </p:cNvGrpSpPr>
          <p:nvPr/>
        </p:nvGrpSpPr>
        <p:grpSpPr bwMode="auto">
          <a:xfrm>
            <a:off x="4769050" y="3703028"/>
            <a:ext cx="4069373" cy="257908"/>
            <a:chOff x="183" y="591"/>
            <a:chExt cx="5898" cy="176"/>
          </a:xfrm>
        </p:grpSpPr>
        <p:sp>
          <p:nvSpPr>
            <p:cNvPr id="22551" name="Rectangle 6"/>
            <p:cNvSpPr>
              <a:spLocks noChangeArrowheads="1"/>
            </p:cNvSpPr>
            <p:nvPr/>
          </p:nvSpPr>
          <p:spPr bwMode="auto">
            <a:xfrm>
              <a:off x="183" y="591"/>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Zinc Import Arb Strongly Implies Weak Domestic Environment</a:t>
              </a:r>
            </a:p>
          </p:txBody>
        </p:sp>
        <p:sp>
          <p:nvSpPr>
            <p:cNvPr id="22552" name="Line 7"/>
            <p:cNvSpPr>
              <a:spLocks noChangeShapeType="1"/>
            </p:cNvSpPr>
            <p:nvPr/>
          </p:nvSpPr>
          <p:spPr bwMode="auto">
            <a:xfrm>
              <a:off x="183" y="755"/>
              <a:ext cx="589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22536" name="Group 5"/>
          <p:cNvGrpSpPr>
            <a:grpSpLocks/>
          </p:cNvGrpSpPr>
          <p:nvPr/>
        </p:nvGrpSpPr>
        <p:grpSpPr bwMode="auto">
          <a:xfrm>
            <a:off x="4830333" y="1384488"/>
            <a:ext cx="3739072" cy="334409"/>
            <a:chOff x="181" y="665"/>
            <a:chExt cx="5504" cy="176"/>
          </a:xfrm>
        </p:grpSpPr>
        <p:sp>
          <p:nvSpPr>
            <p:cNvPr id="22549" name="Rectangle 6"/>
            <p:cNvSpPr>
              <a:spLocks noChangeArrowheads="1"/>
            </p:cNvSpPr>
            <p:nvPr/>
          </p:nvSpPr>
          <p:spPr bwMode="auto">
            <a:xfrm>
              <a:off x="181" y="665"/>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China’s demand for Zinc has largely been exported in HDG form</a:t>
              </a:r>
            </a:p>
          </p:txBody>
        </p:sp>
        <p:sp>
          <p:nvSpPr>
            <p:cNvPr id="22550" name="Line 7"/>
            <p:cNvSpPr>
              <a:spLocks noChangeShapeType="1"/>
            </p:cNvSpPr>
            <p:nvPr/>
          </p:nvSpPr>
          <p:spPr bwMode="auto">
            <a:xfrm flipV="1">
              <a:off x="181" y="792"/>
              <a:ext cx="550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22537" name="Group 26"/>
          <p:cNvGrpSpPr>
            <a:grpSpLocks/>
          </p:cNvGrpSpPr>
          <p:nvPr/>
        </p:nvGrpSpPr>
        <p:grpSpPr bwMode="auto">
          <a:xfrm>
            <a:off x="6699739" y="5945066"/>
            <a:ext cx="2277208" cy="422031"/>
            <a:chOff x="7258049" y="6191251"/>
            <a:chExt cx="2466975" cy="457200"/>
          </a:xfrm>
        </p:grpSpPr>
        <p:sp>
          <p:nvSpPr>
            <p:cNvPr id="28" name="Rectangle 27"/>
            <p:cNvSpPr/>
            <p:nvPr/>
          </p:nvSpPr>
          <p:spPr>
            <a:xfrm>
              <a:off x="7258049" y="6227763"/>
              <a:ext cx="2466975" cy="401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9" name="Group 28"/>
            <p:cNvGrpSpPr/>
            <p:nvPr/>
          </p:nvGrpSpPr>
          <p:grpSpPr>
            <a:xfrm>
              <a:off x="8381999" y="6191251"/>
              <a:ext cx="1295718" cy="457200"/>
              <a:chOff x="3909694" y="4316164"/>
              <a:chExt cx="1295718" cy="457200"/>
            </a:xfrm>
            <a:solidFill>
              <a:schemeClr val="bg1"/>
            </a:solidFill>
          </p:grpSpPr>
          <p:sp>
            <p:nvSpPr>
              <p:cNvPr id="30" name="TextBox 29"/>
              <p:cNvSpPr txBox="1">
                <a:spLocks noChangeArrowheads="1"/>
              </p:cNvSpPr>
              <p:nvPr/>
            </p:nvSpPr>
            <p:spPr bwMode="auto">
              <a:xfrm>
                <a:off x="3909694" y="4453890"/>
                <a:ext cx="1043305" cy="2847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0"/>
                  </a:spcAft>
                  <a:defRPr/>
                </a:pPr>
                <a:r>
                  <a:rPr lang="en-US" sz="1108" dirty="0">
                    <a:solidFill>
                      <a:srgbClr val="595959"/>
                    </a:solidFill>
                    <a:latin typeface="Eras Medium ITC"/>
                    <a:ea typeface="MS PGothic"/>
                    <a:cs typeface="Times New Roman"/>
                  </a:rPr>
                  <a:t>HFZ Limited</a:t>
                </a:r>
                <a:endParaRPr lang="en-GB" sz="1108" dirty="0">
                  <a:latin typeface="Times New Roman"/>
                  <a:ea typeface="Times New Roman"/>
                </a:endParaRPr>
              </a:p>
            </p:txBody>
          </p:sp>
          <p:pic>
            <p:nvPicPr>
              <p:cNvPr id="31" name="Picture 30"/>
              <p:cNvPicPr/>
              <p:nvPr/>
            </p:nvPicPr>
            <p:blipFill>
              <a:blip r:embed="rId3"/>
              <a:stretch>
                <a:fillRect/>
              </a:stretch>
            </p:blipFill>
            <p:spPr>
              <a:xfrm>
                <a:off x="4891087" y="4316164"/>
                <a:ext cx="314325" cy="457200"/>
              </a:xfrm>
              <a:prstGeom prst="rect">
                <a:avLst/>
              </a:prstGeom>
              <a:grpFill/>
            </p:spPr>
          </p:pic>
        </p:grpSp>
      </p:grpSp>
      <p:grpSp>
        <p:nvGrpSpPr>
          <p:cNvPr id="22538" name="Group 5"/>
          <p:cNvGrpSpPr>
            <a:grpSpLocks/>
          </p:cNvGrpSpPr>
          <p:nvPr/>
        </p:nvGrpSpPr>
        <p:grpSpPr bwMode="auto">
          <a:xfrm>
            <a:off x="610137" y="1355261"/>
            <a:ext cx="3771528" cy="323768"/>
            <a:chOff x="181" y="653"/>
            <a:chExt cx="5628" cy="176"/>
          </a:xfrm>
        </p:grpSpPr>
        <p:sp>
          <p:nvSpPr>
            <p:cNvPr id="22545" name="Rectangle 6"/>
            <p:cNvSpPr>
              <a:spLocks noChangeArrowheads="1"/>
            </p:cNvSpPr>
            <p:nvPr/>
          </p:nvSpPr>
          <p:spPr bwMode="auto">
            <a:xfrm>
              <a:off x="181" y="653"/>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Chinese Zinc Stocks</a:t>
              </a:r>
            </a:p>
          </p:txBody>
        </p:sp>
        <p:sp>
          <p:nvSpPr>
            <p:cNvPr id="22546" name="Line 7"/>
            <p:cNvSpPr>
              <a:spLocks noChangeShapeType="1"/>
            </p:cNvSpPr>
            <p:nvPr/>
          </p:nvSpPr>
          <p:spPr bwMode="auto">
            <a:xfrm>
              <a:off x="320" y="789"/>
              <a:ext cx="5489" cy="1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22539" name="TextBox 7"/>
          <p:cNvSpPr txBox="1">
            <a:spLocks noChangeArrowheads="1"/>
          </p:cNvSpPr>
          <p:nvPr/>
        </p:nvSpPr>
        <p:spPr bwMode="auto">
          <a:xfrm>
            <a:off x="4865077" y="3531276"/>
            <a:ext cx="1515208"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a:latin typeface="Eras Medium ITC" panose="020B0602030504020804" pitchFamily="34" charset="0"/>
              </a:rPr>
              <a:t>Source: HFZ Limited Estimates, NBS</a:t>
            </a:r>
          </a:p>
        </p:txBody>
      </p:sp>
      <p:sp>
        <p:nvSpPr>
          <p:cNvPr id="22540" name="TextBox 7"/>
          <p:cNvSpPr txBox="1">
            <a:spLocks noChangeArrowheads="1"/>
          </p:cNvSpPr>
          <p:nvPr/>
        </p:nvSpPr>
        <p:spPr bwMode="auto">
          <a:xfrm>
            <a:off x="703125" y="3586030"/>
            <a:ext cx="1318846"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HFZ Limited Estimates, CHR</a:t>
            </a:r>
          </a:p>
        </p:txBody>
      </p:sp>
      <p:pic>
        <p:nvPicPr>
          <p:cNvPr id="225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125" y="1679030"/>
            <a:ext cx="3678375" cy="19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333" y="1679031"/>
            <a:ext cx="3738812" cy="185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37" y="4047093"/>
            <a:ext cx="3693763" cy="19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93273" y="3994841"/>
            <a:ext cx="3720981" cy="19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785813" y="785813"/>
            <a:ext cx="7582355" cy="36933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Zinc: Well stocked with improving S&amp;D</a:t>
            </a:r>
            <a:endParaRPr lang="en-GB" altLang="zh-CN" dirty="0">
              <a:latin typeface="Eras Medium ITC" pitchFamily="34" charset="0"/>
              <a:ea typeface="宋体" pitchFamily="2" charset="-122"/>
            </a:endParaRPr>
          </a:p>
        </p:txBody>
      </p:sp>
    </p:spTree>
    <p:extLst>
      <p:ext uri="{BB962C8B-B14F-4D97-AF65-F5344CB8AC3E}">
        <p14:creationId xmlns:p14="http://schemas.microsoft.com/office/powerpoint/2010/main" val="2067651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6"/>
          <p:cNvSpPr>
            <a:spLocks noGrp="1"/>
          </p:cNvSpPr>
          <p:nvPr>
            <p:ph type="body" sz="half" idx="2"/>
          </p:nvPr>
        </p:nvSpPr>
        <p:spPr bwMode="auto">
          <a:xfrm>
            <a:off x="611560" y="1484784"/>
            <a:ext cx="4910009" cy="4680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Chinese NPI production the base metal market’s main theme for the past 15-18 months; shrinking but not as quickly as original expectations. The expected demand for refined nickel (LME deliverable nickel) has improved marginally, with the balance of 2015 seeing also only further slight improvement.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key constraint to a tighter refined nickel market is stainless steel production (i.e. nickel demand). Stainless steel production in Q1 in Europe was down 7%yoy, in China was down ~3%yoy and in the US was up strongly on new capacity, although this fed primarily into record levels of inventory at service centres.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main headwind for Chinese nickel is that last year China exported ~200kmt of nickel in the form of stainless steel. With anti-dumping duties in place in Europe this flow has stopped. While exports to other destinations, such as the US will help, it is unlikely that Chinese stainless steel production in 2015 will grow. Chinese stainless production will fall 0% to 5% in 2015.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Destocking is the key global theme for nickel and stainless. The record levels of LME inventory will easily meet the expected increase in demand for refined nickel in China that results from NPI displacement.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Nickel </a:t>
            </a:r>
            <a:r>
              <a:rPr lang="en-GB" altLang="en-US" sz="1200" dirty="0" err="1" smtClean="0">
                <a:solidFill>
                  <a:schemeClr val="tx1"/>
                </a:solidFill>
                <a:ea typeface="ＭＳ Ｐゴシック" panose="020B0600070205080204" pitchFamily="34" charset="-128"/>
              </a:rPr>
              <a:t>premia</a:t>
            </a:r>
            <a:r>
              <a:rPr lang="en-GB" altLang="en-US" sz="1200" dirty="0" smtClean="0">
                <a:solidFill>
                  <a:schemeClr val="tx1"/>
                </a:solidFill>
                <a:ea typeface="ＭＳ Ｐゴシック" panose="020B0600070205080204" pitchFamily="34" charset="-128"/>
              </a:rPr>
              <a:t> have lifted marginally in recent weeks, but only for CIF China parcels, following likely temporary tightness in the SHFE deliverable contract. Demand for physical ex-China remains soft.</a:t>
            </a:r>
          </a:p>
        </p:txBody>
      </p:sp>
      <p:sp>
        <p:nvSpPr>
          <p:cNvPr id="24580" name="Slide Number Placeholder 3"/>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DFE8F60D-B538-44ED-9C4B-54D3B55355FB}" type="slidenum">
              <a:rPr lang="en-US" altLang="en-US" sz="923">
                <a:solidFill>
                  <a:srgbClr val="595959"/>
                </a:solidFill>
                <a:latin typeface="Eras Medium ITC" panose="020B0602030504020804" pitchFamily="34" charset="0"/>
              </a:rPr>
              <a:pPr/>
              <a:t>17</a:t>
            </a:fld>
            <a:endParaRPr lang="en-US" altLang="en-US" sz="923">
              <a:solidFill>
                <a:srgbClr val="595959"/>
              </a:solidFill>
              <a:latin typeface="Eras Medium ITC" panose="020B0602030504020804" pitchFamily="34" charset="0"/>
            </a:endParaRPr>
          </a:p>
        </p:txBody>
      </p:sp>
      <p:pic>
        <p:nvPicPr>
          <p:cNvPr id="24581"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237" y="3800624"/>
            <a:ext cx="3015102" cy="20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968" y="1628800"/>
            <a:ext cx="3005212" cy="203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85813" y="785813"/>
            <a:ext cx="7582355" cy="36933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Nickel: Supply side bullish, demand side bearish</a:t>
            </a:r>
            <a:endParaRPr lang="en-GB" altLang="zh-CN" dirty="0">
              <a:latin typeface="Eras Medium ITC" pitchFamily="34" charset="0"/>
              <a:ea typeface="宋体" pitchFamily="2" charset="-122"/>
            </a:endParaRPr>
          </a:p>
        </p:txBody>
      </p:sp>
      <p:sp>
        <p:nvSpPr>
          <p:cNvPr id="7" name="TextBox 7"/>
          <p:cNvSpPr txBox="1">
            <a:spLocks noChangeArrowheads="1"/>
          </p:cNvSpPr>
          <p:nvPr/>
        </p:nvSpPr>
        <p:spPr bwMode="auto">
          <a:xfrm>
            <a:off x="5564456" y="3646738"/>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Estimates, Bloomberg</a:t>
            </a:r>
            <a:endParaRPr lang="en-US" altLang="en-US" sz="554" dirty="0">
              <a:latin typeface="Eras Medium ITC" panose="020B0602030504020804" pitchFamily="34" charset="0"/>
            </a:endParaRPr>
          </a:p>
        </p:txBody>
      </p:sp>
      <p:sp>
        <p:nvSpPr>
          <p:cNvPr id="9" name="TextBox 7"/>
          <p:cNvSpPr txBox="1">
            <a:spLocks noChangeArrowheads="1"/>
          </p:cNvSpPr>
          <p:nvPr/>
        </p:nvSpPr>
        <p:spPr bwMode="auto">
          <a:xfrm>
            <a:off x="5564456" y="5824622"/>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Estimates, Bloomberg</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4080034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p:cNvSpPr>
            <a:spLocks noGrp="1" noChangeArrowheads="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44585D1B-E58B-4289-A7FD-96B22B848E47}" type="slidenum">
              <a:rPr lang="en-US" altLang="en-US" sz="923">
                <a:solidFill>
                  <a:srgbClr val="595959"/>
                </a:solidFill>
                <a:latin typeface="Eras Medium ITC" panose="020B0602030504020804" pitchFamily="34" charset="0"/>
              </a:rPr>
              <a:pPr/>
              <a:t>18</a:t>
            </a:fld>
            <a:endParaRPr lang="en-US" altLang="en-US" sz="923">
              <a:solidFill>
                <a:srgbClr val="595959"/>
              </a:solidFill>
              <a:latin typeface="Eras Medium ITC" panose="020B0602030504020804" pitchFamily="34" charset="0"/>
            </a:endParaRPr>
          </a:p>
        </p:txBody>
      </p:sp>
      <p:grpSp>
        <p:nvGrpSpPr>
          <p:cNvPr id="25603" name="Group 5"/>
          <p:cNvGrpSpPr>
            <a:grpSpLocks/>
          </p:cNvGrpSpPr>
          <p:nvPr/>
        </p:nvGrpSpPr>
        <p:grpSpPr bwMode="auto">
          <a:xfrm>
            <a:off x="544316" y="3642408"/>
            <a:ext cx="3907317" cy="410744"/>
            <a:chOff x="92" y="662"/>
            <a:chExt cx="5898" cy="176"/>
          </a:xfrm>
        </p:grpSpPr>
        <p:sp>
          <p:nvSpPr>
            <p:cNvPr id="25625" name="Rectangle 6"/>
            <p:cNvSpPr>
              <a:spLocks noChangeArrowheads="1"/>
            </p:cNvSpPr>
            <p:nvPr/>
          </p:nvSpPr>
          <p:spPr bwMode="auto">
            <a:xfrm>
              <a:off x="92" y="662"/>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NPI premiums to LME prices still not in place</a:t>
              </a:r>
            </a:p>
          </p:txBody>
        </p:sp>
        <p:sp>
          <p:nvSpPr>
            <p:cNvPr id="25626" name="Line 7"/>
            <p:cNvSpPr>
              <a:spLocks noChangeShapeType="1"/>
            </p:cNvSpPr>
            <p:nvPr/>
          </p:nvSpPr>
          <p:spPr bwMode="auto">
            <a:xfrm>
              <a:off x="199" y="814"/>
              <a:ext cx="5628" cy="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25604" name="TextBox 7"/>
          <p:cNvSpPr txBox="1">
            <a:spLocks noChangeArrowheads="1"/>
          </p:cNvSpPr>
          <p:nvPr/>
        </p:nvSpPr>
        <p:spPr bwMode="auto">
          <a:xfrm>
            <a:off x="4743791" y="6096885"/>
            <a:ext cx="2668466"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HFZ </a:t>
            </a:r>
            <a:r>
              <a:rPr lang="en-US" altLang="en-US" sz="554" dirty="0" smtClean="0">
                <a:latin typeface="Eras Medium ITC" panose="020B0602030504020804" pitchFamily="34" charset="0"/>
              </a:rPr>
              <a:t>Capital Management Limited </a:t>
            </a:r>
            <a:r>
              <a:rPr lang="en-US" altLang="en-US" sz="554" dirty="0">
                <a:latin typeface="Eras Medium ITC" panose="020B0602030504020804" pitchFamily="34" charset="0"/>
              </a:rPr>
              <a:t>Estimates, Metal Bulletin</a:t>
            </a:r>
          </a:p>
        </p:txBody>
      </p:sp>
      <p:sp>
        <p:nvSpPr>
          <p:cNvPr id="25605" name="TextBox 7"/>
          <p:cNvSpPr txBox="1">
            <a:spLocks noChangeArrowheads="1"/>
          </p:cNvSpPr>
          <p:nvPr/>
        </p:nvSpPr>
        <p:spPr bwMode="auto">
          <a:xfrm>
            <a:off x="544316" y="6096886"/>
            <a:ext cx="3108888" cy="17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Capital Management </a:t>
            </a:r>
            <a:r>
              <a:rPr lang="en-US" altLang="en-US" sz="554" dirty="0">
                <a:latin typeface="Eras Medium ITC" panose="020B0602030504020804" pitchFamily="34" charset="0"/>
              </a:rPr>
              <a:t>Limited Estimates</a:t>
            </a:r>
          </a:p>
        </p:txBody>
      </p:sp>
      <p:grpSp>
        <p:nvGrpSpPr>
          <p:cNvPr id="25606" name="Group 5"/>
          <p:cNvGrpSpPr>
            <a:grpSpLocks/>
          </p:cNvGrpSpPr>
          <p:nvPr/>
        </p:nvGrpSpPr>
        <p:grpSpPr bwMode="auto">
          <a:xfrm>
            <a:off x="4743791" y="3680666"/>
            <a:ext cx="4095410" cy="396092"/>
            <a:chOff x="3" y="608"/>
            <a:chExt cx="6078" cy="176"/>
          </a:xfrm>
        </p:grpSpPr>
        <p:sp>
          <p:nvSpPr>
            <p:cNvPr id="25623" name="Rectangle 6"/>
            <p:cNvSpPr>
              <a:spLocks noChangeArrowheads="1"/>
            </p:cNvSpPr>
            <p:nvPr/>
          </p:nvSpPr>
          <p:spPr bwMode="auto">
            <a:xfrm>
              <a:off x="3" y="608"/>
              <a:ext cx="60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Other Stainless Steel inputs remain weak</a:t>
              </a:r>
            </a:p>
          </p:txBody>
        </p:sp>
        <p:sp>
          <p:nvSpPr>
            <p:cNvPr id="25624" name="Line 7"/>
            <p:cNvSpPr>
              <a:spLocks noChangeShapeType="1"/>
            </p:cNvSpPr>
            <p:nvPr/>
          </p:nvSpPr>
          <p:spPr bwMode="auto">
            <a:xfrm>
              <a:off x="3" y="751"/>
              <a:ext cx="5379"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25608" name="Group 5"/>
          <p:cNvGrpSpPr>
            <a:grpSpLocks/>
          </p:cNvGrpSpPr>
          <p:nvPr/>
        </p:nvGrpSpPr>
        <p:grpSpPr bwMode="auto">
          <a:xfrm>
            <a:off x="4711557" y="1346841"/>
            <a:ext cx="3810385" cy="329711"/>
            <a:chOff x="-47" y="665"/>
            <a:chExt cx="5659" cy="176"/>
          </a:xfrm>
        </p:grpSpPr>
        <p:sp>
          <p:nvSpPr>
            <p:cNvPr id="25621" name="Rectangle 6"/>
            <p:cNvSpPr>
              <a:spLocks noChangeArrowheads="1"/>
            </p:cNvSpPr>
            <p:nvPr/>
          </p:nvSpPr>
          <p:spPr bwMode="auto">
            <a:xfrm>
              <a:off x="-47" y="665"/>
              <a:ext cx="56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LME Nickel Stocks are at a Record Level</a:t>
              </a:r>
            </a:p>
          </p:txBody>
        </p:sp>
        <p:sp>
          <p:nvSpPr>
            <p:cNvPr id="25622" name="Line 7"/>
            <p:cNvSpPr>
              <a:spLocks noChangeShapeType="1"/>
            </p:cNvSpPr>
            <p:nvPr/>
          </p:nvSpPr>
          <p:spPr bwMode="auto">
            <a:xfrm>
              <a:off x="-47" y="816"/>
              <a:ext cx="543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25610" name="Group 5"/>
          <p:cNvGrpSpPr>
            <a:grpSpLocks/>
          </p:cNvGrpSpPr>
          <p:nvPr/>
        </p:nvGrpSpPr>
        <p:grpSpPr bwMode="auto">
          <a:xfrm>
            <a:off x="604287" y="1356349"/>
            <a:ext cx="3749635" cy="291614"/>
            <a:chOff x="170" y="653"/>
            <a:chExt cx="5672" cy="176"/>
          </a:xfrm>
        </p:grpSpPr>
        <p:sp>
          <p:nvSpPr>
            <p:cNvPr id="25617" name="Rectangle 6"/>
            <p:cNvSpPr>
              <a:spLocks noChangeArrowheads="1"/>
            </p:cNvSpPr>
            <p:nvPr/>
          </p:nvSpPr>
          <p:spPr bwMode="auto">
            <a:xfrm>
              <a:off x="181" y="653"/>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NPI ore prices suggest that NPI destocking is still continuing</a:t>
              </a:r>
            </a:p>
          </p:txBody>
        </p:sp>
        <p:sp>
          <p:nvSpPr>
            <p:cNvPr id="25618" name="Line 7"/>
            <p:cNvSpPr>
              <a:spLocks noChangeShapeType="1"/>
            </p:cNvSpPr>
            <p:nvPr/>
          </p:nvSpPr>
          <p:spPr bwMode="auto">
            <a:xfrm>
              <a:off x="170" y="818"/>
              <a:ext cx="5672" cy="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25611" name="TextBox 7"/>
          <p:cNvSpPr txBox="1">
            <a:spLocks noChangeArrowheads="1"/>
          </p:cNvSpPr>
          <p:nvPr/>
        </p:nvSpPr>
        <p:spPr bwMode="auto">
          <a:xfrm>
            <a:off x="4715391" y="3565284"/>
            <a:ext cx="1515208"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LME</a:t>
            </a:r>
          </a:p>
        </p:txBody>
      </p:sp>
      <p:sp>
        <p:nvSpPr>
          <p:cNvPr id="25612" name="TextBox 7"/>
          <p:cNvSpPr txBox="1">
            <a:spLocks noChangeArrowheads="1"/>
          </p:cNvSpPr>
          <p:nvPr/>
        </p:nvSpPr>
        <p:spPr bwMode="auto">
          <a:xfrm>
            <a:off x="611559" y="3567629"/>
            <a:ext cx="1318846"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Bloomberg</a:t>
            </a:r>
          </a:p>
        </p:txBody>
      </p:sp>
      <p:pic>
        <p:nvPicPr>
          <p:cNvPr id="256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75" y="1687481"/>
            <a:ext cx="3721583" cy="191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75" y="4055193"/>
            <a:ext cx="3700667" cy="199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885" y="4049803"/>
            <a:ext cx="3624283" cy="199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1303" y="1691205"/>
            <a:ext cx="3656865" cy="18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785813" y="785813"/>
            <a:ext cx="7582355" cy="36933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Nickel: Supply side bullish, demand side bearish</a:t>
            </a:r>
            <a:endParaRPr lang="en-GB" altLang="zh-CN" dirty="0">
              <a:latin typeface="Eras Medium ITC" pitchFamily="34" charset="0"/>
              <a:ea typeface="宋体" pitchFamily="2" charset="-122"/>
            </a:endParaRPr>
          </a:p>
        </p:txBody>
      </p:sp>
    </p:spTree>
    <p:extLst>
      <p:ext uri="{BB962C8B-B14F-4D97-AF65-F5344CB8AC3E}">
        <p14:creationId xmlns:p14="http://schemas.microsoft.com/office/powerpoint/2010/main" val="2742970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HK" sz="1800" dirty="0" smtClean="0"/>
              <a:t>Macro: US economy has lost some of its momentum, EU is doing better than expected, and China continues to shoot on the downside, but expectation of global and Chinese growth bottoming out remains high. </a:t>
            </a:r>
          </a:p>
          <a:p>
            <a:r>
              <a:rPr lang="en-US" altLang="zh-HK" sz="1800" dirty="0" smtClean="0"/>
              <a:t>Copper: Small surplus but market can easily move into balance or even deficit. Price will be more dictated by market sentiment or macro perception than underlying supply and demand </a:t>
            </a:r>
            <a:r>
              <a:rPr lang="en-US" altLang="zh-HK" sz="1800" i="1" dirty="0" smtClean="0"/>
              <a:t>per se</a:t>
            </a:r>
            <a:r>
              <a:rPr lang="en-US" altLang="zh-HK" sz="1800" dirty="0" smtClean="0"/>
              <a:t>.</a:t>
            </a:r>
          </a:p>
          <a:p>
            <a:r>
              <a:rPr lang="en-US" altLang="zh-HK" sz="1800" dirty="0" smtClean="0"/>
              <a:t>Aluminum: Supply is not an issue. Can demand be strong enough</a:t>
            </a:r>
          </a:p>
          <a:p>
            <a:r>
              <a:rPr lang="en-US" altLang="zh-HK" sz="1800" dirty="0" smtClean="0"/>
              <a:t>Zinc: Mine supply deficit is coming, but when?</a:t>
            </a:r>
          </a:p>
          <a:p>
            <a:r>
              <a:rPr lang="en-US" altLang="zh-HK" sz="1800" dirty="0" smtClean="0"/>
              <a:t>Nickel: There is simply too much metal out there.</a:t>
            </a:r>
            <a:endParaRPr lang="zh-HK" altLang="en-US" sz="1800" dirty="0"/>
          </a:p>
        </p:txBody>
      </p:sp>
      <p:sp>
        <p:nvSpPr>
          <p:cNvPr id="4" name="Rectangle 3"/>
          <p:cNvSpPr>
            <a:spLocks noChangeArrowheads="1"/>
          </p:cNvSpPr>
          <p:nvPr/>
        </p:nvSpPr>
        <p:spPr bwMode="auto">
          <a:xfrm>
            <a:off x="785813" y="785813"/>
            <a:ext cx="5857875" cy="366712"/>
          </a:xfrm>
          <a:prstGeom prst="rect">
            <a:avLst/>
          </a:prstGeom>
          <a:noFill/>
          <a:ln w="9525">
            <a:noFill/>
            <a:miter lim="800000"/>
            <a:headEnd/>
            <a:tailEnd/>
          </a:ln>
        </p:spPr>
        <p:txBody>
          <a:bodyPr>
            <a:spAutoFit/>
          </a:bodyPr>
          <a:lstStyle/>
          <a:p>
            <a:pPr defTabSz="784225" eaLnBrk="0" hangingPunct="0"/>
            <a:r>
              <a:rPr lang="en-US" altLang="zh-CN" dirty="0" smtClean="0">
                <a:latin typeface="Eras Medium ITC" pitchFamily="34" charset="0"/>
                <a:ea typeface="宋体" pitchFamily="2" charset="-122"/>
              </a:rPr>
              <a:t>Conclusions</a:t>
            </a:r>
            <a:endParaRPr lang="en-GB" altLang="zh-CN" dirty="0">
              <a:latin typeface="Eras Medium ITC" pitchFamily="34" charset="0"/>
              <a:ea typeface="宋体" pitchFamily="2" charset="-122"/>
            </a:endParaRPr>
          </a:p>
        </p:txBody>
      </p:sp>
    </p:spTree>
    <p:extLst>
      <p:ext uri="{BB962C8B-B14F-4D97-AF65-F5344CB8AC3E}">
        <p14:creationId xmlns:p14="http://schemas.microsoft.com/office/powerpoint/2010/main" val="404032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268167" y="1758461"/>
            <a:ext cx="8642838" cy="367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108" dirty="0">
                <a:solidFill>
                  <a:srgbClr val="595959"/>
                </a:solidFill>
                <a:latin typeface="Eras Medium ITC" panose="020B0602030504020804" pitchFamily="34" charset="0"/>
              </a:rPr>
              <a:t>This document is being issued by HFZ Limited (</a:t>
            </a:r>
            <a:r>
              <a:rPr lang="ja-JP" altLang="en-US" sz="1108" dirty="0">
                <a:solidFill>
                  <a:srgbClr val="595959"/>
                </a:solidFill>
                <a:latin typeface="Eras Medium ITC" panose="020B0602030504020804" pitchFamily="34" charset="0"/>
              </a:rPr>
              <a:t>‘</a:t>
            </a:r>
            <a:r>
              <a:rPr lang="en-US" altLang="ja-JP" sz="1108" dirty="0">
                <a:solidFill>
                  <a:srgbClr val="595959"/>
                </a:solidFill>
                <a:latin typeface="Eras Medium ITC" panose="020B0602030504020804" pitchFamily="34" charset="0"/>
              </a:rPr>
              <a:t>HFZ</a:t>
            </a:r>
            <a:r>
              <a:rPr lang="ja-JP" altLang="en-US" sz="1108" dirty="0">
                <a:solidFill>
                  <a:srgbClr val="595959"/>
                </a:solidFill>
                <a:latin typeface="Eras Medium ITC" panose="020B0602030504020804" pitchFamily="34" charset="0"/>
              </a:rPr>
              <a:t>’</a:t>
            </a:r>
            <a:r>
              <a:rPr lang="en-US" altLang="ja-JP" sz="1108" dirty="0">
                <a:solidFill>
                  <a:srgbClr val="595959"/>
                </a:solidFill>
                <a:latin typeface="Eras Medium ITC" panose="020B0602030504020804" pitchFamily="34" charset="0"/>
              </a:rPr>
              <a:t>) and HFZ Capital Management Limited (</a:t>
            </a:r>
            <a:r>
              <a:rPr lang="ja-JP" altLang="en-US" sz="1108" dirty="0">
                <a:solidFill>
                  <a:srgbClr val="595959"/>
                </a:solidFill>
                <a:latin typeface="Eras Medium ITC" panose="020B0602030504020804" pitchFamily="34" charset="0"/>
              </a:rPr>
              <a:t>“</a:t>
            </a:r>
            <a:r>
              <a:rPr lang="en-US" altLang="ja-JP" sz="1108" dirty="0">
                <a:solidFill>
                  <a:srgbClr val="595959"/>
                </a:solidFill>
                <a:latin typeface="Eras Medium ITC" panose="020B0602030504020804" pitchFamily="34" charset="0"/>
              </a:rPr>
              <a:t>HFZC</a:t>
            </a:r>
            <a:r>
              <a:rPr lang="ja-JP" altLang="en-US" sz="1108" dirty="0">
                <a:solidFill>
                  <a:srgbClr val="595959"/>
                </a:solidFill>
                <a:latin typeface="Eras Medium ITC" panose="020B0602030504020804" pitchFamily="34" charset="0"/>
              </a:rPr>
              <a:t>”</a:t>
            </a:r>
            <a:r>
              <a:rPr lang="en-US" altLang="ja-JP" sz="1108" dirty="0">
                <a:solidFill>
                  <a:srgbClr val="595959"/>
                </a:solidFill>
                <a:latin typeface="Eras Medium ITC" panose="020B0602030504020804" pitchFamily="34" charset="0"/>
              </a:rPr>
              <a:t>) and is for private circulation only. HFZ is authorized and registered by the Bermuda Monetary Authority whilst HFZC is authorized and regulated by the Securities and Futures Commission in Hong Kong. The information contained in this document is strictly confidential and has been provided to the recipient for informational purposes only. The information contained herein does not constitute an offer to sell or the solicitation of any offer to buy any securities and or derivatives under any jurisdiction and may not be reproduced, distributed or published by any recipient for any purpose without the prior written consent of HFZ or HFZC.  Such offer or solicitation may, subject to applicable securities laws, only be made by the relevant Confidential Private Placement Memorandum.  Under no circumstances is the information contained herein to be construed as a prospectus or advertisement.  Neither the U.S.  Securities and Exchange Commission nor any securities regulator or enforcement body has approved or disapproved of the transactions contemplated hereby or determined if the information is truthful or complete.  Any representation to the contrary is a criminal offense.</a:t>
            </a:r>
          </a:p>
          <a:p>
            <a:pPr algn="just" eaLnBrk="1" hangingPunct="1"/>
            <a:endParaRPr lang="en-US" altLang="en-US" sz="1108" dirty="0">
              <a:solidFill>
                <a:srgbClr val="595959"/>
              </a:solidFill>
              <a:latin typeface="Eras Medium ITC" panose="020B0602030504020804" pitchFamily="34" charset="0"/>
            </a:endParaRPr>
          </a:p>
          <a:p>
            <a:pPr algn="just" eaLnBrk="1" hangingPunct="1"/>
            <a:r>
              <a:rPr lang="en-US" altLang="en-US" sz="1108" dirty="0">
                <a:solidFill>
                  <a:srgbClr val="595959"/>
                </a:solidFill>
                <a:latin typeface="Eras Medium ITC" panose="020B0602030504020804" pitchFamily="34" charset="0"/>
              </a:rPr>
              <a:t>The value of investments and any income generated may go down as well as up and is not guaranteed. You may not get back the amount originally invested. Past performance is not necessarily a guide to future performance. Changes in exchange rates may have an adverse effect on the value, price or income of investments. There are also additional risks associated with investments in emerging or developing markets.</a:t>
            </a:r>
          </a:p>
          <a:p>
            <a:pPr algn="just" eaLnBrk="1" hangingPunct="1"/>
            <a:endParaRPr lang="en-US" altLang="en-US" sz="1108" dirty="0">
              <a:solidFill>
                <a:srgbClr val="595959"/>
              </a:solidFill>
              <a:latin typeface="Eras Medium ITC" panose="020B0602030504020804" pitchFamily="34" charset="0"/>
            </a:endParaRPr>
          </a:p>
          <a:p>
            <a:pPr algn="just" eaLnBrk="1" hangingPunct="1"/>
            <a:r>
              <a:rPr lang="en-US" altLang="en-US" sz="1108" dirty="0">
                <a:solidFill>
                  <a:srgbClr val="595959"/>
                </a:solidFill>
                <a:latin typeface="Eras Medium ITC" panose="020B0602030504020804" pitchFamily="34" charset="0"/>
              </a:rPr>
              <a:t>The information and opinions contained in this document are for background purposes only, and do not purport to be full or complete, nor does this document constitute investment advice. No representation, warranty, or undertaking, express, implied, or limited, is given as to the accuracy or completeness of the information or opinions contained in this document by any of HFZ or HFZC, its partners or employees and no liability is accepted by such persons for the accuracy or completeness of any such information or opinions. As such, no reliance may be placed for any purpose on the information and opinions contained in this document. </a:t>
            </a:r>
          </a:p>
        </p:txBody>
      </p:sp>
      <p:sp>
        <p:nvSpPr>
          <p:cNvPr id="4099" name="Rectangle 2"/>
          <p:cNvSpPr>
            <a:spLocks noGrp="1" noChangeArrowheads="1"/>
          </p:cNvSpPr>
          <p:nvPr>
            <p:ph type="ctrTitle"/>
          </p:nvPr>
        </p:nvSpPr>
        <p:spPr>
          <a:xfrm>
            <a:off x="324437" y="626013"/>
            <a:ext cx="7772400" cy="1356946"/>
          </a:xfrm>
        </p:spPr>
        <p:txBody>
          <a:bodyPr/>
          <a:lstStyle/>
          <a:p>
            <a:pPr eaLnBrk="1" hangingPunct="1"/>
            <a:r>
              <a:rPr lang="en-US" altLang="en-US" dirty="0" smtClean="0">
                <a:latin typeface="Eras Medium ITC" panose="020B0602030504020804" pitchFamily="34" charset="0"/>
                <a:ea typeface="ＭＳ Ｐゴシック" panose="020B0600070205080204" pitchFamily="34" charset="-128"/>
              </a:rPr>
              <a:t>Disclaimer</a:t>
            </a:r>
          </a:p>
        </p:txBody>
      </p:sp>
    </p:spTree>
    <p:extLst>
      <p:ext uri="{BB962C8B-B14F-4D97-AF65-F5344CB8AC3E}">
        <p14:creationId xmlns:p14="http://schemas.microsoft.com/office/powerpoint/2010/main" val="918397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1296144"/>
          </a:xfrm>
        </p:spPr>
        <p:txBody>
          <a:bodyPr/>
          <a:lstStyle/>
          <a:p>
            <a:pPr algn="ctr">
              <a:buNone/>
            </a:pPr>
            <a:r>
              <a:rPr lang="en-US" altLang="zh-CN"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285750" indent="-285750">
              <a:buFont typeface="Arial" panose="020B0604020202020204" pitchFamily="34" charset="0"/>
              <a:buChar char="•"/>
            </a:pPr>
            <a:r>
              <a:rPr lang="en-GB" altLang="en-US" sz="1200" dirty="0">
                <a:ea typeface="ＭＳ Ｐゴシック" panose="020B0600070205080204" pitchFamily="34" charset="-128"/>
              </a:rPr>
              <a:t>Global GDP was weak in Q1</a:t>
            </a:r>
          </a:p>
          <a:p>
            <a:pPr lvl="1">
              <a:buFont typeface="Arial" panose="020B0604020202020204" pitchFamily="34" charset="0"/>
              <a:buChar char="•"/>
            </a:pPr>
            <a:r>
              <a:rPr lang="en-GB" altLang="en-US" sz="1200" dirty="0">
                <a:ea typeface="ＭＳ Ｐゴシック" panose="020B0600070205080204" pitchFamily="34" charset="-128"/>
              </a:rPr>
              <a:t>Growth in Q1 likely to be between 1% and 1.5% </a:t>
            </a:r>
            <a:r>
              <a:rPr lang="en-GB" altLang="en-US" sz="1200" dirty="0" err="1">
                <a:ea typeface="ＭＳ Ｐゴシック" panose="020B0600070205080204" pitchFamily="34" charset="-128"/>
              </a:rPr>
              <a:t>qoq</a:t>
            </a:r>
            <a:r>
              <a:rPr lang="en-GB" altLang="en-US" sz="1200" dirty="0">
                <a:ea typeface="ＭＳ Ｐゴシック" panose="020B0600070205080204" pitchFamily="34" charset="-128"/>
              </a:rPr>
              <a:t>, SAAR, the weakest quarter in 20 years (outside of the global financial crisis</a:t>
            </a:r>
            <a:r>
              <a:rPr lang="en-GB" altLang="en-US" sz="1200" dirty="0" smtClean="0">
                <a:ea typeface="ＭＳ Ｐゴシック" panose="020B0600070205080204" pitchFamily="34" charset="-128"/>
              </a:rPr>
              <a:t>).</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Significant negative weather events in North America were a “one-off” although transpiring for the 2</a:t>
            </a:r>
            <a:r>
              <a:rPr lang="en-GB" altLang="en-US" sz="1200" baseline="30000" dirty="0">
                <a:ea typeface="ＭＳ Ｐゴシック" panose="020B0600070205080204" pitchFamily="34" charset="-128"/>
              </a:rPr>
              <a:t>nd</a:t>
            </a:r>
            <a:r>
              <a:rPr lang="en-GB" altLang="en-US" sz="1200" dirty="0">
                <a:ea typeface="ＭＳ Ｐゴシック" panose="020B0600070205080204" pitchFamily="34" charset="-128"/>
              </a:rPr>
              <a:t> year in a </a:t>
            </a:r>
            <a:r>
              <a:rPr lang="en-GB" altLang="en-US" sz="1200" dirty="0" smtClean="0">
                <a:ea typeface="ＭＳ Ｐゴシック" panose="020B0600070205080204" pitchFamily="34" charset="-128"/>
              </a:rPr>
              <a:t>row.</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More pronounced cyclicality in Chinese demand is also becoming </a:t>
            </a:r>
            <a:r>
              <a:rPr lang="en-GB" altLang="en-US" sz="1200" dirty="0" smtClean="0">
                <a:ea typeface="ＭＳ Ｐゴシック" panose="020B0600070205080204" pitchFamily="34" charset="-128"/>
              </a:rPr>
              <a:t>evident.</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Economic activity undermined by significant increase in volatility in oil and other commodity </a:t>
            </a:r>
            <a:r>
              <a:rPr lang="en-GB" altLang="en-US" sz="1200" dirty="0" smtClean="0">
                <a:ea typeface="ＭＳ Ｐゴシック" panose="020B0600070205080204" pitchFamily="34" charset="-128"/>
              </a:rPr>
              <a:t>prices.</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Economists hope for a GDP recovery, towards 2.5% - 3.0% in Q2, with government stimulus, QE and household spending the main </a:t>
            </a:r>
            <a:r>
              <a:rPr lang="en-GB" altLang="en-US" sz="1200" dirty="0" smtClean="0">
                <a:ea typeface="ＭＳ Ｐゴシック" panose="020B0600070205080204" pitchFamily="34" charset="-128"/>
              </a:rPr>
              <a:t>drivers.</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Geopolitical risks do however remain </a:t>
            </a:r>
            <a:r>
              <a:rPr lang="en-GB" altLang="en-US" sz="1200" dirty="0" smtClean="0">
                <a:ea typeface="ＭＳ Ｐゴシック" panose="020B0600070205080204" pitchFamily="34" charset="-128"/>
              </a:rPr>
              <a:t>elevated.</a:t>
            </a:r>
            <a:endParaRPr lang="en-GB" altLang="en-US" sz="1200" dirty="0">
              <a:ea typeface="ＭＳ Ｐゴシック" panose="020B0600070205080204" pitchFamily="34" charset="-128"/>
            </a:endParaRPr>
          </a:p>
          <a:p>
            <a:pPr lvl="1">
              <a:buFont typeface="Arial" panose="020B0604020202020204" pitchFamily="34" charset="0"/>
              <a:buChar char="•"/>
            </a:pPr>
            <a:endParaRPr lang="en-GB" altLang="en-US" sz="1200" dirty="0">
              <a:ea typeface="ＭＳ Ｐゴシック" panose="020B0600070205080204" pitchFamily="34" charset="-128"/>
            </a:endParaRPr>
          </a:p>
          <a:p>
            <a:pPr lvl="1">
              <a:buFont typeface="Arial" panose="020B0604020202020204" pitchFamily="34" charset="0"/>
              <a:buChar char="•"/>
            </a:pPr>
            <a:endParaRPr lang="en-GB" altLang="en-US" sz="1200" dirty="0">
              <a:ea typeface="ＭＳ Ｐゴシック" panose="020B0600070205080204" pitchFamily="34" charset="-128"/>
            </a:endParaRPr>
          </a:p>
        </p:txBody>
      </p:sp>
      <p:sp>
        <p:nvSpPr>
          <p:cNvPr id="6" name="Content Placeholder 5"/>
          <p:cNvSpPr>
            <a:spLocks noGrp="1"/>
          </p:cNvSpPr>
          <p:nvPr>
            <p:ph sz="half" idx="2"/>
          </p:nvPr>
        </p:nvSpPr>
        <p:spPr/>
        <p:txBody>
          <a:bodyPr/>
          <a:lstStyle/>
          <a:p>
            <a:pPr marL="285750" indent="-285750">
              <a:buFont typeface="Arial" panose="020B0604020202020204" pitchFamily="34" charset="0"/>
              <a:buChar char="•"/>
            </a:pPr>
            <a:r>
              <a:rPr lang="en-GB" altLang="en-US" sz="1200" dirty="0">
                <a:ea typeface="ＭＳ Ｐゴシック" panose="020B0600070205080204" pitchFamily="34" charset="-128"/>
              </a:rPr>
              <a:t>Macro headwinds to commodity prices</a:t>
            </a:r>
          </a:p>
          <a:p>
            <a:pPr lvl="1">
              <a:buFont typeface="Arial" panose="020B0604020202020204" pitchFamily="34" charset="0"/>
              <a:buChar char="•"/>
            </a:pPr>
            <a:r>
              <a:rPr lang="en-GB" altLang="en-US" sz="1200" dirty="0">
                <a:ea typeface="ＭＳ Ｐゴシック" panose="020B0600070205080204" pitchFamily="34" charset="-128"/>
              </a:rPr>
              <a:t>Fed still the only major central bank with a plan to tighten monetary policy; the USD has strong upside risks (still</a:t>
            </a:r>
            <a:r>
              <a:rPr lang="en-GB" altLang="en-US" sz="1200" dirty="0" smtClean="0">
                <a:ea typeface="ＭＳ Ｐゴシック" panose="020B0600070205080204" pitchFamily="34" charset="-128"/>
              </a:rPr>
              <a:t>).</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The Q2+ GDP recovery is hampered by adverse productivity trends and signs of excess inventories globally. Indeed, PMI measures are suggesting that the global growth improvement will take place largely in the service sector. Manufacturing to lag, most likely. </a:t>
            </a:r>
          </a:p>
          <a:p>
            <a:pPr lvl="1">
              <a:buFont typeface="Arial" panose="020B0604020202020204" pitchFamily="34" charset="0"/>
              <a:buChar char="•"/>
            </a:pPr>
            <a:r>
              <a:rPr lang="en-GB" altLang="en-US" sz="1200" dirty="0">
                <a:ea typeface="ＭＳ Ｐゴシック" panose="020B0600070205080204" pitchFamily="34" charset="-128"/>
              </a:rPr>
              <a:t>Fundamentally, supply for most commodities is positioned for a stronger demand environment. Excess inventory is evident in energy, agriculture and </a:t>
            </a:r>
            <a:r>
              <a:rPr lang="en-GB" altLang="en-US" sz="1200" dirty="0" smtClean="0">
                <a:ea typeface="ＭＳ Ｐゴシック" panose="020B0600070205080204" pitchFamily="34" charset="-128"/>
              </a:rPr>
              <a:t>metals.</a:t>
            </a:r>
            <a:endParaRPr lang="en-GB" altLang="en-US" sz="1200" dirty="0">
              <a:ea typeface="ＭＳ Ｐゴシック" panose="020B0600070205080204" pitchFamily="34" charset="-128"/>
            </a:endParaRPr>
          </a:p>
          <a:p>
            <a:pPr lvl="1">
              <a:buFont typeface="Arial" panose="020B0604020202020204" pitchFamily="34" charset="0"/>
              <a:buChar char="•"/>
            </a:pPr>
            <a:r>
              <a:rPr lang="en-GB" altLang="en-US" sz="1200" dirty="0">
                <a:ea typeface="ＭＳ Ｐゴシック" panose="020B0600070205080204" pitchFamily="34" charset="-128"/>
              </a:rPr>
              <a:t>While monetary policy is lax globally, interbank and private sector credit extension is far from lax. Policy rates less linked to private sector rates after 6 years of </a:t>
            </a:r>
            <a:r>
              <a:rPr lang="en-GB" altLang="en-US" sz="1200" dirty="0" smtClean="0">
                <a:ea typeface="ＭＳ Ｐゴシック" panose="020B0600070205080204" pitchFamily="34" charset="-128"/>
              </a:rPr>
              <a:t>QE.</a:t>
            </a:r>
            <a:endParaRPr lang="en-GB" altLang="en-US" sz="1200" dirty="0">
              <a:ea typeface="ＭＳ Ｐゴシック" panose="020B0600070205080204" pitchFamily="34" charset="-128"/>
            </a:endParaRPr>
          </a:p>
          <a:p>
            <a:endParaRPr lang="zh-HK" altLang="en-US" sz="1200" dirty="0"/>
          </a:p>
        </p:txBody>
      </p:sp>
      <p:sp>
        <p:nvSpPr>
          <p:cNvPr id="9" name="Rectangle 8"/>
          <p:cNvSpPr>
            <a:spLocks noChangeArrowheads="1"/>
          </p:cNvSpPr>
          <p:nvPr/>
        </p:nvSpPr>
        <p:spPr bwMode="auto">
          <a:xfrm>
            <a:off x="785813" y="785813"/>
            <a:ext cx="7602611" cy="36671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Macro: Weak in Q1, but forecasts are optimistic for a recovery</a:t>
            </a:r>
            <a:endParaRPr lang="en-GB" altLang="zh-CN" dirty="0">
              <a:latin typeface="Eras Medium ITC" pitchFamily="34" charset="0"/>
              <a:ea typeface="宋体" pitchFamily="2" charset="-122"/>
            </a:endParaRPr>
          </a:p>
        </p:txBody>
      </p:sp>
    </p:spTree>
    <p:extLst>
      <p:ext uri="{BB962C8B-B14F-4D97-AF65-F5344CB8AC3E}">
        <p14:creationId xmlns:p14="http://schemas.microsoft.com/office/powerpoint/2010/main" val="352495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309711"/>
          </a:xfrm>
        </p:spPr>
        <p:txBody>
          <a:bodyPr/>
          <a:lstStyle/>
          <a:p>
            <a:pPr algn="ctr"/>
            <a:r>
              <a:rPr lang="en-US" altLang="zh-HK" sz="1400" b="0" dirty="0" smtClean="0"/>
              <a:t>World growth has been revised down</a:t>
            </a:r>
            <a:endParaRPr lang="zh-HK" altLang="en-US" sz="1400" b="0" dirty="0"/>
          </a:p>
        </p:txBody>
      </p:sp>
      <p:pic>
        <p:nvPicPr>
          <p:cNvPr id="7" name="Picture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1018" y="1988840"/>
            <a:ext cx="4040188" cy="218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3"/>
          </p:nvPr>
        </p:nvSpPr>
        <p:spPr>
          <a:xfrm>
            <a:off x="4645025" y="1535113"/>
            <a:ext cx="4041775" cy="309711"/>
          </a:xfrm>
        </p:spPr>
        <p:txBody>
          <a:bodyPr/>
          <a:lstStyle/>
          <a:p>
            <a:r>
              <a:rPr lang="en-US" altLang="zh-HK" sz="1400" b="0" dirty="0" smtClean="0"/>
              <a:t>Euro staged an unexpected recovery</a:t>
            </a:r>
            <a:endParaRPr lang="zh-HK" altLang="en-US" sz="1400" b="0" dirty="0"/>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38944" y="1988840"/>
            <a:ext cx="4041775" cy="2188719"/>
          </a:xfrm>
        </p:spPr>
      </p:pic>
      <p:sp>
        <p:nvSpPr>
          <p:cNvPr id="11" name="Rectangle 10"/>
          <p:cNvSpPr>
            <a:spLocks noChangeArrowheads="1"/>
          </p:cNvSpPr>
          <p:nvPr/>
        </p:nvSpPr>
        <p:spPr bwMode="auto">
          <a:xfrm>
            <a:off x="785813" y="785813"/>
            <a:ext cx="7602611" cy="36671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Macro: Weak in Q1, but forecasts are optimistic for a recovery</a:t>
            </a:r>
            <a:endParaRPr lang="en-GB" altLang="zh-CN" dirty="0">
              <a:latin typeface="Eras Medium ITC" pitchFamily="34" charset="0"/>
              <a:ea typeface="宋体" pitchFamily="2" charset="-122"/>
            </a:endParaRPr>
          </a:p>
        </p:txBody>
      </p:sp>
      <p:sp>
        <p:nvSpPr>
          <p:cNvPr id="8" name="TextBox 7"/>
          <p:cNvSpPr txBox="1">
            <a:spLocks noChangeArrowheads="1"/>
          </p:cNvSpPr>
          <p:nvPr/>
        </p:nvSpPr>
        <p:spPr bwMode="auto">
          <a:xfrm>
            <a:off x="531018" y="4437112"/>
            <a:ext cx="2598127"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JPMorgan, HFZ Capital Estimates</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176644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3"/>
          <p:cNvSpPr>
            <a:spLocks noGrp="1"/>
          </p:cNvSpPr>
          <p:nvPr>
            <p:ph type="body" orient="vert" idx="1"/>
          </p:nvPr>
        </p:nvSpPr>
        <p:spPr bwMode="auto">
          <a:xfrm>
            <a:off x="611560" y="1600200"/>
            <a:ext cx="79928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Year to March apparent consumption growth for China copper was ~</a:t>
            </a:r>
            <a:r>
              <a:rPr lang="en-GB" altLang="en-US" sz="1200" b="1" i="1" dirty="0" smtClean="0">
                <a:solidFill>
                  <a:schemeClr val="tx1"/>
                </a:solidFill>
                <a:ea typeface="ＭＳ Ｐゴシック" panose="020B0600070205080204" pitchFamily="34" charset="-128"/>
              </a:rPr>
              <a:t>zero</a:t>
            </a:r>
            <a:r>
              <a:rPr lang="en-GB" altLang="en-US" sz="1200" dirty="0" smtClean="0">
                <a:solidFill>
                  <a:schemeClr val="tx1"/>
                </a:solidFill>
                <a:ea typeface="ＭＳ Ｐゴシック" panose="020B0600070205080204" pitchFamily="34" charset="-128"/>
              </a:rPr>
              <a:t>. Real consumption was likely negative. </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Copper demand has been poor. </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The same applies for zinc, aluminium, nickel and lead.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Seasonal uptick for base metals arrived in April, but it lost momentum in May.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Chinese economic data for April was weak; further core softness in IP, FAI, retail sales</a:t>
            </a:r>
            <a:r>
              <a:rPr lang="en-GB" altLang="en-US" sz="1200" dirty="0" smtClean="0">
                <a:ea typeface="ＭＳ Ｐゴシック" panose="020B0600070205080204" pitchFamily="34" charset="-128"/>
              </a:rPr>
              <a:t>, but fiscal spending was very strong.</a:t>
            </a: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The weakness in consumption indicators and actual consumption raises the prospect that this cyclical </a:t>
            </a:r>
            <a:r>
              <a:rPr lang="en-GB" altLang="en-US" sz="1200" dirty="0" smtClean="0">
                <a:ea typeface="ＭＳ Ｐゴシック" panose="020B0600070205080204" pitchFamily="34" charset="-128"/>
              </a:rPr>
              <a:t>cr</a:t>
            </a:r>
            <a:r>
              <a:rPr lang="en-GB" altLang="en-US" sz="1200" dirty="0" smtClean="0">
                <a:solidFill>
                  <a:schemeClr val="tx1"/>
                </a:solidFill>
                <a:ea typeface="ＭＳ Ｐゴシック" panose="020B0600070205080204" pitchFamily="34" charset="-128"/>
              </a:rPr>
              <a:t>edit induced weakness is structural, and permanent.  </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Many analysts highlight the visible peak in residential housing sales and starts as the key reason to expect weaker, structural, base metals consumption.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We believe that the weakness in H1 will be </a:t>
            </a:r>
            <a:r>
              <a:rPr lang="en-GB" altLang="en-US" sz="1200" b="1" i="1" dirty="0" smtClean="0">
                <a:solidFill>
                  <a:schemeClr val="tx1"/>
                </a:solidFill>
                <a:ea typeface="ＭＳ Ｐゴシック" panose="020B0600070205080204" pitchFamily="34" charset="-128"/>
              </a:rPr>
              <a:t>partially</a:t>
            </a:r>
            <a:r>
              <a:rPr lang="en-GB" altLang="en-US" sz="1200" dirty="0" smtClean="0">
                <a:solidFill>
                  <a:schemeClr val="tx1"/>
                </a:solidFill>
                <a:ea typeface="ＭＳ Ｐゴシック" panose="020B0600070205080204" pitchFamily="34" charset="-128"/>
              </a:rPr>
              <a:t> reversed in H2.  Chinese consumption will show + Y/Y comparison in H2. </a:t>
            </a: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For base metals, consumption growth will be supported by stimulus combined with an improved global GDP environment</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Non-residential property construction (~50-60% of total construction is doing relative better than the weak residential housing market)</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Consumer goods; autos, white goods supported by the “consumer” economy. </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Broad infrastructure spending – with renewed focus on trade and supply chain infrastructure – such as the “One Road, One Belt” initiatives.</a:t>
            </a:r>
          </a:p>
          <a:p>
            <a:pPr marL="685817" lvl="1" indent="-263776">
              <a:buFont typeface="Arial" panose="020B0604020202020204" pitchFamily="34" charset="0"/>
              <a:buChar char="•"/>
            </a:pPr>
            <a:r>
              <a:rPr lang="en-GB" altLang="en-US" sz="1200" i="1" dirty="0" smtClean="0">
                <a:ea typeface="ＭＳ Ｐゴシック" panose="020B0600070205080204" pitchFamily="34" charset="-128"/>
              </a:rPr>
              <a:t>Exports of semi fabricated and fabricated products, like aluminium semis and galvanized steel, will provide some support to metal demand.</a:t>
            </a:r>
          </a:p>
          <a:p>
            <a:pPr marL="685817" lvl="1" indent="-263776">
              <a:buFont typeface="Arial" panose="020B0604020202020204" pitchFamily="34" charset="0"/>
              <a:buChar char="•"/>
            </a:pPr>
            <a:endParaRPr lang="en-GB" altLang="en-US" dirty="0" smtClean="0">
              <a:ea typeface="ＭＳ Ｐゴシック" panose="020B0600070205080204" pitchFamily="34" charset="-128"/>
            </a:endParaRPr>
          </a:p>
        </p:txBody>
      </p:sp>
      <p:sp>
        <p:nvSpPr>
          <p:cNvPr id="10244" name="Slide Number Placeholder 4"/>
          <p:cNvSpPr>
            <a:spLocks noGrp="1"/>
          </p:cNvSpPr>
          <p:nvPr>
            <p:ph type="sldNum" sz="quarter" idx="4294967295"/>
          </p:nvPr>
        </p:nvSpPr>
        <p:spPr>
          <a:xfrm>
            <a:off x="8755063" y="6381750"/>
            <a:ext cx="388937"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BB5B47EA-94D0-4CC1-8E48-0084E6A73223}" type="slidenum">
              <a:rPr lang="en-US" altLang="en-US" sz="923">
                <a:solidFill>
                  <a:srgbClr val="595959"/>
                </a:solidFill>
                <a:latin typeface="Eras Medium ITC" panose="020B0602030504020804" pitchFamily="34" charset="0"/>
              </a:rPr>
              <a:pPr/>
              <a:t>5</a:t>
            </a:fld>
            <a:endParaRPr lang="en-US" altLang="en-US" sz="923">
              <a:solidFill>
                <a:srgbClr val="595959"/>
              </a:solidFill>
              <a:latin typeface="Eras Medium ITC" panose="020B0602030504020804" pitchFamily="34" charset="0"/>
            </a:endParaRPr>
          </a:p>
        </p:txBody>
      </p:sp>
      <p:sp>
        <p:nvSpPr>
          <p:cNvPr id="9" name="Rectangle 8"/>
          <p:cNvSpPr>
            <a:spLocks noChangeArrowheads="1"/>
          </p:cNvSpPr>
          <p:nvPr/>
        </p:nvSpPr>
        <p:spPr bwMode="auto">
          <a:xfrm>
            <a:off x="785813" y="785813"/>
            <a:ext cx="7602611" cy="36671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China metal demand: down and out?</a:t>
            </a:r>
            <a:endParaRPr lang="en-GB" altLang="zh-CN" dirty="0">
              <a:latin typeface="Eras Medium ITC" pitchFamily="34" charset="0"/>
              <a:ea typeface="宋体" pitchFamily="2" charset="-122"/>
            </a:endParaRPr>
          </a:p>
        </p:txBody>
      </p:sp>
    </p:spTree>
    <p:extLst>
      <p:ext uri="{BB962C8B-B14F-4D97-AF65-F5344CB8AC3E}">
        <p14:creationId xmlns:p14="http://schemas.microsoft.com/office/powerpoint/2010/main" val="295993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3841179" cy="259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52739" y="1772816"/>
            <a:ext cx="4164013" cy="259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5813" y="4869802"/>
            <a:ext cx="5010323" cy="241476"/>
          </a:xfrm>
          <a:prstGeom prst="rect">
            <a:avLst/>
          </a:prstGeom>
          <a:noFill/>
        </p:spPr>
        <p:txBody>
          <a:bodyPr wrap="square">
            <a:spAutoFit/>
          </a:bodyPr>
          <a:lstStyle/>
          <a:p>
            <a:pPr>
              <a:defRPr/>
            </a:pPr>
            <a:r>
              <a:rPr lang="en-GB" sz="969" b="1" i="1" dirty="0"/>
              <a:t>Morgan Stanley indicators of consumption point to very weak dynamics in Q1!</a:t>
            </a:r>
          </a:p>
        </p:txBody>
      </p:sp>
      <p:sp>
        <p:nvSpPr>
          <p:cNvPr id="11" name="Rectangle 10"/>
          <p:cNvSpPr>
            <a:spLocks noChangeArrowheads="1"/>
          </p:cNvSpPr>
          <p:nvPr/>
        </p:nvSpPr>
        <p:spPr bwMode="auto">
          <a:xfrm>
            <a:off x="785813" y="785813"/>
            <a:ext cx="7602611" cy="366712"/>
          </a:xfrm>
          <a:prstGeom prst="rect">
            <a:avLst/>
          </a:prstGeom>
          <a:noFill/>
          <a:ln w="9525">
            <a:noFill/>
            <a:miter lim="800000"/>
            <a:headEnd/>
            <a:tailEnd/>
          </a:ln>
        </p:spPr>
        <p:txBody>
          <a:bodyPr wrap="square">
            <a:spAutoFit/>
          </a:bodyPr>
          <a:lstStyle/>
          <a:p>
            <a:pPr defTabSz="784225" eaLnBrk="0" hangingPunct="0"/>
            <a:r>
              <a:rPr lang="en-US" altLang="zh-CN" dirty="0" smtClean="0">
                <a:latin typeface="Eras Medium ITC" pitchFamily="34" charset="0"/>
                <a:ea typeface="宋体" pitchFamily="2" charset="-122"/>
              </a:rPr>
              <a:t>China metal demand: down and out?</a:t>
            </a:r>
            <a:endParaRPr lang="en-GB" altLang="zh-CN" dirty="0">
              <a:latin typeface="Eras Medium ITC" pitchFamily="34" charset="0"/>
              <a:ea typeface="宋体" pitchFamily="2" charset="-122"/>
            </a:endParaRPr>
          </a:p>
        </p:txBody>
      </p:sp>
      <p:sp>
        <p:nvSpPr>
          <p:cNvPr id="6" name="TextBox 7"/>
          <p:cNvSpPr txBox="1">
            <a:spLocks noChangeArrowheads="1"/>
          </p:cNvSpPr>
          <p:nvPr/>
        </p:nvSpPr>
        <p:spPr bwMode="auto">
          <a:xfrm>
            <a:off x="971600" y="4370249"/>
            <a:ext cx="2598127"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Morgan Stanley</a:t>
            </a:r>
            <a:endParaRPr lang="en-US" altLang="en-US" sz="554" dirty="0">
              <a:latin typeface="Eras Medium ITC" panose="020B0602030504020804" pitchFamily="34" charset="0"/>
            </a:endParaRPr>
          </a:p>
        </p:txBody>
      </p:sp>
    </p:spTree>
    <p:extLst>
      <p:ext uri="{BB962C8B-B14F-4D97-AF65-F5344CB8AC3E}">
        <p14:creationId xmlns:p14="http://schemas.microsoft.com/office/powerpoint/2010/main" val="275696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3"/>
          <p:cNvSpPr>
            <a:spLocks noGrp="1"/>
          </p:cNvSpPr>
          <p:nvPr>
            <p:ph type="body" sz="half" idx="2"/>
          </p:nvPr>
        </p:nvSpPr>
        <p:spPr bwMode="auto">
          <a:xfrm>
            <a:off x="539552" y="1484784"/>
            <a:ext cx="7992888" cy="4787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Key driver of consumption (State Grid), shows spending negative year to date</a:t>
            </a:r>
          </a:p>
          <a:p>
            <a:pPr marL="685817" lvl="1" indent="-263776">
              <a:buFont typeface="Arial" panose="020B0604020202020204" pitchFamily="34" charset="0"/>
              <a:buChar char="•"/>
            </a:pPr>
            <a:r>
              <a:rPr lang="en-GB" altLang="en-US" sz="1000" dirty="0" smtClean="0">
                <a:ea typeface="ＭＳ Ｐゴシック" panose="020B0600070205080204" pitchFamily="34" charset="-128"/>
              </a:rPr>
              <a:t>forecast is for an improvement, but when?</a:t>
            </a:r>
          </a:p>
          <a:p>
            <a:pPr marL="685817" lvl="1" indent="-263776">
              <a:buFont typeface="Arial" panose="020B0604020202020204" pitchFamily="34" charset="0"/>
              <a:buChar char="•"/>
            </a:pPr>
            <a:endParaRPr lang="en-GB" altLang="en-US" sz="1000" dirty="0" smtClean="0">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Negative growth in residential housing starts and sales will drag on consumption growth going forward</a:t>
            </a:r>
          </a:p>
          <a:p>
            <a:pPr marL="263776" indent="-263776">
              <a:buFont typeface="Arial" panose="020B0604020202020204" pitchFamily="34" charset="0"/>
              <a:buChar char="•"/>
            </a:pP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Scrap market is surprisingly loose in spite of a prolonged decline in scrap imports into China; not only is China producing more domestic scrap (+20%yoy in 2014) but direct scrap use is becoming less important</a:t>
            </a:r>
          </a:p>
          <a:p>
            <a:pPr marL="263776" indent="-263776">
              <a:buFont typeface="Arial" panose="020B0604020202020204" pitchFamily="34" charset="0"/>
              <a:buChar char="•"/>
            </a:pP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Net imports of refined cathode remain robust, but nil growth in year on year terms is possible</a:t>
            </a:r>
          </a:p>
          <a:p>
            <a:pPr marL="685817" lvl="1" indent="-263776">
              <a:buFont typeface="Arial" panose="020B0604020202020204" pitchFamily="34" charset="0"/>
              <a:buChar char="•"/>
            </a:pPr>
            <a:r>
              <a:rPr lang="en-GB" altLang="en-US" sz="1000" dirty="0" smtClean="0">
                <a:ea typeface="ＭＳ Ｐゴシック" panose="020B0600070205080204" pitchFamily="34" charset="-128"/>
              </a:rPr>
              <a:t>Chinese smelters remain active in exporting to bond</a:t>
            </a:r>
          </a:p>
          <a:p>
            <a:pPr marL="685817" lvl="1" indent="-263776">
              <a:buFont typeface="Arial" panose="020B0604020202020204" pitchFamily="34" charset="0"/>
              <a:buChar char="•"/>
            </a:pPr>
            <a:endParaRPr lang="en-GB" altLang="en-US" sz="1000" dirty="0" smtClean="0">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Concentrate market remains oversupplied, although tightening currently due to weaker than expected mine production in H1 (rains in Chile, price-induced production cuts, disruptions)</a:t>
            </a:r>
          </a:p>
          <a:p>
            <a:pPr marL="263776" indent="-263776">
              <a:buFont typeface="Arial" panose="020B0604020202020204" pitchFamily="34" charset="0"/>
              <a:buChar char="•"/>
            </a:pP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Qingdao has significantly affected the ability of the supply chain to finance itself. With less asset-backed credit available for industry, the number of traders and the resulting import volumes have dropped significantly</a:t>
            </a:r>
          </a:p>
          <a:p>
            <a:pPr marL="263776" indent="-263776">
              <a:buFont typeface="Arial" panose="020B0604020202020204" pitchFamily="34" charset="0"/>
              <a:buChar char="•"/>
            </a:pP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Q2 demand season appears to have been softer than usual</a:t>
            </a:r>
          </a:p>
          <a:p>
            <a:pPr marL="263776" indent="-263776">
              <a:buFont typeface="Arial" panose="020B0604020202020204" pitchFamily="34" charset="0"/>
              <a:buChar char="•"/>
            </a:pPr>
            <a:endParaRPr lang="en-GB" altLang="en-US" sz="1200" dirty="0" smtClean="0">
              <a:solidFill>
                <a:schemeClr val="tx1"/>
              </a:solidFill>
              <a:ea typeface="ＭＳ Ｐゴシック" panose="020B0600070205080204" pitchFamily="34" charset="-128"/>
            </a:endParaRPr>
          </a:p>
          <a:p>
            <a:pPr marL="263776" indent="-263776">
              <a:buFont typeface="Arial" panose="020B0604020202020204" pitchFamily="34" charset="0"/>
              <a:buChar char="•"/>
            </a:pPr>
            <a:r>
              <a:rPr lang="en-GB" altLang="en-US" sz="1200" dirty="0" smtClean="0">
                <a:solidFill>
                  <a:schemeClr val="tx1"/>
                </a:solidFill>
                <a:ea typeface="ＭＳ Ｐゴシック" panose="020B0600070205080204" pitchFamily="34" charset="-128"/>
              </a:rPr>
              <a:t>Current price environment hard to sustain unless global demand improves but prices will be supported by ongoing supply adjustments. </a:t>
            </a:r>
          </a:p>
        </p:txBody>
      </p:sp>
      <p:sp>
        <p:nvSpPr>
          <p:cNvPr id="14340" name="Slide Number Placeholder 4"/>
          <p:cNvSpPr>
            <a:spLocks noGrp="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0E80CAB4-C6C6-44B2-977B-FC40FC6F3B81}" type="slidenum">
              <a:rPr lang="en-US" altLang="en-US" sz="923">
                <a:solidFill>
                  <a:srgbClr val="595959"/>
                </a:solidFill>
                <a:latin typeface="Eras Medium ITC" panose="020B0602030504020804" pitchFamily="34" charset="0"/>
              </a:rPr>
              <a:pPr/>
              <a:t>7</a:t>
            </a:fld>
            <a:endParaRPr lang="en-US" altLang="en-US" sz="923">
              <a:solidFill>
                <a:srgbClr val="595959"/>
              </a:solidFill>
              <a:latin typeface="Eras Medium ITC" panose="020B0602030504020804" pitchFamily="34" charset="0"/>
            </a:endParaRPr>
          </a:p>
        </p:txBody>
      </p:sp>
      <p:sp>
        <p:nvSpPr>
          <p:cNvPr id="8" name="Title 10"/>
          <p:cNvSpPr>
            <a:spLocks noGrp="1"/>
          </p:cNvSpPr>
          <p:nvPr>
            <p:ph type="title"/>
          </p:nvPr>
        </p:nvSpPr>
        <p:spPr>
          <a:xfrm>
            <a:off x="755576" y="764704"/>
            <a:ext cx="7632848" cy="432048"/>
          </a:xfrm>
        </p:spPr>
        <p:txBody>
          <a:bodyPr/>
          <a:lstStyle/>
          <a:p>
            <a:pPr algn="l"/>
            <a:r>
              <a:rPr lang="en-GB" altLang="zh-HK" sz="1800" b="0" kern="1200" dirty="0">
                <a:solidFill>
                  <a:schemeClr val="tx1"/>
                </a:solidFill>
                <a:latin typeface="Eras Medium ITC" pitchFamily="34" charset="0"/>
                <a:ea typeface="宋体" pitchFamily="2" charset="-122"/>
                <a:cs typeface="+mn-cs"/>
              </a:rPr>
              <a:t>Copper: </a:t>
            </a:r>
            <a:r>
              <a:rPr lang="en-GB" altLang="zh-HK" sz="1800" b="0" kern="1200" dirty="0" smtClean="0">
                <a:solidFill>
                  <a:schemeClr val="tx1"/>
                </a:solidFill>
                <a:latin typeface="Eras Medium ITC" pitchFamily="34" charset="0"/>
                <a:ea typeface="宋体" pitchFamily="2" charset="-122"/>
                <a:cs typeface="+mn-cs"/>
              </a:rPr>
              <a:t>The China story is not so rosy, …</a:t>
            </a:r>
            <a:endParaRPr lang="en-US" altLang="zh-HK" sz="1800" b="0" kern="1200" dirty="0">
              <a:solidFill>
                <a:schemeClr val="tx1"/>
              </a:solidFill>
              <a:latin typeface="Eras Medium ITC" pitchFamily="34" charset="0"/>
              <a:ea typeface="宋体" pitchFamily="2" charset="-122"/>
              <a:cs typeface="+mn-cs"/>
            </a:endParaRPr>
          </a:p>
        </p:txBody>
      </p:sp>
    </p:spTree>
    <p:extLst>
      <p:ext uri="{BB962C8B-B14F-4D97-AF65-F5344CB8AC3E}">
        <p14:creationId xmlns:p14="http://schemas.microsoft.com/office/powerpoint/2010/main" val="3629848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p:cNvSpPr>
            <a:spLocks noGrp="1" noChangeArrowheads="1"/>
          </p:cNvSpPr>
          <p:nvPr>
            <p:ph type="sldNum" sz="quarter" idx="4294967295"/>
          </p:nvPr>
        </p:nvSpPr>
        <p:spPr>
          <a:xfrm>
            <a:off x="8729297" y="6381751"/>
            <a:ext cx="389792" cy="219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46">
                <a:solidFill>
                  <a:schemeClr val="tx1"/>
                </a:solidFill>
                <a:latin typeface="Arial" panose="020B0604020202020204" pitchFamily="34" charset="0"/>
                <a:ea typeface="ＭＳ Ｐゴシック" panose="020B0600070205080204" pitchFamily="34" charset="-128"/>
              </a:defRPr>
            </a:lvl1pPr>
            <a:lvl2pPr marL="685817" indent="-263776">
              <a:defRPr sz="1846">
                <a:solidFill>
                  <a:schemeClr val="tx1"/>
                </a:solidFill>
                <a:latin typeface="Arial" panose="020B0604020202020204" pitchFamily="34" charset="0"/>
                <a:ea typeface="ＭＳ Ｐゴシック" panose="020B0600070205080204" pitchFamily="34" charset="-128"/>
              </a:defRPr>
            </a:lvl2pPr>
            <a:lvl3pPr marL="1055103" indent="-211021">
              <a:defRPr sz="1846">
                <a:solidFill>
                  <a:schemeClr val="tx1"/>
                </a:solidFill>
                <a:latin typeface="Arial" panose="020B0604020202020204" pitchFamily="34" charset="0"/>
                <a:ea typeface="ＭＳ Ｐゴシック" panose="020B0600070205080204" pitchFamily="34" charset="-128"/>
              </a:defRPr>
            </a:lvl3pPr>
            <a:lvl4pPr marL="1477145" indent="-211021">
              <a:defRPr sz="1846">
                <a:solidFill>
                  <a:schemeClr val="tx1"/>
                </a:solidFill>
                <a:latin typeface="Arial" panose="020B0604020202020204" pitchFamily="34" charset="0"/>
                <a:ea typeface="ＭＳ Ｐゴシック" panose="020B0600070205080204" pitchFamily="34" charset="-128"/>
              </a:defRPr>
            </a:lvl4pPr>
            <a:lvl5pPr marL="1899186" indent="-211021">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0"/>
              </a:spcBef>
              <a:spcAft>
                <a:spcPct val="0"/>
              </a:spcAft>
              <a:defRPr sz="1846">
                <a:solidFill>
                  <a:schemeClr val="tx1"/>
                </a:solidFill>
                <a:latin typeface="Arial" panose="020B0604020202020204" pitchFamily="34" charset="0"/>
                <a:ea typeface="ＭＳ Ｐゴシック" panose="020B0600070205080204" pitchFamily="34" charset="-128"/>
              </a:defRPr>
            </a:lvl9pPr>
          </a:lstStyle>
          <a:p>
            <a:fld id="{322872D1-4FE9-42B8-97C3-DA874ACF2D03}" type="slidenum">
              <a:rPr lang="en-US" altLang="en-US" sz="923">
                <a:solidFill>
                  <a:srgbClr val="595959"/>
                </a:solidFill>
                <a:latin typeface="Eras Medium ITC" panose="020B0602030504020804" pitchFamily="34" charset="0"/>
              </a:rPr>
              <a:pPr/>
              <a:t>8</a:t>
            </a:fld>
            <a:endParaRPr lang="en-US" altLang="en-US" sz="923">
              <a:solidFill>
                <a:srgbClr val="595959"/>
              </a:solidFill>
              <a:latin typeface="Eras Medium ITC" panose="020B0602030504020804" pitchFamily="34" charset="0"/>
            </a:endParaRPr>
          </a:p>
        </p:txBody>
      </p:sp>
      <p:grpSp>
        <p:nvGrpSpPr>
          <p:cNvPr id="16387" name="Group 5"/>
          <p:cNvGrpSpPr>
            <a:grpSpLocks/>
          </p:cNvGrpSpPr>
          <p:nvPr/>
        </p:nvGrpSpPr>
        <p:grpSpPr bwMode="auto">
          <a:xfrm>
            <a:off x="683210" y="3831981"/>
            <a:ext cx="3828710" cy="254340"/>
            <a:chOff x="92" y="662"/>
            <a:chExt cx="5989" cy="176"/>
          </a:xfrm>
        </p:grpSpPr>
        <p:sp>
          <p:nvSpPr>
            <p:cNvPr id="16414" name="Rectangle 6"/>
            <p:cNvSpPr>
              <a:spLocks noChangeArrowheads="1"/>
            </p:cNvSpPr>
            <p:nvPr/>
          </p:nvSpPr>
          <p:spPr bwMode="auto">
            <a:xfrm>
              <a:off x="92" y="662"/>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China Housing Data continues to show tangible signs of slowing</a:t>
              </a:r>
            </a:p>
          </p:txBody>
        </p:sp>
        <p:sp>
          <p:nvSpPr>
            <p:cNvPr id="16415" name="Line 7"/>
            <p:cNvSpPr>
              <a:spLocks noChangeShapeType="1"/>
            </p:cNvSpPr>
            <p:nvPr/>
          </p:nvSpPr>
          <p:spPr bwMode="auto">
            <a:xfrm>
              <a:off x="183" y="829"/>
              <a:ext cx="589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16388" name="TextBox 7"/>
          <p:cNvSpPr txBox="1">
            <a:spLocks noChangeArrowheads="1"/>
          </p:cNvSpPr>
          <p:nvPr/>
        </p:nvSpPr>
        <p:spPr bwMode="auto">
          <a:xfrm>
            <a:off x="4865076" y="6008077"/>
            <a:ext cx="2299211"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HFZ </a:t>
            </a:r>
            <a:r>
              <a:rPr lang="en-US" altLang="en-US" sz="554" dirty="0" smtClean="0">
                <a:latin typeface="Eras Medium ITC" panose="020B0602030504020804" pitchFamily="34" charset="0"/>
              </a:rPr>
              <a:t> Capital Management Limited Estimates, Bloomberg</a:t>
            </a:r>
            <a:endParaRPr lang="en-US" altLang="en-US" sz="554" dirty="0">
              <a:latin typeface="Eras Medium ITC" panose="020B0602030504020804" pitchFamily="34" charset="0"/>
            </a:endParaRPr>
          </a:p>
        </p:txBody>
      </p:sp>
      <p:sp>
        <p:nvSpPr>
          <p:cNvPr id="16389" name="TextBox 7"/>
          <p:cNvSpPr txBox="1">
            <a:spLocks noChangeArrowheads="1"/>
          </p:cNvSpPr>
          <p:nvPr/>
        </p:nvSpPr>
        <p:spPr bwMode="auto">
          <a:xfrm>
            <a:off x="683210" y="6096883"/>
            <a:ext cx="342900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Capital Management </a:t>
            </a:r>
            <a:r>
              <a:rPr lang="en-US" altLang="en-US" sz="554" dirty="0">
                <a:latin typeface="Eras Medium ITC" panose="020B0602030504020804" pitchFamily="34" charset="0"/>
              </a:rPr>
              <a:t>Limited </a:t>
            </a:r>
            <a:r>
              <a:rPr lang="en-US" altLang="en-US" sz="554" dirty="0" smtClean="0">
                <a:latin typeface="Eras Medium ITC" panose="020B0602030504020804" pitchFamily="34" charset="0"/>
              </a:rPr>
              <a:t>Estimates, Bloomberg</a:t>
            </a:r>
            <a:endParaRPr lang="en-US" altLang="en-US" sz="554" dirty="0">
              <a:latin typeface="Eras Medium ITC" panose="020B0602030504020804" pitchFamily="34" charset="0"/>
            </a:endParaRPr>
          </a:p>
        </p:txBody>
      </p:sp>
      <p:grpSp>
        <p:nvGrpSpPr>
          <p:cNvPr id="16390" name="Group 5"/>
          <p:cNvGrpSpPr>
            <a:grpSpLocks/>
          </p:cNvGrpSpPr>
          <p:nvPr/>
        </p:nvGrpSpPr>
        <p:grpSpPr bwMode="auto">
          <a:xfrm>
            <a:off x="4778233" y="3831981"/>
            <a:ext cx="3736021" cy="257908"/>
            <a:chOff x="183" y="591"/>
            <a:chExt cx="5898" cy="176"/>
          </a:xfrm>
        </p:grpSpPr>
        <p:sp>
          <p:nvSpPr>
            <p:cNvPr id="16412" name="Rectangle 6"/>
            <p:cNvSpPr>
              <a:spLocks noChangeArrowheads="1"/>
            </p:cNvSpPr>
            <p:nvPr/>
          </p:nvSpPr>
          <p:spPr bwMode="auto">
            <a:xfrm>
              <a:off x="183" y="591"/>
              <a:ext cx="589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a:solidFill>
                    <a:srgbClr val="595959"/>
                  </a:solidFill>
                  <a:latin typeface="Eras Medium ITC" panose="020B0602030504020804" pitchFamily="34" charset="0"/>
                  <a:ea typeface="SimSun" panose="02010600030101010101" pitchFamily="2" charset="-122"/>
                  <a:cs typeface="Times New Roman" panose="02020603050405020304" pitchFamily="18" charset="0"/>
                </a:rPr>
                <a:t>Global Copper Premiums ($/MT)</a:t>
              </a:r>
            </a:p>
          </p:txBody>
        </p:sp>
        <p:sp>
          <p:nvSpPr>
            <p:cNvPr id="16413" name="Line 7"/>
            <p:cNvSpPr>
              <a:spLocks noChangeShapeType="1"/>
            </p:cNvSpPr>
            <p:nvPr/>
          </p:nvSpPr>
          <p:spPr bwMode="auto">
            <a:xfrm>
              <a:off x="183" y="755"/>
              <a:ext cx="589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16392" name="Group 5"/>
          <p:cNvGrpSpPr>
            <a:grpSpLocks/>
          </p:cNvGrpSpPr>
          <p:nvPr/>
        </p:nvGrpSpPr>
        <p:grpSpPr bwMode="auto">
          <a:xfrm>
            <a:off x="4679554" y="1427488"/>
            <a:ext cx="4069374" cy="257908"/>
            <a:chOff x="181" y="665"/>
            <a:chExt cx="5900" cy="176"/>
          </a:xfrm>
        </p:grpSpPr>
        <p:sp>
          <p:nvSpPr>
            <p:cNvPr id="16410" name="Rectangle 6"/>
            <p:cNvSpPr>
              <a:spLocks noChangeArrowheads="1"/>
            </p:cNvSpPr>
            <p:nvPr/>
          </p:nvSpPr>
          <p:spPr bwMode="auto">
            <a:xfrm>
              <a:off x="181" y="665"/>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Despite copper price weakness, spot import margins remain negative</a:t>
              </a:r>
            </a:p>
          </p:txBody>
        </p:sp>
        <p:sp>
          <p:nvSpPr>
            <p:cNvPr id="16411" name="Line 7"/>
            <p:cNvSpPr>
              <a:spLocks noChangeShapeType="1"/>
            </p:cNvSpPr>
            <p:nvPr/>
          </p:nvSpPr>
          <p:spPr bwMode="auto">
            <a:xfrm>
              <a:off x="183" y="829"/>
              <a:ext cx="589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grpSp>
        <p:nvGrpSpPr>
          <p:cNvPr id="16394" name="Group 5"/>
          <p:cNvGrpSpPr>
            <a:grpSpLocks/>
          </p:cNvGrpSpPr>
          <p:nvPr/>
        </p:nvGrpSpPr>
        <p:grpSpPr bwMode="auto">
          <a:xfrm>
            <a:off x="607192" y="1439008"/>
            <a:ext cx="3992662" cy="257908"/>
            <a:chOff x="708" y="875"/>
            <a:chExt cx="5494" cy="176"/>
          </a:xfrm>
        </p:grpSpPr>
        <p:sp>
          <p:nvSpPr>
            <p:cNvPr id="16406" name="Rectangle 6"/>
            <p:cNvSpPr>
              <a:spLocks noChangeArrowheads="1"/>
            </p:cNvSpPr>
            <p:nvPr/>
          </p:nvSpPr>
          <p:spPr bwMode="auto">
            <a:xfrm>
              <a:off x="771" y="875"/>
              <a:ext cx="543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15" b="1" dirty="0">
                  <a:solidFill>
                    <a:srgbClr val="595959"/>
                  </a:solidFill>
                  <a:latin typeface="Eras Medium ITC" panose="020B0602030504020804" pitchFamily="34" charset="0"/>
                  <a:ea typeface="SimSun" panose="02010600030101010101" pitchFamily="2" charset="-122"/>
                  <a:cs typeface="Times New Roman" panose="02020603050405020304" pitchFamily="18" charset="0"/>
                </a:rPr>
                <a:t>Global Copper Inventory (MT)</a:t>
              </a:r>
            </a:p>
          </p:txBody>
        </p:sp>
        <p:sp>
          <p:nvSpPr>
            <p:cNvPr id="16407" name="Line 7"/>
            <p:cNvSpPr>
              <a:spLocks noChangeShapeType="1"/>
            </p:cNvSpPr>
            <p:nvPr/>
          </p:nvSpPr>
          <p:spPr bwMode="auto">
            <a:xfrm flipV="1">
              <a:off x="708" y="1043"/>
              <a:ext cx="4904"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HK" altLang="en-US"/>
            </a:p>
          </p:txBody>
        </p:sp>
      </p:grpSp>
      <p:sp>
        <p:nvSpPr>
          <p:cNvPr id="16395" name="TextBox 7"/>
          <p:cNvSpPr txBox="1">
            <a:spLocks noChangeArrowheads="1"/>
          </p:cNvSpPr>
          <p:nvPr/>
        </p:nvSpPr>
        <p:spPr bwMode="auto">
          <a:xfrm>
            <a:off x="4865077" y="3625915"/>
            <a:ext cx="2872154"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Capital Management </a:t>
            </a:r>
            <a:r>
              <a:rPr lang="en-US" altLang="en-US" sz="554" dirty="0">
                <a:latin typeface="Eras Medium ITC" panose="020B0602030504020804" pitchFamily="34" charset="0"/>
              </a:rPr>
              <a:t>Limited Estimates, </a:t>
            </a:r>
            <a:r>
              <a:rPr lang="en-US" altLang="en-US" sz="554" dirty="0" smtClean="0">
                <a:latin typeface="Eras Medium ITC" panose="020B0602030504020804" pitchFamily="34" charset="0"/>
              </a:rPr>
              <a:t>LME, SHFE</a:t>
            </a:r>
            <a:endParaRPr lang="en-US" altLang="en-US" sz="554" dirty="0">
              <a:latin typeface="Eras Medium ITC" panose="020B0602030504020804" pitchFamily="34" charset="0"/>
            </a:endParaRPr>
          </a:p>
        </p:txBody>
      </p:sp>
      <p:sp>
        <p:nvSpPr>
          <p:cNvPr id="16396" name="TextBox 7"/>
          <p:cNvSpPr txBox="1">
            <a:spLocks noChangeArrowheads="1"/>
          </p:cNvSpPr>
          <p:nvPr/>
        </p:nvSpPr>
        <p:spPr bwMode="auto">
          <a:xfrm>
            <a:off x="741385" y="3536254"/>
            <a:ext cx="2598127"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4" dirty="0">
                <a:latin typeface="Eras Medium ITC" panose="020B0602030504020804" pitchFamily="34" charset="0"/>
              </a:rPr>
              <a:t>Source: </a:t>
            </a:r>
            <a:r>
              <a:rPr lang="en-US" altLang="en-US" sz="554" dirty="0" smtClean="0">
                <a:latin typeface="Eras Medium ITC" panose="020B0602030504020804" pitchFamily="34" charset="0"/>
              </a:rPr>
              <a:t>HFZ Capital Management </a:t>
            </a:r>
            <a:r>
              <a:rPr lang="en-US" altLang="en-US" sz="554" dirty="0">
                <a:latin typeface="Eras Medium ITC" panose="020B0602030504020804" pitchFamily="34" charset="0"/>
              </a:rPr>
              <a:t>Limited Estimates, LME, SHFE, Bloomberg</a:t>
            </a:r>
          </a:p>
        </p:txBody>
      </p:sp>
      <p:graphicFrame>
        <p:nvGraphicFramePr>
          <p:cNvPr id="32" name="Chart 31"/>
          <p:cNvGraphicFramePr>
            <a:graphicFrameLocks/>
          </p:cNvGraphicFramePr>
          <p:nvPr>
            <p:extLst>
              <p:ext uri="{D42A27DB-BD31-4B8C-83A1-F6EECF244321}">
                <p14:modId xmlns:p14="http://schemas.microsoft.com/office/powerpoint/2010/main" val="3033898354"/>
              </p:ext>
            </p:extLst>
          </p:nvPr>
        </p:nvGraphicFramePr>
        <p:xfrm>
          <a:off x="4974400" y="4035662"/>
          <a:ext cx="3712400" cy="1972415"/>
        </p:xfrm>
        <a:graphic>
          <a:graphicData uri="http://schemas.openxmlformats.org/drawingml/2006/chart">
            <c:chart xmlns:c="http://schemas.openxmlformats.org/drawingml/2006/chart" xmlns:r="http://schemas.openxmlformats.org/officeDocument/2006/relationships" r:id="rId4"/>
          </a:graphicData>
        </a:graphic>
      </p:graphicFrame>
      <p:sp>
        <p:nvSpPr>
          <p:cNvPr id="16398" name="TextBox 35"/>
          <p:cNvSpPr txBox="1">
            <a:spLocks noChangeArrowheads="1"/>
          </p:cNvSpPr>
          <p:nvPr/>
        </p:nvSpPr>
        <p:spPr bwMode="auto">
          <a:xfrm rot="-5400000">
            <a:off x="112833" y="2378652"/>
            <a:ext cx="1120820"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Global Copper Inventory (MT)</a:t>
            </a:r>
          </a:p>
        </p:txBody>
      </p:sp>
      <p:sp>
        <p:nvSpPr>
          <p:cNvPr id="16399" name="TextBox 31"/>
          <p:cNvSpPr txBox="1">
            <a:spLocks noChangeArrowheads="1"/>
          </p:cNvSpPr>
          <p:nvPr/>
        </p:nvSpPr>
        <p:spPr bwMode="auto">
          <a:xfrm rot="-5400000" flipV="1">
            <a:off x="140739" y="4886858"/>
            <a:ext cx="933095"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Y/Y % Change</a:t>
            </a:r>
          </a:p>
        </p:txBody>
      </p:sp>
      <p:sp>
        <p:nvSpPr>
          <p:cNvPr id="16400" name="TextBox 34"/>
          <p:cNvSpPr txBox="1">
            <a:spLocks noChangeArrowheads="1"/>
          </p:cNvSpPr>
          <p:nvPr/>
        </p:nvSpPr>
        <p:spPr bwMode="auto">
          <a:xfrm rot="-5400000">
            <a:off x="4291561" y="4833821"/>
            <a:ext cx="973343"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Copper Premiums ($/MT)</a:t>
            </a:r>
          </a:p>
        </p:txBody>
      </p:sp>
      <p:sp>
        <p:nvSpPr>
          <p:cNvPr id="16401" name="TextBox 36"/>
          <p:cNvSpPr txBox="1">
            <a:spLocks noChangeArrowheads="1"/>
          </p:cNvSpPr>
          <p:nvPr/>
        </p:nvSpPr>
        <p:spPr bwMode="auto">
          <a:xfrm rot="-5400000">
            <a:off x="4153449" y="2546400"/>
            <a:ext cx="1229824"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Spot Margin to Breakeven ($/MT)</a:t>
            </a:r>
          </a:p>
        </p:txBody>
      </p:sp>
      <p:sp>
        <p:nvSpPr>
          <p:cNvPr id="16402" name="TextBox 36"/>
          <p:cNvSpPr txBox="1">
            <a:spLocks noChangeArrowheads="1"/>
          </p:cNvSpPr>
          <p:nvPr/>
        </p:nvSpPr>
        <p:spPr bwMode="auto">
          <a:xfrm rot="5400000">
            <a:off x="7766520" y="2432970"/>
            <a:ext cx="989373" cy="1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GB" altLang="en-US" sz="554" dirty="0">
                <a:latin typeface="Eras Medium ITC" panose="020B0602030504020804" pitchFamily="34" charset="0"/>
              </a:rPr>
              <a:t>China Import/Export (MT)</a:t>
            </a:r>
          </a:p>
        </p:txBody>
      </p:sp>
      <p:graphicFrame>
        <p:nvGraphicFramePr>
          <p:cNvPr id="16403" name="Object 1"/>
          <p:cNvGraphicFramePr>
            <a:graphicFrameLocks noChangeAspect="1"/>
          </p:cNvGraphicFramePr>
          <p:nvPr>
            <p:extLst>
              <p:ext uri="{D42A27DB-BD31-4B8C-83A1-F6EECF244321}">
                <p14:modId xmlns:p14="http://schemas.microsoft.com/office/powerpoint/2010/main" val="1068540065"/>
              </p:ext>
            </p:extLst>
          </p:nvPr>
        </p:nvGraphicFramePr>
        <p:xfrm>
          <a:off x="782713" y="1737426"/>
          <a:ext cx="3319581" cy="1795563"/>
        </p:xfrm>
        <a:graphic>
          <a:graphicData uri="http://schemas.openxmlformats.org/presentationml/2006/ole">
            <mc:AlternateContent xmlns:mc="http://schemas.openxmlformats.org/markup-compatibility/2006">
              <mc:Choice xmlns:v="urn:schemas-microsoft-com:vml" Requires="v">
                <p:oleObj spid="_x0000_s1090" name="Worksheet" r:id="rId5" imgW="4829167" imgH="2752657" progId="Excel.Sheet.12">
                  <p:link updateAutomatic="1"/>
                </p:oleObj>
              </mc:Choice>
              <mc:Fallback>
                <p:oleObj name="Worksheet" r:id="rId5" imgW="4829167" imgH="2752657" progId="Excel.Shee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713" y="1737426"/>
                        <a:ext cx="3319581" cy="1795563"/>
                      </a:xfrm>
                      <a:prstGeom prst="rect">
                        <a:avLst/>
                      </a:prstGeom>
                      <a:noFill/>
                      <a:ln>
                        <a:noFill/>
                      </a:ln>
                    </p:spPr>
                  </p:pic>
                </p:oleObj>
              </mc:Fallback>
            </mc:AlternateContent>
          </a:graphicData>
        </a:graphic>
      </p:graphicFrame>
      <p:graphicFrame>
        <p:nvGraphicFramePr>
          <p:cNvPr id="16404" name="Object 2"/>
          <p:cNvGraphicFramePr>
            <a:graphicFrameLocks noChangeAspect="1"/>
          </p:cNvGraphicFramePr>
          <p:nvPr>
            <p:extLst>
              <p:ext uri="{D42A27DB-BD31-4B8C-83A1-F6EECF244321}">
                <p14:modId xmlns:p14="http://schemas.microsoft.com/office/powerpoint/2010/main" val="725743718"/>
              </p:ext>
            </p:extLst>
          </p:nvPr>
        </p:nvGraphicFramePr>
        <p:xfrm>
          <a:off x="788751" y="4319487"/>
          <a:ext cx="3382332" cy="1659282"/>
        </p:xfrm>
        <a:graphic>
          <a:graphicData uri="http://schemas.openxmlformats.org/presentationml/2006/ole">
            <mc:AlternateContent xmlns:mc="http://schemas.openxmlformats.org/markup-compatibility/2006">
              <mc:Choice xmlns:v="urn:schemas-microsoft-com:vml" Requires="v">
                <p:oleObj spid="_x0000_s1091" name="Worksheet" r:id="rId7" imgW="5210054" imgH="3400357" progId="Excel.Sheet.12">
                  <p:link updateAutomatic="1"/>
                </p:oleObj>
              </mc:Choice>
              <mc:Fallback>
                <p:oleObj name="Worksheet" r:id="rId7" imgW="5210054" imgH="3400357" progId="Excel.Sheet.12">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751" y="4319487"/>
                        <a:ext cx="3382332" cy="1659282"/>
                      </a:xfrm>
                      <a:prstGeom prst="rect">
                        <a:avLst/>
                      </a:prstGeom>
                      <a:noFill/>
                      <a:ln>
                        <a:noFill/>
                      </a:ln>
                    </p:spPr>
                  </p:pic>
                </p:oleObj>
              </mc:Fallback>
            </mc:AlternateContent>
          </a:graphicData>
        </a:graphic>
      </p:graphicFrame>
      <p:pic>
        <p:nvPicPr>
          <p:cNvPr id="1640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0255" y="1721004"/>
            <a:ext cx="3213563" cy="178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0"/>
          <p:cNvSpPr>
            <a:spLocks noGrp="1"/>
          </p:cNvSpPr>
          <p:nvPr>
            <p:ph type="title"/>
          </p:nvPr>
        </p:nvSpPr>
        <p:spPr>
          <a:xfrm>
            <a:off x="755576" y="764704"/>
            <a:ext cx="7632848" cy="432048"/>
          </a:xfrm>
        </p:spPr>
        <p:txBody>
          <a:bodyPr/>
          <a:lstStyle/>
          <a:p>
            <a:pPr algn="l"/>
            <a:r>
              <a:rPr lang="en-GB" altLang="zh-HK" sz="1800" b="0" kern="1200" dirty="0">
                <a:solidFill>
                  <a:schemeClr val="tx1"/>
                </a:solidFill>
                <a:latin typeface="Eras Medium ITC" pitchFamily="34" charset="0"/>
                <a:ea typeface="宋体" pitchFamily="2" charset="-122"/>
                <a:cs typeface="+mn-cs"/>
              </a:rPr>
              <a:t>Copper: </a:t>
            </a:r>
            <a:r>
              <a:rPr lang="en-GB" altLang="zh-HK" sz="1800" b="0" kern="1200" dirty="0" smtClean="0">
                <a:solidFill>
                  <a:schemeClr val="tx1"/>
                </a:solidFill>
                <a:latin typeface="Eras Medium ITC" pitchFamily="34" charset="0"/>
                <a:ea typeface="宋体" pitchFamily="2" charset="-122"/>
                <a:cs typeface="+mn-cs"/>
              </a:rPr>
              <a:t>The China story is not so rosy, BUT…</a:t>
            </a:r>
            <a:endParaRPr lang="en-US" altLang="zh-HK" sz="1800" b="0" kern="1200" dirty="0">
              <a:solidFill>
                <a:schemeClr val="tx1"/>
              </a:solidFill>
              <a:latin typeface="Eras Medium ITC" pitchFamily="34" charset="0"/>
              <a:ea typeface="宋体" pitchFamily="2" charset="-122"/>
              <a:cs typeface="+mn-cs"/>
            </a:endParaRPr>
          </a:p>
        </p:txBody>
      </p:sp>
    </p:spTree>
    <p:extLst>
      <p:ext uri="{BB962C8B-B14F-4D97-AF65-F5344CB8AC3E}">
        <p14:creationId xmlns:p14="http://schemas.microsoft.com/office/powerpoint/2010/main" val="335656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691739"/>
            <a:ext cx="4038600" cy="219110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691739"/>
            <a:ext cx="4038600" cy="2345166"/>
          </a:xfrm>
        </p:spPr>
      </p:pic>
      <p:sp>
        <p:nvSpPr>
          <p:cNvPr id="9" name="Title 10"/>
          <p:cNvSpPr>
            <a:spLocks noGrp="1"/>
          </p:cNvSpPr>
          <p:nvPr>
            <p:ph type="title"/>
          </p:nvPr>
        </p:nvSpPr>
        <p:spPr>
          <a:xfrm>
            <a:off x="755576" y="764704"/>
            <a:ext cx="7632848" cy="432048"/>
          </a:xfrm>
        </p:spPr>
        <p:txBody>
          <a:bodyPr/>
          <a:lstStyle/>
          <a:p>
            <a:pPr algn="l"/>
            <a:r>
              <a:rPr lang="en-GB" altLang="zh-HK" sz="1800" b="0" kern="1200" dirty="0">
                <a:solidFill>
                  <a:schemeClr val="tx1"/>
                </a:solidFill>
                <a:latin typeface="Eras Medium ITC" pitchFamily="34" charset="0"/>
                <a:ea typeface="宋体" pitchFamily="2" charset="-122"/>
                <a:cs typeface="+mn-cs"/>
              </a:rPr>
              <a:t>Copper: </a:t>
            </a:r>
            <a:r>
              <a:rPr lang="en-GB" altLang="zh-HK" sz="1800" b="0" kern="1200" dirty="0" smtClean="0">
                <a:solidFill>
                  <a:schemeClr val="tx1"/>
                </a:solidFill>
                <a:latin typeface="Eras Medium ITC" pitchFamily="34" charset="0"/>
                <a:ea typeface="宋体" pitchFamily="2" charset="-122"/>
                <a:cs typeface="+mn-cs"/>
              </a:rPr>
              <a:t>Actual demand was much better than expected in 2014, Why?</a:t>
            </a:r>
            <a:endParaRPr lang="en-US" altLang="zh-HK" sz="1800" b="0" kern="1200" dirty="0">
              <a:solidFill>
                <a:schemeClr val="tx1"/>
              </a:solidFill>
              <a:latin typeface="Eras Medium ITC" pitchFamily="34" charset="0"/>
              <a:ea typeface="宋体" pitchFamily="2" charset="-122"/>
              <a:cs typeface="+mn-cs"/>
            </a:endParaRPr>
          </a:p>
        </p:txBody>
      </p:sp>
      <p:sp>
        <p:nvSpPr>
          <p:cNvPr id="10" name="TextBox 9"/>
          <p:cNvSpPr txBox="1"/>
          <p:nvPr/>
        </p:nvSpPr>
        <p:spPr>
          <a:xfrm>
            <a:off x="653601" y="4531892"/>
            <a:ext cx="7704856" cy="1754326"/>
          </a:xfrm>
          <a:prstGeom prst="rect">
            <a:avLst/>
          </a:prstGeom>
          <a:noFill/>
        </p:spPr>
        <p:txBody>
          <a:bodyPr wrap="square" rtlCol="0">
            <a:spAutoFit/>
          </a:bodyPr>
          <a:lstStyle/>
          <a:p>
            <a:pPr marL="285750" indent="-285750">
              <a:buFont typeface="Arial" panose="020B0604020202020204" pitchFamily="34" charset="0"/>
              <a:buChar char="•"/>
            </a:pPr>
            <a:r>
              <a:rPr lang="en-US" altLang="zh-HK" sz="1200" dirty="0" smtClean="0"/>
              <a:t>Copper is a late stage application in the construction cycle.</a:t>
            </a:r>
          </a:p>
          <a:p>
            <a:pPr marL="742950" lvl="1" indent="-285750">
              <a:buFont typeface="Arial" panose="020B0604020202020204" pitchFamily="34" charset="0"/>
              <a:buChar char="•"/>
            </a:pPr>
            <a:r>
              <a:rPr lang="en-US" altLang="zh-HK" sz="1200" dirty="0" smtClean="0"/>
              <a:t>Completions were still in positive territory in 2014</a:t>
            </a:r>
          </a:p>
          <a:p>
            <a:pPr marL="285750" indent="-285750">
              <a:buFont typeface="Arial" panose="020B0604020202020204" pitchFamily="34" charset="0"/>
              <a:buChar char="•"/>
            </a:pPr>
            <a:r>
              <a:rPr lang="en-US" altLang="zh-HK" sz="1200" dirty="0" smtClean="0"/>
              <a:t>Direct use of scrap has been declining. </a:t>
            </a:r>
            <a:r>
              <a:rPr lang="en-US" altLang="zh-HK" sz="1200" b="1" dirty="0" smtClean="0"/>
              <a:t>A reverse substitution into Cathode</a:t>
            </a:r>
            <a:r>
              <a:rPr lang="en-US" altLang="zh-HK" sz="1200" dirty="0" smtClean="0"/>
              <a:t>.</a:t>
            </a:r>
          </a:p>
          <a:p>
            <a:pPr marL="285750" indent="-285750">
              <a:buFont typeface="Arial" panose="020B0604020202020204" pitchFamily="34" charset="0"/>
              <a:buChar char="•"/>
            </a:pPr>
            <a:endParaRPr lang="en-US" altLang="zh-HK" sz="1200" dirty="0" smtClean="0"/>
          </a:p>
          <a:p>
            <a:pPr marL="285750" indent="-285750">
              <a:buFont typeface="Arial" panose="020B0604020202020204" pitchFamily="34" charset="0"/>
              <a:buChar char="•"/>
            </a:pPr>
            <a:r>
              <a:rPr lang="en-US" altLang="zh-HK" sz="1200" dirty="0" smtClean="0"/>
              <a:t>Possible negatives in 2015:</a:t>
            </a:r>
          </a:p>
          <a:p>
            <a:pPr marL="742950" lvl="1" indent="-285750">
              <a:buFont typeface="Arial" panose="020B0604020202020204" pitchFamily="34" charset="0"/>
              <a:buChar char="•"/>
            </a:pPr>
            <a:r>
              <a:rPr lang="en-US" altLang="zh-HK" sz="1200" i="1" dirty="0" smtClean="0"/>
              <a:t>Housing completion is in negative territory now;</a:t>
            </a:r>
          </a:p>
          <a:p>
            <a:pPr marL="742950" lvl="1" indent="-285750">
              <a:buFont typeface="Arial" panose="020B0604020202020204" pitchFamily="34" charset="0"/>
              <a:buChar char="•"/>
            </a:pPr>
            <a:r>
              <a:rPr lang="en-US" altLang="zh-HK" sz="1200" i="1" dirty="0" smtClean="0"/>
              <a:t>Scrap supply looks adequate;</a:t>
            </a:r>
          </a:p>
          <a:p>
            <a:pPr marL="742950" lvl="1" indent="-285750">
              <a:buFont typeface="Arial" panose="020B0604020202020204" pitchFamily="34" charset="0"/>
              <a:buChar char="•"/>
            </a:pPr>
            <a:r>
              <a:rPr lang="en-US" altLang="zh-HK" sz="1200" i="1" dirty="0" smtClean="0"/>
              <a:t>Aluminum-alloy cable is being accepted.</a:t>
            </a:r>
          </a:p>
          <a:p>
            <a:pPr marL="285750" indent="-285750">
              <a:buFont typeface="Arial" panose="020B0604020202020204" pitchFamily="34" charset="0"/>
              <a:buChar char="•"/>
            </a:pPr>
            <a:endParaRPr lang="zh-HK" altLang="en-US" sz="1200" dirty="0"/>
          </a:p>
        </p:txBody>
      </p:sp>
      <p:sp>
        <p:nvSpPr>
          <p:cNvPr id="11" name="TextBox 7"/>
          <p:cNvSpPr txBox="1">
            <a:spLocks noChangeArrowheads="1"/>
          </p:cNvSpPr>
          <p:nvPr/>
        </p:nvSpPr>
        <p:spPr bwMode="auto">
          <a:xfrm>
            <a:off x="680019" y="4053205"/>
            <a:ext cx="38261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a:latin typeface="Eras Medium ITC" panose="020B0602030504020804" pitchFamily="34" charset="0"/>
              </a:rPr>
              <a:t>Source: </a:t>
            </a:r>
            <a:r>
              <a:rPr lang="en-US" altLang="en-US" sz="800" dirty="0" smtClean="0">
                <a:latin typeface="Eras Medium ITC" panose="020B0602030504020804" pitchFamily="34" charset="0"/>
              </a:rPr>
              <a:t>HFZ Capital Management </a:t>
            </a:r>
            <a:r>
              <a:rPr lang="en-US" altLang="en-US" sz="800" dirty="0">
                <a:latin typeface="Eras Medium ITC" panose="020B0602030504020804" pitchFamily="34" charset="0"/>
              </a:rPr>
              <a:t>Limited </a:t>
            </a:r>
            <a:r>
              <a:rPr lang="en-US" altLang="en-US" sz="800" dirty="0" smtClean="0">
                <a:latin typeface="Eras Medium ITC" panose="020B0602030504020804" pitchFamily="34" charset="0"/>
              </a:rPr>
              <a:t>estimates, Wood Mackenzie</a:t>
            </a:r>
            <a:endParaRPr lang="en-US" altLang="en-US" sz="800" dirty="0">
              <a:latin typeface="Eras Medium ITC" panose="020B0602030504020804" pitchFamily="34" charset="0"/>
            </a:endParaRPr>
          </a:p>
        </p:txBody>
      </p:sp>
      <p:sp>
        <p:nvSpPr>
          <p:cNvPr id="13" name="TextBox 7"/>
          <p:cNvSpPr txBox="1">
            <a:spLocks noChangeArrowheads="1"/>
          </p:cNvSpPr>
          <p:nvPr/>
        </p:nvSpPr>
        <p:spPr bwMode="auto">
          <a:xfrm>
            <a:off x="4604544" y="4053205"/>
            <a:ext cx="38261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a:latin typeface="Eras Medium ITC" panose="020B0602030504020804" pitchFamily="34" charset="0"/>
              </a:rPr>
              <a:t>Source: </a:t>
            </a:r>
            <a:r>
              <a:rPr lang="en-US" altLang="en-US" sz="800" dirty="0" smtClean="0">
                <a:latin typeface="Eras Medium ITC" panose="020B0602030504020804" pitchFamily="34" charset="0"/>
              </a:rPr>
              <a:t>HFZ Capital Management </a:t>
            </a:r>
            <a:r>
              <a:rPr lang="en-US" altLang="en-US" sz="800" dirty="0">
                <a:latin typeface="Eras Medium ITC" panose="020B0602030504020804" pitchFamily="34" charset="0"/>
              </a:rPr>
              <a:t>Limited </a:t>
            </a:r>
            <a:r>
              <a:rPr lang="en-US" altLang="en-US" sz="800" dirty="0" smtClean="0">
                <a:latin typeface="Eras Medium ITC" panose="020B0602030504020804" pitchFamily="34" charset="0"/>
              </a:rPr>
              <a:t>estimates, Wood Mackenzie</a:t>
            </a:r>
            <a:endParaRPr lang="en-US" altLang="en-US" sz="800" dirty="0">
              <a:latin typeface="Eras Medium ITC" panose="020B0602030504020804" pitchFamily="34" charset="0"/>
            </a:endParaRPr>
          </a:p>
        </p:txBody>
      </p:sp>
    </p:spTree>
    <p:extLst>
      <p:ext uri="{BB962C8B-B14F-4D97-AF65-F5344CB8AC3E}">
        <p14:creationId xmlns:p14="http://schemas.microsoft.com/office/powerpoint/2010/main" val="111523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8119</TotalTime>
  <Words>2868</Words>
  <Application>Microsoft Office PowerPoint</Application>
  <PresentationFormat>On-screen Show (4:3)</PresentationFormat>
  <Paragraphs>201</Paragraphs>
  <Slides>20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2</vt:i4>
      </vt:variant>
      <vt:variant>
        <vt:lpstr>Slide Titles</vt:lpstr>
      </vt:variant>
      <vt:variant>
        <vt:i4>20</vt:i4>
      </vt:variant>
    </vt:vector>
  </HeadingPairs>
  <TitlesOfParts>
    <vt:vector size="31" baseType="lpstr">
      <vt:lpstr>ＭＳ Ｐゴシック</vt:lpstr>
      <vt:lpstr>ＭＳ Ｐゴシック</vt:lpstr>
      <vt:lpstr>SimSun</vt:lpstr>
      <vt:lpstr>SimSun</vt:lpstr>
      <vt:lpstr>Arial</vt:lpstr>
      <vt:lpstr>Calibri</vt:lpstr>
      <vt:lpstr>Eras Medium ITC</vt:lpstr>
      <vt:lpstr>Times New Roman</vt:lpstr>
      <vt:lpstr>Default Design</vt:lpstr>
      <vt:lpstr>C:\Haihua\Metal Folders\Chinesemetalmkt\Coal IO Copper Ali Update - Mar15 EXCEL.xlsx!Cop Inv &amp; Housing data![Coal IO Copper Ali Update - Mar15 EXCEL.xlsx]Cop Inv &amp; Housing data Chart 1</vt:lpstr>
      <vt:lpstr>C:\Haihua\Metal Folders\Chinesemetalmkt\Temp-CEIC-macrodatav1.xlsx!Property![Temp-CEIC-macrodatav1.xlsx]Property Chart 3</vt:lpstr>
      <vt:lpstr>PowerPoint Presentation</vt:lpstr>
      <vt:lpstr>Disclaimer</vt:lpstr>
      <vt:lpstr>PowerPoint Presentation</vt:lpstr>
      <vt:lpstr>PowerPoint Presentation</vt:lpstr>
      <vt:lpstr>PowerPoint Presentation</vt:lpstr>
      <vt:lpstr>PowerPoint Presentation</vt:lpstr>
      <vt:lpstr>Copper: The China story is not so rosy, …</vt:lpstr>
      <vt:lpstr>Copper: The China story is not so rosy, BUT…</vt:lpstr>
      <vt:lpstr>Copper: Actual demand was much better than expected in 2014, Why?</vt:lpstr>
      <vt:lpstr>Copper: A demand story or a supply story?</vt:lpstr>
      <vt:lpstr>Copper: A demand story or a supply story?</vt:lpstr>
      <vt:lpstr>Copper: What has changed since May 1st?</vt:lpstr>
      <vt:lpstr>Aluminium: Excess supply in perpetuity?</vt:lpstr>
      <vt:lpstr>Aluminum: Excess supply in perpetuity?</vt:lpstr>
      <vt:lpstr>PowerPoint Presentation</vt:lpstr>
      <vt:lpstr>PowerPoint Presentation</vt:lpstr>
      <vt:lpstr>PowerPoint Presentation</vt:lpstr>
      <vt:lpstr>PowerPoint Presentation</vt:lpstr>
      <vt:lpstr>PowerPoint Presentation</vt:lpstr>
      <vt:lpstr>PowerPoint Presentation</vt:lpstr>
    </vt:vector>
  </TitlesOfParts>
  <Company>bionicmedia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Harvey Waller</dc:creator>
  <cp:lastModifiedBy>Jo Dawson</cp:lastModifiedBy>
  <cp:revision>649</cp:revision>
  <dcterms:created xsi:type="dcterms:W3CDTF">2008-02-12T10:39:00Z</dcterms:created>
  <dcterms:modified xsi:type="dcterms:W3CDTF">2015-05-19T10:06:31Z</dcterms:modified>
</cp:coreProperties>
</file>