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2.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notesSlides/notesSlide3.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charts/chart9.xml" ContentType="application/vnd.openxmlformats-officedocument.drawingml.chart+xml"/>
  <Override PartName="/ppt/drawings/drawing9.xml" ContentType="application/vnd.openxmlformats-officedocument.drawingml.chartshapes+xml"/>
  <Override PartName="/ppt/charts/chart10.xml" ContentType="application/vnd.openxmlformats-officedocument.drawingml.chart+xml"/>
  <Override PartName="/ppt/drawings/drawing10.xml" ContentType="application/vnd.openxmlformats-officedocument.drawingml.chartshapes+xml"/>
  <Override PartName="/ppt/notesSlides/notesSlide4.xml" ContentType="application/vnd.openxmlformats-officedocument.presentationml.notesSlide+xml"/>
  <Override PartName="/ppt/charts/chart11.xml" ContentType="application/vnd.openxmlformats-officedocument.drawingml.chart+xml"/>
  <Override PartName="/ppt/drawings/drawing11.xml" ContentType="application/vnd.openxmlformats-officedocument.drawingml.chartshapes+xml"/>
  <Override PartName="/ppt/charts/chart12.xml" ContentType="application/vnd.openxmlformats-officedocument.drawingml.chart+xml"/>
  <Override PartName="/ppt/drawings/drawing1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3.xml" ContentType="application/vnd.openxmlformats-officedocument.drawingml.chart+xml"/>
  <Override PartName="/ppt/drawings/drawing13.xml" ContentType="application/vnd.openxmlformats-officedocument.drawingml.chartshapes+xml"/>
  <Override PartName="/ppt/notesSlides/notesSlide8.xml" ContentType="application/vnd.openxmlformats-officedocument.presentationml.notesSlide+xml"/>
  <Override PartName="/ppt/charts/chart14.xml" ContentType="application/vnd.openxmlformats-officedocument.drawingml.chart+xml"/>
  <Override PartName="/ppt/drawings/drawing14.xml" ContentType="application/vnd.openxmlformats-officedocument.drawingml.chartshapes+xml"/>
  <Override PartName="/ppt/notesSlides/notesSlide9.xml" ContentType="application/vnd.openxmlformats-officedocument.presentationml.notesSlide+xml"/>
  <Override PartName="/ppt/charts/chart15.xml" ContentType="application/vnd.openxmlformats-officedocument.drawingml.chart+xml"/>
  <Override PartName="/ppt/drawings/drawing15.xml" ContentType="application/vnd.openxmlformats-officedocument.drawingml.chartshapes+xml"/>
  <Override PartName="/ppt/notesSlides/notesSlide10.xml" ContentType="application/vnd.openxmlformats-officedocument.presentationml.notesSlide+xml"/>
  <Override PartName="/ppt/charts/chart16.xml" ContentType="application/vnd.openxmlformats-officedocument.drawingml.chart+xml"/>
  <Override PartName="/ppt/drawings/drawing16.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7.xml" ContentType="application/vnd.openxmlformats-officedocument.drawingml.chart+xml"/>
  <Override PartName="/ppt/drawings/drawing17.xml" ContentType="application/vnd.openxmlformats-officedocument.drawingml.chartshapes+xml"/>
  <Override PartName="/ppt/notesSlides/notesSlide13.xml" ContentType="application/vnd.openxmlformats-officedocument.presentationml.notesSlide+xml"/>
  <Override PartName="/ppt/charts/chart18.xml" ContentType="application/vnd.openxmlformats-officedocument.drawingml.chart+xml"/>
  <Override PartName="/ppt/drawings/drawing18.xml" ContentType="application/vnd.openxmlformats-officedocument.drawingml.chartshapes+xml"/>
  <Override PartName="/ppt/notesSlides/notesSlide14.xml" ContentType="application/vnd.openxmlformats-officedocument.presentationml.notesSlide+xml"/>
  <Override PartName="/ppt/charts/chart19.xml" ContentType="application/vnd.openxmlformats-officedocument.drawingml.chart+xml"/>
  <Override PartName="/ppt/drawings/drawing19.xml" ContentType="application/vnd.openxmlformats-officedocument.drawingml.chartshapes+xml"/>
  <Override PartName="/ppt/notesSlides/notesSlide15.xml" ContentType="application/vnd.openxmlformats-officedocument.presentationml.notesSlide+xml"/>
  <Override PartName="/ppt/charts/chart20.xml" ContentType="application/vnd.openxmlformats-officedocument.drawingml.chart+xml"/>
  <Override PartName="/ppt/drawings/drawing20.xml" ContentType="application/vnd.openxmlformats-officedocument.drawingml.chartshapes+xml"/>
  <Override PartName="/ppt/notesSlides/notesSlide16.xml" ContentType="application/vnd.openxmlformats-officedocument.presentationml.notesSlide+xml"/>
  <Override PartName="/ppt/charts/chart21.xml" ContentType="application/vnd.openxmlformats-officedocument.drawingml.chart+xml"/>
  <Override PartName="/ppt/drawings/drawing21.xml" ContentType="application/vnd.openxmlformats-officedocument.drawingml.chartshapes+xml"/>
  <Override PartName="/ppt/notesSlides/notesSlide17.xml" ContentType="application/vnd.openxmlformats-officedocument.presentationml.notesSlide+xml"/>
  <Override PartName="/ppt/charts/chart22.xml" ContentType="application/vnd.openxmlformats-officedocument.drawingml.chart+xml"/>
  <Override PartName="/ppt/drawings/drawing22.xml" ContentType="application/vnd.openxmlformats-officedocument.drawingml.chartshapes+xml"/>
  <Override PartName="/ppt/notesSlides/notesSlide18.xml" ContentType="application/vnd.openxmlformats-officedocument.presentationml.notesSlide+xml"/>
  <Override PartName="/ppt/charts/chart23.xml" ContentType="application/vnd.openxmlformats-officedocument.drawingml.chart+xml"/>
  <Override PartName="/ppt/drawings/drawing23.xml" ContentType="application/vnd.openxmlformats-officedocument.drawingml.chartshapes+xml"/>
  <Override PartName="/ppt/charts/chart24.xml" ContentType="application/vnd.openxmlformats-officedocument.drawingml.chart+xml"/>
  <Override PartName="/ppt/drawings/drawing24.xml" ContentType="application/vnd.openxmlformats-officedocument.drawingml.chartshapes+xml"/>
  <Override PartName="/ppt/charts/chart25.xml" ContentType="application/vnd.openxmlformats-officedocument.drawingml.chart+xml"/>
  <Override PartName="/ppt/drawings/drawing25.xml" ContentType="application/vnd.openxmlformats-officedocument.drawingml.chartshapes+xml"/>
  <Override PartName="/ppt/charts/chart26.xml" ContentType="application/vnd.openxmlformats-officedocument.drawingml.chart+xml"/>
  <Override PartName="/ppt/drawings/drawing26.xml" ContentType="application/vnd.openxmlformats-officedocument.drawingml.chartshapes+xml"/>
  <Override PartName="/ppt/charts/chart27.xml" ContentType="application/vnd.openxmlformats-officedocument.drawingml.chart+xml"/>
  <Override PartName="/ppt/drawings/drawing27.xml" ContentType="application/vnd.openxmlformats-officedocument.drawingml.chartshapes+xml"/>
  <Override PartName="/ppt/notesSlides/notesSlide19.xml" ContentType="application/vnd.openxmlformats-officedocument.presentationml.notesSlide+xml"/>
  <Override PartName="/ppt/charts/chart28.xml" ContentType="application/vnd.openxmlformats-officedocument.drawingml.chart+xml"/>
  <Override PartName="/ppt/drawings/drawing28.xml" ContentType="application/vnd.openxmlformats-officedocument.drawingml.chartshapes+xml"/>
  <Override PartName="/ppt/charts/chart29.xml" ContentType="application/vnd.openxmlformats-officedocument.drawingml.chart+xml"/>
  <Override PartName="/ppt/drawings/drawing29.xml" ContentType="application/vnd.openxmlformats-officedocument.drawingml.chartshapes+xml"/>
  <Override PartName="/ppt/charts/chart30.xml" ContentType="application/vnd.openxmlformats-officedocument.drawingml.chart+xml"/>
  <Override PartName="/ppt/drawings/drawing30.xml" ContentType="application/vnd.openxmlformats-officedocument.drawingml.chartshapes+xml"/>
  <Override PartName="/ppt/charts/chart31.xml" ContentType="application/vnd.openxmlformats-officedocument.drawingml.chart+xml"/>
  <Override PartName="/ppt/drawings/drawing31.xml" ContentType="application/vnd.openxmlformats-officedocument.drawingml.chartshapes+xml"/>
  <Override PartName="/ppt/charts/chart32.xml" ContentType="application/vnd.openxmlformats-officedocument.drawingml.chart+xml"/>
  <Override PartName="/ppt/drawings/drawing32.xml" ContentType="application/vnd.openxmlformats-officedocument.drawingml.chartshapes+xml"/>
  <Override PartName="/ppt/charts/chart33.xml" ContentType="application/vnd.openxmlformats-officedocument.drawingml.chart+xml"/>
  <Override PartName="/ppt/drawings/drawing33.xml" ContentType="application/vnd.openxmlformats-officedocument.drawingml.chartshapes+xml"/>
  <Override PartName="/ppt/charts/chart34.xml" ContentType="application/vnd.openxmlformats-officedocument.drawingml.chart+xml"/>
  <Override PartName="/ppt/drawings/drawing34.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5.xml" ContentType="application/vnd.openxmlformats-officedocument.drawingml.chart+xml"/>
  <Override PartName="/ppt/drawings/drawing35.xml" ContentType="application/vnd.openxmlformats-officedocument.drawingml.chartshapes+xml"/>
  <Override PartName="/ppt/charts/chart36.xml" ContentType="application/vnd.openxmlformats-officedocument.drawingml.chart+xml"/>
  <Override PartName="/ppt/drawings/drawing36.xml" ContentType="application/vnd.openxmlformats-officedocument.drawingml.chartshapes+xml"/>
  <Override PartName="/ppt/notesSlides/notesSlide22.xml" ContentType="application/vnd.openxmlformats-officedocument.presentationml.notesSlide+xml"/>
  <Override PartName="/ppt/charts/chart37.xml" ContentType="application/vnd.openxmlformats-officedocument.drawingml.chart+xml"/>
  <Override PartName="/ppt/drawings/drawing37.xml" ContentType="application/vnd.openxmlformats-officedocument.drawingml.chartshapes+xml"/>
  <Override PartName="/ppt/charts/chart38.xml" ContentType="application/vnd.openxmlformats-officedocument.drawingml.chart+xml"/>
  <Override PartName="/ppt/drawings/drawing3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56" r:id="rId2"/>
    <p:sldId id="442" r:id="rId3"/>
    <p:sldId id="327" r:id="rId4"/>
    <p:sldId id="407" r:id="rId5"/>
    <p:sldId id="444" r:id="rId6"/>
    <p:sldId id="447" r:id="rId7"/>
    <p:sldId id="443" r:id="rId8"/>
    <p:sldId id="445" r:id="rId9"/>
    <p:sldId id="415" r:id="rId10"/>
    <p:sldId id="446" r:id="rId11"/>
    <p:sldId id="319" r:id="rId12"/>
    <p:sldId id="317" r:id="rId13"/>
    <p:sldId id="374" r:id="rId14"/>
    <p:sldId id="328" r:id="rId15"/>
    <p:sldId id="437" r:id="rId16"/>
    <p:sldId id="375" r:id="rId17"/>
    <p:sldId id="389" r:id="rId18"/>
    <p:sldId id="398" r:id="rId19"/>
    <p:sldId id="399" r:id="rId20"/>
    <p:sldId id="450" r:id="rId21"/>
    <p:sldId id="448" r:id="rId22"/>
    <p:sldId id="401" r:id="rId23"/>
    <p:sldId id="402" r:id="rId24"/>
    <p:sldId id="383" r:id="rId25"/>
    <p:sldId id="384" r:id="rId26"/>
    <p:sldId id="451" r:id="rId27"/>
    <p:sldId id="452" r:id="rId28"/>
    <p:sldId id="453" r:id="rId29"/>
    <p:sldId id="454" r:id="rId30"/>
    <p:sldId id="455" r:id="rId31"/>
    <p:sldId id="456" r:id="rId32"/>
    <p:sldId id="457" r:id="rId33"/>
    <p:sldId id="344" r:id="rId34"/>
    <p:sldId id="397" r:id="rId35"/>
    <p:sldId id="334" r:id="rId36"/>
    <p:sldId id="395" r:id="rId37"/>
    <p:sldId id="406" r:id="rId38"/>
    <p:sldId id="409" r:id="rId39"/>
    <p:sldId id="410" r:id="rId40"/>
    <p:sldId id="411" r:id="rId41"/>
    <p:sldId id="412" r:id="rId42"/>
    <p:sldId id="414" r:id="rId43"/>
    <p:sldId id="416" r:id="rId44"/>
    <p:sldId id="417" r:id="rId45"/>
    <p:sldId id="420" r:id="rId46"/>
    <p:sldId id="421" r:id="rId47"/>
    <p:sldId id="424" r:id="rId48"/>
    <p:sldId id="425" r:id="rId49"/>
    <p:sldId id="426" r:id="rId50"/>
    <p:sldId id="434" r:id="rId51"/>
    <p:sldId id="435" r:id="rId52"/>
    <p:sldId id="433" r:id="rId53"/>
    <p:sldId id="458" r:id="rId5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B74"/>
    <a:srgbClr val="0099CC"/>
    <a:srgbClr val="0033CC"/>
    <a:srgbClr val="FBF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9" autoAdjust="0"/>
    <p:restoredTop sz="98741" autoAdjust="0"/>
  </p:normalViewPr>
  <p:slideViewPr>
    <p:cSldViewPr>
      <p:cViewPr>
        <p:scale>
          <a:sx n="90" d="100"/>
          <a:sy n="90" d="100"/>
        </p:scale>
        <p:origin x="-810" y="7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666"/>
    </p:cViewPr>
  </p:sorterViewPr>
  <p:notesViewPr>
    <p:cSldViewPr>
      <p:cViewPr varScale="1">
        <p:scale>
          <a:sx n="76" d="100"/>
          <a:sy n="76" d="100"/>
        </p:scale>
        <p:origin x="-2058"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PM\DATA\EXCEL\GOLD\PRICES\Hi%20Lo%20Settle.xls"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pm\data\EXCEL\GOLD\OVERVIEW\WSTOCKS.XLS"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CPM\DATA\EXCEL\GOLD\China%20&amp;%20India%20Demand.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pm\data\EXCEL\GOLD\NMA\GINDUSE.XLS"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PM\DATA\EXCEL\GOLD\aumac.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PM\DATA\EXCEL\GOLD\aumac.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PM\DATA\EXCEL\GOLD\aumac.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Cpm\data\FILES\OUTPUT\Base%20Metals%20Advisory\2012\QE3%20Workbook.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Cpm\data\EXCEL\GOLD\OVERVIEW\TOTALSUP.XLS"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8.xml"/><Relationship Id="rId1" Type="http://schemas.openxmlformats.org/officeDocument/2006/relationships/oleObject" Target="file:///\\Cpm\data\EXCEL\GOLD\OVERVIEW\TOTALSUP.XLS"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19.xml"/><Relationship Id="rId1" Type="http://schemas.openxmlformats.org/officeDocument/2006/relationships/oleObject" Target="file:///\\Cpm\data\EXCEL\GOLD\OVERVIEW\TOTALSUP.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pm\data\FILES\OUTPUT\Precious%20Metals%20Advisory\Miscellaenous\Hi%20Lo%20Settle%20Data.xls"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20.xml"/><Relationship Id="rId1" Type="http://schemas.openxmlformats.org/officeDocument/2006/relationships/oleObject" Target="file:///\\Cpm\data\EXCEL\GOLD\OVERVIEW\TOTALSUP.XLS"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1.xml"/><Relationship Id="rId1" Type="http://schemas.openxmlformats.org/officeDocument/2006/relationships/oleObject" Target="file:///\\Cpm\data\FILES\OUTPUT\GOLD\2011\Gold%20LT\Working%20Documents\Supply\All%20Gold%20Mine%20Projects%20-%20November%202011%20Update.xlsx"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22.xml"/><Relationship Id="rId1" Type="http://schemas.openxmlformats.org/officeDocument/2006/relationships/oleObject" Target="file:///\\Cpm\data\FILES\Gold\Reserves\Gold%20Reserves%20and%20Reserve%20Base.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3.xml"/><Relationship Id="rId1" Type="http://schemas.openxmlformats.org/officeDocument/2006/relationships/oleObject" Target="file:///\\Cpm\data\FILES\GOLD\Fabrication%20Demand\Gold%20Fabrication%20Demand%20by%20Country%20and%20End-Use.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24.xml"/><Relationship Id="rId1" Type="http://schemas.openxmlformats.org/officeDocument/2006/relationships/oleObject" Target="file:///\\Cpm\data\EXCEL\GOLD\INVEST\OFFTRANS.XLS"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25.xml"/><Relationship Id="rId1" Type="http://schemas.openxmlformats.org/officeDocument/2006/relationships/oleObject" Target="file:///\\Cpm\data\FILES\OUTPUT\GOLD\2013\Gold%20Yearbook%202013\Working%20Documents\Official%20Transactions\Currency%20Composition%20of%20Foreign%20Exchange%20Reserves.xls" TargetMode="External"/></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26.xml"/><Relationship Id="rId1" Type="http://schemas.openxmlformats.org/officeDocument/2006/relationships/oleObject" Target="file:///\\Cpm\data\EXCEL\SILVER\OVERVIEW\BALANCE.XLC"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27.xml"/><Relationship Id="rId1" Type="http://schemas.openxmlformats.org/officeDocument/2006/relationships/oleObject" Target="file:///\\Cpm\data\EXCEL\SILVER\SURDEFQ.XLC" TargetMode="External"/></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28.xml"/><Relationship Id="rId1" Type="http://schemas.openxmlformats.org/officeDocument/2006/relationships/oleObject" Target="file:///\\Cpm\data\FILES\OUTPUT\SILVER\2013\Yearbook\Excel%20Workbooks\Investment%20Demand%20Trends.xlsx" TargetMode="External"/></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29.xml"/><Relationship Id="rId1" Type="http://schemas.openxmlformats.org/officeDocument/2006/relationships/oleObject" Target="file:///\\Cpm\data\FILES\OUTPUT\SILVER\2013\Yearbook\Excel%20Workbooks\Investment%20Demand%20Trends.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pm\data\FILES\GENERAL\Exchange%20Traded%20Funds\ETF%20Gold%20Holdings.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30.xml"/><Relationship Id="rId1" Type="http://schemas.openxmlformats.org/officeDocument/2006/relationships/oleObject" Target="file:///\\Cpm\data\EXCEL\SILVER\INVEST\COINTABL.XLS" TargetMode="External"/></Relationships>
</file>

<file path=ppt/charts/_rels/chart31.xml.rels><?xml version="1.0" encoding="UTF-8" standalone="yes"?>
<Relationships xmlns="http://schemas.openxmlformats.org/package/2006/relationships"><Relationship Id="rId2" Type="http://schemas.openxmlformats.org/officeDocument/2006/relationships/chartUserShapes" Target="../drawings/drawing31.xml"/><Relationship Id="rId1" Type="http://schemas.openxmlformats.org/officeDocument/2006/relationships/oleObject" Target="file:///\\Cpm\data\EXCEL\SILVER\INVEST\USSCOINS.XLS"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32.xml"/><Relationship Id="rId1" Type="http://schemas.openxmlformats.org/officeDocument/2006/relationships/oleObject" Target="file:///\\Cpm\data\EXCEL\SILVER\OVERVIEW\FDEMAND.XLC" TargetMode="Externa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33.xml"/><Relationship Id="rId1" Type="http://schemas.openxmlformats.org/officeDocument/2006/relationships/oleObject" Target="file:///\\Cpm\data\EXCEL\SILVER\DEMAND\ELECTBAT.XLS" TargetMode="External"/></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34.xml"/><Relationship Id="rId1" Type="http://schemas.openxmlformats.org/officeDocument/2006/relationships/oleObject" Target="file:///\\Cpm\data\EXCEL\SILVER\DEMAND\PV%20Demand.xls" TargetMode="External"/></Relationships>
</file>

<file path=ppt/charts/_rels/chart35.xml.rels><?xml version="1.0" encoding="UTF-8" standalone="yes"?>
<Relationships xmlns="http://schemas.openxmlformats.org/package/2006/relationships"><Relationship Id="rId2" Type="http://schemas.openxmlformats.org/officeDocument/2006/relationships/chartUserShapes" Target="../drawings/drawing35.xml"/><Relationship Id="rId1" Type="http://schemas.openxmlformats.org/officeDocument/2006/relationships/oleObject" Target="file:///\\Cpm\data\EXCEL\SILVER\OVERVIEW\AGTOTSUP.XLC" TargetMode="External"/></Relationships>
</file>

<file path=ppt/charts/_rels/chart36.xml.rels><?xml version="1.0" encoding="UTF-8" standalone="yes"?>
<Relationships xmlns="http://schemas.openxmlformats.org/package/2006/relationships"><Relationship Id="rId2" Type="http://schemas.openxmlformats.org/officeDocument/2006/relationships/chartUserShapes" Target="../drawings/drawing36.xml"/><Relationship Id="rId1" Type="http://schemas.openxmlformats.org/officeDocument/2006/relationships/oleObject" Target="file:///\\Cpm\data\EXCEL\SILVER\SUPPLY\Minecost\Silver%20Cash%20Costs%202010.xls" TargetMode="External"/></Relationships>
</file>

<file path=ppt/charts/_rels/chart37.xml.rels><?xml version="1.0" encoding="UTF-8" standalone="yes"?>
<Relationships xmlns="http://schemas.openxmlformats.org/package/2006/relationships"><Relationship Id="rId2" Type="http://schemas.openxmlformats.org/officeDocument/2006/relationships/chartUserShapes" Target="../drawings/drawing37.xml"/><Relationship Id="rId1" Type="http://schemas.openxmlformats.org/officeDocument/2006/relationships/oleObject" Target="file:///\\CPM\DATA\FILES\Marketing\Brochures,%20Corporate%20and%20by%20Division\Commodity%20Price%20Risk%20Management\2013\Producer%20and%20Consumer%20Hedging%20PPT\Gold%20Hedges%20Sample.xlsx" TargetMode="External"/></Relationships>
</file>

<file path=ppt/charts/_rels/chart38.xml.rels><?xml version="1.0" encoding="UTF-8" standalone="yes"?>
<Relationships xmlns="http://schemas.openxmlformats.org/package/2006/relationships"><Relationship Id="rId2" Type="http://schemas.openxmlformats.org/officeDocument/2006/relationships/chartUserShapes" Target="../drawings/drawing38.xml"/><Relationship Id="rId1" Type="http://schemas.openxmlformats.org/officeDocument/2006/relationships/oleObject" Target="file:///\\CPM\DATA\FILES\Marketing\Brochures,%20Corporate%20and%20by%20Division\Commodity%20Price%20Risk%20Management\2013\Producer%20and%20Consumer%20Hedging%20PPT\Gold%20Hedges%20Sample.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pm\data\FILES\GENERAL\Exchange%20Traded%20Funds\ETF%20Gold%20Holding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pm\data\FILES\GENERAL\Exchange%20Traded%20Funds\ETF%20Silver%20Holding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pm\data\EXCEL\GOLD\INVEST\Premia.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PM\DATA\FILES\GENERAL\CFTC\COT\HISTDATAv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pm\data\FILES\GENERAL\CFTC\COT\SI%20CFTC.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Cpm\data\EXCEL\ECONOMY\Long-Term%20Report%20Economy%20Chapter%202012\Economy%20Statistics%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1" i="0" u="none" strike="noStrike" baseline="0">
                <a:solidFill>
                  <a:srgbClr val="000000"/>
                </a:solidFill>
                <a:latin typeface="Times New Roman"/>
                <a:ea typeface="Times New Roman"/>
                <a:cs typeface="Times New Roman"/>
              </a:defRPr>
            </a:pPr>
            <a:r>
              <a:rPr lang="en-US" sz="1400" b="1" i="0" u="none" strike="noStrike" baseline="0" dirty="0" err="1">
                <a:solidFill>
                  <a:srgbClr val="000000"/>
                </a:solidFill>
                <a:latin typeface="Times New Roman"/>
                <a:cs typeface="Times New Roman"/>
              </a:rPr>
              <a:t>Comex</a:t>
            </a:r>
            <a:r>
              <a:rPr lang="en-US" sz="1400" b="1" i="0" u="none" strike="noStrike" baseline="0" dirty="0">
                <a:solidFill>
                  <a:srgbClr val="000000"/>
                </a:solidFill>
                <a:latin typeface="Times New Roman"/>
                <a:cs typeface="Times New Roman"/>
              </a:rPr>
              <a:t> </a:t>
            </a:r>
            <a:r>
              <a:rPr lang="zh-CN" altLang="en-US" sz="1400" b="1" i="0" u="none" strike="noStrike" baseline="0" dirty="0" smtClean="0">
                <a:solidFill>
                  <a:srgbClr val="000000"/>
                </a:solidFill>
                <a:latin typeface="Times New Roman"/>
                <a:cs typeface="Times New Roman"/>
              </a:rPr>
              <a:t>黄金期货每日最高价、最低价和结算价，</a:t>
            </a:r>
            <a:r>
              <a:rPr lang="zh-CN" altLang="en-US" sz="1400" b="1" i="1" u="none" strike="noStrike" baseline="0" dirty="0" smtClean="0">
                <a:solidFill>
                  <a:srgbClr val="000000"/>
                </a:solidFill>
                <a:latin typeface="Times New Roman"/>
                <a:cs typeface="Times New Roman"/>
              </a:rPr>
              <a:t>截至</a:t>
            </a:r>
            <a:r>
              <a:rPr lang="en-US" altLang="zh-CN" sz="1400" b="1" i="1" u="none" strike="noStrike" baseline="0" dirty="0" smtClean="0">
                <a:solidFill>
                  <a:srgbClr val="000000"/>
                </a:solidFill>
                <a:latin typeface="Times New Roman"/>
                <a:cs typeface="Times New Roman"/>
              </a:rPr>
              <a:t>2013</a:t>
            </a:r>
            <a:r>
              <a:rPr lang="zh-CN" altLang="en-US" sz="1400" b="1" i="1" u="none" strike="noStrike" baseline="0" dirty="0" smtClean="0">
                <a:solidFill>
                  <a:srgbClr val="000000"/>
                </a:solidFill>
                <a:latin typeface="Times New Roman"/>
                <a:cs typeface="Times New Roman"/>
              </a:rPr>
              <a:t>年</a:t>
            </a:r>
            <a:r>
              <a:rPr lang="en-US" altLang="zh-CN" sz="1400" b="1" i="1" u="none" strike="noStrike" baseline="0" dirty="0" smtClean="0">
                <a:solidFill>
                  <a:srgbClr val="000000"/>
                </a:solidFill>
                <a:latin typeface="Times New Roman"/>
                <a:cs typeface="Times New Roman"/>
              </a:rPr>
              <a:t>5</a:t>
            </a:r>
            <a:r>
              <a:rPr lang="zh-CN" altLang="en-US" sz="1400" b="1" i="1" u="none" strike="noStrike" baseline="0" dirty="0" smtClean="0">
                <a:solidFill>
                  <a:srgbClr val="000000"/>
                </a:solidFill>
                <a:latin typeface="Times New Roman"/>
                <a:cs typeface="Times New Roman"/>
              </a:rPr>
              <a:t>月</a:t>
            </a:r>
            <a:r>
              <a:rPr lang="en-US" altLang="zh-CN" sz="1400" b="1" i="1" u="none" strike="noStrike" baseline="0" dirty="0" smtClean="0">
                <a:solidFill>
                  <a:srgbClr val="000000"/>
                </a:solidFill>
                <a:latin typeface="Times New Roman"/>
                <a:cs typeface="Times New Roman"/>
              </a:rPr>
              <a:t>17</a:t>
            </a:r>
            <a:r>
              <a:rPr lang="zh-CN" altLang="en-US" sz="1400" b="1" i="1" u="none" strike="noStrike" baseline="0" dirty="0" smtClean="0">
                <a:solidFill>
                  <a:srgbClr val="000000"/>
                </a:solidFill>
                <a:latin typeface="Times New Roman"/>
                <a:cs typeface="Times New Roman"/>
              </a:rPr>
              <a:t>日</a:t>
            </a:r>
            <a:endParaRPr lang="en-US" altLang="zh-CN" sz="1400" b="1" i="1" u="none" strike="noStrike" baseline="0" dirty="0" smtClean="0">
              <a:solidFill>
                <a:srgbClr val="000000"/>
              </a:solidFill>
              <a:latin typeface="Times New Roman"/>
              <a:cs typeface="Times New Roman"/>
            </a:endParaRPr>
          </a:p>
          <a:p>
            <a:pPr algn="l">
              <a:defRPr sz="1100" b="1" i="0" u="none" strike="noStrike" baseline="0">
                <a:solidFill>
                  <a:srgbClr val="000000"/>
                </a:solidFill>
                <a:latin typeface="Times New Roman"/>
                <a:ea typeface="Times New Roman"/>
                <a:cs typeface="Times New Roman"/>
              </a:defRPr>
            </a:pPr>
            <a:r>
              <a:rPr lang="en-US" sz="1400" b="1" i="0" u="none" strike="noStrike" baseline="0" dirty="0" err="1" smtClean="0">
                <a:solidFill>
                  <a:srgbClr val="000000"/>
                </a:solidFill>
                <a:latin typeface="Times New Roman"/>
                <a:cs typeface="Times New Roman"/>
              </a:rPr>
              <a:t>Comex</a:t>
            </a:r>
            <a:r>
              <a:rPr lang="en-US" sz="1400" b="1" i="0" u="none" strike="noStrike" baseline="0" dirty="0" smtClean="0">
                <a:solidFill>
                  <a:srgbClr val="000000"/>
                </a:solidFill>
                <a:latin typeface="Times New Roman"/>
                <a:cs typeface="Times New Roman"/>
              </a:rPr>
              <a:t> High, Low, and Settlement Gold Futures Prices, </a:t>
            </a:r>
            <a:r>
              <a:rPr lang="en-US" sz="1400" b="1" i="1" u="none" strike="noStrike" baseline="0" dirty="0" smtClean="0">
                <a:solidFill>
                  <a:srgbClr val="000000"/>
                </a:solidFill>
                <a:latin typeface="Times New Roman"/>
                <a:cs typeface="Times New Roman"/>
              </a:rPr>
              <a:t>Daily</a:t>
            </a:r>
            <a:r>
              <a:rPr lang="en-US" sz="1400" b="1" i="1" u="none" strike="noStrike" baseline="0" dirty="0">
                <a:solidFill>
                  <a:srgbClr val="000000"/>
                </a:solidFill>
                <a:latin typeface="Times New Roman"/>
                <a:cs typeface="Times New Roman"/>
              </a:rPr>
              <a:t>, Through </a:t>
            </a:r>
            <a:r>
              <a:rPr lang="en-US" altLang="zh-CN" sz="1400" b="1" i="1" u="none" strike="noStrike" baseline="0" dirty="0" smtClean="0">
                <a:solidFill>
                  <a:srgbClr val="000000"/>
                </a:solidFill>
                <a:latin typeface="Times New Roman"/>
                <a:cs typeface="Times New Roman"/>
              </a:rPr>
              <a:t>17 May </a:t>
            </a:r>
            <a:r>
              <a:rPr lang="en-US" sz="1400" b="1" i="1" u="none" strike="noStrike" baseline="0" dirty="0" smtClean="0">
                <a:solidFill>
                  <a:srgbClr val="000000"/>
                </a:solidFill>
                <a:latin typeface="Times New Roman"/>
                <a:cs typeface="Times New Roman"/>
              </a:rPr>
              <a:t>2013</a:t>
            </a:r>
            <a:endParaRPr lang="en-US" sz="1400" b="1" i="1" u="none" strike="noStrike" baseline="0" dirty="0">
              <a:solidFill>
                <a:srgbClr val="000000"/>
              </a:solidFill>
              <a:latin typeface="Times New Roman"/>
              <a:cs typeface="Times New Roman"/>
            </a:endParaRPr>
          </a:p>
        </c:rich>
      </c:tx>
      <c:layout>
        <c:manualLayout>
          <c:xMode val="edge"/>
          <c:yMode val="edge"/>
          <c:x val="7.9233788436996089E-4"/>
          <c:y val="1.4807850511223441E-3"/>
        </c:manualLayout>
      </c:layout>
      <c:overlay val="0"/>
    </c:title>
    <c:autoTitleDeleted val="0"/>
    <c:plotArea>
      <c:layout>
        <c:manualLayout>
          <c:layoutTarget val="inner"/>
          <c:xMode val="edge"/>
          <c:yMode val="edge"/>
          <c:x val="6.377675840978593E-2"/>
          <c:y val="0.16383809299956942"/>
          <c:w val="0.86276228659490972"/>
          <c:h val="0.76794119951424256"/>
        </c:manualLayout>
      </c:layout>
      <c:lineChart>
        <c:grouping val="standard"/>
        <c:varyColors val="0"/>
        <c:ser>
          <c:idx val="0"/>
          <c:order val="0"/>
          <c:spPr>
            <a:ln w="28575">
              <a:noFill/>
            </a:ln>
          </c:spPr>
          <c:marker>
            <c:symbol val="none"/>
          </c:marker>
          <c:cat>
            <c:numRef>
              <c:f>Data!$A$2562:$A$3600</c:f>
              <c:numCache>
                <c:formatCode>d\-mmm</c:formatCode>
                <c:ptCount val="1039"/>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formatCode="d\-mmm\-yy">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40560</c:v>
                </c:pt>
                <c:pt idx="272">
                  <c:v>40561</c:v>
                </c:pt>
                <c:pt idx="273">
                  <c:v>40562</c:v>
                </c:pt>
                <c:pt idx="274">
                  <c:v>40563</c:v>
                </c:pt>
                <c:pt idx="275">
                  <c:v>40564</c:v>
                </c:pt>
                <c:pt idx="276">
                  <c:v>40567</c:v>
                </c:pt>
                <c:pt idx="277">
                  <c:v>40568</c:v>
                </c:pt>
                <c:pt idx="278">
                  <c:v>40569</c:v>
                </c:pt>
                <c:pt idx="279">
                  <c:v>40570</c:v>
                </c:pt>
                <c:pt idx="280">
                  <c:v>40571</c:v>
                </c:pt>
                <c:pt idx="281">
                  <c:v>40574</c:v>
                </c:pt>
                <c:pt idx="282">
                  <c:v>40575</c:v>
                </c:pt>
                <c:pt idx="283">
                  <c:v>40576</c:v>
                </c:pt>
                <c:pt idx="284">
                  <c:v>40577</c:v>
                </c:pt>
                <c:pt idx="285">
                  <c:v>40578</c:v>
                </c:pt>
                <c:pt idx="286">
                  <c:v>40581</c:v>
                </c:pt>
                <c:pt idx="287">
                  <c:v>40582</c:v>
                </c:pt>
                <c:pt idx="288">
                  <c:v>40583</c:v>
                </c:pt>
                <c:pt idx="289">
                  <c:v>40584</c:v>
                </c:pt>
                <c:pt idx="290">
                  <c:v>40585</c:v>
                </c:pt>
                <c:pt idx="291">
                  <c:v>40588</c:v>
                </c:pt>
                <c:pt idx="292">
                  <c:v>40589</c:v>
                </c:pt>
                <c:pt idx="293">
                  <c:v>40590</c:v>
                </c:pt>
                <c:pt idx="294">
                  <c:v>40591</c:v>
                </c:pt>
                <c:pt idx="295">
                  <c:v>40592</c:v>
                </c:pt>
                <c:pt idx="296">
                  <c:v>40595</c:v>
                </c:pt>
                <c:pt idx="297">
                  <c:v>40596</c:v>
                </c:pt>
                <c:pt idx="298">
                  <c:v>40597</c:v>
                </c:pt>
                <c:pt idx="299">
                  <c:v>40598</c:v>
                </c:pt>
                <c:pt idx="300">
                  <c:v>40599</c:v>
                </c:pt>
                <c:pt idx="301">
                  <c:v>40602</c:v>
                </c:pt>
                <c:pt idx="302">
                  <c:v>40603</c:v>
                </c:pt>
                <c:pt idx="303">
                  <c:v>40604</c:v>
                </c:pt>
                <c:pt idx="304">
                  <c:v>40605</c:v>
                </c:pt>
                <c:pt idx="305">
                  <c:v>40606</c:v>
                </c:pt>
                <c:pt idx="306">
                  <c:v>40609</c:v>
                </c:pt>
                <c:pt idx="307">
                  <c:v>40610</c:v>
                </c:pt>
                <c:pt idx="308">
                  <c:v>40611</c:v>
                </c:pt>
                <c:pt idx="309">
                  <c:v>40612</c:v>
                </c:pt>
                <c:pt idx="310">
                  <c:v>40613</c:v>
                </c:pt>
                <c:pt idx="311">
                  <c:v>40616</c:v>
                </c:pt>
                <c:pt idx="312">
                  <c:v>40617</c:v>
                </c:pt>
                <c:pt idx="313">
                  <c:v>40618</c:v>
                </c:pt>
                <c:pt idx="314">
                  <c:v>40619</c:v>
                </c:pt>
                <c:pt idx="315">
                  <c:v>40620</c:v>
                </c:pt>
                <c:pt idx="316">
                  <c:v>40623</c:v>
                </c:pt>
                <c:pt idx="317">
                  <c:v>40624</c:v>
                </c:pt>
                <c:pt idx="318">
                  <c:v>40625</c:v>
                </c:pt>
                <c:pt idx="319">
                  <c:v>40626</c:v>
                </c:pt>
                <c:pt idx="320">
                  <c:v>40627</c:v>
                </c:pt>
                <c:pt idx="321">
                  <c:v>40630</c:v>
                </c:pt>
                <c:pt idx="322">
                  <c:v>40631</c:v>
                </c:pt>
                <c:pt idx="323">
                  <c:v>40632</c:v>
                </c:pt>
                <c:pt idx="324">
                  <c:v>40633</c:v>
                </c:pt>
                <c:pt idx="325">
                  <c:v>40634</c:v>
                </c:pt>
                <c:pt idx="326">
                  <c:v>40637</c:v>
                </c:pt>
                <c:pt idx="327">
                  <c:v>40638</c:v>
                </c:pt>
                <c:pt idx="328">
                  <c:v>40639</c:v>
                </c:pt>
                <c:pt idx="329">
                  <c:v>40640</c:v>
                </c:pt>
                <c:pt idx="330">
                  <c:v>40641</c:v>
                </c:pt>
                <c:pt idx="331">
                  <c:v>40644</c:v>
                </c:pt>
                <c:pt idx="332">
                  <c:v>40645</c:v>
                </c:pt>
                <c:pt idx="333">
                  <c:v>40646</c:v>
                </c:pt>
                <c:pt idx="334">
                  <c:v>40647</c:v>
                </c:pt>
                <c:pt idx="335">
                  <c:v>40648</c:v>
                </c:pt>
                <c:pt idx="336">
                  <c:v>40651</c:v>
                </c:pt>
                <c:pt idx="337">
                  <c:v>40652</c:v>
                </c:pt>
                <c:pt idx="338">
                  <c:v>40653</c:v>
                </c:pt>
                <c:pt idx="339">
                  <c:v>40654</c:v>
                </c:pt>
                <c:pt idx="340">
                  <c:v>40655</c:v>
                </c:pt>
                <c:pt idx="341">
                  <c:v>40658</c:v>
                </c:pt>
                <c:pt idx="342">
                  <c:v>40659</c:v>
                </c:pt>
                <c:pt idx="343">
                  <c:v>40660</c:v>
                </c:pt>
                <c:pt idx="344">
                  <c:v>40661</c:v>
                </c:pt>
                <c:pt idx="345">
                  <c:v>40662</c:v>
                </c:pt>
                <c:pt idx="346">
                  <c:v>40665</c:v>
                </c:pt>
                <c:pt idx="347">
                  <c:v>40666</c:v>
                </c:pt>
                <c:pt idx="348">
                  <c:v>40667</c:v>
                </c:pt>
                <c:pt idx="349">
                  <c:v>40668</c:v>
                </c:pt>
                <c:pt idx="350">
                  <c:v>40669</c:v>
                </c:pt>
                <c:pt idx="351">
                  <c:v>40672</c:v>
                </c:pt>
                <c:pt idx="352">
                  <c:v>40673</c:v>
                </c:pt>
                <c:pt idx="353">
                  <c:v>40674</c:v>
                </c:pt>
                <c:pt idx="354">
                  <c:v>40675</c:v>
                </c:pt>
                <c:pt idx="355">
                  <c:v>40676</c:v>
                </c:pt>
                <c:pt idx="356">
                  <c:v>40679</c:v>
                </c:pt>
                <c:pt idx="357">
                  <c:v>40680</c:v>
                </c:pt>
                <c:pt idx="358">
                  <c:v>40681</c:v>
                </c:pt>
                <c:pt idx="359">
                  <c:v>40682</c:v>
                </c:pt>
                <c:pt idx="360">
                  <c:v>40683</c:v>
                </c:pt>
                <c:pt idx="361">
                  <c:v>40686</c:v>
                </c:pt>
                <c:pt idx="362">
                  <c:v>40687</c:v>
                </c:pt>
                <c:pt idx="363">
                  <c:v>40688</c:v>
                </c:pt>
                <c:pt idx="364">
                  <c:v>40689</c:v>
                </c:pt>
                <c:pt idx="365">
                  <c:v>40690</c:v>
                </c:pt>
                <c:pt idx="366">
                  <c:v>40693</c:v>
                </c:pt>
                <c:pt idx="367">
                  <c:v>40694</c:v>
                </c:pt>
                <c:pt idx="368">
                  <c:v>40695</c:v>
                </c:pt>
                <c:pt idx="369">
                  <c:v>40696</c:v>
                </c:pt>
                <c:pt idx="370">
                  <c:v>40697</c:v>
                </c:pt>
                <c:pt idx="371">
                  <c:v>40700</c:v>
                </c:pt>
                <c:pt idx="372">
                  <c:v>40701</c:v>
                </c:pt>
                <c:pt idx="373">
                  <c:v>40702</c:v>
                </c:pt>
                <c:pt idx="374">
                  <c:v>40703</c:v>
                </c:pt>
                <c:pt idx="375">
                  <c:v>40704</c:v>
                </c:pt>
                <c:pt idx="376">
                  <c:v>40707</c:v>
                </c:pt>
                <c:pt idx="377">
                  <c:v>40708</c:v>
                </c:pt>
                <c:pt idx="378">
                  <c:v>40709</c:v>
                </c:pt>
                <c:pt idx="379">
                  <c:v>40710</c:v>
                </c:pt>
                <c:pt idx="380">
                  <c:v>40711</c:v>
                </c:pt>
                <c:pt idx="381">
                  <c:v>40714</c:v>
                </c:pt>
                <c:pt idx="382">
                  <c:v>40715</c:v>
                </c:pt>
                <c:pt idx="383">
                  <c:v>40716</c:v>
                </c:pt>
                <c:pt idx="384">
                  <c:v>40717</c:v>
                </c:pt>
                <c:pt idx="385">
                  <c:v>40718</c:v>
                </c:pt>
                <c:pt idx="386">
                  <c:v>40721</c:v>
                </c:pt>
                <c:pt idx="387">
                  <c:v>40722</c:v>
                </c:pt>
                <c:pt idx="388">
                  <c:v>40723</c:v>
                </c:pt>
                <c:pt idx="389">
                  <c:v>40724</c:v>
                </c:pt>
                <c:pt idx="390">
                  <c:v>40725</c:v>
                </c:pt>
                <c:pt idx="391">
                  <c:v>40728</c:v>
                </c:pt>
                <c:pt idx="392">
                  <c:v>40729</c:v>
                </c:pt>
                <c:pt idx="393">
                  <c:v>40730</c:v>
                </c:pt>
                <c:pt idx="394">
                  <c:v>40731</c:v>
                </c:pt>
                <c:pt idx="395">
                  <c:v>40732</c:v>
                </c:pt>
                <c:pt idx="396">
                  <c:v>40735</c:v>
                </c:pt>
                <c:pt idx="397">
                  <c:v>40736</c:v>
                </c:pt>
                <c:pt idx="398">
                  <c:v>40737</c:v>
                </c:pt>
                <c:pt idx="399">
                  <c:v>40738</c:v>
                </c:pt>
                <c:pt idx="400">
                  <c:v>40739</c:v>
                </c:pt>
                <c:pt idx="401">
                  <c:v>40742</c:v>
                </c:pt>
                <c:pt idx="402">
                  <c:v>40743</c:v>
                </c:pt>
                <c:pt idx="403">
                  <c:v>40744</c:v>
                </c:pt>
                <c:pt idx="404">
                  <c:v>40745</c:v>
                </c:pt>
                <c:pt idx="405">
                  <c:v>40746</c:v>
                </c:pt>
                <c:pt idx="406">
                  <c:v>40749</c:v>
                </c:pt>
                <c:pt idx="407">
                  <c:v>40750</c:v>
                </c:pt>
                <c:pt idx="408">
                  <c:v>40751</c:v>
                </c:pt>
                <c:pt idx="409">
                  <c:v>40752</c:v>
                </c:pt>
                <c:pt idx="410">
                  <c:v>40753</c:v>
                </c:pt>
                <c:pt idx="411">
                  <c:v>40756</c:v>
                </c:pt>
                <c:pt idx="412">
                  <c:v>40757</c:v>
                </c:pt>
                <c:pt idx="413">
                  <c:v>40758</c:v>
                </c:pt>
                <c:pt idx="414">
                  <c:v>40759</c:v>
                </c:pt>
                <c:pt idx="415">
                  <c:v>40760</c:v>
                </c:pt>
                <c:pt idx="416">
                  <c:v>40763</c:v>
                </c:pt>
                <c:pt idx="417">
                  <c:v>40764</c:v>
                </c:pt>
                <c:pt idx="418">
                  <c:v>40765</c:v>
                </c:pt>
                <c:pt idx="419">
                  <c:v>40766</c:v>
                </c:pt>
                <c:pt idx="420">
                  <c:v>40767</c:v>
                </c:pt>
                <c:pt idx="421">
                  <c:v>40770</c:v>
                </c:pt>
                <c:pt idx="422">
                  <c:v>40771</c:v>
                </c:pt>
                <c:pt idx="423">
                  <c:v>40772</c:v>
                </c:pt>
                <c:pt idx="424">
                  <c:v>40773</c:v>
                </c:pt>
                <c:pt idx="425">
                  <c:v>40774</c:v>
                </c:pt>
                <c:pt idx="426">
                  <c:v>40777</c:v>
                </c:pt>
                <c:pt idx="427">
                  <c:v>40778</c:v>
                </c:pt>
                <c:pt idx="428">
                  <c:v>40779</c:v>
                </c:pt>
                <c:pt idx="429">
                  <c:v>40780</c:v>
                </c:pt>
                <c:pt idx="430">
                  <c:v>40781</c:v>
                </c:pt>
                <c:pt idx="431">
                  <c:v>40784</c:v>
                </c:pt>
                <c:pt idx="432">
                  <c:v>40785</c:v>
                </c:pt>
                <c:pt idx="433">
                  <c:v>40786</c:v>
                </c:pt>
                <c:pt idx="434">
                  <c:v>40787</c:v>
                </c:pt>
                <c:pt idx="435">
                  <c:v>40788</c:v>
                </c:pt>
                <c:pt idx="436">
                  <c:v>40791</c:v>
                </c:pt>
                <c:pt idx="437">
                  <c:v>40792</c:v>
                </c:pt>
                <c:pt idx="438">
                  <c:v>40793</c:v>
                </c:pt>
                <c:pt idx="439">
                  <c:v>40794</c:v>
                </c:pt>
                <c:pt idx="440">
                  <c:v>40795</c:v>
                </c:pt>
                <c:pt idx="441">
                  <c:v>40798</c:v>
                </c:pt>
                <c:pt idx="442">
                  <c:v>40799</c:v>
                </c:pt>
                <c:pt idx="443">
                  <c:v>40800</c:v>
                </c:pt>
                <c:pt idx="444">
                  <c:v>40801</c:v>
                </c:pt>
                <c:pt idx="445">
                  <c:v>40802</c:v>
                </c:pt>
                <c:pt idx="446">
                  <c:v>40805</c:v>
                </c:pt>
                <c:pt idx="447">
                  <c:v>40806</c:v>
                </c:pt>
                <c:pt idx="448">
                  <c:v>40807</c:v>
                </c:pt>
                <c:pt idx="449">
                  <c:v>40808</c:v>
                </c:pt>
                <c:pt idx="450">
                  <c:v>40809</c:v>
                </c:pt>
                <c:pt idx="451">
                  <c:v>40812</c:v>
                </c:pt>
                <c:pt idx="452">
                  <c:v>40813</c:v>
                </c:pt>
                <c:pt idx="453">
                  <c:v>40814</c:v>
                </c:pt>
                <c:pt idx="454">
                  <c:v>40815</c:v>
                </c:pt>
                <c:pt idx="455">
                  <c:v>40816</c:v>
                </c:pt>
                <c:pt idx="456">
                  <c:v>40819</c:v>
                </c:pt>
                <c:pt idx="457">
                  <c:v>40820</c:v>
                </c:pt>
                <c:pt idx="458">
                  <c:v>40821</c:v>
                </c:pt>
                <c:pt idx="459">
                  <c:v>40822</c:v>
                </c:pt>
                <c:pt idx="460">
                  <c:v>40823</c:v>
                </c:pt>
                <c:pt idx="461">
                  <c:v>40826</c:v>
                </c:pt>
                <c:pt idx="462">
                  <c:v>40827</c:v>
                </c:pt>
                <c:pt idx="463">
                  <c:v>40828</c:v>
                </c:pt>
                <c:pt idx="464">
                  <c:v>40829</c:v>
                </c:pt>
                <c:pt idx="465">
                  <c:v>40830</c:v>
                </c:pt>
                <c:pt idx="466">
                  <c:v>40833</c:v>
                </c:pt>
                <c:pt idx="467">
                  <c:v>40834</c:v>
                </c:pt>
                <c:pt idx="468">
                  <c:v>40835</c:v>
                </c:pt>
                <c:pt idx="469">
                  <c:v>40836</c:v>
                </c:pt>
                <c:pt idx="470">
                  <c:v>40837</c:v>
                </c:pt>
                <c:pt idx="471">
                  <c:v>40840</c:v>
                </c:pt>
                <c:pt idx="472">
                  <c:v>40841</c:v>
                </c:pt>
                <c:pt idx="473">
                  <c:v>40842</c:v>
                </c:pt>
                <c:pt idx="474">
                  <c:v>40843</c:v>
                </c:pt>
                <c:pt idx="475">
                  <c:v>40844</c:v>
                </c:pt>
                <c:pt idx="476">
                  <c:v>40847</c:v>
                </c:pt>
                <c:pt idx="477">
                  <c:v>40848</c:v>
                </c:pt>
                <c:pt idx="478">
                  <c:v>40849</c:v>
                </c:pt>
                <c:pt idx="479">
                  <c:v>40850</c:v>
                </c:pt>
                <c:pt idx="480">
                  <c:v>40851</c:v>
                </c:pt>
                <c:pt idx="481">
                  <c:v>40854</c:v>
                </c:pt>
                <c:pt idx="482">
                  <c:v>40855</c:v>
                </c:pt>
                <c:pt idx="483">
                  <c:v>40856</c:v>
                </c:pt>
                <c:pt idx="484">
                  <c:v>40857</c:v>
                </c:pt>
                <c:pt idx="485">
                  <c:v>40858</c:v>
                </c:pt>
                <c:pt idx="486">
                  <c:v>40861</c:v>
                </c:pt>
                <c:pt idx="487">
                  <c:v>40862</c:v>
                </c:pt>
                <c:pt idx="488">
                  <c:v>40863</c:v>
                </c:pt>
                <c:pt idx="489">
                  <c:v>40864</c:v>
                </c:pt>
                <c:pt idx="490">
                  <c:v>40865</c:v>
                </c:pt>
                <c:pt idx="491">
                  <c:v>40868</c:v>
                </c:pt>
                <c:pt idx="492">
                  <c:v>40869</c:v>
                </c:pt>
                <c:pt idx="493">
                  <c:v>40870</c:v>
                </c:pt>
                <c:pt idx="494">
                  <c:v>40871</c:v>
                </c:pt>
                <c:pt idx="495">
                  <c:v>40872</c:v>
                </c:pt>
                <c:pt idx="496">
                  <c:v>40875</c:v>
                </c:pt>
                <c:pt idx="497">
                  <c:v>40876</c:v>
                </c:pt>
                <c:pt idx="498">
                  <c:v>40877</c:v>
                </c:pt>
                <c:pt idx="499">
                  <c:v>40878</c:v>
                </c:pt>
                <c:pt idx="500">
                  <c:v>40879</c:v>
                </c:pt>
                <c:pt idx="501">
                  <c:v>40882</c:v>
                </c:pt>
                <c:pt idx="502">
                  <c:v>40883</c:v>
                </c:pt>
                <c:pt idx="503">
                  <c:v>40884</c:v>
                </c:pt>
                <c:pt idx="504">
                  <c:v>40885</c:v>
                </c:pt>
                <c:pt idx="505">
                  <c:v>40886</c:v>
                </c:pt>
                <c:pt idx="506">
                  <c:v>40889</c:v>
                </c:pt>
                <c:pt idx="507">
                  <c:v>40890</c:v>
                </c:pt>
                <c:pt idx="508">
                  <c:v>40891</c:v>
                </c:pt>
                <c:pt idx="509">
                  <c:v>40892</c:v>
                </c:pt>
                <c:pt idx="510">
                  <c:v>40893</c:v>
                </c:pt>
                <c:pt idx="511">
                  <c:v>40896</c:v>
                </c:pt>
                <c:pt idx="512">
                  <c:v>40897</c:v>
                </c:pt>
                <c:pt idx="513">
                  <c:v>40898</c:v>
                </c:pt>
                <c:pt idx="514">
                  <c:v>40899</c:v>
                </c:pt>
                <c:pt idx="515">
                  <c:v>40900</c:v>
                </c:pt>
                <c:pt idx="516">
                  <c:v>40903</c:v>
                </c:pt>
                <c:pt idx="517">
                  <c:v>40904</c:v>
                </c:pt>
                <c:pt idx="518">
                  <c:v>40905</c:v>
                </c:pt>
                <c:pt idx="519">
                  <c:v>40906</c:v>
                </c:pt>
                <c:pt idx="520">
                  <c:v>40907</c:v>
                </c:pt>
                <c:pt idx="521">
                  <c:v>40910</c:v>
                </c:pt>
                <c:pt idx="522">
                  <c:v>40911</c:v>
                </c:pt>
                <c:pt idx="523">
                  <c:v>40912</c:v>
                </c:pt>
                <c:pt idx="524">
                  <c:v>40913</c:v>
                </c:pt>
                <c:pt idx="525">
                  <c:v>40914</c:v>
                </c:pt>
                <c:pt idx="526">
                  <c:v>40917</c:v>
                </c:pt>
                <c:pt idx="527">
                  <c:v>40918</c:v>
                </c:pt>
                <c:pt idx="528">
                  <c:v>40919</c:v>
                </c:pt>
                <c:pt idx="529">
                  <c:v>40920</c:v>
                </c:pt>
                <c:pt idx="530">
                  <c:v>40921</c:v>
                </c:pt>
                <c:pt idx="531">
                  <c:v>40924</c:v>
                </c:pt>
                <c:pt idx="532">
                  <c:v>40925</c:v>
                </c:pt>
                <c:pt idx="533">
                  <c:v>40926</c:v>
                </c:pt>
                <c:pt idx="534">
                  <c:v>40927</c:v>
                </c:pt>
                <c:pt idx="535">
                  <c:v>40928</c:v>
                </c:pt>
                <c:pt idx="536">
                  <c:v>40931</c:v>
                </c:pt>
                <c:pt idx="537">
                  <c:v>40932</c:v>
                </c:pt>
                <c:pt idx="538">
                  <c:v>40933</c:v>
                </c:pt>
                <c:pt idx="539">
                  <c:v>40934</c:v>
                </c:pt>
                <c:pt idx="540">
                  <c:v>40935</c:v>
                </c:pt>
                <c:pt idx="541">
                  <c:v>40938</c:v>
                </c:pt>
                <c:pt idx="542">
                  <c:v>40939</c:v>
                </c:pt>
                <c:pt idx="543">
                  <c:v>40940</c:v>
                </c:pt>
                <c:pt idx="544">
                  <c:v>40941</c:v>
                </c:pt>
                <c:pt idx="545">
                  <c:v>40942</c:v>
                </c:pt>
                <c:pt idx="546">
                  <c:v>40945</c:v>
                </c:pt>
                <c:pt idx="547">
                  <c:v>40946</c:v>
                </c:pt>
                <c:pt idx="548">
                  <c:v>40947</c:v>
                </c:pt>
                <c:pt idx="549">
                  <c:v>40948</c:v>
                </c:pt>
                <c:pt idx="550">
                  <c:v>40949</c:v>
                </c:pt>
                <c:pt idx="551">
                  <c:v>40952</c:v>
                </c:pt>
                <c:pt idx="552">
                  <c:v>40953</c:v>
                </c:pt>
                <c:pt idx="553">
                  <c:v>40954</c:v>
                </c:pt>
                <c:pt idx="554">
                  <c:v>40955</c:v>
                </c:pt>
                <c:pt idx="555">
                  <c:v>40956</c:v>
                </c:pt>
                <c:pt idx="556">
                  <c:v>40959</c:v>
                </c:pt>
                <c:pt idx="557">
                  <c:v>40960</c:v>
                </c:pt>
                <c:pt idx="558">
                  <c:v>40961</c:v>
                </c:pt>
                <c:pt idx="559">
                  <c:v>40962</c:v>
                </c:pt>
                <c:pt idx="560">
                  <c:v>40963</c:v>
                </c:pt>
                <c:pt idx="561">
                  <c:v>40966</c:v>
                </c:pt>
                <c:pt idx="562">
                  <c:v>40967</c:v>
                </c:pt>
                <c:pt idx="563">
                  <c:v>40968</c:v>
                </c:pt>
                <c:pt idx="564">
                  <c:v>40969</c:v>
                </c:pt>
                <c:pt idx="565">
                  <c:v>40970</c:v>
                </c:pt>
                <c:pt idx="566">
                  <c:v>40973</c:v>
                </c:pt>
                <c:pt idx="567">
                  <c:v>40974</c:v>
                </c:pt>
                <c:pt idx="568">
                  <c:v>40975</c:v>
                </c:pt>
                <c:pt idx="569">
                  <c:v>40976</c:v>
                </c:pt>
                <c:pt idx="570">
                  <c:v>40977</c:v>
                </c:pt>
                <c:pt idx="571">
                  <c:v>40980</c:v>
                </c:pt>
                <c:pt idx="572">
                  <c:v>40981</c:v>
                </c:pt>
                <c:pt idx="573">
                  <c:v>40982</c:v>
                </c:pt>
                <c:pt idx="574">
                  <c:v>40983</c:v>
                </c:pt>
                <c:pt idx="575">
                  <c:v>40984</c:v>
                </c:pt>
                <c:pt idx="576">
                  <c:v>40987</c:v>
                </c:pt>
                <c:pt idx="577">
                  <c:v>40988</c:v>
                </c:pt>
                <c:pt idx="578">
                  <c:v>40989</c:v>
                </c:pt>
                <c:pt idx="579">
                  <c:v>40990</c:v>
                </c:pt>
                <c:pt idx="580">
                  <c:v>40991</c:v>
                </c:pt>
                <c:pt idx="581">
                  <c:v>40994</c:v>
                </c:pt>
                <c:pt idx="582">
                  <c:v>40995</c:v>
                </c:pt>
                <c:pt idx="583">
                  <c:v>40996</c:v>
                </c:pt>
                <c:pt idx="584">
                  <c:v>40997</c:v>
                </c:pt>
                <c:pt idx="585">
                  <c:v>40998</c:v>
                </c:pt>
                <c:pt idx="586">
                  <c:v>41001</c:v>
                </c:pt>
                <c:pt idx="587">
                  <c:v>41002</c:v>
                </c:pt>
                <c:pt idx="588">
                  <c:v>41003</c:v>
                </c:pt>
                <c:pt idx="589">
                  <c:v>41004</c:v>
                </c:pt>
                <c:pt idx="590">
                  <c:v>41005</c:v>
                </c:pt>
                <c:pt idx="591">
                  <c:v>41008</c:v>
                </c:pt>
                <c:pt idx="592">
                  <c:v>41009</c:v>
                </c:pt>
                <c:pt idx="593">
                  <c:v>41010</c:v>
                </c:pt>
                <c:pt idx="594">
                  <c:v>41011</c:v>
                </c:pt>
                <c:pt idx="595">
                  <c:v>41012</c:v>
                </c:pt>
                <c:pt idx="596">
                  <c:v>41015</c:v>
                </c:pt>
                <c:pt idx="597">
                  <c:v>41016</c:v>
                </c:pt>
                <c:pt idx="598">
                  <c:v>41017</c:v>
                </c:pt>
                <c:pt idx="599">
                  <c:v>41018</c:v>
                </c:pt>
                <c:pt idx="600">
                  <c:v>41019</c:v>
                </c:pt>
                <c:pt idx="601">
                  <c:v>41022</c:v>
                </c:pt>
                <c:pt idx="602">
                  <c:v>41023</c:v>
                </c:pt>
                <c:pt idx="603">
                  <c:v>41024</c:v>
                </c:pt>
                <c:pt idx="604">
                  <c:v>41025</c:v>
                </c:pt>
                <c:pt idx="605">
                  <c:v>41026</c:v>
                </c:pt>
                <c:pt idx="606">
                  <c:v>41029</c:v>
                </c:pt>
                <c:pt idx="607">
                  <c:v>41030</c:v>
                </c:pt>
                <c:pt idx="608">
                  <c:v>41031</c:v>
                </c:pt>
                <c:pt idx="609">
                  <c:v>41032</c:v>
                </c:pt>
                <c:pt idx="610">
                  <c:v>41033</c:v>
                </c:pt>
                <c:pt idx="611">
                  <c:v>41036</c:v>
                </c:pt>
                <c:pt idx="612">
                  <c:v>41037</c:v>
                </c:pt>
                <c:pt idx="613">
                  <c:v>41038</c:v>
                </c:pt>
                <c:pt idx="614">
                  <c:v>41039</c:v>
                </c:pt>
                <c:pt idx="615">
                  <c:v>41040</c:v>
                </c:pt>
                <c:pt idx="616">
                  <c:v>41043</c:v>
                </c:pt>
                <c:pt idx="617">
                  <c:v>41044</c:v>
                </c:pt>
                <c:pt idx="618">
                  <c:v>41045</c:v>
                </c:pt>
                <c:pt idx="619">
                  <c:v>41046</c:v>
                </c:pt>
                <c:pt idx="620">
                  <c:v>41047</c:v>
                </c:pt>
                <c:pt idx="621">
                  <c:v>41050</c:v>
                </c:pt>
                <c:pt idx="622">
                  <c:v>41051</c:v>
                </c:pt>
                <c:pt idx="623">
                  <c:v>41052</c:v>
                </c:pt>
                <c:pt idx="624">
                  <c:v>41053</c:v>
                </c:pt>
                <c:pt idx="625">
                  <c:v>41054</c:v>
                </c:pt>
                <c:pt idx="626">
                  <c:v>41057</c:v>
                </c:pt>
                <c:pt idx="627">
                  <c:v>41058</c:v>
                </c:pt>
                <c:pt idx="628">
                  <c:v>41059</c:v>
                </c:pt>
                <c:pt idx="629">
                  <c:v>41060</c:v>
                </c:pt>
                <c:pt idx="630">
                  <c:v>41061</c:v>
                </c:pt>
                <c:pt idx="631">
                  <c:v>41064</c:v>
                </c:pt>
                <c:pt idx="632">
                  <c:v>41065</c:v>
                </c:pt>
                <c:pt idx="633">
                  <c:v>41066</c:v>
                </c:pt>
                <c:pt idx="634">
                  <c:v>41067</c:v>
                </c:pt>
                <c:pt idx="635">
                  <c:v>41068</c:v>
                </c:pt>
                <c:pt idx="636">
                  <c:v>41071</c:v>
                </c:pt>
                <c:pt idx="637">
                  <c:v>41072</c:v>
                </c:pt>
                <c:pt idx="638">
                  <c:v>41073</c:v>
                </c:pt>
                <c:pt idx="639">
                  <c:v>41074</c:v>
                </c:pt>
                <c:pt idx="640">
                  <c:v>41075</c:v>
                </c:pt>
                <c:pt idx="641">
                  <c:v>41078</c:v>
                </c:pt>
                <c:pt idx="642">
                  <c:v>41079</c:v>
                </c:pt>
                <c:pt idx="643">
                  <c:v>41080</c:v>
                </c:pt>
                <c:pt idx="644">
                  <c:v>41081</c:v>
                </c:pt>
                <c:pt idx="645">
                  <c:v>41082</c:v>
                </c:pt>
                <c:pt idx="646">
                  <c:v>41085</c:v>
                </c:pt>
                <c:pt idx="647">
                  <c:v>41086</c:v>
                </c:pt>
                <c:pt idx="648">
                  <c:v>41087</c:v>
                </c:pt>
                <c:pt idx="649">
                  <c:v>41088</c:v>
                </c:pt>
                <c:pt idx="650">
                  <c:v>41089</c:v>
                </c:pt>
                <c:pt idx="651">
                  <c:v>41092</c:v>
                </c:pt>
                <c:pt idx="652">
                  <c:v>41093</c:v>
                </c:pt>
                <c:pt idx="653">
                  <c:v>41094</c:v>
                </c:pt>
                <c:pt idx="654">
                  <c:v>41095</c:v>
                </c:pt>
                <c:pt idx="655">
                  <c:v>41096</c:v>
                </c:pt>
                <c:pt idx="656">
                  <c:v>41099</c:v>
                </c:pt>
                <c:pt idx="657">
                  <c:v>41100</c:v>
                </c:pt>
                <c:pt idx="658">
                  <c:v>41101</c:v>
                </c:pt>
                <c:pt idx="659">
                  <c:v>41102</c:v>
                </c:pt>
                <c:pt idx="660">
                  <c:v>41103</c:v>
                </c:pt>
                <c:pt idx="661">
                  <c:v>41106</c:v>
                </c:pt>
                <c:pt idx="662">
                  <c:v>41107</c:v>
                </c:pt>
                <c:pt idx="663">
                  <c:v>41108</c:v>
                </c:pt>
                <c:pt idx="664">
                  <c:v>41109</c:v>
                </c:pt>
                <c:pt idx="665">
                  <c:v>41110</c:v>
                </c:pt>
                <c:pt idx="666">
                  <c:v>41113</c:v>
                </c:pt>
                <c:pt idx="667">
                  <c:v>41114</c:v>
                </c:pt>
                <c:pt idx="668">
                  <c:v>41115</c:v>
                </c:pt>
                <c:pt idx="669">
                  <c:v>41116</c:v>
                </c:pt>
                <c:pt idx="670">
                  <c:v>41117</c:v>
                </c:pt>
                <c:pt idx="671">
                  <c:v>41120</c:v>
                </c:pt>
                <c:pt idx="672">
                  <c:v>41121</c:v>
                </c:pt>
                <c:pt idx="673">
                  <c:v>41122</c:v>
                </c:pt>
                <c:pt idx="674">
                  <c:v>41123</c:v>
                </c:pt>
                <c:pt idx="675">
                  <c:v>41124</c:v>
                </c:pt>
                <c:pt idx="676">
                  <c:v>41127</c:v>
                </c:pt>
                <c:pt idx="677">
                  <c:v>41128</c:v>
                </c:pt>
                <c:pt idx="678">
                  <c:v>41129</c:v>
                </c:pt>
                <c:pt idx="679">
                  <c:v>41130</c:v>
                </c:pt>
                <c:pt idx="680">
                  <c:v>41131</c:v>
                </c:pt>
                <c:pt idx="681">
                  <c:v>41134</c:v>
                </c:pt>
                <c:pt idx="682">
                  <c:v>41135</c:v>
                </c:pt>
                <c:pt idx="683">
                  <c:v>41136</c:v>
                </c:pt>
                <c:pt idx="684">
                  <c:v>41137</c:v>
                </c:pt>
                <c:pt idx="685">
                  <c:v>41138</c:v>
                </c:pt>
                <c:pt idx="686">
                  <c:v>41141</c:v>
                </c:pt>
                <c:pt idx="687">
                  <c:v>41142</c:v>
                </c:pt>
                <c:pt idx="688">
                  <c:v>41143</c:v>
                </c:pt>
                <c:pt idx="689">
                  <c:v>41144</c:v>
                </c:pt>
                <c:pt idx="690">
                  <c:v>41145</c:v>
                </c:pt>
                <c:pt idx="691">
                  <c:v>41148</c:v>
                </c:pt>
                <c:pt idx="692">
                  <c:v>41149</c:v>
                </c:pt>
                <c:pt idx="693">
                  <c:v>41150</c:v>
                </c:pt>
                <c:pt idx="694">
                  <c:v>41151</c:v>
                </c:pt>
                <c:pt idx="695">
                  <c:v>41152</c:v>
                </c:pt>
                <c:pt idx="696">
                  <c:v>41155</c:v>
                </c:pt>
                <c:pt idx="697">
                  <c:v>41156</c:v>
                </c:pt>
                <c:pt idx="698">
                  <c:v>41157</c:v>
                </c:pt>
                <c:pt idx="699">
                  <c:v>41158</c:v>
                </c:pt>
                <c:pt idx="700">
                  <c:v>41159</c:v>
                </c:pt>
                <c:pt idx="701">
                  <c:v>41162</c:v>
                </c:pt>
                <c:pt idx="702">
                  <c:v>41163</c:v>
                </c:pt>
                <c:pt idx="703">
                  <c:v>41164</c:v>
                </c:pt>
                <c:pt idx="704">
                  <c:v>41165</c:v>
                </c:pt>
                <c:pt idx="705">
                  <c:v>41166</c:v>
                </c:pt>
                <c:pt idx="706">
                  <c:v>41169</c:v>
                </c:pt>
                <c:pt idx="707">
                  <c:v>41170</c:v>
                </c:pt>
                <c:pt idx="708">
                  <c:v>41171</c:v>
                </c:pt>
                <c:pt idx="709">
                  <c:v>41172</c:v>
                </c:pt>
                <c:pt idx="710">
                  <c:v>41173</c:v>
                </c:pt>
                <c:pt idx="711">
                  <c:v>41176</c:v>
                </c:pt>
                <c:pt idx="712">
                  <c:v>41177</c:v>
                </c:pt>
                <c:pt idx="713">
                  <c:v>41178</c:v>
                </c:pt>
                <c:pt idx="714">
                  <c:v>41179</c:v>
                </c:pt>
                <c:pt idx="715">
                  <c:v>41180</c:v>
                </c:pt>
                <c:pt idx="716">
                  <c:v>41183</c:v>
                </c:pt>
                <c:pt idx="717">
                  <c:v>41184</c:v>
                </c:pt>
                <c:pt idx="718">
                  <c:v>41185</c:v>
                </c:pt>
                <c:pt idx="719">
                  <c:v>41186</c:v>
                </c:pt>
                <c:pt idx="720">
                  <c:v>41187</c:v>
                </c:pt>
                <c:pt idx="721">
                  <c:v>41190</c:v>
                </c:pt>
                <c:pt idx="722">
                  <c:v>41191</c:v>
                </c:pt>
                <c:pt idx="723">
                  <c:v>41192</c:v>
                </c:pt>
                <c:pt idx="724">
                  <c:v>41193</c:v>
                </c:pt>
                <c:pt idx="725">
                  <c:v>41194</c:v>
                </c:pt>
                <c:pt idx="726">
                  <c:v>41197</c:v>
                </c:pt>
                <c:pt idx="727">
                  <c:v>41198</c:v>
                </c:pt>
                <c:pt idx="728">
                  <c:v>41199</c:v>
                </c:pt>
                <c:pt idx="729">
                  <c:v>41200</c:v>
                </c:pt>
                <c:pt idx="730">
                  <c:v>41201</c:v>
                </c:pt>
                <c:pt idx="731">
                  <c:v>41204</c:v>
                </c:pt>
                <c:pt idx="732">
                  <c:v>41205</c:v>
                </c:pt>
                <c:pt idx="733">
                  <c:v>41206</c:v>
                </c:pt>
                <c:pt idx="734">
                  <c:v>41207</c:v>
                </c:pt>
                <c:pt idx="735">
                  <c:v>41208</c:v>
                </c:pt>
                <c:pt idx="736">
                  <c:v>41211</c:v>
                </c:pt>
                <c:pt idx="737">
                  <c:v>41212</c:v>
                </c:pt>
                <c:pt idx="738">
                  <c:v>41213</c:v>
                </c:pt>
                <c:pt idx="739">
                  <c:v>41214</c:v>
                </c:pt>
                <c:pt idx="740">
                  <c:v>41215</c:v>
                </c:pt>
                <c:pt idx="741">
                  <c:v>41218</c:v>
                </c:pt>
                <c:pt idx="742">
                  <c:v>41219</c:v>
                </c:pt>
                <c:pt idx="743">
                  <c:v>41220</c:v>
                </c:pt>
                <c:pt idx="744">
                  <c:v>41221</c:v>
                </c:pt>
                <c:pt idx="745">
                  <c:v>41222</c:v>
                </c:pt>
                <c:pt idx="746">
                  <c:v>41225</c:v>
                </c:pt>
                <c:pt idx="747">
                  <c:v>41226</c:v>
                </c:pt>
                <c:pt idx="748">
                  <c:v>41227</c:v>
                </c:pt>
                <c:pt idx="749">
                  <c:v>41228</c:v>
                </c:pt>
                <c:pt idx="750">
                  <c:v>41229</c:v>
                </c:pt>
                <c:pt idx="751">
                  <c:v>41232</c:v>
                </c:pt>
                <c:pt idx="752">
                  <c:v>41233</c:v>
                </c:pt>
                <c:pt idx="753">
                  <c:v>41234</c:v>
                </c:pt>
                <c:pt idx="754">
                  <c:v>41235</c:v>
                </c:pt>
                <c:pt idx="755">
                  <c:v>41236</c:v>
                </c:pt>
                <c:pt idx="756">
                  <c:v>41239</c:v>
                </c:pt>
                <c:pt idx="757">
                  <c:v>41240</c:v>
                </c:pt>
                <c:pt idx="758">
                  <c:v>41241</c:v>
                </c:pt>
                <c:pt idx="759">
                  <c:v>41242</c:v>
                </c:pt>
                <c:pt idx="760">
                  <c:v>41243</c:v>
                </c:pt>
                <c:pt idx="761">
                  <c:v>41246</c:v>
                </c:pt>
                <c:pt idx="762">
                  <c:v>41247</c:v>
                </c:pt>
                <c:pt idx="763">
                  <c:v>41248</c:v>
                </c:pt>
                <c:pt idx="764">
                  <c:v>41249</c:v>
                </c:pt>
                <c:pt idx="765">
                  <c:v>41250</c:v>
                </c:pt>
                <c:pt idx="766">
                  <c:v>41253</c:v>
                </c:pt>
                <c:pt idx="767">
                  <c:v>41254</c:v>
                </c:pt>
                <c:pt idx="768">
                  <c:v>41255</c:v>
                </c:pt>
                <c:pt idx="769">
                  <c:v>41256</c:v>
                </c:pt>
                <c:pt idx="770">
                  <c:v>41257</c:v>
                </c:pt>
                <c:pt idx="771">
                  <c:v>41260</c:v>
                </c:pt>
                <c:pt idx="772">
                  <c:v>41261</c:v>
                </c:pt>
                <c:pt idx="773">
                  <c:v>41262</c:v>
                </c:pt>
                <c:pt idx="774">
                  <c:v>41263</c:v>
                </c:pt>
                <c:pt idx="775">
                  <c:v>41264</c:v>
                </c:pt>
                <c:pt idx="776">
                  <c:v>41267</c:v>
                </c:pt>
                <c:pt idx="777">
                  <c:v>41268</c:v>
                </c:pt>
                <c:pt idx="778">
                  <c:v>41269</c:v>
                </c:pt>
                <c:pt idx="779">
                  <c:v>41270</c:v>
                </c:pt>
                <c:pt idx="780">
                  <c:v>41271</c:v>
                </c:pt>
                <c:pt idx="781">
                  <c:v>41274</c:v>
                </c:pt>
                <c:pt idx="782">
                  <c:v>41275</c:v>
                </c:pt>
                <c:pt idx="783">
                  <c:v>41276</c:v>
                </c:pt>
                <c:pt idx="784">
                  <c:v>41277</c:v>
                </c:pt>
                <c:pt idx="785">
                  <c:v>41278</c:v>
                </c:pt>
                <c:pt idx="786">
                  <c:v>41281</c:v>
                </c:pt>
                <c:pt idx="787">
                  <c:v>41282</c:v>
                </c:pt>
                <c:pt idx="788">
                  <c:v>41283</c:v>
                </c:pt>
                <c:pt idx="789">
                  <c:v>41284</c:v>
                </c:pt>
                <c:pt idx="790">
                  <c:v>41285</c:v>
                </c:pt>
                <c:pt idx="791">
                  <c:v>41288</c:v>
                </c:pt>
                <c:pt idx="792">
                  <c:v>41289</c:v>
                </c:pt>
                <c:pt idx="793">
                  <c:v>41290</c:v>
                </c:pt>
                <c:pt idx="794">
                  <c:v>41291</c:v>
                </c:pt>
                <c:pt idx="795">
                  <c:v>41292</c:v>
                </c:pt>
                <c:pt idx="796">
                  <c:v>41295</c:v>
                </c:pt>
                <c:pt idx="797">
                  <c:v>41296</c:v>
                </c:pt>
                <c:pt idx="798">
                  <c:v>41297</c:v>
                </c:pt>
                <c:pt idx="799">
                  <c:v>41298</c:v>
                </c:pt>
                <c:pt idx="800">
                  <c:v>41299</c:v>
                </c:pt>
                <c:pt idx="801">
                  <c:v>41302</c:v>
                </c:pt>
                <c:pt idx="802">
                  <c:v>41303</c:v>
                </c:pt>
                <c:pt idx="803">
                  <c:v>41304</c:v>
                </c:pt>
                <c:pt idx="804">
                  <c:v>41305</c:v>
                </c:pt>
                <c:pt idx="805">
                  <c:v>41306</c:v>
                </c:pt>
                <c:pt idx="806">
                  <c:v>41309</c:v>
                </c:pt>
                <c:pt idx="807">
                  <c:v>41310</c:v>
                </c:pt>
                <c:pt idx="808">
                  <c:v>41311</c:v>
                </c:pt>
                <c:pt idx="809">
                  <c:v>41312</c:v>
                </c:pt>
                <c:pt idx="810">
                  <c:v>41313</c:v>
                </c:pt>
                <c:pt idx="811">
                  <c:v>41316</c:v>
                </c:pt>
                <c:pt idx="812">
                  <c:v>41317</c:v>
                </c:pt>
                <c:pt idx="813">
                  <c:v>41318</c:v>
                </c:pt>
                <c:pt idx="814">
                  <c:v>41319</c:v>
                </c:pt>
                <c:pt idx="815">
                  <c:v>41320</c:v>
                </c:pt>
                <c:pt idx="816">
                  <c:v>41323</c:v>
                </c:pt>
                <c:pt idx="817">
                  <c:v>41324</c:v>
                </c:pt>
                <c:pt idx="818">
                  <c:v>41325</c:v>
                </c:pt>
                <c:pt idx="819">
                  <c:v>41326</c:v>
                </c:pt>
                <c:pt idx="820">
                  <c:v>41327</c:v>
                </c:pt>
                <c:pt idx="821">
                  <c:v>41330</c:v>
                </c:pt>
                <c:pt idx="822">
                  <c:v>41331</c:v>
                </c:pt>
                <c:pt idx="823">
                  <c:v>41332</c:v>
                </c:pt>
                <c:pt idx="824">
                  <c:v>41333</c:v>
                </c:pt>
                <c:pt idx="825">
                  <c:v>41334</c:v>
                </c:pt>
                <c:pt idx="826">
                  <c:v>41337</c:v>
                </c:pt>
                <c:pt idx="827">
                  <c:v>41338</c:v>
                </c:pt>
                <c:pt idx="828">
                  <c:v>41339</c:v>
                </c:pt>
                <c:pt idx="829">
                  <c:v>41340</c:v>
                </c:pt>
                <c:pt idx="830">
                  <c:v>41341</c:v>
                </c:pt>
                <c:pt idx="831">
                  <c:v>41344</c:v>
                </c:pt>
                <c:pt idx="832">
                  <c:v>41345</c:v>
                </c:pt>
                <c:pt idx="833">
                  <c:v>41346</c:v>
                </c:pt>
                <c:pt idx="834">
                  <c:v>41347</c:v>
                </c:pt>
                <c:pt idx="835">
                  <c:v>41348</c:v>
                </c:pt>
                <c:pt idx="836">
                  <c:v>41351</c:v>
                </c:pt>
                <c:pt idx="837">
                  <c:v>41352</c:v>
                </c:pt>
                <c:pt idx="838">
                  <c:v>41353</c:v>
                </c:pt>
                <c:pt idx="839">
                  <c:v>41354</c:v>
                </c:pt>
                <c:pt idx="840">
                  <c:v>41355</c:v>
                </c:pt>
                <c:pt idx="841">
                  <c:v>41358</c:v>
                </c:pt>
                <c:pt idx="842">
                  <c:v>41359</c:v>
                </c:pt>
                <c:pt idx="843">
                  <c:v>41360</c:v>
                </c:pt>
                <c:pt idx="844">
                  <c:v>41361</c:v>
                </c:pt>
                <c:pt idx="845">
                  <c:v>41362</c:v>
                </c:pt>
                <c:pt idx="846">
                  <c:v>41365</c:v>
                </c:pt>
                <c:pt idx="847">
                  <c:v>41366</c:v>
                </c:pt>
                <c:pt idx="848">
                  <c:v>41367</c:v>
                </c:pt>
                <c:pt idx="849">
                  <c:v>41368</c:v>
                </c:pt>
                <c:pt idx="850">
                  <c:v>41369</c:v>
                </c:pt>
                <c:pt idx="851">
                  <c:v>41372</c:v>
                </c:pt>
                <c:pt idx="852">
                  <c:v>41373</c:v>
                </c:pt>
                <c:pt idx="853">
                  <c:v>41374</c:v>
                </c:pt>
                <c:pt idx="854">
                  <c:v>41375</c:v>
                </c:pt>
                <c:pt idx="855">
                  <c:v>41376</c:v>
                </c:pt>
                <c:pt idx="856">
                  <c:v>41379</c:v>
                </c:pt>
                <c:pt idx="857">
                  <c:v>41380</c:v>
                </c:pt>
                <c:pt idx="858">
                  <c:v>41381</c:v>
                </c:pt>
                <c:pt idx="859">
                  <c:v>41382</c:v>
                </c:pt>
                <c:pt idx="860">
                  <c:v>41383</c:v>
                </c:pt>
                <c:pt idx="861">
                  <c:v>41386</c:v>
                </c:pt>
                <c:pt idx="862">
                  <c:v>41387</c:v>
                </c:pt>
                <c:pt idx="863">
                  <c:v>41388</c:v>
                </c:pt>
                <c:pt idx="864">
                  <c:v>41389</c:v>
                </c:pt>
                <c:pt idx="865">
                  <c:v>41390</c:v>
                </c:pt>
                <c:pt idx="866">
                  <c:v>41393</c:v>
                </c:pt>
                <c:pt idx="867">
                  <c:v>41394</c:v>
                </c:pt>
                <c:pt idx="868">
                  <c:v>41395</c:v>
                </c:pt>
                <c:pt idx="869">
                  <c:v>41396</c:v>
                </c:pt>
                <c:pt idx="870">
                  <c:v>41397</c:v>
                </c:pt>
                <c:pt idx="871">
                  <c:v>41400</c:v>
                </c:pt>
                <c:pt idx="872">
                  <c:v>41401</c:v>
                </c:pt>
                <c:pt idx="873">
                  <c:v>41402</c:v>
                </c:pt>
                <c:pt idx="874">
                  <c:v>41403</c:v>
                </c:pt>
                <c:pt idx="875">
                  <c:v>41404</c:v>
                </c:pt>
                <c:pt idx="876">
                  <c:v>41407</c:v>
                </c:pt>
                <c:pt idx="877">
                  <c:v>41408</c:v>
                </c:pt>
                <c:pt idx="878">
                  <c:v>41409</c:v>
                </c:pt>
                <c:pt idx="879">
                  <c:v>41410</c:v>
                </c:pt>
                <c:pt idx="880">
                  <c:v>41411</c:v>
                </c:pt>
              </c:numCache>
            </c:numRef>
          </c:cat>
          <c:val>
            <c:numRef>
              <c:f>Data!$B$2562:$B$3600</c:f>
              <c:numCache>
                <c:formatCode>0.000</c:formatCode>
                <c:ptCount val="1039"/>
                <c:pt idx="0">
                  <c:v>0</c:v>
                </c:pt>
                <c:pt idx="1">
                  <c:v>1124.5999999999999</c:v>
                </c:pt>
                <c:pt idx="2">
                  <c:v>1129.5999999999999</c:v>
                </c:pt>
                <c:pt idx="3">
                  <c:v>1141</c:v>
                </c:pt>
                <c:pt idx="4">
                  <c:v>1139.5</c:v>
                </c:pt>
                <c:pt idx="5">
                  <c:v>1140</c:v>
                </c:pt>
                <c:pt idx="6">
                  <c:v>1163</c:v>
                </c:pt>
                <c:pt idx="7">
                  <c:v>1158.3</c:v>
                </c:pt>
                <c:pt idx="8">
                  <c:v>1138.9000000000001</c:v>
                </c:pt>
                <c:pt idx="9">
                  <c:v>1146.7</c:v>
                </c:pt>
                <c:pt idx="10">
                  <c:v>1146</c:v>
                </c:pt>
                <c:pt idx="11">
                  <c:v>0</c:v>
                </c:pt>
                <c:pt idx="12">
                  <c:v>1140.7</c:v>
                </c:pt>
                <c:pt idx="13">
                  <c:v>1141.7</c:v>
                </c:pt>
                <c:pt idx="14">
                  <c:v>1117.4000000000001</c:v>
                </c:pt>
                <c:pt idx="15">
                  <c:v>1098.9000000000001</c:v>
                </c:pt>
                <c:pt idx="16">
                  <c:v>1104</c:v>
                </c:pt>
                <c:pt idx="17">
                  <c:v>1103.2</c:v>
                </c:pt>
                <c:pt idx="18">
                  <c:v>1102.0999999999999</c:v>
                </c:pt>
                <c:pt idx="19">
                  <c:v>1095.7</c:v>
                </c:pt>
                <c:pt idx="20">
                  <c:v>1090.8</c:v>
                </c:pt>
                <c:pt idx="21">
                  <c:v>1108.8</c:v>
                </c:pt>
                <c:pt idx="22">
                  <c:v>1119.9000000000001</c:v>
                </c:pt>
                <c:pt idx="23">
                  <c:v>1126.4000000000001</c:v>
                </c:pt>
                <c:pt idx="24">
                  <c:v>1112</c:v>
                </c:pt>
                <c:pt idx="25">
                  <c:v>1069.4000000000001</c:v>
                </c:pt>
                <c:pt idx="26">
                  <c:v>1074.3</c:v>
                </c:pt>
                <c:pt idx="27">
                  <c:v>1083.8</c:v>
                </c:pt>
                <c:pt idx="28">
                  <c:v>1083</c:v>
                </c:pt>
                <c:pt idx="29">
                  <c:v>1098.4000000000001</c:v>
                </c:pt>
                <c:pt idx="30">
                  <c:v>1097.7</c:v>
                </c:pt>
                <c:pt idx="31">
                  <c:v>0</c:v>
                </c:pt>
                <c:pt idx="32">
                  <c:v>1121.9000000000001</c:v>
                </c:pt>
                <c:pt idx="33">
                  <c:v>1128.7</c:v>
                </c:pt>
                <c:pt idx="34">
                  <c:v>1124.8</c:v>
                </c:pt>
                <c:pt idx="35">
                  <c:v>1127.4000000000001</c:v>
                </c:pt>
                <c:pt idx="36">
                  <c:v>1131.5</c:v>
                </c:pt>
                <c:pt idx="37">
                  <c:v>1121.7</c:v>
                </c:pt>
                <c:pt idx="38">
                  <c:v>1108.8</c:v>
                </c:pt>
                <c:pt idx="39">
                  <c:v>1110</c:v>
                </c:pt>
                <c:pt idx="40">
                  <c:v>1119.5</c:v>
                </c:pt>
                <c:pt idx="41">
                  <c:v>1123.9000000000001</c:v>
                </c:pt>
                <c:pt idx="42">
                  <c:v>1138.3</c:v>
                </c:pt>
                <c:pt idx="43">
                  <c:v>1145.8</c:v>
                </c:pt>
                <c:pt idx="44">
                  <c:v>1142.3</c:v>
                </c:pt>
                <c:pt idx="45">
                  <c:v>1141.2</c:v>
                </c:pt>
                <c:pt idx="46">
                  <c:v>1138</c:v>
                </c:pt>
                <c:pt idx="47">
                  <c:v>1125.0999999999999</c:v>
                </c:pt>
                <c:pt idx="48">
                  <c:v>1128.3</c:v>
                </c:pt>
                <c:pt idx="49">
                  <c:v>1111.7</c:v>
                </c:pt>
                <c:pt idx="50">
                  <c:v>1119.5</c:v>
                </c:pt>
                <c:pt idx="51">
                  <c:v>1110.5</c:v>
                </c:pt>
                <c:pt idx="52">
                  <c:v>1129.3</c:v>
                </c:pt>
                <c:pt idx="53">
                  <c:v>1133.9000000000001</c:v>
                </c:pt>
                <c:pt idx="54">
                  <c:v>1129.5</c:v>
                </c:pt>
                <c:pt idx="55">
                  <c:v>1127.5</c:v>
                </c:pt>
                <c:pt idx="56">
                  <c:v>1108.5999999999999</c:v>
                </c:pt>
                <c:pt idx="57">
                  <c:v>1108</c:v>
                </c:pt>
                <c:pt idx="58">
                  <c:v>1106</c:v>
                </c:pt>
                <c:pt idx="59">
                  <c:v>1095.5999999999999</c:v>
                </c:pt>
                <c:pt idx="60">
                  <c:v>1109.8</c:v>
                </c:pt>
                <c:pt idx="61">
                  <c:v>1114.7</c:v>
                </c:pt>
                <c:pt idx="62">
                  <c:v>1112.9000000000001</c:v>
                </c:pt>
                <c:pt idx="63">
                  <c:v>1118.7</c:v>
                </c:pt>
                <c:pt idx="64">
                  <c:v>1129.0999999999999</c:v>
                </c:pt>
                <c:pt idx="65">
                  <c:v>0</c:v>
                </c:pt>
                <c:pt idx="66">
                  <c:v>1134.3</c:v>
                </c:pt>
                <c:pt idx="67">
                  <c:v>1139.5999999999999</c:v>
                </c:pt>
                <c:pt idx="68">
                  <c:v>1154.2</c:v>
                </c:pt>
                <c:pt idx="69">
                  <c:v>1154.7</c:v>
                </c:pt>
                <c:pt idx="70">
                  <c:v>1165.8</c:v>
                </c:pt>
                <c:pt idx="71">
                  <c:v>1170.7</c:v>
                </c:pt>
                <c:pt idx="72">
                  <c:v>1158.0999999999999</c:v>
                </c:pt>
                <c:pt idx="73">
                  <c:v>1162.8</c:v>
                </c:pt>
                <c:pt idx="74">
                  <c:v>1162.3</c:v>
                </c:pt>
                <c:pt idx="75">
                  <c:v>1161.2</c:v>
                </c:pt>
                <c:pt idx="76">
                  <c:v>1138.5</c:v>
                </c:pt>
                <c:pt idx="77">
                  <c:v>1146.8</c:v>
                </c:pt>
                <c:pt idx="78">
                  <c:v>1151.2</c:v>
                </c:pt>
                <c:pt idx="79">
                  <c:v>1149.8</c:v>
                </c:pt>
                <c:pt idx="80">
                  <c:v>1157.9000000000001</c:v>
                </c:pt>
                <c:pt idx="81">
                  <c:v>1160.7</c:v>
                </c:pt>
                <c:pt idx="82">
                  <c:v>1173.4000000000001</c:v>
                </c:pt>
                <c:pt idx="83">
                  <c:v>1175.3</c:v>
                </c:pt>
                <c:pt idx="84">
                  <c:v>1171.8</c:v>
                </c:pt>
                <c:pt idx="85">
                  <c:v>1182.5</c:v>
                </c:pt>
                <c:pt idx="86">
                  <c:v>1188.4000000000001</c:v>
                </c:pt>
                <c:pt idx="87">
                  <c:v>1192.8</c:v>
                </c:pt>
                <c:pt idx="88">
                  <c:v>1177.7</c:v>
                </c:pt>
                <c:pt idx="89">
                  <c:v>1211.9000000000001</c:v>
                </c:pt>
                <c:pt idx="90">
                  <c:v>1214.9000000000001</c:v>
                </c:pt>
                <c:pt idx="91">
                  <c:v>1207</c:v>
                </c:pt>
                <c:pt idx="92">
                  <c:v>1235.2</c:v>
                </c:pt>
                <c:pt idx="93">
                  <c:v>1249.2</c:v>
                </c:pt>
                <c:pt idx="94">
                  <c:v>1243.7</c:v>
                </c:pt>
                <c:pt idx="95">
                  <c:v>1249.7</c:v>
                </c:pt>
                <c:pt idx="96">
                  <c:v>1242.8</c:v>
                </c:pt>
                <c:pt idx="97">
                  <c:v>1229.5999999999999</c:v>
                </c:pt>
                <c:pt idx="98">
                  <c:v>1228.2</c:v>
                </c:pt>
                <c:pt idx="99">
                  <c:v>1198.2</c:v>
                </c:pt>
                <c:pt idx="100">
                  <c:v>1188</c:v>
                </c:pt>
                <c:pt idx="101">
                  <c:v>1197.3</c:v>
                </c:pt>
                <c:pt idx="102">
                  <c:v>1200.7</c:v>
                </c:pt>
                <c:pt idx="103">
                  <c:v>1216.9000000000001</c:v>
                </c:pt>
                <c:pt idx="104">
                  <c:v>1218.5</c:v>
                </c:pt>
                <c:pt idx="105">
                  <c:v>1214.8</c:v>
                </c:pt>
                <c:pt idx="106">
                  <c:v>0</c:v>
                </c:pt>
                <c:pt idx="107">
                  <c:v>1230.5999999999999</c:v>
                </c:pt>
                <c:pt idx="108">
                  <c:v>1228.9000000000001</c:v>
                </c:pt>
                <c:pt idx="109">
                  <c:v>1226.5</c:v>
                </c:pt>
                <c:pt idx="110">
                  <c:v>1221.7</c:v>
                </c:pt>
                <c:pt idx="111">
                  <c:v>1246.7</c:v>
                </c:pt>
                <c:pt idx="112">
                  <c:v>1254.5</c:v>
                </c:pt>
                <c:pt idx="113">
                  <c:v>1242.5999999999999</c:v>
                </c:pt>
                <c:pt idx="114">
                  <c:v>1236</c:v>
                </c:pt>
                <c:pt idx="115">
                  <c:v>1232.4000000000001</c:v>
                </c:pt>
                <c:pt idx="116">
                  <c:v>1235.9000000000001</c:v>
                </c:pt>
                <c:pt idx="117">
                  <c:v>1238.5</c:v>
                </c:pt>
                <c:pt idx="118">
                  <c:v>1239.5</c:v>
                </c:pt>
                <c:pt idx="119">
                  <c:v>1252.8</c:v>
                </c:pt>
                <c:pt idx="120">
                  <c:v>1263.7</c:v>
                </c:pt>
                <c:pt idx="121">
                  <c:v>1266.5</c:v>
                </c:pt>
                <c:pt idx="122">
                  <c:v>1244</c:v>
                </c:pt>
                <c:pt idx="123">
                  <c:v>1247.4000000000001</c:v>
                </c:pt>
                <c:pt idx="124">
                  <c:v>1249.5</c:v>
                </c:pt>
                <c:pt idx="125">
                  <c:v>1259.5</c:v>
                </c:pt>
                <c:pt idx="126">
                  <c:v>1263.7</c:v>
                </c:pt>
                <c:pt idx="127">
                  <c:v>1246</c:v>
                </c:pt>
                <c:pt idx="128">
                  <c:v>1248.8</c:v>
                </c:pt>
                <c:pt idx="129">
                  <c:v>1244.8</c:v>
                </c:pt>
                <c:pt idx="130">
                  <c:v>1214</c:v>
                </c:pt>
                <c:pt idx="131">
                  <c:v>0</c:v>
                </c:pt>
                <c:pt idx="132">
                  <c:v>1215.0999999999999</c:v>
                </c:pt>
                <c:pt idx="133">
                  <c:v>1204.4000000000001</c:v>
                </c:pt>
                <c:pt idx="134">
                  <c:v>1208.2</c:v>
                </c:pt>
                <c:pt idx="135">
                  <c:v>1214.0999999999999</c:v>
                </c:pt>
                <c:pt idx="136">
                  <c:v>1213.5</c:v>
                </c:pt>
                <c:pt idx="137">
                  <c:v>1218.8</c:v>
                </c:pt>
                <c:pt idx="138">
                  <c:v>1218.2</c:v>
                </c:pt>
                <c:pt idx="139">
                  <c:v>1217.3</c:v>
                </c:pt>
                <c:pt idx="140">
                  <c:v>1210.9000000000001</c:v>
                </c:pt>
                <c:pt idx="141">
                  <c:v>1194.7</c:v>
                </c:pt>
                <c:pt idx="142">
                  <c:v>1193.7</c:v>
                </c:pt>
                <c:pt idx="143">
                  <c:v>1198</c:v>
                </c:pt>
                <c:pt idx="144">
                  <c:v>1201.2</c:v>
                </c:pt>
                <c:pt idx="145">
                  <c:v>1203.9000000000001</c:v>
                </c:pt>
                <c:pt idx="146">
                  <c:v>1194.8</c:v>
                </c:pt>
                <c:pt idx="147">
                  <c:v>1186.5</c:v>
                </c:pt>
                <c:pt idx="148">
                  <c:v>1165</c:v>
                </c:pt>
                <c:pt idx="149">
                  <c:v>1169.2</c:v>
                </c:pt>
                <c:pt idx="150">
                  <c:v>1183.0999999999999</c:v>
                </c:pt>
                <c:pt idx="151">
                  <c:v>1192.5999999999999</c:v>
                </c:pt>
                <c:pt idx="152">
                  <c:v>1191.5999999999999</c:v>
                </c:pt>
                <c:pt idx="153">
                  <c:v>1203.9000000000001</c:v>
                </c:pt>
                <c:pt idx="154">
                  <c:v>1201.3</c:v>
                </c:pt>
                <c:pt idx="155">
                  <c:v>1212.0999999999999</c:v>
                </c:pt>
                <c:pt idx="156">
                  <c:v>1210.9000000000001</c:v>
                </c:pt>
                <c:pt idx="157">
                  <c:v>1208.5</c:v>
                </c:pt>
                <c:pt idx="158">
                  <c:v>1208.9000000000001</c:v>
                </c:pt>
                <c:pt idx="159">
                  <c:v>1217.3</c:v>
                </c:pt>
                <c:pt idx="160">
                  <c:v>1218.5999999999999</c:v>
                </c:pt>
                <c:pt idx="161">
                  <c:v>1228.3</c:v>
                </c:pt>
                <c:pt idx="162">
                  <c:v>1229.7</c:v>
                </c:pt>
                <c:pt idx="163">
                  <c:v>1233.2</c:v>
                </c:pt>
                <c:pt idx="164">
                  <c:v>1238.2</c:v>
                </c:pt>
                <c:pt idx="165">
                  <c:v>1234.2</c:v>
                </c:pt>
                <c:pt idx="166">
                  <c:v>1232.5</c:v>
                </c:pt>
                <c:pt idx="167">
                  <c:v>1236.4000000000001</c:v>
                </c:pt>
                <c:pt idx="168">
                  <c:v>1242</c:v>
                </c:pt>
                <c:pt idx="169">
                  <c:v>1244.5</c:v>
                </c:pt>
                <c:pt idx="170">
                  <c:v>1242.9000000000001</c:v>
                </c:pt>
                <c:pt idx="171">
                  <c:v>1239</c:v>
                </c:pt>
                <c:pt idx="172">
                  <c:v>1250.5</c:v>
                </c:pt>
                <c:pt idx="173">
                  <c:v>1255.3</c:v>
                </c:pt>
                <c:pt idx="174">
                  <c:v>1253.5999999999999</c:v>
                </c:pt>
                <c:pt idx="175">
                  <c:v>1254.3</c:v>
                </c:pt>
                <c:pt idx="176">
                  <c:v>0</c:v>
                </c:pt>
                <c:pt idx="177">
                  <c:v>1260.3</c:v>
                </c:pt>
                <c:pt idx="178">
                  <c:v>1263.2</c:v>
                </c:pt>
                <c:pt idx="179">
                  <c:v>1258.9000000000001</c:v>
                </c:pt>
                <c:pt idx="180">
                  <c:v>1251</c:v>
                </c:pt>
                <c:pt idx="181">
                  <c:v>1249.5</c:v>
                </c:pt>
                <c:pt idx="182">
                  <c:v>1274.5999999999999</c:v>
                </c:pt>
                <c:pt idx="183">
                  <c:v>1271.7</c:v>
                </c:pt>
                <c:pt idx="184">
                  <c:v>1277.5999999999999</c:v>
                </c:pt>
                <c:pt idx="185">
                  <c:v>1282.5</c:v>
                </c:pt>
                <c:pt idx="186">
                  <c:v>1283.7</c:v>
                </c:pt>
                <c:pt idx="187">
                  <c:v>1290.9000000000001</c:v>
                </c:pt>
                <c:pt idx="188">
                  <c:v>1296.2</c:v>
                </c:pt>
                <c:pt idx="189">
                  <c:v>1295.9000000000001</c:v>
                </c:pt>
                <c:pt idx="190">
                  <c:v>1299.7</c:v>
                </c:pt>
                <c:pt idx="191">
                  <c:v>1299.5</c:v>
                </c:pt>
                <c:pt idx="192">
                  <c:v>1309.8</c:v>
                </c:pt>
                <c:pt idx="193">
                  <c:v>1312.5</c:v>
                </c:pt>
                <c:pt idx="194">
                  <c:v>1315.2</c:v>
                </c:pt>
                <c:pt idx="195">
                  <c:v>1322</c:v>
                </c:pt>
                <c:pt idx="196">
                  <c:v>1321.3</c:v>
                </c:pt>
                <c:pt idx="197">
                  <c:v>1342.9</c:v>
                </c:pt>
                <c:pt idx="198">
                  <c:v>1351</c:v>
                </c:pt>
                <c:pt idx="199">
                  <c:v>1366</c:v>
                </c:pt>
                <c:pt idx="200">
                  <c:v>1350.8</c:v>
                </c:pt>
                <c:pt idx="201">
                  <c:v>1356.3</c:v>
                </c:pt>
                <c:pt idx="202">
                  <c:v>1356.3</c:v>
                </c:pt>
                <c:pt idx="203">
                  <c:v>1375.7</c:v>
                </c:pt>
                <c:pt idx="204">
                  <c:v>1388.1</c:v>
                </c:pt>
                <c:pt idx="205">
                  <c:v>1386.4</c:v>
                </c:pt>
                <c:pt idx="206">
                  <c:v>1375.6</c:v>
                </c:pt>
                <c:pt idx="207">
                  <c:v>1371.7</c:v>
                </c:pt>
                <c:pt idx="208">
                  <c:v>1348.1</c:v>
                </c:pt>
                <c:pt idx="209">
                  <c:v>1349.6</c:v>
                </c:pt>
                <c:pt idx="210">
                  <c:v>1328.8</c:v>
                </c:pt>
                <c:pt idx="211">
                  <c:v>1349.5</c:v>
                </c:pt>
                <c:pt idx="212">
                  <c:v>1343.8</c:v>
                </c:pt>
                <c:pt idx="213">
                  <c:v>1343.7</c:v>
                </c:pt>
                <c:pt idx="214">
                  <c:v>1346.2</c:v>
                </c:pt>
                <c:pt idx="215">
                  <c:v>1359.7</c:v>
                </c:pt>
                <c:pt idx="216">
                  <c:v>1366.4</c:v>
                </c:pt>
                <c:pt idx="217">
                  <c:v>1359.9</c:v>
                </c:pt>
                <c:pt idx="218">
                  <c:v>1364.8</c:v>
                </c:pt>
                <c:pt idx="219">
                  <c:v>1393.4</c:v>
                </c:pt>
                <c:pt idx="220">
                  <c:v>1398.7</c:v>
                </c:pt>
                <c:pt idx="221">
                  <c:v>1410.4</c:v>
                </c:pt>
                <c:pt idx="222">
                  <c:v>1424.3</c:v>
                </c:pt>
                <c:pt idx="223">
                  <c:v>1410</c:v>
                </c:pt>
                <c:pt idx="224">
                  <c:v>1417.6</c:v>
                </c:pt>
                <c:pt idx="225">
                  <c:v>1410</c:v>
                </c:pt>
                <c:pt idx="226">
                  <c:v>1376.6</c:v>
                </c:pt>
                <c:pt idx="227">
                  <c:v>1364.3</c:v>
                </c:pt>
                <c:pt idx="228">
                  <c:v>1344.6</c:v>
                </c:pt>
                <c:pt idx="229">
                  <c:v>1359</c:v>
                </c:pt>
                <c:pt idx="230">
                  <c:v>1362.9</c:v>
                </c:pt>
                <c:pt idx="231">
                  <c:v>1367.4</c:v>
                </c:pt>
                <c:pt idx="232">
                  <c:v>1382.9</c:v>
                </c:pt>
                <c:pt idx="233">
                  <c:v>1381</c:v>
                </c:pt>
                <c:pt idx="234">
                  <c:v>0</c:v>
                </c:pt>
                <c:pt idx="235">
                  <c:v>1374.9</c:v>
                </c:pt>
                <c:pt idx="236">
                  <c:v>1369.3</c:v>
                </c:pt>
                <c:pt idx="237">
                  <c:v>1390.1</c:v>
                </c:pt>
                <c:pt idx="238">
                  <c:v>1398.3</c:v>
                </c:pt>
                <c:pt idx="239">
                  <c:v>1399.7</c:v>
                </c:pt>
                <c:pt idx="240">
                  <c:v>1417</c:v>
                </c:pt>
                <c:pt idx="241">
                  <c:v>1429.4</c:v>
                </c:pt>
                <c:pt idx="242">
                  <c:v>1432.5</c:v>
                </c:pt>
                <c:pt idx="243">
                  <c:v>1405.4</c:v>
                </c:pt>
                <c:pt idx="244">
                  <c:v>1395.6</c:v>
                </c:pt>
                <c:pt idx="245">
                  <c:v>1393</c:v>
                </c:pt>
                <c:pt idx="246">
                  <c:v>1400.2</c:v>
                </c:pt>
                <c:pt idx="247">
                  <c:v>1408.9</c:v>
                </c:pt>
                <c:pt idx="248">
                  <c:v>1398</c:v>
                </c:pt>
                <c:pt idx="249">
                  <c:v>1387.3</c:v>
                </c:pt>
                <c:pt idx="250">
                  <c:v>1379.8</c:v>
                </c:pt>
                <c:pt idx="251">
                  <c:v>1388.9</c:v>
                </c:pt>
                <c:pt idx="252">
                  <c:v>1393</c:v>
                </c:pt>
                <c:pt idx="253">
                  <c:v>1391.7</c:v>
                </c:pt>
                <c:pt idx="254">
                  <c:v>1389</c:v>
                </c:pt>
                <c:pt idx="255">
                  <c:v>0</c:v>
                </c:pt>
                <c:pt idx="256">
                  <c:v>1387</c:v>
                </c:pt>
                <c:pt idx="257">
                  <c:v>1407.5</c:v>
                </c:pt>
                <c:pt idx="258">
                  <c:v>1414.9</c:v>
                </c:pt>
                <c:pt idx="259">
                  <c:v>1415.4</c:v>
                </c:pt>
                <c:pt idx="260">
                  <c:v>1422</c:v>
                </c:pt>
                <c:pt idx="261">
                  <c:v>1424.4</c:v>
                </c:pt>
                <c:pt idx="262">
                  <c:v>1417.8</c:v>
                </c:pt>
                <c:pt idx="263">
                  <c:v>1385.2</c:v>
                </c:pt>
                <c:pt idx="264">
                  <c:v>1380</c:v>
                </c:pt>
                <c:pt idx="265">
                  <c:v>1379</c:v>
                </c:pt>
                <c:pt idx="266">
                  <c:v>1376.4</c:v>
                </c:pt>
                <c:pt idx="267">
                  <c:v>1386.8</c:v>
                </c:pt>
                <c:pt idx="268">
                  <c:v>1389</c:v>
                </c:pt>
                <c:pt idx="269">
                  <c:v>1392.9</c:v>
                </c:pt>
                <c:pt idx="270">
                  <c:v>1377.8</c:v>
                </c:pt>
                <c:pt idx="271">
                  <c:v>0</c:v>
                </c:pt>
                <c:pt idx="272">
                  <c:v>1376</c:v>
                </c:pt>
                <c:pt idx="273">
                  <c:v>1378.9</c:v>
                </c:pt>
                <c:pt idx="274">
                  <c:v>1370.9</c:v>
                </c:pt>
                <c:pt idx="275">
                  <c:v>1349.7</c:v>
                </c:pt>
                <c:pt idx="276">
                  <c:v>1352.4</c:v>
                </c:pt>
                <c:pt idx="277">
                  <c:v>1338</c:v>
                </c:pt>
                <c:pt idx="278">
                  <c:v>1346.4</c:v>
                </c:pt>
                <c:pt idx="279">
                  <c:v>1347.5</c:v>
                </c:pt>
                <c:pt idx="280">
                  <c:v>1346.6</c:v>
                </c:pt>
                <c:pt idx="281">
                  <c:v>1345.9</c:v>
                </c:pt>
                <c:pt idx="282">
                  <c:v>1344.1</c:v>
                </c:pt>
                <c:pt idx="283">
                  <c:v>1345.6</c:v>
                </c:pt>
                <c:pt idx="284">
                  <c:v>1356.6</c:v>
                </c:pt>
                <c:pt idx="285">
                  <c:v>1361</c:v>
                </c:pt>
                <c:pt idx="286">
                  <c:v>1354.5</c:v>
                </c:pt>
                <c:pt idx="287">
                  <c:v>1368.7</c:v>
                </c:pt>
                <c:pt idx="288">
                  <c:v>1367.7</c:v>
                </c:pt>
                <c:pt idx="289">
                  <c:v>1366.8</c:v>
                </c:pt>
                <c:pt idx="290">
                  <c:v>1369.7</c:v>
                </c:pt>
                <c:pt idx="291">
                  <c:v>1367.5</c:v>
                </c:pt>
                <c:pt idx="292">
                  <c:v>1377.5</c:v>
                </c:pt>
                <c:pt idx="293">
                  <c:v>1382.7</c:v>
                </c:pt>
                <c:pt idx="294">
                  <c:v>1385.8</c:v>
                </c:pt>
                <c:pt idx="295">
                  <c:v>1392.6</c:v>
                </c:pt>
                <c:pt idx="296">
                  <c:v>1392.6</c:v>
                </c:pt>
                <c:pt idx="297">
                  <c:v>1411.5</c:v>
                </c:pt>
                <c:pt idx="298">
                  <c:v>1417.3</c:v>
                </c:pt>
                <c:pt idx="299">
                  <c:v>1418.8</c:v>
                </c:pt>
                <c:pt idx="300">
                  <c:v>1412.4</c:v>
                </c:pt>
                <c:pt idx="301">
                  <c:v>1417</c:v>
                </c:pt>
                <c:pt idx="302">
                  <c:v>1435.6</c:v>
                </c:pt>
                <c:pt idx="303">
                  <c:v>1441</c:v>
                </c:pt>
                <c:pt idx="304">
                  <c:v>1436.9</c:v>
                </c:pt>
                <c:pt idx="305">
                  <c:v>1434</c:v>
                </c:pt>
                <c:pt idx="306">
                  <c:v>1445.7</c:v>
                </c:pt>
                <c:pt idx="307">
                  <c:v>1437.2</c:v>
                </c:pt>
                <c:pt idx="308">
                  <c:v>1436.8</c:v>
                </c:pt>
                <c:pt idx="309">
                  <c:v>1431.8</c:v>
                </c:pt>
                <c:pt idx="310">
                  <c:v>1424.6</c:v>
                </c:pt>
                <c:pt idx="311">
                  <c:v>1433.5</c:v>
                </c:pt>
                <c:pt idx="312">
                  <c:v>1429</c:v>
                </c:pt>
                <c:pt idx="313">
                  <c:v>1406.6</c:v>
                </c:pt>
                <c:pt idx="314">
                  <c:v>1405.4</c:v>
                </c:pt>
                <c:pt idx="315">
                  <c:v>1424.1</c:v>
                </c:pt>
                <c:pt idx="316">
                  <c:v>1435.1</c:v>
                </c:pt>
                <c:pt idx="317">
                  <c:v>1432.3</c:v>
                </c:pt>
                <c:pt idx="318">
                  <c:v>1441.2</c:v>
                </c:pt>
                <c:pt idx="319">
                  <c:v>1448.6</c:v>
                </c:pt>
                <c:pt idx="320">
                  <c:v>1438.1</c:v>
                </c:pt>
                <c:pt idx="321">
                  <c:v>1430</c:v>
                </c:pt>
                <c:pt idx="322">
                  <c:v>1423.5</c:v>
                </c:pt>
                <c:pt idx="323">
                  <c:v>1430.3</c:v>
                </c:pt>
                <c:pt idx="324">
                  <c:v>1440</c:v>
                </c:pt>
                <c:pt idx="325">
                  <c:v>1437.8</c:v>
                </c:pt>
                <c:pt idx="326">
                  <c:v>1440.3</c:v>
                </c:pt>
                <c:pt idx="327">
                  <c:v>1458.6</c:v>
                </c:pt>
                <c:pt idx="328">
                  <c:v>1463.7</c:v>
                </c:pt>
                <c:pt idx="329">
                  <c:v>1466.5</c:v>
                </c:pt>
                <c:pt idx="330">
                  <c:v>1476.4</c:v>
                </c:pt>
                <c:pt idx="331">
                  <c:v>1478</c:v>
                </c:pt>
                <c:pt idx="332">
                  <c:v>1468.5</c:v>
                </c:pt>
                <c:pt idx="333">
                  <c:v>1463.7</c:v>
                </c:pt>
                <c:pt idx="334">
                  <c:v>1476.7</c:v>
                </c:pt>
                <c:pt idx="335">
                  <c:v>1489.1</c:v>
                </c:pt>
                <c:pt idx="336">
                  <c:v>1498.6</c:v>
                </c:pt>
                <c:pt idx="337">
                  <c:v>1500.5</c:v>
                </c:pt>
                <c:pt idx="338">
                  <c:v>1506.5</c:v>
                </c:pt>
                <c:pt idx="339">
                  <c:v>1509.6</c:v>
                </c:pt>
                <c:pt idx="340">
                  <c:v>1509.6</c:v>
                </c:pt>
                <c:pt idx="341">
                  <c:v>1519.2</c:v>
                </c:pt>
                <c:pt idx="342">
                  <c:v>1508.5</c:v>
                </c:pt>
                <c:pt idx="343">
                  <c:v>1530.7</c:v>
                </c:pt>
                <c:pt idx="344">
                  <c:v>1538.8</c:v>
                </c:pt>
                <c:pt idx="345">
                  <c:v>1569.8</c:v>
                </c:pt>
                <c:pt idx="346">
                  <c:v>1577.4</c:v>
                </c:pt>
                <c:pt idx="347">
                  <c:v>1551.4</c:v>
                </c:pt>
                <c:pt idx="348">
                  <c:v>1543.5</c:v>
                </c:pt>
                <c:pt idx="349">
                  <c:v>1522.1</c:v>
                </c:pt>
                <c:pt idx="350">
                  <c:v>1498.5</c:v>
                </c:pt>
                <c:pt idx="351">
                  <c:v>1513.9</c:v>
                </c:pt>
                <c:pt idx="352">
                  <c:v>1520</c:v>
                </c:pt>
                <c:pt idx="353">
                  <c:v>1526.8</c:v>
                </c:pt>
                <c:pt idx="354">
                  <c:v>1509.7</c:v>
                </c:pt>
                <c:pt idx="355">
                  <c:v>1516.4</c:v>
                </c:pt>
                <c:pt idx="356">
                  <c:v>1504.3</c:v>
                </c:pt>
                <c:pt idx="357">
                  <c:v>1497.5</c:v>
                </c:pt>
                <c:pt idx="358">
                  <c:v>1499.7</c:v>
                </c:pt>
                <c:pt idx="359">
                  <c:v>1499.6</c:v>
                </c:pt>
                <c:pt idx="360">
                  <c:v>1515.8</c:v>
                </c:pt>
                <c:pt idx="361">
                  <c:v>1519</c:v>
                </c:pt>
                <c:pt idx="362">
                  <c:v>1529</c:v>
                </c:pt>
                <c:pt idx="363">
                  <c:v>1532.5</c:v>
                </c:pt>
                <c:pt idx="364">
                  <c:v>1531.1</c:v>
                </c:pt>
                <c:pt idx="365">
                  <c:v>1538.5</c:v>
                </c:pt>
                <c:pt idx="366">
                  <c:v>1538.5</c:v>
                </c:pt>
                <c:pt idx="367">
                  <c:v>1541.1</c:v>
                </c:pt>
                <c:pt idx="368">
                  <c:v>1551.6</c:v>
                </c:pt>
                <c:pt idx="369">
                  <c:v>1545.5</c:v>
                </c:pt>
                <c:pt idx="370">
                  <c:v>1548.4</c:v>
                </c:pt>
                <c:pt idx="371">
                  <c:v>1555</c:v>
                </c:pt>
                <c:pt idx="372">
                  <c:v>1551.4</c:v>
                </c:pt>
                <c:pt idx="373">
                  <c:v>1547.4</c:v>
                </c:pt>
                <c:pt idx="374">
                  <c:v>1550.8</c:v>
                </c:pt>
                <c:pt idx="375">
                  <c:v>1546.5</c:v>
                </c:pt>
                <c:pt idx="376">
                  <c:v>1533.9</c:v>
                </c:pt>
                <c:pt idx="377">
                  <c:v>1527.6</c:v>
                </c:pt>
                <c:pt idx="378">
                  <c:v>1535.7</c:v>
                </c:pt>
                <c:pt idx="379">
                  <c:v>1534</c:v>
                </c:pt>
                <c:pt idx="380">
                  <c:v>1543</c:v>
                </c:pt>
                <c:pt idx="381">
                  <c:v>1548.2</c:v>
                </c:pt>
                <c:pt idx="382">
                  <c:v>1549</c:v>
                </c:pt>
                <c:pt idx="383">
                  <c:v>1559.3</c:v>
                </c:pt>
                <c:pt idx="384">
                  <c:v>1549.6</c:v>
                </c:pt>
                <c:pt idx="385">
                  <c:v>1526.5</c:v>
                </c:pt>
                <c:pt idx="386">
                  <c:v>1506.1</c:v>
                </c:pt>
                <c:pt idx="387">
                  <c:v>1507</c:v>
                </c:pt>
                <c:pt idx="388">
                  <c:v>1513.8</c:v>
                </c:pt>
                <c:pt idx="389">
                  <c:v>1514.8</c:v>
                </c:pt>
                <c:pt idx="390">
                  <c:v>1503</c:v>
                </c:pt>
                <c:pt idx="391">
                  <c:v>1503</c:v>
                </c:pt>
                <c:pt idx="392">
                  <c:v>1518</c:v>
                </c:pt>
                <c:pt idx="393">
                  <c:v>1534.5</c:v>
                </c:pt>
                <c:pt idx="394">
                  <c:v>1534.9</c:v>
                </c:pt>
                <c:pt idx="395">
                  <c:v>1546</c:v>
                </c:pt>
                <c:pt idx="396">
                  <c:v>1557.6</c:v>
                </c:pt>
                <c:pt idx="397">
                  <c:v>1574.3</c:v>
                </c:pt>
                <c:pt idx="398">
                  <c:v>1588.9</c:v>
                </c:pt>
                <c:pt idx="399">
                  <c:v>1594.9</c:v>
                </c:pt>
                <c:pt idx="400">
                  <c:v>1594.5</c:v>
                </c:pt>
                <c:pt idx="401">
                  <c:v>1607.9</c:v>
                </c:pt>
                <c:pt idx="402">
                  <c:v>1610.7</c:v>
                </c:pt>
                <c:pt idx="403">
                  <c:v>1602.6</c:v>
                </c:pt>
                <c:pt idx="404">
                  <c:v>1605</c:v>
                </c:pt>
                <c:pt idx="405">
                  <c:v>1607.7</c:v>
                </c:pt>
                <c:pt idx="406">
                  <c:v>1624.3</c:v>
                </c:pt>
                <c:pt idx="407">
                  <c:v>1620.8</c:v>
                </c:pt>
                <c:pt idx="408">
                  <c:v>1628.8</c:v>
                </c:pt>
                <c:pt idx="409">
                  <c:v>1620.6</c:v>
                </c:pt>
                <c:pt idx="410">
                  <c:v>1634.9</c:v>
                </c:pt>
                <c:pt idx="411">
                  <c:v>1633.2</c:v>
                </c:pt>
                <c:pt idx="412">
                  <c:v>1663</c:v>
                </c:pt>
                <c:pt idx="413">
                  <c:v>1675.3</c:v>
                </c:pt>
                <c:pt idx="414">
                  <c:v>1683.5</c:v>
                </c:pt>
                <c:pt idx="415">
                  <c:v>1671.2</c:v>
                </c:pt>
                <c:pt idx="416">
                  <c:v>1721.8</c:v>
                </c:pt>
                <c:pt idx="417">
                  <c:v>1780.9</c:v>
                </c:pt>
                <c:pt idx="418">
                  <c:v>1799.1</c:v>
                </c:pt>
                <c:pt idx="419">
                  <c:v>1815.8</c:v>
                </c:pt>
                <c:pt idx="420">
                  <c:v>1769.3</c:v>
                </c:pt>
                <c:pt idx="421">
                  <c:v>1767.7</c:v>
                </c:pt>
                <c:pt idx="422">
                  <c:v>1788.4</c:v>
                </c:pt>
                <c:pt idx="423">
                  <c:v>1795.9</c:v>
                </c:pt>
                <c:pt idx="424">
                  <c:v>1830</c:v>
                </c:pt>
                <c:pt idx="425">
                  <c:v>1878.8</c:v>
                </c:pt>
                <c:pt idx="426">
                  <c:v>1901.5</c:v>
                </c:pt>
                <c:pt idx="427">
                  <c:v>1915</c:v>
                </c:pt>
                <c:pt idx="428">
                  <c:v>1854.8</c:v>
                </c:pt>
                <c:pt idx="429">
                  <c:v>1774.7</c:v>
                </c:pt>
                <c:pt idx="430">
                  <c:v>1829.8</c:v>
                </c:pt>
                <c:pt idx="431">
                  <c:v>1839</c:v>
                </c:pt>
                <c:pt idx="432">
                  <c:v>1840.9</c:v>
                </c:pt>
                <c:pt idx="433">
                  <c:v>1840.3</c:v>
                </c:pt>
                <c:pt idx="434">
                  <c:v>1831.2</c:v>
                </c:pt>
                <c:pt idx="435">
                  <c:v>1885</c:v>
                </c:pt>
                <c:pt idx="436">
                  <c:v>1885</c:v>
                </c:pt>
                <c:pt idx="437">
                  <c:v>1920.7</c:v>
                </c:pt>
                <c:pt idx="438">
                  <c:v>1880.2</c:v>
                </c:pt>
                <c:pt idx="439">
                  <c:v>1870.9</c:v>
                </c:pt>
                <c:pt idx="440">
                  <c:v>1886.6</c:v>
                </c:pt>
                <c:pt idx="441">
                  <c:v>1862.9</c:v>
                </c:pt>
                <c:pt idx="442">
                  <c:v>1844.6</c:v>
                </c:pt>
                <c:pt idx="443">
                  <c:v>1845.5</c:v>
                </c:pt>
                <c:pt idx="444">
                  <c:v>1827.4</c:v>
                </c:pt>
                <c:pt idx="445">
                  <c:v>1822</c:v>
                </c:pt>
                <c:pt idx="446">
                  <c:v>1830.6</c:v>
                </c:pt>
                <c:pt idx="447">
                  <c:v>1811.7</c:v>
                </c:pt>
                <c:pt idx="448">
                  <c:v>1817</c:v>
                </c:pt>
                <c:pt idx="449">
                  <c:v>1786.7</c:v>
                </c:pt>
                <c:pt idx="450">
                  <c:v>1755.2</c:v>
                </c:pt>
                <c:pt idx="451">
                  <c:v>1663.3</c:v>
                </c:pt>
                <c:pt idx="452">
                  <c:v>1676.6</c:v>
                </c:pt>
                <c:pt idx="453">
                  <c:v>1669.6</c:v>
                </c:pt>
                <c:pt idx="454">
                  <c:v>1633.8</c:v>
                </c:pt>
                <c:pt idx="455">
                  <c:v>1639.4</c:v>
                </c:pt>
                <c:pt idx="456">
                  <c:v>1667</c:v>
                </c:pt>
                <c:pt idx="457">
                  <c:v>1681.5</c:v>
                </c:pt>
                <c:pt idx="458">
                  <c:v>1648.9</c:v>
                </c:pt>
                <c:pt idx="459">
                  <c:v>1657</c:v>
                </c:pt>
                <c:pt idx="460">
                  <c:v>1668</c:v>
                </c:pt>
                <c:pt idx="461">
                  <c:v>1679.7</c:v>
                </c:pt>
                <c:pt idx="462">
                  <c:v>1686.7</c:v>
                </c:pt>
                <c:pt idx="463">
                  <c:v>1693.9</c:v>
                </c:pt>
                <c:pt idx="464">
                  <c:v>1686.1</c:v>
                </c:pt>
                <c:pt idx="465">
                  <c:v>1685.5</c:v>
                </c:pt>
                <c:pt idx="466">
                  <c:v>1696.8</c:v>
                </c:pt>
                <c:pt idx="467">
                  <c:v>1678.2</c:v>
                </c:pt>
                <c:pt idx="468">
                  <c:v>1666.9</c:v>
                </c:pt>
                <c:pt idx="469">
                  <c:v>1646.5</c:v>
                </c:pt>
                <c:pt idx="470">
                  <c:v>1649.8</c:v>
                </c:pt>
                <c:pt idx="471">
                  <c:v>1663.3</c:v>
                </c:pt>
                <c:pt idx="472">
                  <c:v>1710.7</c:v>
                </c:pt>
                <c:pt idx="473">
                  <c:v>1728</c:v>
                </c:pt>
                <c:pt idx="474">
                  <c:v>1751.3</c:v>
                </c:pt>
                <c:pt idx="475">
                  <c:v>1754</c:v>
                </c:pt>
                <c:pt idx="476">
                  <c:v>1746.5</c:v>
                </c:pt>
                <c:pt idx="477">
                  <c:v>1725.6</c:v>
                </c:pt>
                <c:pt idx="478">
                  <c:v>1745.6</c:v>
                </c:pt>
                <c:pt idx="479">
                  <c:v>1769.5</c:v>
                </c:pt>
                <c:pt idx="480">
                  <c:v>1766.5</c:v>
                </c:pt>
                <c:pt idx="481">
                  <c:v>1799.9</c:v>
                </c:pt>
                <c:pt idx="482">
                  <c:v>1804.4</c:v>
                </c:pt>
                <c:pt idx="483">
                  <c:v>1801.1</c:v>
                </c:pt>
                <c:pt idx="484">
                  <c:v>1776.9</c:v>
                </c:pt>
                <c:pt idx="485">
                  <c:v>1791.1</c:v>
                </c:pt>
                <c:pt idx="486">
                  <c:v>1797.6</c:v>
                </c:pt>
                <c:pt idx="487">
                  <c:v>1787.8</c:v>
                </c:pt>
                <c:pt idx="488">
                  <c:v>1784.8</c:v>
                </c:pt>
                <c:pt idx="489">
                  <c:v>1768</c:v>
                </c:pt>
                <c:pt idx="490">
                  <c:v>1738.5</c:v>
                </c:pt>
                <c:pt idx="491">
                  <c:v>1727.4</c:v>
                </c:pt>
                <c:pt idx="492">
                  <c:v>1706.4</c:v>
                </c:pt>
                <c:pt idx="493">
                  <c:v>1710.8</c:v>
                </c:pt>
                <c:pt idx="494">
                  <c:v>1710.8</c:v>
                </c:pt>
                <c:pt idx="495">
                  <c:v>1698.9</c:v>
                </c:pt>
                <c:pt idx="496">
                  <c:v>1722.4</c:v>
                </c:pt>
                <c:pt idx="497">
                  <c:v>1718.4</c:v>
                </c:pt>
                <c:pt idx="498">
                  <c:v>1749.2</c:v>
                </c:pt>
                <c:pt idx="499">
                  <c:v>1758</c:v>
                </c:pt>
                <c:pt idx="500">
                  <c:v>1767.1</c:v>
                </c:pt>
                <c:pt idx="501">
                  <c:v>1758.8</c:v>
                </c:pt>
                <c:pt idx="502">
                  <c:v>1736.9</c:v>
                </c:pt>
                <c:pt idx="503">
                  <c:v>1747</c:v>
                </c:pt>
                <c:pt idx="504">
                  <c:v>1760.5</c:v>
                </c:pt>
                <c:pt idx="505">
                  <c:v>1727.9</c:v>
                </c:pt>
                <c:pt idx="506">
                  <c:v>1718.6</c:v>
                </c:pt>
                <c:pt idx="507">
                  <c:v>1681.7</c:v>
                </c:pt>
                <c:pt idx="508">
                  <c:v>1645.8</c:v>
                </c:pt>
                <c:pt idx="509">
                  <c:v>1596.5</c:v>
                </c:pt>
                <c:pt idx="510">
                  <c:v>1603.5</c:v>
                </c:pt>
                <c:pt idx="511">
                  <c:v>1611.5</c:v>
                </c:pt>
                <c:pt idx="512">
                  <c:v>1620.8</c:v>
                </c:pt>
                <c:pt idx="513">
                  <c:v>1643.7</c:v>
                </c:pt>
                <c:pt idx="514">
                  <c:v>1618.6</c:v>
                </c:pt>
                <c:pt idx="515">
                  <c:v>1615.6</c:v>
                </c:pt>
                <c:pt idx="516">
                  <c:v>1615.6</c:v>
                </c:pt>
                <c:pt idx="517">
                  <c:v>1609.2</c:v>
                </c:pt>
                <c:pt idx="518">
                  <c:v>1595</c:v>
                </c:pt>
                <c:pt idx="519">
                  <c:v>1562.8</c:v>
                </c:pt>
                <c:pt idx="520">
                  <c:v>1582.8</c:v>
                </c:pt>
                <c:pt idx="521">
                  <c:v>1582.8</c:v>
                </c:pt>
                <c:pt idx="522">
                  <c:v>1608.7</c:v>
                </c:pt>
                <c:pt idx="523">
                  <c:v>1619.8</c:v>
                </c:pt>
                <c:pt idx="524">
                  <c:v>1626.8</c:v>
                </c:pt>
                <c:pt idx="525">
                  <c:v>1632.3</c:v>
                </c:pt>
                <c:pt idx="526">
                  <c:v>1624.6</c:v>
                </c:pt>
                <c:pt idx="527">
                  <c:v>1641.4</c:v>
                </c:pt>
                <c:pt idx="528">
                  <c:v>1648</c:v>
                </c:pt>
                <c:pt idx="529">
                  <c:v>1662.9</c:v>
                </c:pt>
                <c:pt idx="530">
                  <c:v>1650.7</c:v>
                </c:pt>
                <c:pt idx="531">
                  <c:v>1650.7</c:v>
                </c:pt>
                <c:pt idx="532">
                  <c:v>1668</c:v>
                </c:pt>
                <c:pt idx="533">
                  <c:v>1662.9</c:v>
                </c:pt>
                <c:pt idx="534">
                  <c:v>1670.6</c:v>
                </c:pt>
                <c:pt idx="535">
                  <c:v>1667.3</c:v>
                </c:pt>
                <c:pt idx="536">
                  <c:v>1681.8</c:v>
                </c:pt>
                <c:pt idx="537">
                  <c:v>1680</c:v>
                </c:pt>
                <c:pt idx="538">
                  <c:v>1713.2</c:v>
                </c:pt>
                <c:pt idx="539">
                  <c:v>1731.5</c:v>
                </c:pt>
                <c:pt idx="540">
                  <c:v>1739.8</c:v>
                </c:pt>
                <c:pt idx="541">
                  <c:v>1739.9</c:v>
                </c:pt>
                <c:pt idx="542">
                  <c:v>1747.7</c:v>
                </c:pt>
                <c:pt idx="543">
                  <c:v>1754</c:v>
                </c:pt>
                <c:pt idx="544">
                  <c:v>1764</c:v>
                </c:pt>
                <c:pt idx="545">
                  <c:v>1765.9</c:v>
                </c:pt>
                <c:pt idx="546">
                  <c:v>1740.9</c:v>
                </c:pt>
                <c:pt idx="547">
                  <c:v>1752.6</c:v>
                </c:pt>
                <c:pt idx="548">
                  <c:v>1754.8</c:v>
                </c:pt>
                <c:pt idx="549">
                  <c:v>1755.5</c:v>
                </c:pt>
                <c:pt idx="550">
                  <c:v>1737.2</c:v>
                </c:pt>
                <c:pt idx="551">
                  <c:v>1735.4</c:v>
                </c:pt>
                <c:pt idx="552">
                  <c:v>1729.9</c:v>
                </c:pt>
                <c:pt idx="553">
                  <c:v>1739.2</c:v>
                </c:pt>
                <c:pt idx="554">
                  <c:v>1731.6</c:v>
                </c:pt>
                <c:pt idx="555">
                  <c:v>1737.5</c:v>
                </c:pt>
                <c:pt idx="556">
                  <c:v>0</c:v>
                </c:pt>
                <c:pt idx="557">
                  <c:v>1761.9</c:v>
                </c:pt>
                <c:pt idx="558">
                  <c:v>1783.4</c:v>
                </c:pt>
                <c:pt idx="559">
                  <c:v>1789.5</c:v>
                </c:pt>
                <c:pt idx="560">
                  <c:v>1784.4</c:v>
                </c:pt>
                <c:pt idx="561">
                  <c:v>1781</c:v>
                </c:pt>
                <c:pt idx="562">
                  <c:v>1792.7</c:v>
                </c:pt>
                <c:pt idx="563">
                  <c:v>1792.3</c:v>
                </c:pt>
                <c:pt idx="564">
                  <c:v>1727.3</c:v>
                </c:pt>
                <c:pt idx="565">
                  <c:v>1725.4</c:v>
                </c:pt>
                <c:pt idx="566">
                  <c:v>1718</c:v>
                </c:pt>
                <c:pt idx="567">
                  <c:v>1709.8</c:v>
                </c:pt>
                <c:pt idx="568">
                  <c:v>1688.7</c:v>
                </c:pt>
                <c:pt idx="569">
                  <c:v>1704.8</c:v>
                </c:pt>
                <c:pt idx="570">
                  <c:v>1716.5</c:v>
                </c:pt>
                <c:pt idx="571">
                  <c:v>1717.4</c:v>
                </c:pt>
                <c:pt idx="572">
                  <c:v>1706.2</c:v>
                </c:pt>
                <c:pt idx="573">
                  <c:v>1682.8</c:v>
                </c:pt>
                <c:pt idx="574">
                  <c:v>1667.4</c:v>
                </c:pt>
                <c:pt idx="575">
                  <c:v>1664.9</c:v>
                </c:pt>
                <c:pt idx="576">
                  <c:v>1670.1</c:v>
                </c:pt>
                <c:pt idx="577">
                  <c:v>1664.9</c:v>
                </c:pt>
                <c:pt idx="578">
                  <c:v>1661.9</c:v>
                </c:pt>
                <c:pt idx="579">
                  <c:v>1656.6</c:v>
                </c:pt>
                <c:pt idx="580">
                  <c:v>1666.3</c:v>
                </c:pt>
                <c:pt idx="581">
                  <c:v>1693.4</c:v>
                </c:pt>
                <c:pt idx="582">
                  <c:v>1696.9</c:v>
                </c:pt>
                <c:pt idx="583">
                  <c:v>1684.5</c:v>
                </c:pt>
                <c:pt idx="584">
                  <c:v>1664.5</c:v>
                </c:pt>
                <c:pt idx="585">
                  <c:v>1670</c:v>
                </c:pt>
                <c:pt idx="586">
                  <c:v>1685.4</c:v>
                </c:pt>
                <c:pt idx="587">
                  <c:v>1682.7</c:v>
                </c:pt>
                <c:pt idx="588">
                  <c:v>1649.5</c:v>
                </c:pt>
                <c:pt idx="589">
                  <c:v>1634.8</c:v>
                </c:pt>
                <c:pt idx="590">
                  <c:v>0</c:v>
                </c:pt>
                <c:pt idx="591">
                  <c:v>1649.9</c:v>
                </c:pt>
                <c:pt idx="592">
                  <c:v>1664.8</c:v>
                </c:pt>
                <c:pt idx="593">
                  <c:v>1663.9</c:v>
                </c:pt>
                <c:pt idx="594">
                  <c:v>1681.3</c:v>
                </c:pt>
                <c:pt idx="595">
                  <c:v>1679.2</c:v>
                </c:pt>
                <c:pt idx="596">
                  <c:v>1659.6</c:v>
                </c:pt>
                <c:pt idx="597">
                  <c:v>1658.4</c:v>
                </c:pt>
                <c:pt idx="598">
                  <c:v>1655.2</c:v>
                </c:pt>
                <c:pt idx="599">
                  <c:v>1654.9</c:v>
                </c:pt>
                <c:pt idx="600">
                  <c:v>1648.2</c:v>
                </c:pt>
                <c:pt idx="601">
                  <c:v>1644.2</c:v>
                </c:pt>
                <c:pt idx="602">
                  <c:v>1650.1</c:v>
                </c:pt>
                <c:pt idx="603">
                  <c:v>1647.6</c:v>
                </c:pt>
                <c:pt idx="604">
                  <c:v>1662</c:v>
                </c:pt>
                <c:pt idx="605">
                  <c:v>1668.4</c:v>
                </c:pt>
                <c:pt idx="606">
                  <c:v>1667</c:v>
                </c:pt>
                <c:pt idx="607">
                  <c:v>1672.3</c:v>
                </c:pt>
                <c:pt idx="608">
                  <c:v>1663.9</c:v>
                </c:pt>
                <c:pt idx="609">
                  <c:v>1654.3</c:v>
                </c:pt>
                <c:pt idx="610">
                  <c:v>1648</c:v>
                </c:pt>
                <c:pt idx="611">
                  <c:v>1644</c:v>
                </c:pt>
                <c:pt idx="612">
                  <c:v>1639.5</c:v>
                </c:pt>
                <c:pt idx="613">
                  <c:v>1607</c:v>
                </c:pt>
                <c:pt idx="614">
                  <c:v>1602.2</c:v>
                </c:pt>
                <c:pt idx="615">
                  <c:v>1595.2</c:v>
                </c:pt>
                <c:pt idx="616">
                  <c:v>1585.8</c:v>
                </c:pt>
                <c:pt idx="617">
                  <c:v>1564.4</c:v>
                </c:pt>
                <c:pt idx="618">
                  <c:v>1552.2</c:v>
                </c:pt>
                <c:pt idx="619">
                  <c:v>1579.8</c:v>
                </c:pt>
                <c:pt idx="620">
                  <c:v>1597.5</c:v>
                </c:pt>
                <c:pt idx="621">
                  <c:v>1599</c:v>
                </c:pt>
                <c:pt idx="622">
                  <c:v>1594.4</c:v>
                </c:pt>
                <c:pt idx="623">
                  <c:v>1568.5</c:v>
                </c:pt>
                <c:pt idx="624">
                  <c:v>1577.7</c:v>
                </c:pt>
                <c:pt idx="625">
                  <c:v>1573.7</c:v>
                </c:pt>
                <c:pt idx="626">
                  <c:v>0</c:v>
                </c:pt>
                <c:pt idx="627">
                  <c:v>1583.5</c:v>
                </c:pt>
                <c:pt idx="628">
                  <c:v>1569</c:v>
                </c:pt>
                <c:pt idx="629">
                  <c:v>1572.6</c:v>
                </c:pt>
                <c:pt idx="630">
                  <c:v>1632</c:v>
                </c:pt>
                <c:pt idx="631">
                  <c:v>1629.7</c:v>
                </c:pt>
                <c:pt idx="632">
                  <c:v>1624.8</c:v>
                </c:pt>
                <c:pt idx="633">
                  <c:v>1642.4</c:v>
                </c:pt>
                <c:pt idx="634">
                  <c:v>1630.7</c:v>
                </c:pt>
                <c:pt idx="635">
                  <c:v>1596.3</c:v>
                </c:pt>
                <c:pt idx="636">
                  <c:v>1609.3</c:v>
                </c:pt>
                <c:pt idx="637">
                  <c:v>1618.9</c:v>
                </c:pt>
                <c:pt idx="638">
                  <c:v>1626</c:v>
                </c:pt>
                <c:pt idx="639">
                  <c:v>1629</c:v>
                </c:pt>
                <c:pt idx="640">
                  <c:v>1635.4</c:v>
                </c:pt>
                <c:pt idx="641">
                  <c:v>1631.3</c:v>
                </c:pt>
                <c:pt idx="642">
                  <c:v>1634.3</c:v>
                </c:pt>
                <c:pt idx="643">
                  <c:v>1623.6</c:v>
                </c:pt>
                <c:pt idx="644">
                  <c:v>1608.2</c:v>
                </c:pt>
                <c:pt idx="645">
                  <c:v>1574.1</c:v>
                </c:pt>
                <c:pt idx="646">
                  <c:v>1589</c:v>
                </c:pt>
                <c:pt idx="647">
                  <c:v>1588.4</c:v>
                </c:pt>
                <c:pt idx="648">
                  <c:v>1584.6</c:v>
                </c:pt>
                <c:pt idx="649">
                  <c:v>1579.6</c:v>
                </c:pt>
                <c:pt idx="650">
                  <c:v>1607.8</c:v>
                </c:pt>
                <c:pt idx="651">
                  <c:v>1603.6</c:v>
                </c:pt>
                <c:pt idx="652">
                  <c:v>1625.7</c:v>
                </c:pt>
                <c:pt idx="653">
                  <c:v>0</c:v>
                </c:pt>
                <c:pt idx="654">
                  <c:v>1624.5</c:v>
                </c:pt>
                <c:pt idx="655">
                  <c:v>1610.6</c:v>
                </c:pt>
                <c:pt idx="656">
                  <c:v>1593.1</c:v>
                </c:pt>
                <c:pt idx="657">
                  <c:v>1602</c:v>
                </c:pt>
                <c:pt idx="658">
                  <c:v>1583.4</c:v>
                </c:pt>
                <c:pt idx="659">
                  <c:v>1577.9</c:v>
                </c:pt>
                <c:pt idx="660">
                  <c:v>1596.5</c:v>
                </c:pt>
                <c:pt idx="661">
                  <c:v>1594.6</c:v>
                </c:pt>
                <c:pt idx="662">
                  <c:v>1598.8</c:v>
                </c:pt>
                <c:pt idx="663">
                  <c:v>1585.7</c:v>
                </c:pt>
                <c:pt idx="664">
                  <c:v>1591.5</c:v>
                </c:pt>
                <c:pt idx="665">
                  <c:v>1586.7</c:v>
                </c:pt>
                <c:pt idx="666">
                  <c:v>1582.4</c:v>
                </c:pt>
                <c:pt idx="667">
                  <c:v>1584</c:v>
                </c:pt>
                <c:pt idx="668">
                  <c:v>1610</c:v>
                </c:pt>
                <c:pt idx="669">
                  <c:v>1621.5</c:v>
                </c:pt>
                <c:pt idx="670">
                  <c:v>1628.6</c:v>
                </c:pt>
                <c:pt idx="671">
                  <c:v>1625.8</c:v>
                </c:pt>
                <c:pt idx="672">
                  <c:v>1627.5</c:v>
                </c:pt>
                <c:pt idx="673">
                  <c:v>1619.5</c:v>
                </c:pt>
                <c:pt idx="674">
                  <c:v>1616</c:v>
                </c:pt>
                <c:pt idx="675">
                  <c:v>1607.5</c:v>
                </c:pt>
                <c:pt idx="676">
                  <c:v>1616.2</c:v>
                </c:pt>
                <c:pt idx="677">
                  <c:v>1619.1</c:v>
                </c:pt>
                <c:pt idx="678">
                  <c:v>1617.4</c:v>
                </c:pt>
                <c:pt idx="679">
                  <c:v>1618.9</c:v>
                </c:pt>
                <c:pt idx="680">
                  <c:v>1627.3</c:v>
                </c:pt>
                <c:pt idx="681">
                  <c:v>1626</c:v>
                </c:pt>
                <c:pt idx="682">
                  <c:v>1616.6</c:v>
                </c:pt>
                <c:pt idx="683">
                  <c:v>1606.6</c:v>
                </c:pt>
                <c:pt idx="684">
                  <c:v>1619.8</c:v>
                </c:pt>
                <c:pt idx="685">
                  <c:v>1620.7</c:v>
                </c:pt>
                <c:pt idx="686">
                  <c:v>1622.5</c:v>
                </c:pt>
                <c:pt idx="687">
                  <c:v>1641.5</c:v>
                </c:pt>
                <c:pt idx="688">
                  <c:v>1655.8</c:v>
                </c:pt>
                <c:pt idx="689">
                  <c:v>1675.1</c:v>
                </c:pt>
                <c:pt idx="690">
                  <c:v>1674</c:v>
                </c:pt>
                <c:pt idx="691">
                  <c:v>1677.1</c:v>
                </c:pt>
                <c:pt idx="692">
                  <c:v>1672.6</c:v>
                </c:pt>
                <c:pt idx="693">
                  <c:v>1669.9</c:v>
                </c:pt>
                <c:pt idx="694">
                  <c:v>1664.3</c:v>
                </c:pt>
                <c:pt idx="695">
                  <c:v>1692.9</c:v>
                </c:pt>
                <c:pt idx="696">
                  <c:v>0</c:v>
                </c:pt>
                <c:pt idx="697">
                  <c:v>1699</c:v>
                </c:pt>
                <c:pt idx="698">
                  <c:v>1695.5</c:v>
                </c:pt>
                <c:pt idx="699">
                  <c:v>1713.8</c:v>
                </c:pt>
                <c:pt idx="700">
                  <c:v>1742</c:v>
                </c:pt>
                <c:pt idx="701">
                  <c:v>1739.7</c:v>
                </c:pt>
                <c:pt idx="702">
                  <c:v>1737.7</c:v>
                </c:pt>
                <c:pt idx="703">
                  <c:v>1747</c:v>
                </c:pt>
                <c:pt idx="704">
                  <c:v>1772.3</c:v>
                </c:pt>
                <c:pt idx="705">
                  <c:v>1777</c:v>
                </c:pt>
                <c:pt idx="706">
                  <c:v>1776.1</c:v>
                </c:pt>
                <c:pt idx="707">
                  <c:v>1773.4</c:v>
                </c:pt>
                <c:pt idx="708">
                  <c:v>1779</c:v>
                </c:pt>
                <c:pt idx="709">
                  <c:v>1772.5</c:v>
                </c:pt>
                <c:pt idx="710">
                  <c:v>1787</c:v>
                </c:pt>
                <c:pt idx="711">
                  <c:v>1772.5</c:v>
                </c:pt>
                <c:pt idx="712">
                  <c:v>1775.2</c:v>
                </c:pt>
                <c:pt idx="713">
                  <c:v>1765.5</c:v>
                </c:pt>
                <c:pt idx="714">
                  <c:v>1780.2</c:v>
                </c:pt>
                <c:pt idx="715">
                  <c:v>1782.2</c:v>
                </c:pt>
                <c:pt idx="716">
                  <c:v>1794.4</c:v>
                </c:pt>
                <c:pt idx="717">
                  <c:v>1786.6</c:v>
                </c:pt>
                <c:pt idx="718">
                  <c:v>1784</c:v>
                </c:pt>
                <c:pt idx="719">
                  <c:v>1797.7</c:v>
                </c:pt>
                <c:pt idx="720">
                  <c:v>1798.1</c:v>
                </c:pt>
                <c:pt idx="721">
                  <c:v>1782.5</c:v>
                </c:pt>
                <c:pt idx="722">
                  <c:v>1781.6</c:v>
                </c:pt>
                <c:pt idx="723">
                  <c:v>1770</c:v>
                </c:pt>
                <c:pt idx="724">
                  <c:v>1776.6</c:v>
                </c:pt>
                <c:pt idx="725">
                  <c:v>1775</c:v>
                </c:pt>
                <c:pt idx="726">
                  <c:v>1755.5</c:v>
                </c:pt>
                <c:pt idx="727">
                  <c:v>1749.6</c:v>
                </c:pt>
                <c:pt idx="728">
                  <c:v>1755</c:v>
                </c:pt>
                <c:pt idx="729">
                  <c:v>1753.4</c:v>
                </c:pt>
                <c:pt idx="730">
                  <c:v>1744.7</c:v>
                </c:pt>
                <c:pt idx="731">
                  <c:v>1730.8</c:v>
                </c:pt>
                <c:pt idx="732">
                  <c:v>1731.2</c:v>
                </c:pt>
                <c:pt idx="733">
                  <c:v>1715.2</c:v>
                </c:pt>
                <c:pt idx="734">
                  <c:v>1718.9</c:v>
                </c:pt>
                <c:pt idx="735">
                  <c:v>1719.9</c:v>
                </c:pt>
                <c:pt idx="736">
                  <c:v>1717.8</c:v>
                </c:pt>
                <c:pt idx="737">
                  <c:v>1715.7</c:v>
                </c:pt>
                <c:pt idx="738">
                  <c:v>1726.6</c:v>
                </c:pt>
                <c:pt idx="739">
                  <c:v>1727.5</c:v>
                </c:pt>
                <c:pt idx="740">
                  <c:v>1717.2</c:v>
                </c:pt>
                <c:pt idx="741">
                  <c:v>1686.2</c:v>
                </c:pt>
                <c:pt idx="742">
                  <c:v>1720.9</c:v>
                </c:pt>
                <c:pt idx="743">
                  <c:v>1733</c:v>
                </c:pt>
                <c:pt idx="744">
                  <c:v>1735.1</c:v>
                </c:pt>
                <c:pt idx="745">
                  <c:v>1739.4</c:v>
                </c:pt>
                <c:pt idx="746">
                  <c:v>1738</c:v>
                </c:pt>
                <c:pt idx="747">
                  <c:v>1733.3</c:v>
                </c:pt>
                <c:pt idx="748">
                  <c:v>1734.1</c:v>
                </c:pt>
                <c:pt idx="749">
                  <c:v>1727.9</c:v>
                </c:pt>
                <c:pt idx="750">
                  <c:v>1717.2</c:v>
                </c:pt>
                <c:pt idx="751">
                  <c:v>1735.5</c:v>
                </c:pt>
                <c:pt idx="752">
                  <c:v>1736</c:v>
                </c:pt>
                <c:pt idx="753">
                  <c:v>1732</c:v>
                </c:pt>
                <c:pt idx="754">
                  <c:v>0</c:v>
                </c:pt>
                <c:pt idx="755">
                  <c:v>1755</c:v>
                </c:pt>
                <c:pt idx="756">
                  <c:v>1752.3</c:v>
                </c:pt>
                <c:pt idx="757">
                  <c:v>1751.9</c:v>
                </c:pt>
                <c:pt idx="758">
                  <c:v>1743.1</c:v>
                </c:pt>
                <c:pt idx="759">
                  <c:v>1729</c:v>
                </c:pt>
                <c:pt idx="760">
                  <c:v>1731.2</c:v>
                </c:pt>
                <c:pt idx="761">
                  <c:v>1724.9</c:v>
                </c:pt>
                <c:pt idx="762">
                  <c:v>1719.2</c:v>
                </c:pt>
                <c:pt idx="763">
                  <c:v>1708.3</c:v>
                </c:pt>
                <c:pt idx="764">
                  <c:v>1704.8</c:v>
                </c:pt>
                <c:pt idx="765">
                  <c:v>1706.9</c:v>
                </c:pt>
                <c:pt idx="766">
                  <c:v>1718.8</c:v>
                </c:pt>
                <c:pt idx="767">
                  <c:v>1715.8</c:v>
                </c:pt>
                <c:pt idx="768">
                  <c:v>1725</c:v>
                </c:pt>
                <c:pt idx="769">
                  <c:v>1712.8</c:v>
                </c:pt>
                <c:pt idx="770">
                  <c:v>1701.9</c:v>
                </c:pt>
                <c:pt idx="771">
                  <c:v>1701</c:v>
                </c:pt>
                <c:pt idx="772">
                  <c:v>1704.4</c:v>
                </c:pt>
                <c:pt idx="773">
                  <c:v>1677.8</c:v>
                </c:pt>
                <c:pt idx="774">
                  <c:v>1672.8</c:v>
                </c:pt>
                <c:pt idx="775">
                  <c:v>1660.5</c:v>
                </c:pt>
                <c:pt idx="776">
                  <c:v>1666.5</c:v>
                </c:pt>
                <c:pt idx="777">
                  <c:v>0</c:v>
                </c:pt>
                <c:pt idx="778">
                  <c:v>1668.7</c:v>
                </c:pt>
                <c:pt idx="779">
                  <c:v>1666.1</c:v>
                </c:pt>
                <c:pt idx="780">
                  <c:v>1667</c:v>
                </c:pt>
                <c:pt idx="781">
                  <c:v>1681</c:v>
                </c:pt>
                <c:pt idx="782">
                  <c:v>0</c:v>
                </c:pt>
                <c:pt idx="783">
                  <c:v>1695.4</c:v>
                </c:pt>
                <c:pt idx="784">
                  <c:v>1690.5</c:v>
                </c:pt>
                <c:pt idx="785">
                  <c:v>1664.5</c:v>
                </c:pt>
                <c:pt idx="786">
                  <c:v>1663</c:v>
                </c:pt>
                <c:pt idx="787">
                  <c:v>1662.7</c:v>
                </c:pt>
                <c:pt idx="788">
                  <c:v>1666</c:v>
                </c:pt>
                <c:pt idx="789">
                  <c:v>1678.8</c:v>
                </c:pt>
                <c:pt idx="790">
                  <c:v>1676.9</c:v>
                </c:pt>
                <c:pt idx="791">
                  <c:v>1674.8</c:v>
                </c:pt>
                <c:pt idx="792">
                  <c:v>1684.9</c:v>
                </c:pt>
                <c:pt idx="793">
                  <c:v>1684.7</c:v>
                </c:pt>
                <c:pt idx="794">
                  <c:v>1697.8</c:v>
                </c:pt>
                <c:pt idx="795">
                  <c:v>1695.1</c:v>
                </c:pt>
                <c:pt idx="796">
                  <c:v>0</c:v>
                </c:pt>
                <c:pt idx="797">
                  <c:v>1695.9</c:v>
                </c:pt>
                <c:pt idx="798">
                  <c:v>1694.8</c:v>
                </c:pt>
                <c:pt idx="799">
                  <c:v>1685.8</c:v>
                </c:pt>
                <c:pt idx="800">
                  <c:v>1671.6</c:v>
                </c:pt>
                <c:pt idx="801">
                  <c:v>1661.6</c:v>
                </c:pt>
                <c:pt idx="802">
                  <c:v>1665</c:v>
                </c:pt>
                <c:pt idx="803">
                  <c:v>1683.2</c:v>
                </c:pt>
                <c:pt idx="804">
                  <c:v>1680</c:v>
                </c:pt>
                <c:pt idx="805">
                  <c:v>1683</c:v>
                </c:pt>
                <c:pt idx="806">
                  <c:v>1678.6</c:v>
                </c:pt>
                <c:pt idx="807">
                  <c:v>1687</c:v>
                </c:pt>
                <c:pt idx="808">
                  <c:v>1680.5</c:v>
                </c:pt>
                <c:pt idx="809">
                  <c:v>1683.9</c:v>
                </c:pt>
                <c:pt idx="810">
                  <c:v>1674.3</c:v>
                </c:pt>
                <c:pt idx="811">
                  <c:v>1670.3</c:v>
                </c:pt>
                <c:pt idx="812">
                  <c:v>1653.8</c:v>
                </c:pt>
                <c:pt idx="813">
                  <c:v>1655</c:v>
                </c:pt>
                <c:pt idx="814">
                  <c:v>1650</c:v>
                </c:pt>
                <c:pt idx="815">
                  <c:v>1636</c:v>
                </c:pt>
                <c:pt idx="816">
                  <c:v>0</c:v>
                </c:pt>
                <c:pt idx="817">
                  <c:v>1618.8</c:v>
                </c:pt>
                <c:pt idx="818">
                  <c:v>1609.2</c:v>
                </c:pt>
                <c:pt idx="819">
                  <c:v>1584.4</c:v>
                </c:pt>
                <c:pt idx="820">
                  <c:v>1587</c:v>
                </c:pt>
                <c:pt idx="821">
                  <c:v>1596.5</c:v>
                </c:pt>
                <c:pt idx="822">
                  <c:v>1619.7</c:v>
                </c:pt>
                <c:pt idx="823">
                  <c:v>1614.4</c:v>
                </c:pt>
                <c:pt idx="824">
                  <c:v>1602.5</c:v>
                </c:pt>
                <c:pt idx="825">
                  <c:v>1586.9</c:v>
                </c:pt>
                <c:pt idx="826">
                  <c:v>1584.3</c:v>
                </c:pt>
                <c:pt idx="827">
                  <c:v>1585.8</c:v>
                </c:pt>
                <c:pt idx="828">
                  <c:v>1584.3</c:v>
                </c:pt>
                <c:pt idx="829">
                  <c:v>1584.9</c:v>
                </c:pt>
                <c:pt idx="830">
                  <c:v>1583.1</c:v>
                </c:pt>
                <c:pt idx="831">
                  <c:v>1582.5</c:v>
                </c:pt>
                <c:pt idx="832">
                  <c:v>1597.6</c:v>
                </c:pt>
                <c:pt idx="833">
                  <c:v>1598.8</c:v>
                </c:pt>
                <c:pt idx="834">
                  <c:v>1592.2</c:v>
                </c:pt>
                <c:pt idx="835">
                  <c:v>1597.9</c:v>
                </c:pt>
                <c:pt idx="836">
                  <c:v>1610.4</c:v>
                </c:pt>
                <c:pt idx="837">
                  <c:v>1615</c:v>
                </c:pt>
                <c:pt idx="838">
                  <c:v>1613.9</c:v>
                </c:pt>
                <c:pt idx="839">
                  <c:v>1616.5</c:v>
                </c:pt>
                <c:pt idx="840">
                  <c:v>1615.3</c:v>
                </c:pt>
                <c:pt idx="841">
                  <c:v>1612.8</c:v>
                </c:pt>
                <c:pt idx="842">
                  <c:v>1605</c:v>
                </c:pt>
                <c:pt idx="843">
                  <c:v>1608.1</c:v>
                </c:pt>
                <c:pt idx="844">
                  <c:v>1606.6</c:v>
                </c:pt>
                <c:pt idx="845">
                  <c:v>0</c:v>
                </c:pt>
                <c:pt idx="846">
                  <c:v>1601.6</c:v>
                </c:pt>
                <c:pt idx="847">
                  <c:v>1604.3</c:v>
                </c:pt>
                <c:pt idx="848">
                  <c:v>1577.3</c:v>
                </c:pt>
                <c:pt idx="849">
                  <c:v>1559.3</c:v>
                </c:pt>
                <c:pt idx="850">
                  <c:v>1581.8</c:v>
                </c:pt>
                <c:pt idx="851">
                  <c:v>1582.9</c:v>
                </c:pt>
                <c:pt idx="852">
                  <c:v>1590.1</c:v>
                </c:pt>
                <c:pt idx="853">
                  <c:v>1588.5</c:v>
                </c:pt>
                <c:pt idx="854">
                  <c:v>1568.1</c:v>
                </c:pt>
                <c:pt idx="855">
                  <c:v>1564.2</c:v>
                </c:pt>
                <c:pt idx="856">
                  <c:v>1495</c:v>
                </c:pt>
                <c:pt idx="857">
                  <c:v>1404.2</c:v>
                </c:pt>
                <c:pt idx="858">
                  <c:v>1395.2</c:v>
                </c:pt>
                <c:pt idx="859">
                  <c:v>1402</c:v>
                </c:pt>
                <c:pt idx="860">
                  <c:v>1424.7</c:v>
                </c:pt>
                <c:pt idx="861">
                  <c:v>1438.8</c:v>
                </c:pt>
                <c:pt idx="862">
                  <c:v>1432.8</c:v>
                </c:pt>
                <c:pt idx="863">
                  <c:v>1433.6</c:v>
                </c:pt>
                <c:pt idx="864">
                  <c:v>1468.6</c:v>
                </c:pt>
                <c:pt idx="865">
                  <c:v>1484.8</c:v>
                </c:pt>
                <c:pt idx="866">
                  <c:v>1478.3</c:v>
                </c:pt>
                <c:pt idx="867">
                  <c:v>1479.5</c:v>
                </c:pt>
                <c:pt idx="868">
                  <c:v>1477.4</c:v>
                </c:pt>
                <c:pt idx="869">
                  <c:v>1473.3</c:v>
                </c:pt>
                <c:pt idx="870">
                  <c:v>1487.2</c:v>
                </c:pt>
                <c:pt idx="871">
                  <c:v>1478.4</c:v>
                </c:pt>
                <c:pt idx="872">
                  <c:v>1470</c:v>
                </c:pt>
                <c:pt idx="873">
                  <c:v>1475.8</c:v>
                </c:pt>
                <c:pt idx="874">
                  <c:v>1476</c:v>
                </c:pt>
                <c:pt idx="875">
                  <c:v>1461.2</c:v>
                </c:pt>
                <c:pt idx="876">
                  <c:v>1448.3</c:v>
                </c:pt>
                <c:pt idx="877">
                  <c:v>1444.9</c:v>
                </c:pt>
                <c:pt idx="878">
                  <c:v>1429.4</c:v>
                </c:pt>
                <c:pt idx="879">
                  <c:v>1397</c:v>
                </c:pt>
                <c:pt idx="880">
                  <c:v>1391.3</c:v>
                </c:pt>
              </c:numCache>
            </c:numRef>
          </c:val>
          <c:smooth val="0"/>
        </c:ser>
        <c:ser>
          <c:idx val="1"/>
          <c:order val="1"/>
          <c:spPr>
            <a:ln w="28575">
              <a:noFill/>
            </a:ln>
          </c:spPr>
          <c:marker>
            <c:symbol val="none"/>
          </c:marker>
          <c:cat>
            <c:numRef>
              <c:f>Data!$A$2562:$A$3600</c:f>
              <c:numCache>
                <c:formatCode>d\-mmm</c:formatCode>
                <c:ptCount val="1039"/>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formatCode="d\-mmm\-yy">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40560</c:v>
                </c:pt>
                <c:pt idx="272">
                  <c:v>40561</c:v>
                </c:pt>
                <c:pt idx="273">
                  <c:v>40562</c:v>
                </c:pt>
                <c:pt idx="274">
                  <c:v>40563</c:v>
                </c:pt>
                <c:pt idx="275">
                  <c:v>40564</c:v>
                </c:pt>
                <c:pt idx="276">
                  <c:v>40567</c:v>
                </c:pt>
                <c:pt idx="277">
                  <c:v>40568</c:v>
                </c:pt>
                <c:pt idx="278">
                  <c:v>40569</c:v>
                </c:pt>
                <c:pt idx="279">
                  <c:v>40570</c:v>
                </c:pt>
                <c:pt idx="280">
                  <c:v>40571</c:v>
                </c:pt>
                <c:pt idx="281">
                  <c:v>40574</c:v>
                </c:pt>
                <c:pt idx="282">
                  <c:v>40575</c:v>
                </c:pt>
                <c:pt idx="283">
                  <c:v>40576</c:v>
                </c:pt>
                <c:pt idx="284">
                  <c:v>40577</c:v>
                </c:pt>
                <c:pt idx="285">
                  <c:v>40578</c:v>
                </c:pt>
                <c:pt idx="286">
                  <c:v>40581</c:v>
                </c:pt>
                <c:pt idx="287">
                  <c:v>40582</c:v>
                </c:pt>
                <c:pt idx="288">
                  <c:v>40583</c:v>
                </c:pt>
                <c:pt idx="289">
                  <c:v>40584</c:v>
                </c:pt>
                <c:pt idx="290">
                  <c:v>40585</c:v>
                </c:pt>
                <c:pt idx="291">
                  <c:v>40588</c:v>
                </c:pt>
                <c:pt idx="292">
                  <c:v>40589</c:v>
                </c:pt>
                <c:pt idx="293">
                  <c:v>40590</c:v>
                </c:pt>
                <c:pt idx="294">
                  <c:v>40591</c:v>
                </c:pt>
                <c:pt idx="295">
                  <c:v>40592</c:v>
                </c:pt>
                <c:pt idx="296">
                  <c:v>40595</c:v>
                </c:pt>
                <c:pt idx="297">
                  <c:v>40596</c:v>
                </c:pt>
                <c:pt idx="298">
                  <c:v>40597</c:v>
                </c:pt>
                <c:pt idx="299">
                  <c:v>40598</c:v>
                </c:pt>
                <c:pt idx="300">
                  <c:v>40599</c:v>
                </c:pt>
                <c:pt idx="301">
                  <c:v>40602</c:v>
                </c:pt>
                <c:pt idx="302">
                  <c:v>40603</c:v>
                </c:pt>
                <c:pt idx="303">
                  <c:v>40604</c:v>
                </c:pt>
                <c:pt idx="304">
                  <c:v>40605</c:v>
                </c:pt>
                <c:pt idx="305">
                  <c:v>40606</c:v>
                </c:pt>
                <c:pt idx="306">
                  <c:v>40609</c:v>
                </c:pt>
                <c:pt idx="307">
                  <c:v>40610</c:v>
                </c:pt>
                <c:pt idx="308">
                  <c:v>40611</c:v>
                </c:pt>
                <c:pt idx="309">
                  <c:v>40612</c:v>
                </c:pt>
                <c:pt idx="310">
                  <c:v>40613</c:v>
                </c:pt>
                <c:pt idx="311">
                  <c:v>40616</c:v>
                </c:pt>
                <c:pt idx="312">
                  <c:v>40617</c:v>
                </c:pt>
                <c:pt idx="313">
                  <c:v>40618</c:v>
                </c:pt>
                <c:pt idx="314">
                  <c:v>40619</c:v>
                </c:pt>
                <c:pt idx="315">
                  <c:v>40620</c:v>
                </c:pt>
                <c:pt idx="316">
                  <c:v>40623</c:v>
                </c:pt>
                <c:pt idx="317">
                  <c:v>40624</c:v>
                </c:pt>
                <c:pt idx="318">
                  <c:v>40625</c:v>
                </c:pt>
                <c:pt idx="319">
                  <c:v>40626</c:v>
                </c:pt>
                <c:pt idx="320">
                  <c:v>40627</c:v>
                </c:pt>
                <c:pt idx="321">
                  <c:v>40630</c:v>
                </c:pt>
                <c:pt idx="322">
                  <c:v>40631</c:v>
                </c:pt>
                <c:pt idx="323">
                  <c:v>40632</c:v>
                </c:pt>
                <c:pt idx="324">
                  <c:v>40633</c:v>
                </c:pt>
                <c:pt idx="325">
                  <c:v>40634</c:v>
                </c:pt>
                <c:pt idx="326">
                  <c:v>40637</c:v>
                </c:pt>
                <c:pt idx="327">
                  <c:v>40638</c:v>
                </c:pt>
                <c:pt idx="328">
                  <c:v>40639</c:v>
                </c:pt>
                <c:pt idx="329">
                  <c:v>40640</c:v>
                </c:pt>
                <c:pt idx="330">
                  <c:v>40641</c:v>
                </c:pt>
                <c:pt idx="331">
                  <c:v>40644</c:v>
                </c:pt>
                <c:pt idx="332">
                  <c:v>40645</c:v>
                </c:pt>
                <c:pt idx="333">
                  <c:v>40646</c:v>
                </c:pt>
                <c:pt idx="334">
                  <c:v>40647</c:v>
                </c:pt>
                <c:pt idx="335">
                  <c:v>40648</c:v>
                </c:pt>
                <c:pt idx="336">
                  <c:v>40651</c:v>
                </c:pt>
                <c:pt idx="337">
                  <c:v>40652</c:v>
                </c:pt>
                <c:pt idx="338">
                  <c:v>40653</c:v>
                </c:pt>
                <c:pt idx="339">
                  <c:v>40654</c:v>
                </c:pt>
                <c:pt idx="340">
                  <c:v>40655</c:v>
                </c:pt>
                <c:pt idx="341">
                  <c:v>40658</c:v>
                </c:pt>
                <c:pt idx="342">
                  <c:v>40659</c:v>
                </c:pt>
                <c:pt idx="343">
                  <c:v>40660</c:v>
                </c:pt>
                <c:pt idx="344">
                  <c:v>40661</c:v>
                </c:pt>
                <c:pt idx="345">
                  <c:v>40662</c:v>
                </c:pt>
                <c:pt idx="346">
                  <c:v>40665</c:v>
                </c:pt>
                <c:pt idx="347">
                  <c:v>40666</c:v>
                </c:pt>
                <c:pt idx="348">
                  <c:v>40667</c:v>
                </c:pt>
                <c:pt idx="349">
                  <c:v>40668</c:v>
                </c:pt>
                <c:pt idx="350">
                  <c:v>40669</c:v>
                </c:pt>
                <c:pt idx="351">
                  <c:v>40672</c:v>
                </c:pt>
                <c:pt idx="352">
                  <c:v>40673</c:v>
                </c:pt>
                <c:pt idx="353">
                  <c:v>40674</c:v>
                </c:pt>
                <c:pt idx="354">
                  <c:v>40675</c:v>
                </c:pt>
                <c:pt idx="355">
                  <c:v>40676</c:v>
                </c:pt>
                <c:pt idx="356">
                  <c:v>40679</c:v>
                </c:pt>
                <c:pt idx="357">
                  <c:v>40680</c:v>
                </c:pt>
                <c:pt idx="358">
                  <c:v>40681</c:v>
                </c:pt>
                <c:pt idx="359">
                  <c:v>40682</c:v>
                </c:pt>
                <c:pt idx="360">
                  <c:v>40683</c:v>
                </c:pt>
                <c:pt idx="361">
                  <c:v>40686</c:v>
                </c:pt>
                <c:pt idx="362">
                  <c:v>40687</c:v>
                </c:pt>
                <c:pt idx="363">
                  <c:v>40688</c:v>
                </c:pt>
                <c:pt idx="364">
                  <c:v>40689</c:v>
                </c:pt>
                <c:pt idx="365">
                  <c:v>40690</c:v>
                </c:pt>
                <c:pt idx="366">
                  <c:v>40693</c:v>
                </c:pt>
                <c:pt idx="367">
                  <c:v>40694</c:v>
                </c:pt>
                <c:pt idx="368">
                  <c:v>40695</c:v>
                </c:pt>
                <c:pt idx="369">
                  <c:v>40696</c:v>
                </c:pt>
                <c:pt idx="370">
                  <c:v>40697</c:v>
                </c:pt>
                <c:pt idx="371">
                  <c:v>40700</c:v>
                </c:pt>
                <c:pt idx="372">
                  <c:v>40701</c:v>
                </c:pt>
                <c:pt idx="373">
                  <c:v>40702</c:v>
                </c:pt>
                <c:pt idx="374">
                  <c:v>40703</c:v>
                </c:pt>
                <c:pt idx="375">
                  <c:v>40704</c:v>
                </c:pt>
                <c:pt idx="376">
                  <c:v>40707</c:v>
                </c:pt>
                <c:pt idx="377">
                  <c:v>40708</c:v>
                </c:pt>
                <c:pt idx="378">
                  <c:v>40709</c:v>
                </c:pt>
                <c:pt idx="379">
                  <c:v>40710</c:v>
                </c:pt>
                <c:pt idx="380">
                  <c:v>40711</c:v>
                </c:pt>
                <c:pt idx="381">
                  <c:v>40714</c:v>
                </c:pt>
                <c:pt idx="382">
                  <c:v>40715</c:v>
                </c:pt>
                <c:pt idx="383">
                  <c:v>40716</c:v>
                </c:pt>
                <c:pt idx="384">
                  <c:v>40717</c:v>
                </c:pt>
                <c:pt idx="385">
                  <c:v>40718</c:v>
                </c:pt>
                <c:pt idx="386">
                  <c:v>40721</c:v>
                </c:pt>
                <c:pt idx="387">
                  <c:v>40722</c:v>
                </c:pt>
                <c:pt idx="388">
                  <c:v>40723</c:v>
                </c:pt>
                <c:pt idx="389">
                  <c:v>40724</c:v>
                </c:pt>
                <c:pt idx="390">
                  <c:v>40725</c:v>
                </c:pt>
                <c:pt idx="391">
                  <c:v>40728</c:v>
                </c:pt>
                <c:pt idx="392">
                  <c:v>40729</c:v>
                </c:pt>
                <c:pt idx="393">
                  <c:v>40730</c:v>
                </c:pt>
                <c:pt idx="394">
                  <c:v>40731</c:v>
                </c:pt>
                <c:pt idx="395">
                  <c:v>40732</c:v>
                </c:pt>
                <c:pt idx="396">
                  <c:v>40735</c:v>
                </c:pt>
                <c:pt idx="397">
                  <c:v>40736</c:v>
                </c:pt>
                <c:pt idx="398">
                  <c:v>40737</c:v>
                </c:pt>
                <c:pt idx="399">
                  <c:v>40738</c:v>
                </c:pt>
                <c:pt idx="400">
                  <c:v>40739</c:v>
                </c:pt>
                <c:pt idx="401">
                  <c:v>40742</c:v>
                </c:pt>
                <c:pt idx="402">
                  <c:v>40743</c:v>
                </c:pt>
                <c:pt idx="403">
                  <c:v>40744</c:v>
                </c:pt>
                <c:pt idx="404">
                  <c:v>40745</c:v>
                </c:pt>
                <c:pt idx="405">
                  <c:v>40746</c:v>
                </c:pt>
                <c:pt idx="406">
                  <c:v>40749</c:v>
                </c:pt>
                <c:pt idx="407">
                  <c:v>40750</c:v>
                </c:pt>
                <c:pt idx="408">
                  <c:v>40751</c:v>
                </c:pt>
                <c:pt idx="409">
                  <c:v>40752</c:v>
                </c:pt>
                <c:pt idx="410">
                  <c:v>40753</c:v>
                </c:pt>
                <c:pt idx="411">
                  <c:v>40756</c:v>
                </c:pt>
                <c:pt idx="412">
                  <c:v>40757</c:v>
                </c:pt>
                <c:pt idx="413">
                  <c:v>40758</c:v>
                </c:pt>
                <c:pt idx="414">
                  <c:v>40759</c:v>
                </c:pt>
                <c:pt idx="415">
                  <c:v>40760</c:v>
                </c:pt>
                <c:pt idx="416">
                  <c:v>40763</c:v>
                </c:pt>
                <c:pt idx="417">
                  <c:v>40764</c:v>
                </c:pt>
                <c:pt idx="418">
                  <c:v>40765</c:v>
                </c:pt>
                <c:pt idx="419">
                  <c:v>40766</c:v>
                </c:pt>
                <c:pt idx="420">
                  <c:v>40767</c:v>
                </c:pt>
                <c:pt idx="421">
                  <c:v>40770</c:v>
                </c:pt>
                <c:pt idx="422">
                  <c:v>40771</c:v>
                </c:pt>
                <c:pt idx="423">
                  <c:v>40772</c:v>
                </c:pt>
                <c:pt idx="424">
                  <c:v>40773</c:v>
                </c:pt>
                <c:pt idx="425">
                  <c:v>40774</c:v>
                </c:pt>
                <c:pt idx="426">
                  <c:v>40777</c:v>
                </c:pt>
                <c:pt idx="427">
                  <c:v>40778</c:v>
                </c:pt>
                <c:pt idx="428">
                  <c:v>40779</c:v>
                </c:pt>
                <c:pt idx="429">
                  <c:v>40780</c:v>
                </c:pt>
                <c:pt idx="430">
                  <c:v>40781</c:v>
                </c:pt>
                <c:pt idx="431">
                  <c:v>40784</c:v>
                </c:pt>
                <c:pt idx="432">
                  <c:v>40785</c:v>
                </c:pt>
                <c:pt idx="433">
                  <c:v>40786</c:v>
                </c:pt>
                <c:pt idx="434">
                  <c:v>40787</c:v>
                </c:pt>
                <c:pt idx="435">
                  <c:v>40788</c:v>
                </c:pt>
                <c:pt idx="436">
                  <c:v>40791</c:v>
                </c:pt>
                <c:pt idx="437">
                  <c:v>40792</c:v>
                </c:pt>
                <c:pt idx="438">
                  <c:v>40793</c:v>
                </c:pt>
                <c:pt idx="439">
                  <c:v>40794</c:v>
                </c:pt>
                <c:pt idx="440">
                  <c:v>40795</c:v>
                </c:pt>
                <c:pt idx="441">
                  <c:v>40798</c:v>
                </c:pt>
                <c:pt idx="442">
                  <c:v>40799</c:v>
                </c:pt>
                <c:pt idx="443">
                  <c:v>40800</c:v>
                </c:pt>
                <c:pt idx="444">
                  <c:v>40801</c:v>
                </c:pt>
                <c:pt idx="445">
                  <c:v>40802</c:v>
                </c:pt>
                <c:pt idx="446">
                  <c:v>40805</c:v>
                </c:pt>
                <c:pt idx="447">
                  <c:v>40806</c:v>
                </c:pt>
                <c:pt idx="448">
                  <c:v>40807</c:v>
                </c:pt>
                <c:pt idx="449">
                  <c:v>40808</c:v>
                </c:pt>
                <c:pt idx="450">
                  <c:v>40809</c:v>
                </c:pt>
                <c:pt idx="451">
                  <c:v>40812</c:v>
                </c:pt>
                <c:pt idx="452">
                  <c:v>40813</c:v>
                </c:pt>
                <c:pt idx="453">
                  <c:v>40814</c:v>
                </c:pt>
                <c:pt idx="454">
                  <c:v>40815</c:v>
                </c:pt>
                <c:pt idx="455">
                  <c:v>40816</c:v>
                </c:pt>
                <c:pt idx="456">
                  <c:v>40819</c:v>
                </c:pt>
                <c:pt idx="457">
                  <c:v>40820</c:v>
                </c:pt>
                <c:pt idx="458">
                  <c:v>40821</c:v>
                </c:pt>
                <c:pt idx="459">
                  <c:v>40822</c:v>
                </c:pt>
                <c:pt idx="460">
                  <c:v>40823</c:v>
                </c:pt>
                <c:pt idx="461">
                  <c:v>40826</c:v>
                </c:pt>
                <c:pt idx="462">
                  <c:v>40827</c:v>
                </c:pt>
                <c:pt idx="463">
                  <c:v>40828</c:v>
                </c:pt>
                <c:pt idx="464">
                  <c:v>40829</c:v>
                </c:pt>
                <c:pt idx="465">
                  <c:v>40830</c:v>
                </c:pt>
                <c:pt idx="466">
                  <c:v>40833</c:v>
                </c:pt>
                <c:pt idx="467">
                  <c:v>40834</c:v>
                </c:pt>
                <c:pt idx="468">
                  <c:v>40835</c:v>
                </c:pt>
                <c:pt idx="469">
                  <c:v>40836</c:v>
                </c:pt>
                <c:pt idx="470">
                  <c:v>40837</c:v>
                </c:pt>
                <c:pt idx="471">
                  <c:v>40840</c:v>
                </c:pt>
                <c:pt idx="472">
                  <c:v>40841</c:v>
                </c:pt>
                <c:pt idx="473">
                  <c:v>40842</c:v>
                </c:pt>
                <c:pt idx="474">
                  <c:v>40843</c:v>
                </c:pt>
                <c:pt idx="475">
                  <c:v>40844</c:v>
                </c:pt>
                <c:pt idx="476">
                  <c:v>40847</c:v>
                </c:pt>
                <c:pt idx="477">
                  <c:v>40848</c:v>
                </c:pt>
                <c:pt idx="478">
                  <c:v>40849</c:v>
                </c:pt>
                <c:pt idx="479">
                  <c:v>40850</c:v>
                </c:pt>
                <c:pt idx="480">
                  <c:v>40851</c:v>
                </c:pt>
                <c:pt idx="481">
                  <c:v>40854</c:v>
                </c:pt>
                <c:pt idx="482">
                  <c:v>40855</c:v>
                </c:pt>
                <c:pt idx="483">
                  <c:v>40856</c:v>
                </c:pt>
                <c:pt idx="484">
                  <c:v>40857</c:v>
                </c:pt>
                <c:pt idx="485">
                  <c:v>40858</c:v>
                </c:pt>
                <c:pt idx="486">
                  <c:v>40861</c:v>
                </c:pt>
                <c:pt idx="487">
                  <c:v>40862</c:v>
                </c:pt>
                <c:pt idx="488">
                  <c:v>40863</c:v>
                </c:pt>
                <c:pt idx="489">
                  <c:v>40864</c:v>
                </c:pt>
                <c:pt idx="490">
                  <c:v>40865</c:v>
                </c:pt>
                <c:pt idx="491">
                  <c:v>40868</c:v>
                </c:pt>
                <c:pt idx="492">
                  <c:v>40869</c:v>
                </c:pt>
                <c:pt idx="493">
                  <c:v>40870</c:v>
                </c:pt>
                <c:pt idx="494">
                  <c:v>40871</c:v>
                </c:pt>
                <c:pt idx="495">
                  <c:v>40872</c:v>
                </c:pt>
                <c:pt idx="496">
                  <c:v>40875</c:v>
                </c:pt>
                <c:pt idx="497">
                  <c:v>40876</c:v>
                </c:pt>
                <c:pt idx="498">
                  <c:v>40877</c:v>
                </c:pt>
                <c:pt idx="499">
                  <c:v>40878</c:v>
                </c:pt>
                <c:pt idx="500">
                  <c:v>40879</c:v>
                </c:pt>
                <c:pt idx="501">
                  <c:v>40882</c:v>
                </c:pt>
                <c:pt idx="502">
                  <c:v>40883</c:v>
                </c:pt>
                <c:pt idx="503">
                  <c:v>40884</c:v>
                </c:pt>
                <c:pt idx="504">
                  <c:v>40885</c:v>
                </c:pt>
                <c:pt idx="505">
                  <c:v>40886</c:v>
                </c:pt>
                <c:pt idx="506">
                  <c:v>40889</c:v>
                </c:pt>
                <c:pt idx="507">
                  <c:v>40890</c:v>
                </c:pt>
                <c:pt idx="508">
                  <c:v>40891</c:v>
                </c:pt>
                <c:pt idx="509">
                  <c:v>40892</c:v>
                </c:pt>
                <c:pt idx="510">
                  <c:v>40893</c:v>
                </c:pt>
                <c:pt idx="511">
                  <c:v>40896</c:v>
                </c:pt>
                <c:pt idx="512">
                  <c:v>40897</c:v>
                </c:pt>
                <c:pt idx="513">
                  <c:v>40898</c:v>
                </c:pt>
                <c:pt idx="514">
                  <c:v>40899</c:v>
                </c:pt>
                <c:pt idx="515">
                  <c:v>40900</c:v>
                </c:pt>
                <c:pt idx="516">
                  <c:v>40903</c:v>
                </c:pt>
                <c:pt idx="517">
                  <c:v>40904</c:v>
                </c:pt>
                <c:pt idx="518">
                  <c:v>40905</c:v>
                </c:pt>
                <c:pt idx="519">
                  <c:v>40906</c:v>
                </c:pt>
                <c:pt idx="520">
                  <c:v>40907</c:v>
                </c:pt>
                <c:pt idx="521">
                  <c:v>40910</c:v>
                </c:pt>
                <c:pt idx="522">
                  <c:v>40911</c:v>
                </c:pt>
                <c:pt idx="523">
                  <c:v>40912</c:v>
                </c:pt>
                <c:pt idx="524">
                  <c:v>40913</c:v>
                </c:pt>
                <c:pt idx="525">
                  <c:v>40914</c:v>
                </c:pt>
                <c:pt idx="526">
                  <c:v>40917</c:v>
                </c:pt>
                <c:pt idx="527">
                  <c:v>40918</c:v>
                </c:pt>
                <c:pt idx="528">
                  <c:v>40919</c:v>
                </c:pt>
                <c:pt idx="529">
                  <c:v>40920</c:v>
                </c:pt>
                <c:pt idx="530">
                  <c:v>40921</c:v>
                </c:pt>
                <c:pt idx="531">
                  <c:v>40924</c:v>
                </c:pt>
                <c:pt idx="532">
                  <c:v>40925</c:v>
                </c:pt>
                <c:pt idx="533">
                  <c:v>40926</c:v>
                </c:pt>
                <c:pt idx="534">
                  <c:v>40927</c:v>
                </c:pt>
                <c:pt idx="535">
                  <c:v>40928</c:v>
                </c:pt>
                <c:pt idx="536">
                  <c:v>40931</c:v>
                </c:pt>
                <c:pt idx="537">
                  <c:v>40932</c:v>
                </c:pt>
                <c:pt idx="538">
                  <c:v>40933</c:v>
                </c:pt>
                <c:pt idx="539">
                  <c:v>40934</c:v>
                </c:pt>
                <c:pt idx="540">
                  <c:v>40935</c:v>
                </c:pt>
                <c:pt idx="541">
                  <c:v>40938</c:v>
                </c:pt>
                <c:pt idx="542">
                  <c:v>40939</c:v>
                </c:pt>
                <c:pt idx="543">
                  <c:v>40940</c:v>
                </c:pt>
                <c:pt idx="544">
                  <c:v>40941</c:v>
                </c:pt>
                <c:pt idx="545">
                  <c:v>40942</c:v>
                </c:pt>
                <c:pt idx="546">
                  <c:v>40945</c:v>
                </c:pt>
                <c:pt idx="547">
                  <c:v>40946</c:v>
                </c:pt>
                <c:pt idx="548">
                  <c:v>40947</c:v>
                </c:pt>
                <c:pt idx="549">
                  <c:v>40948</c:v>
                </c:pt>
                <c:pt idx="550">
                  <c:v>40949</c:v>
                </c:pt>
                <c:pt idx="551">
                  <c:v>40952</c:v>
                </c:pt>
                <c:pt idx="552">
                  <c:v>40953</c:v>
                </c:pt>
                <c:pt idx="553">
                  <c:v>40954</c:v>
                </c:pt>
                <c:pt idx="554">
                  <c:v>40955</c:v>
                </c:pt>
                <c:pt idx="555">
                  <c:v>40956</c:v>
                </c:pt>
                <c:pt idx="556">
                  <c:v>40959</c:v>
                </c:pt>
                <c:pt idx="557">
                  <c:v>40960</c:v>
                </c:pt>
                <c:pt idx="558">
                  <c:v>40961</c:v>
                </c:pt>
                <c:pt idx="559">
                  <c:v>40962</c:v>
                </c:pt>
                <c:pt idx="560">
                  <c:v>40963</c:v>
                </c:pt>
                <c:pt idx="561">
                  <c:v>40966</c:v>
                </c:pt>
                <c:pt idx="562">
                  <c:v>40967</c:v>
                </c:pt>
                <c:pt idx="563">
                  <c:v>40968</c:v>
                </c:pt>
                <c:pt idx="564">
                  <c:v>40969</c:v>
                </c:pt>
                <c:pt idx="565">
                  <c:v>40970</c:v>
                </c:pt>
                <c:pt idx="566">
                  <c:v>40973</c:v>
                </c:pt>
                <c:pt idx="567">
                  <c:v>40974</c:v>
                </c:pt>
                <c:pt idx="568">
                  <c:v>40975</c:v>
                </c:pt>
                <c:pt idx="569">
                  <c:v>40976</c:v>
                </c:pt>
                <c:pt idx="570">
                  <c:v>40977</c:v>
                </c:pt>
                <c:pt idx="571">
                  <c:v>40980</c:v>
                </c:pt>
                <c:pt idx="572">
                  <c:v>40981</c:v>
                </c:pt>
                <c:pt idx="573">
                  <c:v>40982</c:v>
                </c:pt>
                <c:pt idx="574">
                  <c:v>40983</c:v>
                </c:pt>
                <c:pt idx="575">
                  <c:v>40984</c:v>
                </c:pt>
                <c:pt idx="576">
                  <c:v>40987</c:v>
                </c:pt>
                <c:pt idx="577">
                  <c:v>40988</c:v>
                </c:pt>
                <c:pt idx="578">
                  <c:v>40989</c:v>
                </c:pt>
                <c:pt idx="579">
                  <c:v>40990</c:v>
                </c:pt>
                <c:pt idx="580">
                  <c:v>40991</c:v>
                </c:pt>
                <c:pt idx="581">
                  <c:v>40994</c:v>
                </c:pt>
                <c:pt idx="582">
                  <c:v>40995</c:v>
                </c:pt>
                <c:pt idx="583">
                  <c:v>40996</c:v>
                </c:pt>
                <c:pt idx="584">
                  <c:v>40997</c:v>
                </c:pt>
                <c:pt idx="585">
                  <c:v>40998</c:v>
                </c:pt>
                <c:pt idx="586">
                  <c:v>41001</c:v>
                </c:pt>
                <c:pt idx="587">
                  <c:v>41002</c:v>
                </c:pt>
                <c:pt idx="588">
                  <c:v>41003</c:v>
                </c:pt>
                <c:pt idx="589">
                  <c:v>41004</c:v>
                </c:pt>
                <c:pt idx="590">
                  <c:v>41005</c:v>
                </c:pt>
                <c:pt idx="591">
                  <c:v>41008</c:v>
                </c:pt>
                <c:pt idx="592">
                  <c:v>41009</c:v>
                </c:pt>
                <c:pt idx="593">
                  <c:v>41010</c:v>
                </c:pt>
                <c:pt idx="594">
                  <c:v>41011</c:v>
                </c:pt>
                <c:pt idx="595">
                  <c:v>41012</c:v>
                </c:pt>
                <c:pt idx="596">
                  <c:v>41015</c:v>
                </c:pt>
                <c:pt idx="597">
                  <c:v>41016</c:v>
                </c:pt>
                <c:pt idx="598">
                  <c:v>41017</c:v>
                </c:pt>
                <c:pt idx="599">
                  <c:v>41018</c:v>
                </c:pt>
                <c:pt idx="600">
                  <c:v>41019</c:v>
                </c:pt>
                <c:pt idx="601">
                  <c:v>41022</c:v>
                </c:pt>
                <c:pt idx="602">
                  <c:v>41023</c:v>
                </c:pt>
                <c:pt idx="603">
                  <c:v>41024</c:v>
                </c:pt>
                <c:pt idx="604">
                  <c:v>41025</c:v>
                </c:pt>
                <c:pt idx="605">
                  <c:v>41026</c:v>
                </c:pt>
                <c:pt idx="606">
                  <c:v>41029</c:v>
                </c:pt>
                <c:pt idx="607">
                  <c:v>41030</c:v>
                </c:pt>
                <c:pt idx="608">
                  <c:v>41031</c:v>
                </c:pt>
                <c:pt idx="609">
                  <c:v>41032</c:v>
                </c:pt>
                <c:pt idx="610">
                  <c:v>41033</c:v>
                </c:pt>
                <c:pt idx="611">
                  <c:v>41036</c:v>
                </c:pt>
                <c:pt idx="612">
                  <c:v>41037</c:v>
                </c:pt>
                <c:pt idx="613">
                  <c:v>41038</c:v>
                </c:pt>
                <c:pt idx="614">
                  <c:v>41039</c:v>
                </c:pt>
                <c:pt idx="615">
                  <c:v>41040</c:v>
                </c:pt>
                <c:pt idx="616">
                  <c:v>41043</c:v>
                </c:pt>
                <c:pt idx="617">
                  <c:v>41044</c:v>
                </c:pt>
                <c:pt idx="618">
                  <c:v>41045</c:v>
                </c:pt>
                <c:pt idx="619">
                  <c:v>41046</c:v>
                </c:pt>
                <c:pt idx="620">
                  <c:v>41047</c:v>
                </c:pt>
                <c:pt idx="621">
                  <c:v>41050</c:v>
                </c:pt>
                <c:pt idx="622">
                  <c:v>41051</c:v>
                </c:pt>
                <c:pt idx="623">
                  <c:v>41052</c:v>
                </c:pt>
                <c:pt idx="624">
                  <c:v>41053</c:v>
                </c:pt>
                <c:pt idx="625">
                  <c:v>41054</c:v>
                </c:pt>
                <c:pt idx="626">
                  <c:v>41057</c:v>
                </c:pt>
                <c:pt idx="627">
                  <c:v>41058</c:v>
                </c:pt>
                <c:pt idx="628">
                  <c:v>41059</c:v>
                </c:pt>
                <c:pt idx="629">
                  <c:v>41060</c:v>
                </c:pt>
                <c:pt idx="630">
                  <c:v>41061</c:v>
                </c:pt>
                <c:pt idx="631">
                  <c:v>41064</c:v>
                </c:pt>
                <c:pt idx="632">
                  <c:v>41065</c:v>
                </c:pt>
                <c:pt idx="633">
                  <c:v>41066</c:v>
                </c:pt>
                <c:pt idx="634">
                  <c:v>41067</c:v>
                </c:pt>
                <c:pt idx="635">
                  <c:v>41068</c:v>
                </c:pt>
                <c:pt idx="636">
                  <c:v>41071</c:v>
                </c:pt>
                <c:pt idx="637">
                  <c:v>41072</c:v>
                </c:pt>
                <c:pt idx="638">
                  <c:v>41073</c:v>
                </c:pt>
                <c:pt idx="639">
                  <c:v>41074</c:v>
                </c:pt>
                <c:pt idx="640">
                  <c:v>41075</c:v>
                </c:pt>
                <c:pt idx="641">
                  <c:v>41078</c:v>
                </c:pt>
                <c:pt idx="642">
                  <c:v>41079</c:v>
                </c:pt>
                <c:pt idx="643">
                  <c:v>41080</c:v>
                </c:pt>
                <c:pt idx="644">
                  <c:v>41081</c:v>
                </c:pt>
                <c:pt idx="645">
                  <c:v>41082</c:v>
                </c:pt>
                <c:pt idx="646">
                  <c:v>41085</c:v>
                </c:pt>
                <c:pt idx="647">
                  <c:v>41086</c:v>
                </c:pt>
                <c:pt idx="648">
                  <c:v>41087</c:v>
                </c:pt>
                <c:pt idx="649">
                  <c:v>41088</c:v>
                </c:pt>
                <c:pt idx="650">
                  <c:v>41089</c:v>
                </c:pt>
                <c:pt idx="651">
                  <c:v>41092</c:v>
                </c:pt>
                <c:pt idx="652">
                  <c:v>41093</c:v>
                </c:pt>
                <c:pt idx="653">
                  <c:v>41094</c:v>
                </c:pt>
                <c:pt idx="654">
                  <c:v>41095</c:v>
                </c:pt>
                <c:pt idx="655">
                  <c:v>41096</c:v>
                </c:pt>
                <c:pt idx="656">
                  <c:v>41099</c:v>
                </c:pt>
                <c:pt idx="657">
                  <c:v>41100</c:v>
                </c:pt>
                <c:pt idx="658">
                  <c:v>41101</c:v>
                </c:pt>
                <c:pt idx="659">
                  <c:v>41102</c:v>
                </c:pt>
                <c:pt idx="660">
                  <c:v>41103</c:v>
                </c:pt>
                <c:pt idx="661">
                  <c:v>41106</c:v>
                </c:pt>
                <c:pt idx="662">
                  <c:v>41107</c:v>
                </c:pt>
                <c:pt idx="663">
                  <c:v>41108</c:v>
                </c:pt>
                <c:pt idx="664">
                  <c:v>41109</c:v>
                </c:pt>
                <c:pt idx="665">
                  <c:v>41110</c:v>
                </c:pt>
                <c:pt idx="666">
                  <c:v>41113</c:v>
                </c:pt>
                <c:pt idx="667">
                  <c:v>41114</c:v>
                </c:pt>
                <c:pt idx="668">
                  <c:v>41115</c:v>
                </c:pt>
                <c:pt idx="669">
                  <c:v>41116</c:v>
                </c:pt>
                <c:pt idx="670">
                  <c:v>41117</c:v>
                </c:pt>
                <c:pt idx="671">
                  <c:v>41120</c:v>
                </c:pt>
                <c:pt idx="672">
                  <c:v>41121</c:v>
                </c:pt>
                <c:pt idx="673">
                  <c:v>41122</c:v>
                </c:pt>
                <c:pt idx="674">
                  <c:v>41123</c:v>
                </c:pt>
                <c:pt idx="675">
                  <c:v>41124</c:v>
                </c:pt>
                <c:pt idx="676">
                  <c:v>41127</c:v>
                </c:pt>
                <c:pt idx="677">
                  <c:v>41128</c:v>
                </c:pt>
                <c:pt idx="678">
                  <c:v>41129</c:v>
                </c:pt>
                <c:pt idx="679">
                  <c:v>41130</c:v>
                </c:pt>
                <c:pt idx="680">
                  <c:v>41131</c:v>
                </c:pt>
                <c:pt idx="681">
                  <c:v>41134</c:v>
                </c:pt>
                <c:pt idx="682">
                  <c:v>41135</c:v>
                </c:pt>
                <c:pt idx="683">
                  <c:v>41136</c:v>
                </c:pt>
                <c:pt idx="684">
                  <c:v>41137</c:v>
                </c:pt>
                <c:pt idx="685">
                  <c:v>41138</c:v>
                </c:pt>
                <c:pt idx="686">
                  <c:v>41141</c:v>
                </c:pt>
                <c:pt idx="687">
                  <c:v>41142</c:v>
                </c:pt>
                <c:pt idx="688">
                  <c:v>41143</c:v>
                </c:pt>
                <c:pt idx="689">
                  <c:v>41144</c:v>
                </c:pt>
                <c:pt idx="690">
                  <c:v>41145</c:v>
                </c:pt>
                <c:pt idx="691">
                  <c:v>41148</c:v>
                </c:pt>
                <c:pt idx="692">
                  <c:v>41149</c:v>
                </c:pt>
                <c:pt idx="693">
                  <c:v>41150</c:v>
                </c:pt>
                <c:pt idx="694">
                  <c:v>41151</c:v>
                </c:pt>
                <c:pt idx="695">
                  <c:v>41152</c:v>
                </c:pt>
                <c:pt idx="696">
                  <c:v>41155</c:v>
                </c:pt>
                <c:pt idx="697">
                  <c:v>41156</c:v>
                </c:pt>
                <c:pt idx="698">
                  <c:v>41157</c:v>
                </c:pt>
                <c:pt idx="699">
                  <c:v>41158</c:v>
                </c:pt>
                <c:pt idx="700">
                  <c:v>41159</c:v>
                </c:pt>
                <c:pt idx="701">
                  <c:v>41162</c:v>
                </c:pt>
                <c:pt idx="702">
                  <c:v>41163</c:v>
                </c:pt>
                <c:pt idx="703">
                  <c:v>41164</c:v>
                </c:pt>
                <c:pt idx="704">
                  <c:v>41165</c:v>
                </c:pt>
                <c:pt idx="705">
                  <c:v>41166</c:v>
                </c:pt>
                <c:pt idx="706">
                  <c:v>41169</c:v>
                </c:pt>
                <c:pt idx="707">
                  <c:v>41170</c:v>
                </c:pt>
                <c:pt idx="708">
                  <c:v>41171</c:v>
                </c:pt>
                <c:pt idx="709">
                  <c:v>41172</c:v>
                </c:pt>
                <c:pt idx="710">
                  <c:v>41173</c:v>
                </c:pt>
                <c:pt idx="711">
                  <c:v>41176</c:v>
                </c:pt>
                <c:pt idx="712">
                  <c:v>41177</c:v>
                </c:pt>
                <c:pt idx="713">
                  <c:v>41178</c:v>
                </c:pt>
                <c:pt idx="714">
                  <c:v>41179</c:v>
                </c:pt>
                <c:pt idx="715">
                  <c:v>41180</c:v>
                </c:pt>
                <c:pt idx="716">
                  <c:v>41183</c:v>
                </c:pt>
                <c:pt idx="717">
                  <c:v>41184</c:v>
                </c:pt>
                <c:pt idx="718">
                  <c:v>41185</c:v>
                </c:pt>
                <c:pt idx="719">
                  <c:v>41186</c:v>
                </c:pt>
                <c:pt idx="720">
                  <c:v>41187</c:v>
                </c:pt>
                <c:pt idx="721">
                  <c:v>41190</c:v>
                </c:pt>
                <c:pt idx="722">
                  <c:v>41191</c:v>
                </c:pt>
                <c:pt idx="723">
                  <c:v>41192</c:v>
                </c:pt>
                <c:pt idx="724">
                  <c:v>41193</c:v>
                </c:pt>
                <c:pt idx="725">
                  <c:v>41194</c:v>
                </c:pt>
                <c:pt idx="726">
                  <c:v>41197</c:v>
                </c:pt>
                <c:pt idx="727">
                  <c:v>41198</c:v>
                </c:pt>
                <c:pt idx="728">
                  <c:v>41199</c:v>
                </c:pt>
                <c:pt idx="729">
                  <c:v>41200</c:v>
                </c:pt>
                <c:pt idx="730">
                  <c:v>41201</c:v>
                </c:pt>
                <c:pt idx="731">
                  <c:v>41204</c:v>
                </c:pt>
                <c:pt idx="732">
                  <c:v>41205</c:v>
                </c:pt>
                <c:pt idx="733">
                  <c:v>41206</c:v>
                </c:pt>
                <c:pt idx="734">
                  <c:v>41207</c:v>
                </c:pt>
                <c:pt idx="735">
                  <c:v>41208</c:v>
                </c:pt>
                <c:pt idx="736">
                  <c:v>41211</c:v>
                </c:pt>
                <c:pt idx="737">
                  <c:v>41212</c:v>
                </c:pt>
                <c:pt idx="738">
                  <c:v>41213</c:v>
                </c:pt>
                <c:pt idx="739">
                  <c:v>41214</c:v>
                </c:pt>
                <c:pt idx="740">
                  <c:v>41215</c:v>
                </c:pt>
                <c:pt idx="741">
                  <c:v>41218</c:v>
                </c:pt>
                <c:pt idx="742">
                  <c:v>41219</c:v>
                </c:pt>
                <c:pt idx="743">
                  <c:v>41220</c:v>
                </c:pt>
                <c:pt idx="744">
                  <c:v>41221</c:v>
                </c:pt>
                <c:pt idx="745">
                  <c:v>41222</c:v>
                </c:pt>
                <c:pt idx="746">
                  <c:v>41225</c:v>
                </c:pt>
                <c:pt idx="747">
                  <c:v>41226</c:v>
                </c:pt>
                <c:pt idx="748">
                  <c:v>41227</c:v>
                </c:pt>
                <c:pt idx="749">
                  <c:v>41228</c:v>
                </c:pt>
                <c:pt idx="750">
                  <c:v>41229</c:v>
                </c:pt>
                <c:pt idx="751">
                  <c:v>41232</c:v>
                </c:pt>
                <c:pt idx="752">
                  <c:v>41233</c:v>
                </c:pt>
                <c:pt idx="753">
                  <c:v>41234</c:v>
                </c:pt>
                <c:pt idx="754">
                  <c:v>41235</c:v>
                </c:pt>
                <c:pt idx="755">
                  <c:v>41236</c:v>
                </c:pt>
                <c:pt idx="756">
                  <c:v>41239</c:v>
                </c:pt>
                <c:pt idx="757">
                  <c:v>41240</c:v>
                </c:pt>
                <c:pt idx="758">
                  <c:v>41241</c:v>
                </c:pt>
                <c:pt idx="759">
                  <c:v>41242</c:v>
                </c:pt>
                <c:pt idx="760">
                  <c:v>41243</c:v>
                </c:pt>
                <c:pt idx="761">
                  <c:v>41246</c:v>
                </c:pt>
                <c:pt idx="762">
                  <c:v>41247</c:v>
                </c:pt>
                <c:pt idx="763">
                  <c:v>41248</c:v>
                </c:pt>
                <c:pt idx="764">
                  <c:v>41249</c:v>
                </c:pt>
                <c:pt idx="765">
                  <c:v>41250</c:v>
                </c:pt>
                <c:pt idx="766">
                  <c:v>41253</c:v>
                </c:pt>
                <c:pt idx="767">
                  <c:v>41254</c:v>
                </c:pt>
                <c:pt idx="768">
                  <c:v>41255</c:v>
                </c:pt>
                <c:pt idx="769">
                  <c:v>41256</c:v>
                </c:pt>
                <c:pt idx="770">
                  <c:v>41257</c:v>
                </c:pt>
                <c:pt idx="771">
                  <c:v>41260</c:v>
                </c:pt>
                <c:pt idx="772">
                  <c:v>41261</c:v>
                </c:pt>
                <c:pt idx="773">
                  <c:v>41262</c:v>
                </c:pt>
                <c:pt idx="774">
                  <c:v>41263</c:v>
                </c:pt>
                <c:pt idx="775">
                  <c:v>41264</c:v>
                </c:pt>
                <c:pt idx="776">
                  <c:v>41267</c:v>
                </c:pt>
                <c:pt idx="777">
                  <c:v>41268</c:v>
                </c:pt>
                <c:pt idx="778">
                  <c:v>41269</c:v>
                </c:pt>
                <c:pt idx="779">
                  <c:v>41270</c:v>
                </c:pt>
                <c:pt idx="780">
                  <c:v>41271</c:v>
                </c:pt>
                <c:pt idx="781">
                  <c:v>41274</c:v>
                </c:pt>
                <c:pt idx="782">
                  <c:v>41275</c:v>
                </c:pt>
                <c:pt idx="783">
                  <c:v>41276</c:v>
                </c:pt>
                <c:pt idx="784">
                  <c:v>41277</c:v>
                </c:pt>
                <c:pt idx="785">
                  <c:v>41278</c:v>
                </c:pt>
                <c:pt idx="786">
                  <c:v>41281</c:v>
                </c:pt>
                <c:pt idx="787">
                  <c:v>41282</c:v>
                </c:pt>
                <c:pt idx="788">
                  <c:v>41283</c:v>
                </c:pt>
                <c:pt idx="789">
                  <c:v>41284</c:v>
                </c:pt>
                <c:pt idx="790">
                  <c:v>41285</c:v>
                </c:pt>
                <c:pt idx="791">
                  <c:v>41288</c:v>
                </c:pt>
                <c:pt idx="792">
                  <c:v>41289</c:v>
                </c:pt>
                <c:pt idx="793">
                  <c:v>41290</c:v>
                </c:pt>
                <c:pt idx="794">
                  <c:v>41291</c:v>
                </c:pt>
                <c:pt idx="795">
                  <c:v>41292</c:v>
                </c:pt>
                <c:pt idx="796">
                  <c:v>41295</c:v>
                </c:pt>
                <c:pt idx="797">
                  <c:v>41296</c:v>
                </c:pt>
                <c:pt idx="798">
                  <c:v>41297</c:v>
                </c:pt>
                <c:pt idx="799">
                  <c:v>41298</c:v>
                </c:pt>
                <c:pt idx="800">
                  <c:v>41299</c:v>
                </c:pt>
                <c:pt idx="801">
                  <c:v>41302</c:v>
                </c:pt>
                <c:pt idx="802">
                  <c:v>41303</c:v>
                </c:pt>
                <c:pt idx="803">
                  <c:v>41304</c:v>
                </c:pt>
                <c:pt idx="804">
                  <c:v>41305</c:v>
                </c:pt>
                <c:pt idx="805">
                  <c:v>41306</c:v>
                </c:pt>
                <c:pt idx="806">
                  <c:v>41309</c:v>
                </c:pt>
                <c:pt idx="807">
                  <c:v>41310</c:v>
                </c:pt>
                <c:pt idx="808">
                  <c:v>41311</c:v>
                </c:pt>
                <c:pt idx="809">
                  <c:v>41312</c:v>
                </c:pt>
                <c:pt idx="810">
                  <c:v>41313</c:v>
                </c:pt>
                <c:pt idx="811">
                  <c:v>41316</c:v>
                </c:pt>
                <c:pt idx="812">
                  <c:v>41317</c:v>
                </c:pt>
                <c:pt idx="813">
                  <c:v>41318</c:v>
                </c:pt>
                <c:pt idx="814">
                  <c:v>41319</c:v>
                </c:pt>
                <c:pt idx="815">
                  <c:v>41320</c:v>
                </c:pt>
                <c:pt idx="816">
                  <c:v>41323</c:v>
                </c:pt>
                <c:pt idx="817">
                  <c:v>41324</c:v>
                </c:pt>
                <c:pt idx="818">
                  <c:v>41325</c:v>
                </c:pt>
                <c:pt idx="819">
                  <c:v>41326</c:v>
                </c:pt>
                <c:pt idx="820">
                  <c:v>41327</c:v>
                </c:pt>
                <c:pt idx="821">
                  <c:v>41330</c:v>
                </c:pt>
                <c:pt idx="822">
                  <c:v>41331</c:v>
                </c:pt>
                <c:pt idx="823">
                  <c:v>41332</c:v>
                </c:pt>
                <c:pt idx="824">
                  <c:v>41333</c:v>
                </c:pt>
                <c:pt idx="825">
                  <c:v>41334</c:v>
                </c:pt>
                <c:pt idx="826">
                  <c:v>41337</c:v>
                </c:pt>
                <c:pt idx="827">
                  <c:v>41338</c:v>
                </c:pt>
                <c:pt idx="828">
                  <c:v>41339</c:v>
                </c:pt>
                <c:pt idx="829">
                  <c:v>41340</c:v>
                </c:pt>
                <c:pt idx="830">
                  <c:v>41341</c:v>
                </c:pt>
                <c:pt idx="831">
                  <c:v>41344</c:v>
                </c:pt>
                <c:pt idx="832">
                  <c:v>41345</c:v>
                </c:pt>
                <c:pt idx="833">
                  <c:v>41346</c:v>
                </c:pt>
                <c:pt idx="834">
                  <c:v>41347</c:v>
                </c:pt>
                <c:pt idx="835">
                  <c:v>41348</c:v>
                </c:pt>
                <c:pt idx="836">
                  <c:v>41351</c:v>
                </c:pt>
                <c:pt idx="837">
                  <c:v>41352</c:v>
                </c:pt>
                <c:pt idx="838">
                  <c:v>41353</c:v>
                </c:pt>
                <c:pt idx="839">
                  <c:v>41354</c:v>
                </c:pt>
                <c:pt idx="840">
                  <c:v>41355</c:v>
                </c:pt>
                <c:pt idx="841">
                  <c:v>41358</c:v>
                </c:pt>
                <c:pt idx="842">
                  <c:v>41359</c:v>
                </c:pt>
                <c:pt idx="843">
                  <c:v>41360</c:v>
                </c:pt>
                <c:pt idx="844">
                  <c:v>41361</c:v>
                </c:pt>
                <c:pt idx="845">
                  <c:v>41362</c:v>
                </c:pt>
                <c:pt idx="846">
                  <c:v>41365</c:v>
                </c:pt>
                <c:pt idx="847">
                  <c:v>41366</c:v>
                </c:pt>
                <c:pt idx="848">
                  <c:v>41367</c:v>
                </c:pt>
                <c:pt idx="849">
                  <c:v>41368</c:v>
                </c:pt>
                <c:pt idx="850">
                  <c:v>41369</c:v>
                </c:pt>
                <c:pt idx="851">
                  <c:v>41372</c:v>
                </c:pt>
                <c:pt idx="852">
                  <c:v>41373</c:v>
                </c:pt>
                <c:pt idx="853">
                  <c:v>41374</c:v>
                </c:pt>
                <c:pt idx="854">
                  <c:v>41375</c:v>
                </c:pt>
                <c:pt idx="855">
                  <c:v>41376</c:v>
                </c:pt>
                <c:pt idx="856">
                  <c:v>41379</c:v>
                </c:pt>
                <c:pt idx="857">
                  <c:v>41380</c:v>
                </c:pt>
                <c:pt idx="858">
                  <c:v>41381</c:v>
                </c:pt>
                <c:pt idx="859">
                  <c:v>41382</c:v>
                </c:pt>
                <c:pt idx="860">
                  <c:v>41383</c:v>
                </c:pt>
                <c:pt idx="861">
                  <c:v>41386</c:v>
                </c:pt>
                <c:pt idx="862">
                  <c:v>41387</c:v>
                </c:pt>
                <c:pt idx="863">
                  <c:v>41388</c:v>
                </c:pt>
                <c:pt idx="864">
                  <c:v>41389</c:v>
                </c:pt>
                <c:pt idx="865">
                  <c:v>41390</c:v>
                </c:pt>
                <c:pt idx="866">
                  <c:v>41393</c:v>
                </c:pt>
                <c:pt idx="867">
                  <c:v>41394</c:v>
                </c:pt>
                <c:pt idx="868">
                  <c:v>41395</c:v>
                </c:pt>
                <c:pt idx="869">
                  <c:v>41396</c:v>
                </c:pt>
                <c:pt idx="870">
                  <c:v>41397</c:v>
                </c:pt>
                <c:pt idx="871">
                  <c:v>41400</c:v>
                </c:pt>
                <c:pt idx="872">
                  <c:v>41401</c:v>
                </c:pt>
                <c:pt idx="873">
                  <c:v>41402</c:v>
                </c:pt>
                <c:pt idx="874">
                  <c:v>41403</c:v>
                </c:pt>
                <c:pt idx="875">
                  <c:v>41404</c:v>
                </c:pt>
                <c:pt idx="876">
                  <c:v>41407</c:v>
                </c:pt>
                <c:pt idx="877">
                  <c:v>41408</c:v>
                </c:pt>
                <c:pt idx="878">
                  <c:v>41409</c:v>
                </c:pt>
                <c:pt idx="879">
                  <c:v>41410</c:v>
                </c:pt>
                <c:pt idx="880">
                  <c:v>41411</c:v>
                </c:pt>
              </c:numCache>
            </c:numRef>
          </c:cat>
          <c:val>
            <c:numRef>
              <c:f>Data!$C$2562:$C$3600</c:f>
              <c:numCache>
                <c:formatCode>0.000</c:formatCode>
                <c:ptCount val="1039"/>
                <c:pt idx="0">
                  <c:v>0</c:v>
                </c:pt>
                <c:pt idx="1">
                  <c:v>1093.8</c:v>
                </c:pt>
                <c:pt idx="2">
                  <c:v>1115.5</c:v>
                </c:pt>
                <c:pt idx="3">
                  <c:v>1116.8</c:v>
                </c:pt>
                <c:pt idx="4">
                  <c:v>1128.7</c:v>
                </c:pt>
                <c:pt idx="5">
                  <c:v>1119.5</c:v>
                </c:pt>
                <c:pt idx="6">
                  <c:v>1139</c:v>
                </c:pt>
                <c:pt idx="7">
                  <c:v>1124.3</c:v>
                </c:pt>
                <c:pt idx="8">
                  <c:v>1118.5</c:v>
                </c:pt>
                <c:pt idx="9">
                  <c:v>1130.7</c:v>
                </c:pt>
                <c:pt idx="10">
                  <c:v>1126.5</c:v>
                </c:pt>
                <c:pt idx="11">
                  <c:v>0</c:v>
                </c:pt>
                <c:pt idx="12">
                  <c:v>1127.5</c:v>
                </c:pt>
                <c:pt idx="13">
                  <c:v>1106.8</c:v>
                </c:pt>
                <c:pt idx="14">
                  <c:v>1088</c:v>
                </c:pt>
                <c:pt idx="15">
                  <c:v>1081.9000000000001</c:v>
                </c:pt>
                <c:pt idx="16">
                  <c:v>1092.2</c:v>
                </c:pt>
                <c:pt idx="17">
                  <c:v>1085.2</c:v>
                </c:pt>
                <c:pt idx="18">
                  <c:v>1083</c:v>
                </c:pt>
                <c:pt idx="19">
                  <c:v>1073.2</c:v>
                </c:pt>
                <c:pt idx="20">
                  <c:v>1074.5</c:v>
                </c:pt>
                <c:pt idx="21">
                  <c:v>1077.2</c:v>
                </c:pt>
                <c:pt idx="22">
                  <c:v>1099.5</c:v>
                </c:pt>
                <c:pt idx="23">
                  <c:v>1107.5</c:v>
                </c:pt>
                <c:pt idx="24">
                  <c:v>1059</c:v>
                </c:pt>
                <c:pt idx="25">
                  <c:v>1044.5</c:v>
                </c:pt>
                <c:pt idx="26">
                  <c:v>1061.8</c:v>
                </c:pt>
                <c:pt idx="27">
                  <c:v>1062.0999999999999</c:v>
                </c:pt>
                <c:pt idx="28">
                  <c:v>1063.0999999999999</c:v>
                </c:pt>
                <c:pt idx="29">
                  <c:v>1072.9000000000001</c:v>
                </c:pt>
                <c:pt idx="30">
                  <c:v>1078.0999999999999</c:v>
                </c:pt>
                <c:pt idx="31">
                  <c:v>0</c:v>
                </c:pt>
                <c:pt idx="32">
                  <c:v>1092</c:v>
                </c:pt>
                <c:pt idx="33">
                  <c:v>1105.5</c:v>
                </c:pt>
                <c:pt idx="34">
                  <c:v>1098.0999999999999</c:v>
                </c:pt>
                <c:pt idx="35">
                  <c:v>1099.3</c:v>
                </c:pt>
                <c:pt idx="36">
                  <c:v>1110</c:v>
                </c:pt>
                <c:pt idx="37">
                  <c:v>1099.5999999999999</c:v>
                </c:pt>
                <c:pt idx="38">
                  <c:v>1090.2</c:v>
                </c:pt>
                <c:pt idx="39">
                  <c:v>1088.5</c:v>
                </c:pt>
                <c:pt idx="40">
                  <c:v>1104.5999999999999</c:v>
                </c:pt>
                <c:pt idx="41">
                  <c:v>1112.0999999999999</c:v>
                </c:pt>
                <c:pt idx="42">
                  <c:v>1115</c:v>
                </c:pt>
                <c:pt idx="43">
                  <c:v>1132.8</c:v>
                </c:pt>
                <c:pt idx="44">
                  <c:v>1125.9000000000001</c:v>
                </c:pt>
                <c:pt idx="45">
                  <c:v>1127.5</c:v>
                </c:pt>
                <c:pt idx="46">
                  <c:v>1118.5</c:v>
                </c:pt>
                <c:pt idx="47">
                  <c:v>1108.2</c:v>
                </c:pt>
                <c:pt idx="48">
                  <c:v>1103.0999999999999</c:v>
                </c:pt>
                <c:pt idx="49">
                  <c:v>1100.5</c:v>
                </c:pt>
                <c:pt idx="50">
                  <c:v>1097.3</c:v>
                </c:pt>
                <c:pt idx="51">
                  <c:v>1101</c:v>
                </c:pt>
                <c:pt idx="52">
                  <c:v>1108.0999999999999</c:v>
                </c:pt>
                <c:pt idx="53">
                  <c:v>1118.2</c:v>
                </c:pt>
                <c:pt idx="54">
                  <c:v>1118.2</c:v>
                </c:pt>
                <c:pt idx="55">
                  <c:v>1101</c:v>
                </c:pt>
                <c:pt idx="56">
                  <c:v>1092.0999999999999</c:v>
                </c:pt>
                <c:pt idx="57">
                  <c:v>1094</c:v>
                </c:pt>
                <c:pt idx="58">
                  <c:v>1084.8</c:v>
                </c:pt>
                <c:pt idx="59">
                  <c:v>1085.5</c:v>
                </c:pt>
                <c:pt idx="60">
                  <c:v>1088.5</c:v>
                </c:pt>
                <c:pt idx="61">
                  <c:v>1103.0999999999999</c:v>
                </c:pt>
                <c:pt idx="62">
                  <c:v>1101.0999999999999</c:v>
                </c:pt>
                <c:pt idx="63">
                  <c:v>1102</c:v>
                </c:pt>
                <c:pt idx="64">
                  <c:v>1112.3</c:v>
                </c:pt>
                <c:pt idx="65">
                  <c:v>0</c:v>
                </c:pt>
                <c:pt idx="66">
                  <c:v>1120.8</c:v>
                </c:pt>
                <c:pt idx="67">
                  <c:v>1123.5</c:v>
                </c:pt>
                <c:pt idx="68">
                  <c:v>1133.3</c:v>
                </c:pt>
                <c:pt idx="69">
                  <c:v>1144.4000000000001</c:v>
                </c:pt>
                <c:pt idx="70">
                  <c:v>1150.4000000000001</c:v>
                </c:pt>
                <c:pt idx="71">
                  <c:v>1154.8</c:v>
                </c:pt>
                <c:pt idx="72">
                  <c:v>1145.4000000000001</c:v>
                </c:pt>
                <c:pt idx="73">
                  <c:v>1151</c:v>
                </c:pt>
                <c:pt idx="74">
                  <c:v>1150.7</c:v>
                </c:pt>
                <c:pt idx="75">
                  <c:v>1130</c:v>
                </c:pt>
                <c:pt idx="76">
                  <c:v>1124.3</c:v>
                </c:pt>
                <c:pt idx="77">
                  <c:v>1134</c:v>
                </c:pt>
                <c:pt idx="78">
                  <c:v>1138.0999999999999</c:v>
                </c:pt>
                <c:pt idx="79">
                  <c:v>1132</c:v>
                </c:pt>
                <c:pt idx="80">
                  <c:v>1135.2</c:v>
                </c:pt>
                <c:pt idx="81">
                  <c:v>1151.0999999999999</c:v>
                </c:pt>
                <c:pt idx="82">
                  <c:v>1146.5999999999999</c:v>
                </c:pt>
                <c:pt idx="83">
                  <c:v>1161</c:v>
                </c:pt>
                <c:pt idx="84">
                  <c:v>1162.2</c:v>
                </c:pt>
                <c:pt idx="85">
                  <c:v>1167.8</c:v>
                </c:pt>
                <c:pt idx="86">
                  <c:v>1177.0999999999999</c:v>
                </c:pt>
                <c:pt idx="87">
                  <c:v>1166.9000000000001</c:v>
                </c:pt>
                <c:pt idx="88">
                  <c:v>1156.2</c:v>
                </c:pt>
                <c:pt idx="89">
                  <c:v>1173</c:v>
                </c:pt>
                <c:pt idx="90">
                  <c:v>1193</c:v>
                </c:pt>
                <c:pt idx="91">
                  <c:v>1184.4000000000001</c:v>
                </c:pt>
                <c:pt idx="92">
                  <c:v>1201.5</c:v>
                </c:pt>
                <c:pt idx="93">
                  <c:v>1227.2</c:v>
                </c:pt>
                <c:pt idx="94">
                  <c:v>1227.5</c:v>
                </c:pt>
                <c:pt idx="95">
                  <c:v>1217.5999999999999</c:v>
                </c:pt>
                <c:pt idx="96">
                  <c:v>1219.0999999999999</c:v>
                </c:pt>
                <c:pt idx="97">
                  <c:v>1206.5999999999999</c:v>
                </c:pt>
                <c:pt idx="98">
                  <c:v>1186.5999999999999</c:v>
                </c:pt>
                <c:pt idx="99">
                  <c:v>1175</c:v>
                </c:pt>
                <c:pt idx="100">
                  <c:v>1166</c:v>
                </c:pt>
                <c:pt idx="101">
                  <c:v>1176.8</c:v>
                </c:pt>
                <c:pt idx="102">
                  <c:v>1185.2</c:v>
                </c:pt>
                <c:pt idx="103">
                  <c:v>1201</c:v>
                </c:pt>
                <c:pt idx="104">
                  <c:v>1205.4000000000001</c:v>
                </c:pt>
                <c:pt idx="105">
                  <c:v>1201.0999999999999</c:v>
                </c:pt>
                <c:pt idx="106">
                  <c:v>0</c:v>
                </c:pt>
                <c:pt idx="107">
                  <c:v>1211.5999999999999</c:v>
                </c:pt>
                <c:pt idx="108">
                  <c:v>1215</c:v>
                </c:pt>
                <c:pt idx="109">
                  <c:v>1202.4000000000001</c:v>
                </c:pt>
                <c:pt idx="110">
                  <c:v>1198.0999999999999</c:v>
                </c:pt>
                <c:pt idx="111">
                  <c:v>1212.0999999999999</c:v>
                </c:pt>
                <c:pt idx="112">
                  <c:v>1235</c:v>
                </c:pt>
                <c:pt idx="113">
                  <c:v>1223.0999999999999</c:v>
                </c:pt>
                <c:pt idx="114">
                  <c:v>1216.2</c:v>
                </c:pt>
                <c:pt idx="115">
                  <c:v>1218.0999999999999</c:v>
                </c:pt>
                <c:pt idx="116">
                  <c:v>1217.5</c:v>
                </c:pt>
                <c:pt idx="117">
                  <c:v>1221.0999999999999</c:v>
                </c:pt>
                <c:pt idx="118">
                  <c:v>1228.3</c:v>
                </c:pt>
                <c:pt idx="119">
                  <c:v>1231</c:v>
                </c:pt>
                <c:pt idx="120">
                  <c:v>1243.0999999999999</c:v>
                </c:pt>
                <c:pt idx="121">
                  <c:v>1231.5999999999999</c:v>
                </c:pt>
                <c:pt idx="122">
                  <c:v>1233</c:v>
                </c:pt>
                <c:pt idx="123">
                  <c:v>1225.2</c:v>
                </c:pt>
                <c:pt idx="124">
                  <c:v>1228</c:v>
                </c:pt>
                <c:pt idx="125">
                  <c:v>1241.5999999999999</c:v>
                </c:pt>
                <c:pt idx="126">
                  <c:v>1235.9000000000001</c:v>
                </c:pt>
                <c:pt idx="127">
                  <c:v>1227.5999999999999</c:v>
                </c:pt>
                <c:pt idx="128">
                  <c:v>1235.0999999999999</c:v>
                </c:pt>
                <c:pt idx="129">
                  <c:v>1196</c:v>
                </c:pt>
                <c:pt idx="130">
                  <c:v>1198.8</c:v>
                </c:pt>
                <c:pt idx="131">
                  <c:v>0</c:v>
                </c:pt>
                <c:pt idx="132">
                  <c:v>1189.5</c:v>
                </c:pt>
                <c:pt idx="133">
                  <c:v>1185</c:v>
                </c:pt>
                <c:pt idx="134">
                  <c:v>1187.3</c:v>
                </c:pt>
                <c:pt idx="135">
                  <c:v>1194.5999999999999</c:v>
                </c:pt>
                <c:pt idx="136">
                  <c:v>1196.0999999999999</c:v>
                </c:pt>
                <c:pt idx="137">
                  <c:v>1196.5</c:v>
                </c:pt>
                <c:pt idx="138">
                  <c:v>1202.5</c:v>
                </c:pt>
                <c:pt idx="139">
                  <c:v>1203.7</c:v>
                </c:pt>
                <c:pt idx="140">
                  <c:v>1185.8</c:v>
                </c:pt>
                <c:pt idx="141">
                  <c:v>1176.9000000000001</c:v>
                </c:pt>
                <c:pt idx="142">
                  <c:v>1175.0999999999999</c:v>
                </c:pt>
                <c:pt idx="143">
                  <c:v>1183</c:v>
                </c:pt>
                <c:pt idx="144">
                  <c:v>1180.7</c:v>
                </c:pt>
                <c:pt idx="145">
                  <c:v>1183.4000000000001</c:v>
                </c:pt>
                <c:pt idx="146">
                  <c:v>1178.5999999999999</c:v>
                </c:pt>
                <c:pt idx="147">
                  <c:v>1156.9000000000001</c:v>
                </c:pt>
                <c:pt idx="148">
                  <c:v>1155.5999999999999</c:v>
                </c:pt>
                <c:pt idx="149">
                  <c:v>1158.7</c:v>
                </c:pt>
                <c:pt idx="150">
                  <c:v>1165.8</c:v>
                </c:pt>
                <c:pt idx="151">
                  <c:v>1175.4000000000001</c:v>
                </c:pt>
                <c:pt idx="152">
                  <c:v>1180.5</c:v>
                </c:pt>
                <c:pt idx="153">
                  <c:v>1185.8</c:v>
                </c:pt>
                <c:pt idx="154">
                  <c:v>1190.5999999999999</c:v>
                </c:pt>
                <c:pt idx="155">
                  <c:v>1193.7</c:v>
                </c:pt>
                <c:pt idx="156">
                  <c:v>1199.9000000000001</c:v>
                </c:pt>
                <c:pt idx="157">
                  <c:v>1191.5</c:v>
                </c:pt>
                <c:pt idx="158">
                  <c:v>1193.0999999999999</c:v>
                </c:pt>
                <c:pt idx="159">
                  <c:v>1198.5</c:v>
                </c:pt>
                <c:pt idx="160">
                  <c:v>1211.2</c:v>
                </c:pt>
                <c:pt idx="161">
                  <c:v>1215</c:v>
                </c:pt>
                <c:pt idx="162">
                  <c:v>1223.2</c:v>
                </c:pt>
                <c:pt idx="163">
                  <c:v>1217.7</c:v>
                </c:pt>
                <c:pt idx="164">
                  <c:v>1228.7</c:v>
                </c:pt>
                <c:pt idx="165">
                  <c:v>1222.4000000000001</c:v>
                </c:pt>
                <c:pt idx="166">
                  <c:v>1222.3</c:v>
                </c:pt>
                <c:pt idx="167">
                  <c:v>1210.9000000000001</c:v>
                </c:pt>
                <c:pt idx="168">
                  <c:v>1230</c:v>
                </c:pt>
                <c:pt idx="169">
                  <c:v>1233.8</c:v>
                </c:pt>
                <c:pt idx="170">
                  <c:v>1232.5</c:v>
                </c:pt>
                <c:pt idx="171">
                  <c:v>1234</c:v>
                </c:pt>
                <c:pt idx="172">
                  <c:v>1232.4000000000001</c:v>
                </c:pt>
                <c:pt idx="173">
                  <c:v>1243.2</c:v>
                </c:pt>
                <c:pt idx="174">
                  <c:v>1244.3</c:v>
                </c:pt>
                <c:pt idx="175">
                  <c:v>1238.0999999999999</c:v>
                </c:pt>
                <c:pt idx="176">
                  <c:v>0</c:v>
                </c:pt>
                <c:pt idx="177">
                  <c:v>1245</c:v>
                </c:pt>
                <c:pt idx="178">
                  <c:v>1253.5</c:v>
                </c:pt>
                <c:pt idx="179">
                  <c:v>1242.3</c:v>
                </c:pt>
                <c:pt idx="180">
                  <c:v>1236.5</c:v>
                </c:pt>
                <c:pt idx="181">
                  <c:v>1241.0999999999999</c:v>
                </c:pt>
                <c:pt idx="182">
                  <c:v>1244.5999999999999</c:v>
                </c:pt>
                <c:pt idx="183">
                  <c:v>1263.0999999999999</c:v>
                </c:pt>
                <c:pt idx="184">
                  <c:v>1264.9000000000001</c:v>
                </c:pt>
                <c:pt idx="185">
                  <c:v>1271.5999999999999</c:v>
                </c:pt>
                <c:pt idx="186">
                  <c:v>1274.5</c:v>
                </c:pt>
                <c:pt idx="187">
                  <c:v>1270.5</c:v>
                </c:pt>
                <c:pt idx="188">
                  <c:v>1285.9000000000001</c:v>
                </c:pt>
                <c:pt idx="189">
                  <c:v>1286.7</c:v>
                </c:pt>
                <c:pt idx="190">
                  <c:v>1289.3</c:v>
                </c:pt>
                <c:pt idx="191">
                  <c:v>1294.2</c:v>
                </c:pt>
                <c:pt idx="192">
                  <c:v>1274.8</c:v>
                </c:pt>
                <c:pt idx="193">
                  <c:v>1305</c:v>
                </c:pt>
                <c:pt idx="194">
                  <c:v>1295.7</c:v>
                </c:pt>
                <c:pt idx="195">
                  <c:v>1307.3</c:v>
                </c:pt>
                <c:pt idx="196">
                  <c:v>1313.4</c:v>
                </c:pt>
                <c:pt idx="197">
                  <c:v>1313.3</c:v>
                </c:pt>
                <c:pt idx="198">
                  <c:v>1340</c:v>
                </c:pt>
                <c:pt idx="199">
                  <c:v>1326.5</c:v>
                </c:pt>
                <c:pt idx="200">
                  <c:v>1325.6</c:v>
                </c:pt>
                <c:pt idx="201">
                  <c:v>1341.1</c:v>
                </c:pt>
                <c:pt idx="202">
                  <c:v>1341.4</c:v>
                </c:pt>
                <c:pt idx="203">
                  <c:v>1350</c:v>
                </c:pt>
                <c:pt idx="204">
                  <c:v>1371.1</c:v>
                </c:pt>
                <c:pt idx="205">
                  <c:v>1362.7</c:v>
                </c:pt>
                <c:pt idx="206">
                  <c:v>1353.2</c:v>
                </c:pt>
                <c:pt idx="207">
                  <c:v>1328.4</c:v>
                </c:pt>
                <c:pt idx="208">
                  <c:v>1331.1</c:v>
                </c:pt>
                <c:pt idx="209">
                  <c:v>1318.2</c:v>
                </c:pt>
                <c:pt idx="210">
                  <c:v>1315.6</c:v>
                </c:pt>
                <c:pt idx="211">
                  <c:v>1329.3</c:v>
                </c:pt>
                <c:pt idx="212">
                  <c:v>1328.1</c:v>
                </c:pt>
                <c:pt idx="213">
                  <c:v>1318.6</c:v>
                </c:pt>
                <c:pt idx="214">
                  <c:v>1322.9</c:v>
                </c:pt>
                <c:pt idx="215">
                  <c:v>1335.2</c:v>
                </c:pt>
                <c:pt idx="216">
                  <c:v>1349.1</c:v>
                </c:pt>
                <c:pt idx="217">
                  <c:v>1350.2</c:v>
                </c:pt>
                <c:pt idx="218">
                  <c:v>1325.5</c:v>
                </c:pt>
                <c:pt idx="219">
                  <c:v>1346.7</c:v>
                </c:pt>
                <c:pt idx="220">
                  <c:v>1371.9</c:v>
                </c:pt>
                <c:pt idx="221">
                  <c:v>1386.6</c:v>
                </c:pt>
                <c:pt idx="222">
                  <c:v>1382.2</c:v>
                </c:pt>
                <c:pt idx="223">
                  <c:v>1383.4</c:v>
                </c:pt>
                <c:pt idx="224">
                  <c:v>1396.5</c:v>
                </c:pt>
                <c:pt idx="225">
                  <c:v>1359.3</c:v>
                </c:pt>
                <c:pt idx="226">
                  <c:v>1354.8</c:v>
                </c:pt>
                <c:pt idx="227">
                  <c:v>1329</c:v>
                </c:pt>
                <c:pt idx="228">
                  <c:v>1330.1</c:v>
                </c:pt>
                <c:pt idx="229">
                  <c:v>1334</c:v>
                </c:pt>
                <c:pt idx="230">
                  <c:v>1341</c:v>
                </c:pt>
                <c:pt idx="231">
                  <c:v>1347.9</c:v>
                </c:pt>
                <c:pt idx="232">
                  <c:v>1355.6</c:v>
                </c:pt>
                <c:pt idx="233">
                  <c:v>1368.7</c:v>
                </c:pt>
                <c:pt idx="234">
                  <c:v>0</c:v>
                </c:pt>
                <c:pt idx="235">
                  <c:v>1350.1</c:v>
                </c:pt>
                <c:pt idx="236">
                  <c:v>1352.6</c:v>
                </c:pt>
                <c:pt idx="237">
                  <c:v>1362.8</c:v>
                </c:pt>
                <c:pt idx="238">
                  <c:v>1383</c:v>
                </c:pt>
                <c:pt idx="239">
                  <c:v>1383.8</c:v>
                </c:pt>
                <c:pt idx="240">
                  <c:v>1385.3</c:v>
                </c:pt>
                <c:pt idx="241">
                  <c:v>1409.8</c:v>
                </c:pt>
                <c:pt idx="242">
                  <c:v>1396.7</c:v>
                </c:pt>
                <c:pt idx="243">
                  <c:v>1372.1</c:v>
                </c:pt>
                <c:pt idx="244">
                  <c:v>1381.1</c:v>
                </c:pt>
                <c:pt idx="245">
                  <c:v>1372.7</c:v>
                </c:pt>
                <c:pt idx="246">
                  <c:v>1380.8</c:v>
                </c:pt>
                <c:pt idx="247">
                  <c:v>1392.4</c:v>
                </c:pt>
                <c:pt idx="248">
                  <c:v>1378.2</c:v>
                </c:pt>
                <c:pt idx="249">
                  <c:v>1361.6</c:v>
                </c:pt>
                <c:pt idx="250">
                  <c:v>1365.4</c:v>
                </c:pt>
                <c:pt idx="251">
                  <c:v>1376.6</c:v>
                </c:pt>
                <c:pt idx="252">
                  <c:v>1381.4</c:v>
                </c:pt>
                <c:pt idx="253">
                  <c:v>1383.5</c:v>
                </c:pt>
                <c:pt idx="254">
                  <c:v>1372.6</c:v>
                </c:pt>
                <c:pt idx="255">
                  <c:v>0</c:v>
                </c:pt>
                <c:pt idx="256">
                  <c:v>1372.7</c:v>
                </c:pt>
                <c:pt idx="257">
                  <c:v>1383.1</c:v>
                </c:pt>
                <c:pt idx="258">
                  <c:v>1401.5</c:v>
                </c:pt>
                <c:pt idx="259">
                  <c:v>1403.5</c:v>
                </c:pt>
                <c:pt idx="260">
                  <c:v>1404.6</c:v>
                </c:pt>
                <c:pt idx="261">
                  <c:v>1413.1</c:v>
                </c:pt>
                <c:pt idx="262">
                  <c:v>1375</c:v>
                </c:pt>
                <c:pt idx="263">
                  <c:v>1364</c:v>
                </c:pt>
                <c:pt idx="264">
                  <c:v>1364.3</c:v>
                </c:pt>
                <c:pt idx="265">
                  <c:v>1352.7</c:v>
                </c:pt>
                <c:pt idx="266">
                  <c:v>1365</c:v>
                </c:pt>
                <c:pt idx="267">
                  <c:v>1372.4</c:v>
                </c:pt>
                <c:pt idx="268">
                  <c:v>1376.3</c:v>
                </c:pt>
                <c:pt idx="269">
                  <c:v>1369.1</c:v>
                </c:pt>
                <c:pt idx="270">
                  <c:v>1354.6</c:v>
                </c:pt>
                <c:pt idx="271">
                  <c:v>0</c:v>
                </c:pt>
                <c:pt idx="272">
                  <c:v>1356.8</c:v>
                </c:pt>
                <c:pt idx="273">
                  <c:v>1365.5</c:v>
                </c:pt>
                <c:pt idx="274">
                  <c:v>1342.4</c:v>
                </c:pt>
                <c:pt idx="275">
                  <c:v>1337</c:v>
                </c:pt>
                <c:pt idx="276">
                  <c:v>1331.8</c:v>
                </c:pt>
                <c:pt idx="277">
                  <c:v>1321.9</c:v>
                </c:pt>
                <c:pt idx="278">
                  <c:v>1324.3</c:v>
                </c:pt>
                <c:pt idx="279">
                  <c:v>1309.7</c:v>
                </c:pt>
                <c:pt idx="280">
                  <c:v>1307.7</c:v>
                </c:pt>
                <c:pt idx="281">
                  <c:v>1323.3</c:v>
                </c:pt>
                <c:pt idx="282">
                  <c:v>1326</c:v>
                </c:pt>
                <c:pt idx="283">
                  <c:v>1327.3</c:v>
                </c:pt>
                <c:pt idx="284">
                  <c:v>1325.3</c:v>
                </c:pt>
                <c:pt idx="285">
                  <c:v>1345.5</c:v>
                </c:pt>
                <c:pt idx="286">
                  <c:v>1344.1</c:v>
                </c:pt>
                <c:pt idx="287">
                  <c:v>1348.9</c:v>
                </c:pt>
                <c:pt idx="288">
                  <c:v>1358.3</c:v>
                </c:pt>
                <c:pt idx="289">
                  <c:v>1351.4</c:v>
                </c:pt>
                <c:pt idx="290">
                  <c:v>1354.3</c:v>
                </c:pt>
                <c:pt idx="291">
                  <c:v>1354.4</c:v>
                </c:pt>
                <c:pt idx="292">
                  <c:v>1361.3</c:v>
                </c:pt>
                <c:pt idx="293">
                  <c:v>1368.3</c:v>
                </c:pt>
                <c:pt idx="294">
                  <c:v>1374.6</c:v>
                </c:pt>
                <c:pt idx="295">
                  <c:v>1382</c:v>
                </c:pt>
                <c:pt idx="296">
                  <c:v>1382</c:v>
                </c:pt>
                <c:pt idx="297">
                  <c:v>1390.1</c:v>
                </c:pt>
                <c:pt idx="298">
                  <c:v>1396</c:v>
                </c:pt>
                <c:pt idx="299">
                  <c:v>1392.2</c:v>
                </c:pt>
                <c:pt idx="300">
                  <c:v>1400.1</c:v>
                </c:pt>
                <c:pt idx="301">
                  <c:v>1405.2</c:v>
                </c:pt>
                <c:pt idx="302">
                  <c:v>1409.8</c:v>
                </c:pt>
                <c:pt idx="303">
                  <c:v>1428.2</c:v>
                </c:pt>
                <c:pt idx="304">
                  <c:v>1410.6</c:v>
                </c:pt>
                <c:pt idx="305">
                  <c:v>1413.8</c:v>
                </c:pt>
                <c:pt idx="306">
                  <c:v>1428.3</c:v>
                </c:pt>
                <c:pt idx="307">
                  <c:v>1423.6</c:v>
                </c:pt>
                <c:pt idx="308">
                  <c:v>1423.2</c:v>
                </c:pt>
                <c:pt idx="309">
                  <c:v>1403</c:v>
                </c:pt>
                <c:pt idx="310">
                  <c:v>1404.8</c:v>
                </c:pt>
                <c:pt idx="311">
                  <c:v>1418.2</c:v>
                </c:pt>
                <c:pt idx="312">
                  <c:v>1380.7</c:v>
                </c:pt>
                <c:pt idx="313">
                  <c:v>1392.3</c:v>
                </c:pt>
                <c:pt idx="314">
                  <c:v>1386.8</c:v>
                </c:pt>
                <c:pt idx="315">
                  <c:v>1402.2</c:v>
                </c:pt>
                <c:pt idx="316">
                  <c:v>1423.5</c:v>
                </c:pt>
                <c:pt idx="317">
                  <c:v>1419.5</c:v>
                </c:pt>
                <c:pt idx="318">
                  <c:v>1425.8</c:v>
                </c:pt>
                <c:pt idx="319">
                  <c:v>1423.7</c:v>
                </c:pt>
                <c:pt idx="320">
                  <c:v>1422</c:v>
                </c:pt>
                <c:pt idx="321">
                  <c:v>1410.1</c:v>
                </c:pt>
                <c:pt idx="322">
                  <c:v>1411</c:v>
                </c:pt>
                <c:pt idx="323">
                  <c:v>1412</c:v>
                </c:pt>
                <c:pt idx="324">
                  <c:v>1420.7</c:v>
                </c:pt>
                <c:pt idx="325">
                  <c:v>1413.5</c:v>
                </c:pt>
                <c:pt idx="326">
                  <c:v>1429.1</c:v>
                </c:pt>
                <c:pt idx="327">
                  <c:v>1431</c:v>
                </c:pt>
                <c:pt idx="328">
                  <c:v>1452.5</c:v>
                </c:pt>
                <c:pt idx="329">
                  <c:v>1453.7</c:v>
                </c:pt>
                <c:pt idx="330">
                  <c:v>1457.7</c:v>
                </c:pt>
                <c:pt idx="331">
                  <c:v>1460.2</c:v>
                </c:pt>
                <c:pt idx="332">
                  <c:v>1445</c:v>
                </c:pt>
                <c:pt idx="333">
                  <c:v>1452</c:v>
                </c:pt>
                <c:pt idx="334">
                  <c:v>1453.2</c:v>
                </c:pt>
                <c:pt idx="335">
                  <c:v>1472.2</c:v>
                </c:pt>
                <c:pt idx="336">
                  <c:v>1477.8</c:v>
                </c:pt>
                <c:pt idx="337">
                  <c:v>1488.2</c:v>
                </c:pt>
                <c:pt idx="338">
                  <c:v>1493.8</c:v>
                </c:pt>
                <c:pt idx="339">
                  <c:v>1500.4</c:v>
                </c:pt>
                <c:pt idx="340">
                  <c:v>1500.4</c:v>
                </c:pt>
                <c:pt idx="341">
                  <c:v>1502.2</c:v>
                </c:pt>
                <c:pt idx="342">
                  <c:v>1492</c:v>
                </c:pt>
                <c:pt idx="343">
                  <c:v>1503.3</c:v>
                </c:pt>
                <c:pt idx="344">
                  <c:v>1523.9</c:v>
                </c:pt>
                <c:pt idx="345">
                  <c:v>1532.1</c:v>
                </c:pt>
                <c:pt idx="346">
                  <c:v>1540.3</c:v>
                </c:pt>
                <c:pt idx="347">
                  <c:v>1516.2</c:v>
                </c:pt>
                <c:pt idx="348">
                  <c:v>1505.5</c:v>
                </c:pt>
                <c:pt idx="349">
                  <c:v>1462.5</c:v>
                </c:pt>
                <c:pt idx="350">
                  <c:v>1471.1</c:v>
                </c:pt>
                <c:pt idx="351">
                  <c:v>1489</c:v>
                </c:pt>
                <c:pt idx="352">
                  <c:v>1505.2</c:v>
                </c:pt>
                <c:pt idx="353">
                  <c:v>1495.4</c:v>
                </c:pt>
                <c:pt idx="354">
                  <c:v>1477.6</c:v>
                </c:pt>
                <c:pt idx="355">
                  <c:v>1482</c:v>
                </c:pt>
                <c:pt idx="356">
                  <c:v>1486</c:v>
                </c:pt>
                <c:pt idx="357">
                  <c:v>1471.1</c:v>
                </c:pt>
                <c:pt idx="358">
                  <c:v>1484.6</c:v>
                </c:pt>
                <c:pt idx="359">
                  <c:v>1485.8</c:v>
                </c:pt>
                <c:pt idx="360">
                  <c:v>1486.4</c:v>
                </c:pt>
                <c:pt idx="361">
                  <c:v>1503.7</c:v>
                </c:pt>
                <c:pt idx="362">
                  <c:v>1513.2</c:v>
                </c:pt>
                <c:pt idx="363">
                  <c:v>1521.3</c:v>
                </c:pt>
                <c:pt idx="364">
                  <c:v>1514.6</c:v>
                </c:pt>
                <c:pt idx="365">
                  <c:v>1518.4</c:v>
                </c:pt>
                <c:pt idx="366">
                  <c:v>1518.4</c:v>
                </c:pt>
                <c:pt idx="367">
                  <c:v>1532.4</c:v>
                </c:pt>
                <c:pt idx="368">
                  <c:v>1530.4</c:v>
                </c:pt>
                <c:pt idx="369">
                  <c:v>1520.4</c:v>
                </c:pt>
                <c:pt idx="370">
                  <c:v>1524.9</c:v>
                </c:pt>
                <c:pt idx="371">
                  <c:v>1541.6</c:v>
                </c:pt>
                <c:pt idx="372">
                  <c:v>1537</c:v>
                </c:pt>
                <c:pt idx="373">
                  <c:v>1531.8</c:v>
                </c:pt>
                <c:pt idx="374">
                  <c:v>1534</c:v>
                </c:pt>
                <c:pt idx="375">
                  <c:v>1526.7</c:v>
                </c:pt>
                <c:pt idx="376">
                  <c:v>1511.4</c:v>
                </c:pt>
                <c:pt idx="377">
                  <c:v>1512.8</c:v>
                </c:pt>
                <c:pt idx="378">
                  <c:v>1514.5</c:v>
                </c:pt>
                <c:pt idx="379">
                  <c:v>1522</c:v>
                </c:pt>
                <c:pt idx="380">
                  <c:v>1523.2</c:v>
                </c:pt>
                <c:pt idx="381">
                  <c:v>1533.6</c:v>
                </c:pt>
                <c:pt idx="382">
                  <c:v>1539.3</c:v>
                </c:pt>
                <c:pt idx="383">
                  <c:v>1542</c:v>
                </c:pt>
                <c:pt idx="384">
                  <c:v>1511.5</c:v>
                </c:pt>
                <c:pt idx="385">
                  <c:v>1498.5</c:v>
                </c:pt>
                <c:pt idx="386">
                  <c:v>1490.8</c:v>
                </c:pt>
                <c:pt idx="387">
                  <c:v>1495.5</c:v>
                </c:pt>
                <c:pt idx="388">
                  <c:v>1500.8</c:v>
                </c:pt>
                <c:pt idx="389">
                  <c:v>1499.1</c:v>
                </c:pt>
                <c:pt idx="390">
                  <c:v>1478.3</c:v>
                </c:pt>
                <c:pt idx="391">
                  <c:v>1478.3</c:v>
                </c:pt>
                <c:pt idx="392">
                  <c:v>1486.2</c:v>
                </c:pt>
                <c:pt idx="393">
                  <c:v>1510.3</c:v>
                </c:pt>
                <c:pt idx="394">
                  <c:v>1522.2</c:v>
                </c:pt>
                <c:pt idx="395">
                  <c:v>1525</c:v>
                </c:pt>
                <c:pt idx="396">
                  <c:v>1542.1</c:v>
                </c:pt>
                <c:pt idx="397">
                  <c:v>1541.1</c:v>
                </c:pt>
                <c:pt idx="398">
                  <c:v>1564.6</c:v>
                </c:pt>
                <c:pt idx="399">
                  <c:v>1579.4</c:v>
                </c:pt>
                <c:pt idx="400">
                  <c:v>1576</c:v>
                </c:pt>
                <c:pt idx="401">
                  <c:v>1591.4</c:v>
                </c:pt>
                <c:pt idx="402">
                  <c:v>1582.7</c:v>
                </c:pt>
                <c:pt idx="403">
                  <c:v>1581.1</c:v>
                </c:pt>
                <c:pt idx="404">
                  <c:v>1584.9</c:v>
                </c:pt>
                <c:pt idx="405">
                  <c:v>1583.2</c:v>
                </c:pt>
                <c:pt idx="406">
                  <c:v>1603.8</c:v>
                </c:pt>
                <c:pt idx="407">
                  <c:v>1607.8</c:v>
                </c:pt>
                <c:pt idx="408">
                  <c:v>1608.9</c:v>
                </c:pt>
                <c:pt idx="409">
                  <c:v>1602.8</c:v>
                </c:pt>
                <c:pt idx="410">
                  <c:v>1610.6</c:v>
                </c:pt>
                <c:pt idx="411">
                  <c:v>1608.1</c:v>
                </c:pt>
                <c:pt idx="412">
                  <c:v>1617.6</c:v>
                </c:pt>
                <c:pt idx="413">
                  <c:v>1653.1</c:v>
                </c:pt>
                <c:pt idx="414">
                  <c:v>1641.1</c:v>
                </c:pt>
                <c:pt idx="415">
                  <c:v>1642.6</c:v>
                </c:pt>
                <c:pt idx="416">
                  <c:v>1678.7</c:v>
                </c:pt>
                <c:pt idx="417">
                  <c:v>1716.2</c:v>
                </c:pt>
                <c:pt idx="418">
                  <c:v>1739.2</c:v>
                </c:pt>
                <c:pt idx="419">
                  <c:v>1733.1</c:v>
                </c:pt>
                <c:pt idx="420">
                  <c:v>1724.2</c:v>
                </c:pt>
                <c:pt idx="421">
                  <c:v>1729.4</c:v>
                </c:pt>
                <c:pt idx="422">
                  <c:v>1762.1</c:v>
                </c:pt>
                <c:pt idx="423">
                  <c:v>1780.2</c:v>
                </c:pt>
                <c:pt idx="424">
                  <c:v>1785.6</c:v>
                </c:pt>
                <c:pt idx="425">
                  <c:v>1822.4</c:v>
                </c:pt>
                <c:pt idx="426">
                  <c:v>1858.3</c:v>
                </c:pt>
                <c:pt idx="427">
                  <c:v>1823.8</c:v>
                </c:pt>
                <c:pt idx="428">
                  <c:v>1749.6</c:v>
                </c:pt>
                <c:pt idx="429">
                  <c:v>1701.7</c:v>
                </c:pt>
                <c:pt idx="430">
                  <c:v>1757.7</c:v>
                </c:pt>
                <c:pt idx="431">
                  <c:v>1776.3</c:v>
                </c:pt>
                <c:pt idx="432">
                  <c:v>1784</c:v>
                </c:pt>
                <c:pt idx="433">
                  <c:v>1811.4</c:v>
                </c:pt>
                <c:pt idx="434">
                  <c:v>1814.1</c:v>
                </c:pt>
                <c:pt idx="435">
                  <c:v>1824.8</c:v>
                </c:pt>
                <c:pt idx="436">
                  <c:v>1824.8</c:v>
                </c:pt>
                <c:pt idx="437">
                  <c:v>1842</c:v>
                </c:pt>
                <c:pt idx="438">
                  <c:v>1791</c:v>
                </c:pt>
                <c:pt idx="439">
                  <c:v>1814</c:v>
                </c:pt>
                <c:pt idx="440">
                  <c:v>1823.3</c:v>
                </c:pt>
                <c:pt idx="441">
                  <c:v>1801.8</c:v>
                </c:pt>
                <c:pt idx="442">
                  <c:v>1792.9</c:v>
                </c:pt>
                <c:pt idx="443">
                  <c:v>1809.3</c:v>
                </c:pt>
                <c:pt idx="444">
                  <c:v>1772.7</c:v>
                </c:pt>
                <c:pt idx="445">
                  <c:v>1763.2</c:v>
                </c:pt>
                <c:pt idx="446">
                  <c:v>1769.4</c:v>
                </c:pt>
                <c:pt idx="447">
                  <c:v>1770.4</c:v>
                </c:pt>
                <c:pt idx="448">
                  <c:v>1779.5</c:v>
                </c:pt>
                <c:pt idx="449">
                  <c:v>1721</c:v>
                </c:pt>
                <c:pt idx="450">
                  <c:v>1629.5</c:v>
                </c:pt>
                <c:pt idx="451">
                  <c:v>1532.7</c:v>
                </c:pt>
                <c:pt idx="452">
                  <c:v>1615.3</c:v>
                </c:pt>
                <c:pt idx="453">
                  <c:v>1599.6</c:v>
                </c:pt>
                <c:pt idx="454">
                  <c:v>1585</c:v>
                </c:pt>
                <c:pt idx="455">
                  <c:v>1609.4</c:v>
                </c:pt>
                <c:pt idx="456">
                  <c:v>1620</c:v>
                </c:pt>
                <c:pt idx="457">
                  <c:v>1597.6</c:v>
                </c:pt>
                <c:pt idx="458">
                  <c:v>1596.6</c:v>
                </c:pt>
                <c:pt idx="459">
                  <c:v>1633.2</c:v>
                </c:pt>
                <c:pt idx="460">
                  <c:v>1627.6</c:v>
                </c:pt>
                <c:pt idx="461">
                  <c:v>1639.9</c:v>
                </c:pt>
                <c:pt idx="462">
                  <c:v>1655.4</c:v>
                </c:pt>
                <c:pt idx="463">
                  <c:v>1662</c:v>
                </c:pt>
                <c:pt idx="464">
                  <c:v>1654.3</c:v>
                </c:pt>
                <c:pt idx="465">
                  <c:v>1662.5</c:v>
                </c:pt>
                <c:pt idx="466">
                  <c:v>1665.4</c:v>
                </c:pt>
                <c:pt idx="467">
                  <c:v>1628.2</c:v>
                </c:pt>
                <c:pt idx="468">
                  <c:v>1641.1</c:v>
                </c:pt>
                <c:pt idx="469">
                  <c:v>1604.7</c:v>
                </c:pt>
                <c:pt idx="470">
                  <c:v>1612.8</c:v>
                </c:pt>
                <c:pt idx="471">
                  <c:v>1636.6</c:v>
                </c:pt>
                <c:pt idx="472">
                  <c:v>1644.6</c:v>
                </c:pt>
                <c:pt idx="473">
                  <c:v>1696.5</c:v>
                </c:pt>
                <c:pt idx="474">
                  <c:v>1707.2</c:v>
                </c:pt>
                <c:pt idx="475">
                  <c:v>1733</c:v>
                </c:pt>
                <c:pt idx="476">
                  <c:v>1705.5</c:v>
                </c:pt>
                <c:pt idx="477">
                  <c:v>1681.2</c:v>
                </c:pt>
                <c:pt idx="478">
                  <c:v>1715.5</c:v>
                </c:pt>
                <c:pt idx="479">
                  <c:v>1724</c:v>
                </c:pt>
                <c:pt idx="480">
                  <c:v>1749.8</c:v>
                </c:pt>
                <c:pt idx="481">
                  <c:v>1754</c:v>
                </c:pt>
                <c:pt idx="482">
                  <c:v>1778.3</c:v>
                </c:pt>
                <c:pt idx="483">
                  <c:v>1765.1</c:v>
                </c:pt>
                <c:pt idx="484">
                  <c:v>1736.6</c:v>
                </c:pt>
                <c:pt idx="485">
                  <c:v>1745</c:v>
                </c:pt>
                <c:pt idx="486">
                  <c:v>1774.2</c:v>
                </c:pt>
                <c:pt idx="487">
                  <c:v>1760.9</c:v>
                </c:pt>
                <c:pt idx="488">
                  <c:v>1753.9</c:v>
                </c:pt>
                <c:pt idx="489">
                  <c:v>1711</c:v>
                </c:pt>
                <c:pt idx="490">
                  <c:v>1711.4</c:v>
                </c:pt>
                <c:pt idx="491">
                  <c:v>1667.1</c:v>
                </c:pt>
                <c:pt idx="492">
                  <c:v>1667.5</c:v>
                </c:pt>
                <c:pt idx="493">
                  <c:v>1677.1</c:v>
                </c:pt>
                <c:pt idx="494">
                  <c:v>1677.1</c:v>
                </c:pt>
                <c:pt idx="495">
                  <c:v>1672.6</c:v>
                </c:pt>
                <c:pt idx="496">
                  <c:v>1684</c:v>
                </c:pt>
                <c:pt idx="497">
                  <c:v>1704</c:v>
                </c:pt>
                <c:pt idx="498">
                  <c:v>1699.9</c:v>
                </c:pt>
                <c:pt idx="499">
                  <c:v>1737.2</c:v>
                </c:pt>
                <c:pt idx="500">
                  <c:v>1741.7</c:v>
                </c:pt>
                <c:pt idx="501">
                  <c:v>1721.1</c:v>
                </c:pt>
                <c:pt idx="502">
                  <c:v>1705.7</c:v>
                </c:pt>
                <c:pt idx="503">
                  <c:v>1723.6</c:v>
                </c:pt>
                <c:pt idx="504">
                  <c:v>1707.8</c:v>
                </c:pt>
                <c:pt idx="505">
                  <c:v>1704.9</c:v>
                </c:pt>
                <c:pt idx="506">
                  <c:v>1660.3</c:v>
                </c:pt>
                <c:pt idx="507">
                  <c:v>1625.5</c:v>
                </c:pt>
                <c:pt idx="508">
                  <c:v>1565.7</c:v>
                </c:pt>
                <c:pt idx="509">
                  <c:v>1562.5</c:v>
                </c:pt>
                <c:pt idx="510">
                  <c:v>1572.1</c:v>
                </c:pt>
                <c:pt idx="511">
                  <c:v>1585.5</c:v>
                </c:pt>
                <c:pt idx="512">
                  <c:v>1594.1</c:v>
                </c:pt>
                <c:pt idx="513">
                  <c:v>1607.7</c:v>
                </c:pt>
                <c:pt idx="514">
                  <c:v>1599.1</c:v>
                </c:pt>
                <c:pt idx="515">
                  <c:v>1604</c:v>
                </c:pt>
                <c:pt idx="516">
                  <c:v>1604</c:v>
                </c:pt>
                <c:pt idx="517">
                  <c:v>1591.1</c:v>
                </c:pt>
                <c:pt idx="518">
                  <c:v>1550.9</c:v>
                </c:pt>
                <c:pt idx="519">
                  <c:v>1523.9</c:v>
                </c:pt>
                <c:pt idx="520">
                  <c:v>1546.2</c:v>
                </c:pt>
                <c:pt idx="521">
                  <c:v>1546.2</c:v>
                </c:pt>
                <c:pt idx="522">
                  <c:v>1566.8</c:v>
                </c:pt>
                <c:pt idx="523">
                  <c:v>1593.8</c:v>
                </c:pt>
                <c:pt idx="524">
                  <c:v>1597.7</c:v>
                </c:pt>
                <c:pt idx="525">
                  <c:v>1609</c:v>
                </c:pt>
                <c:pt idx="526">
                  <c:v>1605.7</c:v>
                </c:pt>
                <c:pt idx="527">
                  <c:v>1609.2</c:v>
                </c:pt>
                <c:pt idx="528">
                  <c:v>1630.8</c:v>
                </c:pt>
                <c:pt idx="529">
                  <c:v>1640.9</c:v>
                </c:pt>
                <c:pt idx="530">
                  <c:v>1625.7</c:v>
                </c:pt>
                <c:pt idx="531">
                  <c:v>1625.7</c:v>
                </c:pt>
                <c:pt idx="532">
                  <c:v>1631.9</c:v>
                </c:pt>
                <c:pt idx="533">
                  <c:v>1642.1</c:v>
                </c:pt>
                <c:pt idx="534">
                  <c:v>1649.2</c:v>
                </c:pt>
                <c:pt idx="535">
                  <c:v>1645.2</c:v>
                </c:pt>
                <c:pt idx="536">
                  <c:v>1663</c:v>
                </c:pt>
                <c:pt idx="537">
                  <c:v>1661</c:v>
                </c:pt>
                <c:pt idx="538">
                  <c:v>1649.2</c:v>
                </c:pt>
                <c:pt idx="539">
                  <c:v>1703</c:v>
                </c:pt>
                <c:pt idx="540">
                  <c:v>1714.2</c:v>
                </c:pt>
                <c:pt idx="541">
                  <c:v>1715.7</c:v>
                </c:pt>
                <c:pt idx="542">
                  <c:v>1725</c:v>
                </c:pt>
                <c:pt idx="543">
                  <c:v>1735.4</c:v>
                </c:pt>
                <c:pt idx="544">
                  <c:v>1743.3</c:v>
                </c:pt>
                <c:pt idx="545">
                  <c:v>1726.2</c:v>
                </c:pt>
                <c:pt idx="546">
                  <c:v>1714</c:v>
                </c:pt>
                <c:pt idx="547">
                  <c:v>1712.6</c:v>
                </c:pt>
                <c:pt idx="548">
                  <c:v>1726</c:v>
                </c:pt>
                <c:pt idx="549">
                  <c:v>1728.1</c:v>
                </c:pt>
                <c:pt idx="550">
                  <c:v>1706.4</c:v>
                </c:pt>
                <c:pt idx="551">
                  <c:v>1717.7</c:v>
                </c:pt>
                <c:pt idx="552">
                  <c:v>1713.8</c:v>
                </c:pt>
                <c:pt idx="553">
                  <c:v>1720.3</c:v>
                </c:pt>
                <c:pt idx="554">
                  <c:v>1706.7</c:v>
                </c:pt>
                <c:pt idx="555">
                  <c:v>1718.6</c:v>
                </c:pt>
                <c:pt idx="556">
                  <c:v>0</c:v>
                </c:pt>
                <c:pt idx="557">
                  <c:v>1727</c:v>
                </c:pt>
                <c:pt idx="558">
                  <c:v>1750.7</c:v>
                </c:pt>
                <c:pt idx="559">
                  <c:v>1773.3</c:v>
                </c:pt>
                <c:pt idx="560">
                  <c:v>1771.3</c:v>
                </c:pt>
                <c:pt idx="561">
                  <c:v>1762.6</c:v>
                </c:pt>
                <c:pt idx="562">
                  <c:v>1767</c:v>
                </c:pt>
                <c:pt idx="563">
                  <c:v>1688.4</c:v>
                </c:pt>
                <c:pt idx="564">
                  <c:v>1695.1</c:v>
                </c:pt>
                <c:pt idx="565">
                  <c:v>1705.4</c:v>
                </c:pt>
                <c:pt idx="566">
                  <c:v>1694.4</c:v>
                </c:pt>
                <c:pt idx="567">
                  <c:v>1663.4</c:v>
                </c:pt>
                <c:pt idx="568">
                  <c:v>1671.7</c:v>
                </c:pt>
                <c:pt idx="569">
                  <c:v>1683.6</c:v>
                </c:pt>
                <c:pt idx="570">
                  <c:v>1677</c:v>
                </c:pt>
                <c:pt idx="571">
                  <c:v>1692.5</c:v>
                </c:pt>
                <c:pt idx="572">
                  <c:v>1662.1</c:v>
                </c:pt>
                <c:pt idx="573">
                  <c:v>1634.7</c:v>
                </c:pt>
                <c:pt idx="574">
                  <c:v>1636.2</c:v>
                </c:pt>
                <c:pt idx="575">
                  <c:v>1639.7</c:v>
                </c:pt>
                <c:pt idx="576">
                  <c:v>1652.3</c:v>
                </c:pt>
                <c:pt idx="577">
                  <c:v>1641.2</c:v>
                </c:pt>
                <c:pt idx="578">
                  <c:v>1646.3</c:v>
                </c:pt>
                <c:pt idx="579">
                  <c:v>1627.5</c:v>
                </c:pt>
                <c:pt idx="580">
                  <c:v>1641.5</c:v>
                </c:pt>
                <c:pt idx="581">
                  <c:v>1655.1</c:v>
                </c:pt>
                <c:pt idx="582">
                  <c:v>1678.6</c:v>
                </c:pt>
                <c:pt idx="583">
                  <c:v>1654</c:v>
                </c:pt>
                <c:pt idx="584">
                  <c:v>1644.3</c:v>
                </c:pt>
                <c:pt idx="585">
                  <c:v>1659</c:v>
                </c:pt>
                <c:pt idx="586">
                  <c:v>1664.4</c:v>
                </c:pt>
                <c:pt idx="587">
                  <c:v>1640.2</c:v>
                </c:pt>
                <c:pt idx="588">
                  <c:v>1613</c:v>
                </c:pt>
                <c:pt idx="589">
                  <c:v>1620.7</c:v>
                </c:pt>
                <c:pt idx="590">
                  <c:v>0</c:v>
                </c:pt>
                <c:pt idx="591">
                  <c:v>1636.7</c:v>
                </c:pt>
                <c:pt idx="592">
                  <c:v>1632.5</c:v>
                </c:pt>
                <c:pt idx="593">
                  <c:v>1653.5</c:v>
                </c:pt>
                <c:pt idx="594">
                  <c:v>1651</c:v>
                </c:pt>
                <c:pt idx="595">
                  <c:v>1649.7</c:v>
                </c:pt>
                <c:pt idx="596">
                  <c:v>1642</c:v>
                </c:pt>
                <c:pt idx="597">
                  <c:v>1635.2</c:v>
                </c:pt>
                <c:pt idx="598">
                  <c:v>1638.1</c:v>
                </c:pt>
                <c:pt idx="599">
                  <c:v>1631.2</c:v>
                </c:pt>
                <c:pt idx="600">
                  <c:v>1638.6</c:v>
                </c:pt>
                <c:pt idx="601">
                  <c:v>1623.6</c:v>
                </c:pt>
                <c:pt idx="602">
                  <c:v>1634.6</c:v>
                </c:pt>
                <c:pt idx="603">
                  <c:v>1625</c:v>
                </c:pt>
                <c:pt idx="604">
                  <c:v>1642.5</c:v>
                </c:pt>
                <c:pt idx="605">
                  <c:v>1651.1</c:v>
                </c:pt>
                <c:pt idx="606">
                  <c:v>1645.1</c:v>
                </c:pt>
                <c:pt idx="607">
                  <c:v>1657.5</c:v>
                </c:pt>
                <c:pt idx="608">
                  <c:v>1646</c:v>
                </c:pt>
                <c:pt idx="609">
                  <c:v>1631.3</c:v>
                </c:pt>
                <c:pt idx="610">
                  <c:v>1626.8</c:v>
                </c:pt>
                <c:pt idx="611">
                  <c:v>1632.2</c:v>
                </c:pt>
                <c:pt idx="612">
                  <c:v>1595.5</c:v>
                </c:pt>
                <c:pt idx="613">
                  <c:v>1578.5</c:v>
                </c:pt>
                <c:pt idx="614">
                  <c:v>1585</c:v>
                </c:pt>
                <c:pt idx="615">
                  <c:v>1572</c:v>
                </c:pt>
                <c:pt idx="616">
                  <c:v>1555</c:v>
                </c:pt>
                <c:pt idx="617">
                  <c:v>1541.2</c:v>
                </c:pt>
                <c:pt idx="618">
                  <c:v>1526.7</c:v>
                </c:pt>
                <c:pt idx="619">
                  <c:v>1538.4</c:v>
                </c:pt>
                <c:pt idx="620">
                  <c:v>1567.8</c:v>
                </c:pt>
                <c:pt idx="621">
                  <c:v>1584.5</c:v>
                </c:pt>
                <c:pt idx="622">
                  <c:v>1561</c:v>
                </c:pt>
                <c:pt idx="623">
                  <c:v>1532.8</c:v>
                </c:pt>
                <c:pt idx="624">
                  <c:v>1551</c:v>
                </c:pt>
                <c:pt idx="625">
                  <c:v>1550.7</c:v>
                </c:pt>
                <c:pt idx="626">
                  <c:v>0</c:v>
                </c:pt>
                <c:pt idx="627">
                  <c:v>1545.7</c:v>
                </c:pt>
                <c:pt idx="628">
                  <c:v>1530.4</c:v>
                </c:pt>
                <c:pt idx="629">
                  <c:v>1551.8</c:v>
                </c:pt>
                <c:pt idx="630">
                  <c:v>1545.5</c:v>
                </c:pt>
                <c:pt idx="631">
                  <c:v>1610</c:v>
                </c:pt>
                <c:pt idx="632">
                  <c:v>1612.5</c:v>
                </c:pt>
                <c:pt idx="633">
                  <c:v>1614.4</c:v>
                </c:pt>
                <c:pt idx="634">
                  <c:v>1579.4</c:v>
                </c:pt>
                <c:pt idx="635">
                  <c:v>1556.4</c:v>
                </c:pt>
                <c:pt idx="636">
                  <c:v>1582.7</c:v>
                </c:pt>
                <c:pt idx="637">
                  <c:v>1586.4</c:v>
                </c:pt>
                <c:pt idx="638">
                  <c:v>1607</c:v>
                </c:pt>
                <c:pt idx="639">
                  <c:v>1610.4</c:v>
                </c:pt>
                <c:pt idx="640">
                  <c:v>1620.4</c:v>
                </c:pt>
                <c:pt idx="641">
                  <c:v>1606.9</c:v>
                </c:pt>
                <c:pt idx="642">
                  <c:v>1618.1</c:v>
                </c:pt>
                <c:pt idx="643">
                  <c:v>1590.5</c:v>
                </c:pt>
                <c:pt idx="644">
                  <c:v>1564.8</c:v>
                </c:pt>
                <c:pt idx="645">
                  <c:v>1558.6</c:v>
                </c:pt>
                <c:pt idx="646">
                  <c:v>1566.9</c:v>
                </c:pt>
                <c:pt idx="647">
                  <c:v>1568.2</c:v>
                </c:pt>
                <c:pt idx="648">
                  <c:v>1563.1</c:v>
                </c:pt>
                <c:pt idx="649">
                  <c:v>1547.6</c:v>
                </c:pt>
                <c:pt idx="650">
                  <c:v>1551.3</c:v>
                </c:pt>
                <c:pt idx="651">
                  <c:v>1587.4</c:v>
                </c:pt>
                <c:pt idx="652">
                  <c:v>1595.3</c:v>
                </c:pt>
                <c:pt idx="653">
                  <c:v>0</c:v>
                </c:pt>
                <c:pt idx="654">
                  <c:v>1597.5</c:v>
                </c:pt>
                <c:pt idx="655">
                  <c:v>1576.4</c:v>
                </c:pt>
                <c:pt idx="656">
                  <c:v>1576</c:v>
                </c:pt>
                <c:pt idx="657">
                  <c:v>1564.4</c:v>
                </c:pt>
                <c:pt idx="658">
                  <c:v>1565.5</c:v>
                </c:pt>
                <c:pt idx="659">
                  <c:v>1554.4</c:v>
                </c:pt>
                <c:pt idx="660">
                  <c:v>1565.6</c:v>
                </c:pt>
                <c:pt idx="661">
                  <c:v>1577.2</c:v>
                </c:pt>
                <c:pt idx="662">
                  <c:v>1571</c:v>
                </c:pt>
                <c:pt idx="663">
                  <c:v>1567.2</c:v>
                </c:pt>
                <c:pt idx="664">
                  <c:v>1572.1</c:v>
                </c:pt>
                <c:pt idx="665">
                  <c:v>1572.6</c:v>
                </c:pt>
                <c:pt idx="666">
                  <c:v>1562</c:v>
                </c:pt>
                <c:pt idx="667">
                  <c:v>1567.8</c:v>
                </c:pt>
                <c:pt idx="668">
                  <c:v>1577.9</c:v>
                </c:pt>
                <c:pt idx="669">
                  <c:v>1600.2</c:v>
                </c:pt>
                <c:pt idx="670">
                  <c:v>1610.7</c:v>
                </c:pt>
                <c:pt idx="671">
                  <c:v>1613.1</c:v>
                </c:pt>
                <c:pt idx="672">
                  <c:v>1610</c:v>
                </c:pt>
                <c:pt idx="673">
                  <c:v>1593</c:v>
                </c:pt>
                <c:pt idx="674">
                  <c:v>1584.2</c:v>
                </c:pt>
                <c:pt idx="675">
                  <c:v>1586.8</c:v>
                </c:pt>
                <c:pt idx="676">
                  <c:v>1603.4</c:v>
                </c:pt>
                <c:pt idx="677">
                  <c:v>1608.8</c:v>
                </c:pt>
                <c:pt idx="678">
                  <c:v>1603.9</c:v>
                </c:pt>
                <c:pt idx="679">
                  <c:v>1610.3</c:v>
                </c:pt>
                <c:pt idx="680">
                  <c:v>1604.4</c:v>
                </c:pt>
                <c:pt idx="681">
                  <c:v>1607.9</c:v>
                </c:pt>
                <c:pt idx="682">
                  <c:v>1591.5</c:v>
                </c:pt>
                <c:pt idx="683">
                  <c:v>1590.2</c:v>
                </c:pt>
                <c:pt idx="684">
                  <c:v>1601.1</c:v>
                </c:pt>
                <c:pt idx="685">
                  <c:v>1611.3</c:v>
                </c:pt>
                <c:pt idx="686">
                  <c:v>1609.6</c:v>
                </c:pt>
                <c:pt idx="687">
                  <c:v>1619.1</c:v>
                </c:pt>
                <c:pt idx="688">
                  <c:v>1634</c:v>
                </c:pt>
                <c:pt idx="689">
                  <c:v>1652.6</c:v>
                </c:pt>
                <c:pt idx="690">
                  <c:v>1662.8</c:v>
                </c:pt>
                <c:pt idx="691">
                  <c:v>1663.3</c:v>
                </c:pt>
                <c:pt idx="692">
                  <c:v>1656.9</c:v>
                </c:pt>
                <c:pt idx="693">
                  <c:v>1652.3</c:v>
                </c:pt>
                <c:pt idx="694">
                  <c:v>1650.2</c:v>
                </c:pt>
                <c:pt idx="695">
                  <c:v>1644.8</c:v>
                </c:pt>
                <c:pt idx="696">
                  <c:v>0</c:v>
                </c:pt>
                <c:pt idx="697">
                  <c:v>1685.1</c:v>
                </c:pt>
                <c:pt idx="698">
                  <c:v>1687.2</c:v>
                </c:pt>
                <c:pt idx="699">
                  <c:v>1691.6</c:v>
                </c:pt>
                <c:pt idx="700">
                  <c:v>1688.8</c:v>
                </c:pt>
                <c:pt idx="701">
                  <c:v>1724.5</c:v>
                </c:pt>
                <c:pt idx="702">
                  <c:v>1725.8</c:v>
                </c:pt>
                <c:pt idx="703">
                  <c:v>1725</c:v>
                </c:pt>
                <c:pt idx="704">
                  <c:v>1691.2</c:v>
                </c:pt>
                <c:pt idx="705">
                  <c:v>1765.2</c:v>
                </c:pt>
                <c:pt idx="706">
                  <c:v>1754.3</c:v>
                </c:pt>
                <c:pt idx="707">
                  <c:v>1751.2</c:v>
                </c:pt>
                <c:pt idx="708">
                  <c:v>1762.3</c:v>
                </c:pt>
                <c:pt idx="709">
                  <c:v>1755.5</c:v>
                </c:pt>
                <c:pt idx="710">
                  <c:v>1766.8</c:v>
                </c:pt>
                <c:pt idx="711">
                  <c:v>1755.9</c:v>
                </c:pt>
                <c:pt idx="712">
                  <c:v>1758.9</c:v>
                </c:pt>
                <c:pt idx="713">
                  <c:v>1735.8</c:v>
                </c:pt>
                <c:pt idx="714">
                  <c:v>1750.7</c:v>
                </c:pt>
                <c:pt idx="715">
                  <c:v>1767.5</c:v>
                </c:pt>
                <c:pt idx="716">
                  <c:v>1765.7</c:v>
                </c:pt>
                <c:pt idx="717">
                  <c:v>1772.3</c:v>
                </c:pt>
                <c:pt idx="718">
                  <c:v>1773</c:v>
                </c:pt>
                <c:pt idx="719">
                  <c:v>1779.9</c:v>
                </c:pt>
                <c:pt idx="720">
                  <c:v>1774.5</c:v>
                </c:pt>
                <c:pt idx="721">
                  <c:v>1768.2</c:v>
                </c:pt>
                <c:pt idx="722">
                  <c:v>1762</c:v>
                </c:pt>
                <c:pt idx="723">
                  <c:v>1758.5</c:v>
                </c:pt>
                <c:pt idx="724">
                  <c:v>1760.2</c:v>
                </c:pt>
                <c:pt idx="725">
                  <c:v>1753.5</c:v>
                </c:pt>
                <c:pt idx="726">
                  <c:v>1729.7</c:v>
                </c:pt>
                <c:pt idx="727">
                  <c:v>1736.1</c:v>
                </c:pt>
                <c:pt idx="728">
                  <c:v>1744</c:v>
                </c:pt>
                <c:pt idx="729">
                  <c:v>1739</c:v>
                </c:pt>
                <c:pt idx="730">
                  <c:v>1716</c:v>
                </c:pt>
                <c:pt idx="731">
                  <c:v>1714.4</c:v>
                </c:pt>
                <c:pt idx="732">
                  <c:v>1704.6</c:v>
                </c:pt>
                <c:pt idx="733">
                  <c:v>1698.7</c:v>
                </c:pt>
                <c:pt idx="734">
                  <c:v>1702.3</c:v>
                </c:pt>
                <c:pt idx="735">
                  <c:v>1701.4</c:v>
                </c:pt>
                <c:pt idx="736">
                  <c:v>1706.2</c:v>
                </c:pt>
                <c:pt idx="737">
                  <c:v>1705.2</c:v>
                </c:pt>
                <c:pt idx="738">
                  <c:v>1709.8</c:v>
                </c:pt>
                <c:pt idx="739">
                  <c:v>1713.8</c:v>
                </c:pt>
                <c:pt idx="740">
                  <c:v>1674.8</c:v>
                </c:pt>
                <c:pt idx="741">
                  <c:v>1672.5</c:v>
                </c:pt>
                <c:pt idx="742">
                  <c:v>1683.5</c:v>
                </c:pt>
                <c:pt idx="743">
                  <c:v>1703</c:v>
                </c:pt>
                <c:pt idx="744">
                  <c:v>1712.6</c:v>
                </c:pt>
                <c:pt idx="745">
                  <c:v>1726.9</c:v>
                </c:pt>
                <c:pt idx="746">
                  <c:v>1725.2</c:v>
                </c:pt>
                <c:pt idx="747">
                  <c:v>1717.6</c:v>
                </c:pt>
                <c:pt idx="748">
                  <c:v>1720.5</c:v>
                </c:pt>
                <c:pt idx="749">
                  <c:v>1704.5</c:v>
                </c:pt>
                <c:pt idx="750">
                  <c:v>1705.6</c:v>
                </c:pt>
                <c:pt idx="751">
                  <c:v>1713.4</c:v>
                </c:pt>
                <c:pt idx="752">
                  <c:v>1721.8</c:v>
                </c:pt>
                <c:pt idx="753">
                  <c:v>1718.4</c:v>
                </c:pt>
                <c:pt idx="754">
                  <c:v>0</c:v>
                </c:pt>
                <c:pt idx="755">
                  <c:v>1727.6</c:v>
                </c:pt>
                <c:pt idx="756">
                  <c:v>1746</c:v>
                </c:pt>
                <c:pt idx="757">
                  <c:v>1740.4</c:v>
                </c:pt>
                <c:pt idx="758">
                  <c:v>1705.5</c:v>
                </c:pt>
                <c:pt idx="759">
                  <c:v>1717.7</c:v>
                </c:pt>
                <c:pt idx="760">
                  <c:v>1708.4</c:v>
                </c:pt>
                <c:pt idx="761">
                  <c:v>1714.2</c:v>
                </c:pt>
                <c:pt idx="762">
                  <c:v>1692.6</c:v>
                </c:pt>
                <c:pt idx="763">
                  <c:v>1686</c:v>
                </c:pt>
                <c:pt idx="764">
                  <c:v>1687.1</c:v>
                </c:pt>
                <c:pt idx="765">
                  <c:v>1684.1</c:v>
                </c:pt>
                <c:pt idx="766">
                  <c:v>1703.3</c:v>
                </c:pt>
                <c:pt idx="767">
                  <c:v>1706</c:v>
                </c:pt>
                <c:pt idx="768">
                  <c:v>1708.5</c:v>
                </c:pt>
                <c:pt idx="769">
                  <c:v>1690.7</c:v>
                </c:pt>
                <c:pt idx="770">
                  <c:v>1694</c:v>
                </c:pt>
                <c:pt idx="771">
                  <c:v>1687.5</c:v>
                </c:pt>
                <c:pt idx="772">
                  <c:v>1662</c:v>
                </c:pt>
                <c:pt idx="773">
                  <c:v>1664.2</c:v>
                </c:pt>
                <c:pt idx="774">
                  <c:v>1636</c:v>
                </c:pt>
                <c:pt idx="775">
                  <c:v>1636.3</c:v>
                </c:pt>
                <c:pt idx="776">
                  <c:v>1652.7</c:v>
                </c:pt>
                <c:pt idx="777">
                  <c:v>0</c:v>
                </c:pt>
                <c:pt idx="778">
                  <c:v>1650.6</c:v>
                </c:pt>
                <c:pt idx="779">
                  <c:v>1653.1</c:v>
                </c:pt>
                <c:pt idx="780">
                  <c:v>1654.1</c:v>
                </c:pt>
                <c:pt idx="781">
                  <c:v>1655.9</c:v>
                </c:pt>
                <c:pt idx="782">
                  <c:v>0</c:v>
                </c:pt>
                <c:pt idx="783">
                  <c:v>1670.9</c:v>
                </c:pt>
                <c:pt idx="784">
                  <c:v>1661.2</c:v>
                </c:pt>
                <c:pt idx="785">
                  <c:v>1626</c:v>
                </c:pt>
                <c:pt idx="786">
                  <c:v>1642.6</c:v>
                </c:pt>
                <c:pt idx="787">
                  <c:v>1646.8</c:v>
                </c:pt>
                <c:pt idx="788">
                  <c:v>1651.3</c:v>
                </c:pt>
                <c:pt idx="789">
                  <c:v>1653.8</c:v>
                </c:pt>
                <c:pt idx="790">
                  <c:v>1653.1</c:v>
                </c:pt>
                <c:pt idx="791">
                  <c:v>1659.5</c:v>
                </c:pt>
                <c:pt idx="792">
                  <c:v>1666.2</c:v>
                </c:pt>
                <c:pt idx="793">
                  <c:v>1673</c:v>
                </c:pt>
                <c:pt idx="794">
                  <c:v>1666.4</c:v>
                </c:pt>
                <c:pt idx="795">
                  <c:v>1683.3</c:v>
                </c:pt>
                <c:pt idx="796">
                  <c:v>0</c:v>
                </c:pt>
                <c:pt idx="797">
                  <c:v>1684.8</c:v>
                </c:pt>
                <c:pt idx="798">
                  <c:v>1683.1</c:v>
                </c:pt>
                <c:pt idx="799">
                  <c:v>1664.2</c:v>
                </c:pt>
                <c:pt idx="800">
                  <c:v>1655</c:v>
                </c:pt>
                <c:pt idx="801">
                  <c:v>1651</c:v>
                </c:pt>
                <c:pt idx="802">
                  <c:v>1653.5</c:v>
                </c:pt>
                <c:pt idx="803">
                  <c:v>1661.8</c:v>
                </c:pt>
                <c:pt idx="804">
                  <c:v>1657.4</c:v>
                </c:pt>
                <c:pt idx="805">
                  <c:v>1660.6</c:v>
                </c:pt>
                <c:pt idx="806">
                  <c:v>1661.8</c:v>
                </c:pt>
                <c:pt idx="807">
                  <c:v>1667.2</c:v>
                </c:pt>
                <c:pt idx="808">
                  <c:v>1668.8</c:v>
                </c:pt>
                <c:pt idx="809">
                  <c:v>1663.4</c:v>
                </c:pt>
                <c:pt idx="810">
                  <c:v>1665.8</c:v>
                </c:pt>
                <c:pt idx="811">
                  <c:v>1644.1</c:v>
                </c:pt>
                <c:pt idx="812">
                  <c:v>1639.5</c:v>
                </c:pt>
                <c:pt idx="813">
                  <c:v>1640.5</c:v>
                </c:pt>
                <c:pt idx="814">
                  <c:v>1632.8</c:v>
                </c:pt>
                <c:pt idx="815">
                  <c:v>1596.7</c:v>
                </c:pt>
                <c:pt idx="816">
                  <c:v>0</c:v>
                </c:pt>
                <c:pt idx="817">
                  <c:v>1600.2</c:v>
                </c:pt>
                <c:pt idx="818">
                  <c:v>1558.1</c:v>
                </c:pt>
                <c:pt idx="819">
                  <c:v>1554.3</c:v>
                </c:pt>
                <c:pt idx="820">
                  <c:v>1569.3</c:v>
                </c:pt>
                <c:pt idx="821">
                  <c:v>1574.7</c:v>
                </c:pt>
                <c:pt idx="822">
                  <c:v>1583.7</c:v>
                </c:pt>
                <c:pt idx="823">
                  <c:v>1591.4</c:v>
                </c:pt>
                <c:pt idx="824">
                  <c:v>1574.3</c:v>
                </c:pt>
                <c:pt idx="825">
                  <c:v>1564</c:v>
                </c:pt>
                <c:pt idx="826">
                  <c:v>1568.7</c:v>
                </c:pt>
                <c:pt idx="827">
                  <c:v>1571.1</c:v>
                </c:pt>
                <c:pt idx="828">
                  <c:v>1566.4</c:v>
                </c:pt>
                <c:pt idx="829">
                  <c:v>1574</c:v>
                </c:pt>
                <c:pt idx="830">
                  <c:v>1560.4</c:v>
                </c:pt>
                <c:pt idx="831">
                  <c:v>1574.5</c:v>
                </c:pt>
                <c:pt idx="832">
                  <c:v>1578.8</c:v>
                </c:pt>
                <c:pt idx="833">
                  <c:v>1584.4</c:v>
                </c:pt>
                <c:pt idx="834">
                  <c:v>1575.2</c:v>
                </c:pt>
                <c:pt idx="835">
                  <c:v>1587.3</c:v>
                </c:pt>
                <c:pt idx="836">
                  <c:v>1589.6</c:v>
                </c:pt>
                <c:pt idx="837">
                  <c:v>1599</c:v>
                </c:pt>
                <c:pt idx="838">
                  <c:v>1599.6</c:v>
                </c:pt>
                <c:pt idx="839">
                  <c:v>1603.6</c:v>
                </c:pt>
                <c:pt idx="840">
                  <c:v>1602.6</c:v>
                </c:pt>
                <c:pt idx="841">
                  <c:v>1588.4</c:v>
                </c:pt>
                <c:pt idx="842">
                  <c:v>1593.4</c:v>
                </c:pt>
                <c:pt idx="843">
                  <c:v>1590.3</c:v>
                </c:pt>
                <c:pt idx="844">
                  <c:v>1593.6</c:v>
                </c:pt>
                <c:pt idx="845">
                  <c:v>0</c:v>
                </c:pt>
                <c:pt idx="846">
                  <c:v>1595.2</c:v>
                </c:pt>
                <c:pt idx="847">
                  <c:v>1574</c:v>
                </c:pt>
                <c:pt idx="848">
                  <c:v>1549.7</c:v>
                </c:pt>
                <c:pt idx="849">
                  <c:v>1539.4</c:v>
                </c:pt>
                <c:pt idx="850">
                  <c:v>1549</c:v>
                </c:pt>
                <c:pt idx="851">
                  <c:v>1566.6</c:v>
                </c:pt>
                <c:pt idx="852">
                  <c:v>1570</c:v>
                </c:pt>
                <c:pt idx="853">
                  <c:v>1555.3</c:v>
                </c:pt>
                <c:pt idx="854">
                  <c:v>1553</c:v>
                </c:pt>
                <c:pt idx="855">
                  <c:v>1476</c:v>
                </c:pt>
                <c:pt idx="856">
                  <c:v>1335.1</c:v>
                </c:pt>
                <c:pt idx="857">
                  <c:v>1321.5</c:v>
                </c:pt>
                <c:pt idx="858">
                  <c:v>1365</c:v>
                </c:pt>
                <c:pt idx="859">
                  <c:v>1335.6</c:v>
                </c:pt>
                <c:pt idx="860">
                  <c:v>1385.4</c:v>
                </c:pt>
                <c:pt idx="861">
                  <c:v>1403.5</c:v>
                </c:pt>
                <c:pt idx="862">
                  <c:v>1404</c:v>
                </c:pt>
                <c:pt idx="863">
                  <c:v>1411.5</c:v>
                </c:pt>
                <c:pt idx="864">
                  <c:v>1426.3</c:v>
                </c:pt>
                <c:pt idx="865">
                  <c:v>1447.3</c:v>
                </c:pt>
                <c:pt idx="866">
                  <c:v>1461.6</c:v>
                </c:pt>
                <c:pt idx="867">
                  <c:v>1460.5</c:v>
                </c:pt>
                <c:pt idx="868">
                  <c:v>1439.7</c:v>
                </c:pt>
                <c:pt idx="869">
                  <c:v>1448.1</c:v>
                </c:pt>
                <c:pt idx="870">
                  <c:v>1455.4</c:v>
                </c:pt>
                <c:pt idx="871">
                  <c:v>1463.8</c:v>
                </c:pt>
                <c:pt idx="872">
                  <c:v>1440.4</c:v>
                </c:pt>
                <c:pt idx="873">
                  <c:v>1446.7</c:v>
                </c:pt>
                <c:pt idx="874">
                  <c:v>1452.1</c:v>
                </c:pt>
                <c:pt idx="875">
                  <c:v>1418.5</c:v>
                </c:pt>
                <c:pt idx="876">
                  <c:v>1424.7</c:v>
                </c:pt>
                <c:pt idx="877">
                  <c:v>1419.7</c:v>
                </c:pt>
                <c:pt idx="878">
                  <c:v>1389</c:v>
                </c:pt>
                <c:pt idx="879">
                  <c:v>1368</c:v>
                </c:pt>
                <c:pt idx="880">
                  <c:v>1353.6</c:v>
                </c:pt>
              </c:numCache>
            </c:numRef>
          </c:val>
          <c:smooth val="0"/>
        </c:ser>
        <c:dLbls>
          <c:showLegendKey val="0"/>
          <c:showVal val="0"/>
          <c:showCatName val="0"/>
          <c:showSerName val="0"/>
          <c:showPercent val="0"/>
          <c:showBubbleSize val="0"/>
        </c:dLbls>
        <c:hiLowLines>
          <c:spPr>
            <a:ln w="3175">
              <a:solidFill>
                <a:srgbClr val="000000"/>
              </a:solidFill>
              <a:prstDash val="solid"/>
            </a:ln>
          </c:spPr>
        </c:hiLowLines>
        <c:marker val="1"/>
        <c:smooth val="0"/>
        <c:axId val="95754112"/>
        <c:axId val="95772672"/>
      </c:lineChart>
      <c:lineChart>
        <c:grouping val="standard"/>
        <c:varyColors val="0"/>
        <c:ser>
          <c:idx val="2"/>
          <c:order val="2"/>
          <c:spPr>
            <a:ln w="28575">
              <a:noFill/>
            </a:ln>
          </c:spPr>
          <c:marker>
            <c:symbol val="dot"/>
            <c:size val="3"/>
            <c:spPr>
              <a:solidFill>
                <a:srgbClr val="000000"/>
              </a:solidFill>
              <a:ln>
                <a:solidFill>
                  <a:srgbClr val="000000"/>
                </a:solidFill>
                <a:prstDash val="solid"/>
              </a:ln>
            </c:spPr>
          </c:marker>
          <c:cat>
            <c:numRef>
              <c:f>Data!$A$2562:$A$3600</c:f>
              <c:numCache>
                <c:formatCode>d\-mmm</c:formatCode>
                <c:ptCount val="1039"/>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formatCode="d\-mmm\-yy">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40560</c:v>
                </c:pt>
                <c:pt idx="272">
                  <c:v>40561</c:v>
                </c:pt>
                <c:pt idx="273">
                  <c:v>40562</c:v>
                </c:pt>
                <c:pt idx="274">
                  <c:v>40563</c:v>
                </c:pt>
                <c:pt idx="275">
                  <c:v>40564</c:v>
                </c:pt>
                <c:pt idx="276">
                  <c:v>40567</c:v>
                </c:pt>
                <c:pt idx="277">
                  <c:v>40568</c:v>
                </c:pt>
                <c:pt idx="278">
                  <c:v>40569</c:v>
                </c:pt>
                <c:pt idx="279">
                  <c:v>40570</c:v>
                </c:pt>
                <c:pt idx="280">
                  <c:v>40571</c:v>
                </c:pt>
                <c:pt idx="281">
                  <c:v>40574</c:v>
                </c:pt>
                <c:pt idx="282">
                  <c:v>40575</c:v>
                </c:pt>
                <c:pt idx="283">
                  <c:v>40576</c:v>
                </c:pt>
                <c:pt idx="284">
                  <c:v>40577</c:v>
                </c:pt>
                <c:pt idx="285">
                  <c:v>40578</c:v>
                </c:pt>
                <c:pt idx="286">
                  <c:v>40581</c:v>
                </c:pt>
                <c:pt idx="287">
                  <c:v>40582</c:v>
                </c:pt>
                <c:pt idx="288">
                  <c:v>40583</c:v>
                </c:pt>
                <c:pt idx="289">
                  <c:v>40584</c:v>
                </c:pt>
                <c:pt idx="290">
                  <c:v>40585</c:v>
                </c:pt>
                <c:pt idx="291">
                  <c:v>40588</c:v>
                </c:pt>
                <c:pt idx="292">
                  <c:v>40589</c:v>
                </c:pt>
                <c:pt idx="293">
                  <c:v>40590</c:v>
                </c:pt>
                <c:pt idx="294">
                  <c:v>40591</c:v>
                </c:pt>
                <c:pt idx="295">
                  <c:v>40592</c:v>
                </c:pt>
                <c:pt idx="296">
                  <c:v>40595</c:v>
                </c:pt>
                <c:pt idx="297">
                  <c:v>40596</c:v>
                </c:pt>
                <c:pt idx="298">
                  <c:v>40597</c:v>
                </c:pt>
                <c:pt idx="299">
                  <c:v>40598</c:v>
                </c:pt>
                <c:pt idx="300">
                  <c:v>40599</c:v>
                </c:pt>
                <c:pt idx="301">
                  <c:v>40602</c:v>
                </c:pt>
                <c:pt idx="302">
                  <c:v>40603</c:v>
                </c:pt>
                <c:pt idx="303">
                  <c:v>40604</c:v>
                </c:pt>
                <c:pt idx="304">
                  <c:v>40605</c:v>
                </c:pt>
                <c:pt idx="305">
                  <c:v>40606</c:v>
                </c:pt>
                <c:pt idx="306">
                  <c:v>40609</c:v>
                </c:pt>
                <c:pt idx="307">
                  <c:v>40610</c:v>
                </c:pt>
                <c:pt idx="308">
                  <c:v>40611</c:v>
                </c:pt>
                <c:pt idx="309">
                  <c:v>40612</c:v>
                </c:pt>
                <c:pt idx="310">
                  <c:v>40613</c:v>
                </c:pt>
                <c:pt idx="311">
                  <c:v>40616</c:v>
                </c:pt>
                <c:pt idx="312">
                  <c:v>40617</c:v>
                </c:pt>
                <c:pt idx="313">
                  <c:v>40618</c:v>
                </c:pt>
                <c:pt idx="314">
                  <c:v>40619</c:v>
                </c:pt>
                <c:pt idx="315">
                  <c:v>40620</c:v>
                </c:pt>
                <c:pt idx="316">
                  <c:v>40623</c:v>
                </c:pt>
                <c:pt idx="317">
                  <c:v>40624</c:v>
                </c:pt>
                <c:pt idx="318">
                  <c:v>40625</c:v>
                </c:pt>
                <c:pt idx="319">
                  <c:v>40626</c:v>
                </c:pt>
                <c:pt idx="320">
                  <c:v>40627</c:v>
                </c:pt>
                <c:pt idx="321">
                  <c:v>40630</c:v>
                </c:pt>
                <c:pt idx="322">
                  <c:v>40631</c:v>
                </c:pt>
                <c:pt idx="323">
                  <c:v>40632</c:v>
                </c:pt>
                <c:pt idx="324">
                  <c:v>40633</c:v>
                </c:pt>
                <c:pt idx="325">
                  <c:v>40634</c:v>
                </c:pt>
                <c:pt idx="326">
                  <c:v>40637</c:v>
                </c:pt>
                <c:pt idx="327">
                  <c:v>40638</c:v>
                </c:pt>
                <c:pt idx="328">
                  <c:v>40639</c:v>
                </c:pt>
                <c:pt idx="329">
                  <c:v>40640</c:v>
                </c:pt>
                <c:pt idx="330">
                  <c:v>40641</c:v>
                </c:pt>
                <c:pt idx="331">
                  <c:v>40644</c:v>
                </c:pt>
                <c:pt idx="332">
                  <c:v>40645</c:v>
                </c:pt>
                <c:pt idx="333">
                  <c:v>40646</c:v>
                </c:pt>
                <c:pt idx="334">
                  <c:v>40647</c:v>
                </c:pt>
                <c:pt idx="335">
                  <c:v>40648</c:v>
                </c:pt>
                <c:pt idx="336">
                  <c:v>40651</c:v>
                </c:pt>
                <c:pt idx="337">
                  <c:v>40652</c:v>
                </c:pt>
                <c:pt idx="338">
                  <c:v>40653</c:v>
                </c:pt>
                <c:pt idx="339">
                  <c:v>40654</c:v>
                </c:pt>
                <c:pt idx="340">
                  <c:v>40655</c:v>
                </c:pt>
                <c:pt idx="341">
                  <c:v>40658</c:v>
                </c:pt>
                <c:pt idx="342">
                  <c:v>40659</c:v>
                </c:pt>
                <c:pt idx="343">
                  <c:v>40660</c:v>
                </c:pt>
                <c:pt idx="344">
                  <c:v>40661</c:v>
                </c:pt>
                <c:pt idx="345">
                  <c:v>40662</c:v>
                </c:pt>
                <c:pt idx="346">
                  <c:v>40665</c:v>
                </c:pt>
                <c:pt idx="347">
                  <c:v>40666</c:v>
                </c:pt>
                <c:pt idx="348">
                  <c:v>40667</c:v>
                </c:pt>
                <c:pt idx="349">
                  <c:v>40668</c:v>
                </c:pt>
                <c:pt idx="350">
                  <c:v>40669</c:v>
                </c:pt>
                <c:pt idx="351">
                  <c:v>40672</c:v>
                </c:pt>
                <c:pt idx="352">
                  <c:v>40673</c:v>
                </c:pt>
                <c:pt idx="353">
                  <c:v>40674</c:v>
                </c:pt>
                <c:pt idx="354">
                  <c:v>40675</c:v>
                </c:pt>
                <c:pt idx="355">
                  <c:v>40676</c:v>
                </c:pt>
                <c:pt idx="356">
                  <c:v>40679</c:v>
                </c:pt>
                <c:pt idx="357">
                  <c:v>40680</c:v>
                </c:pt>
                <c:pt idx="358">
                  <c:v>40681</c:v>
                </c:pt>
                <c:pt idx="359">
                  <c:v>40682</c:v>
                </c:pt>
                <c:pt idx="360">
                  <c:v>40683</c:v>
                </c:pt>
                <c:pt idx="361">
                  <c:v>40686</c:v>
                </c:pt>
                <c:pt idx="362">
                  <c:v>40687</c:v>
                </c:pt>
                <c:pt idx="363">
                  <c:v>40688</c:v>
                </c:pt>
                <c:pt idx="364">
                  <c:v>40689</c:v>
                </c:pt>
                <c:pt idx="365">
                  <c:v>40690</c:v>
                </c:pt>
                <c:pt idx="366">
                  <c:v>40693</c:v>
                </c:pt>
                <c:pt idx="367">
                  <c:v>40694</c:v>
                </c:pt>
                <c:pt idx="368">
                  <c:v>40695</c:v>
                </c:pt>
                <c:pt idx="369">
                  <c:v>40696</c:v>
                </c:pt>
                <c:pt idx="370">
                  <c:v>40697</c:v>
                </c:pt>
                <c:pt idx="371">
                  <c:v>40700</c:v>
                </c:pt>
                <c:pt idx="372">
                  <c:v>40701</c:v>
                </c:pt>
                <c:pt idx="373">
                  <c:v>40702</c:v>
                </c:pt>
                <c:pt idx="374">
                  <c:v>40703</c:v>
                </c:pt>
                <c:pt idx="375">
                  <c:v>40704</c:v>
                </c:pt>
                <c:pt idx="376">
                  <c:v>40707</c:v>
                </c:pt>
                <c:pt idx="377">
                  <c:v>40708</c:v>
                </c:pt>
                <c:pt idx="378">
                  <c:v>40709</c:v>
                </c:pt>
                <c:pt idx="379">
                  <c:v>40710</c:v>
                </c:pt>
                <c:pt idx="380">
                  <c:v>40711</c:v>
                </c:pt>
                <c:pt idx="381">
                  <c:v>40714</c:v>
                </c:pt>
                <c:pt idx="382">
                  <c:v>40715</c:v>
                </c:pt>
                <c:pt idx="383">
                  <c:v>40716</c:v>
                </c:pt>
                <c:pt idx="384">
                  <c:v>40717</c:v>
                </c:pt>
                <c:pt idx="385">
                  <c:v>40718</c:v>
                </c:pt>
                <c:pt idx="386">
                  <c:v>40721</c:v>
                </c:pt>
                <c:pt idx="387">
                  <c:v>40722</c:v>
                </c:pt>
                <c:pt idx="388">
                  <c:v>40723</c:v>
                </c:pt>
                <c:pt idx="389">
                  <c:v>40724</c:v>
                </c:pt>
                <c:pt idx="390">
                  <c:v>40725</c:v>
                </c:pt>
                <c:pt idx="391">
                  <c:v>40728</c:v>
                </c:pt>
                <c:pt idx="392">
                  <c:v>40729</c:v>
                </c:pt>
                <c:pt idx="393">
                  <c:v>40730</c:v>
                </c:pt>
                <c:pt idx="394">
                  <c:v>40731</c:v>
                </c:pt>
                <c:pt idx="395">
                  <c:v>40732</c:v>
                </c:pt>
                <c:pt idx="396">
                  <c:v>40735</c:v>
                </c:pt>
                <c:pt idx="397">
                  <c:v>40736</c:v>
                </c:pt>
                <c:pt idx="398">
                  <c:v>40737</c:v>
                </c:pt>
                <c:pt idx="399">
                  <c:v>40738</c:v>
                </c:pt>
                <c:pt idx="400">
                  <c:v>40739</c:v>
                </c:pt>
                <c:pt idx="401">
                  <c:v>40742</c:v>
                </c:pt>
                <c:pt idx="402">
                  <c:v>40743</c:v>
                </c:pt>
                <c:pt idx="403">
                  <c:v>40744</c:v>
                </c:pt>
                <c:pt idx="404">
                  <c:v>40745</c:v>
                </c:pt>
                <c:pt idx="405">
                  <c:v>40746</c:v>
                </c:pt>
                <c:pt idx="406">
                  <c:v>40749</c:v>
                </c:pt>
                <c:pt idx="407">
                  <c:v>40750</c:v>
                </c:pt>
                <c:pt idx="408">
                  <c:v>40751</c:v>
                </c:pt>
                <c:pt idx="409">
                  <c:v>40752</c:v>
                </c:pt>
                <c:pt idx="410">
                  <c:v>40753</c:v>
                </c:pt>
                <c:pt idx="411">
                  <c:v>40756</c:v>
                </c:pt>
                <c:pt idx="412">
                  <c:v>40757</c:v>
                </c:pt>
                <c:pt idx="413">
                  <c:v>40758</c:v>
                </c:pt>
                <c:pt idx="414">
                  <c:v>40759</c:v>
                </c:pt>
                <c:pt idx="415">
                  <c:v>40760</c:v>
                </c:pt>
                <c:pt idx="416">
                  <c:v>40763</c:v>
                </c:pt>
                <c:pt idx="417">
                  <c:v>40764</c:v>
                </c:pt>
                <c:pt idx="418">
                  <c:v>40765</c:v>
                </c:pt>
                <c:pt idx="419">
                  <c:v>40766</c:v>
                </c:pt>
                <c:pt idx="420">
                  <c:v>40767</c:v>
                </c:pt>
                <c:pt idx="421">
                  <c:v>40770</c:v>
                </c:pt>
                <c:pt idx="422">
                  <c:v>40771</c:v>
                </c:pt>
                <c:pt idx="423">
                  <c:v>40772</c:v>
                </c:pt>
                <c:pt idx="424">
                  <c:v>40773</c:v>
                </c:pt>
                <c:pt idx="425">
                  <c:v>40774</c:v>
                </c:pt>
                <c:pt idx="426">
                  <c:v>40777</c:v>
                </c:pt>
                <c:pt idx="427">
                  <c:v>40778</c:v>
                </c:pt>
                <c:pt idx="428">
                  <c:v>40779</c:v>
                </c:pt>
                <c:pt idx="429">
                  <c:v>40780</c:v>
                </c:pt>
                <c:pt idx="430">
                  <c:v>40781</c:v>
                </c:pt>
                <c:pt idx="431">
                  <c:v>40784</c:v>
                </c:pt>
                <c:pt idx="432">
                  <c:v>40785</c:v>
                </c:pt>
                <c:pt idx="433">
                  <c:v>40786</c:v>
                </c:pt>
                <c:pt idx="434">
                  <c:v>40787</c:v>
                </c:pt>
                <c:pt idx="435">
                  <c:v>40788</c:v>
                </c:pt>
                <c:pt idx="436">
                  <c:v>40791</c:v>
                </c:pt>
                <c:pt idx="437">
                  <c:v>40792</c:v>
                </c:pt>
                <c:pt idx="438">
                  <c:v>40793</c:v>
                </c:pt>
                <c:pt idx="439">
                  <c:v>40794</c:v>
                </c:pt>
                <c:pt idx="440">
                  <c:v>40795</c:v>
                </c:pt>
                <c:pt idx="441">
                  <c:v>40798</c:v>
                </c:pt>
                <c:pt idx="442">
                  <c:v>40799</c:v>
                </c:pt>
                <c:pt idx="443">
                  <c:v>40800</c:v>
                </c:pt>
                <c:pt idx="444">
                  <c:v>40801</c:v>
                </c:pt>
                <c:pt idx="445">
                  <c:v>40802</c:v>
                </c:pt>
                <c:pt idx="446">
                  <c:v>40805</c:v>
                </c:pt>
                <c:pt idx="447">
                  <c:v>40806</c:v>
                </c:pt>
                <c:pt idx="448">
                  <c:v>40807</c:v>
                </c:pt>
                <c:pt idx="449">
                  <c:v>40808</c:v>
                </c:pt>
                <c:pt idx="450">
                  <c:v>40809</c:v>
                </c:pt>
                <c:pt idx="451">
                  <c:v>40812</c:v>
                </c:pt>
                <c:pt idx="452">
                  <c:v>40813</c:v>
                </c:pt>
                <c:pt idx="453">
                  <c:v>40814</c:v>
                </c:pt>
                <c:pt idx="454">
                  <c:v>40815</c:v>
                </c:pt>
                <c:pt idx="455">
                  <c:v>40816</c:v>
                </c:pt>
                <c:pt idx="456">
                  <c:v>40819</c:v>
                </c:pt>
                <c:pt idx="457">
                  <c:v>40820</c:v>
                </c:pt>
                <c:pt idx="458">
                  <c:v>40821</c:v>
                </c:pt>
                <c:pt idx="459">
                  <c:v>40822</c:v>
                </c:pt>
                <c:pt idx="460">
                  <c:v>40823</c:v>
                </c:pt>
                <c:pt idx="461">
                  <c:v>40826</c:v>
                </c:pt>
                <c:pt idx="462">
                  <c:v>40827</c:v>
                </c:pt>
                <c:pt idx="463">
                  <c:v>40828</c:v>
                </c:pt>
                <c:pt idx="464">
                  <c:v>40829</c:v>
                </c:pt>
                <c:pt idx="465">
                  <c:v>40830</c:v>
                </c:pt>
                <c:pt idx="466">
                  <c:v>40833</c:v>
                </c:pt>
                <c:pt idx="467">
                  <c:v>40834</c:v>
                </c:pt>
                <c:pt idx="468">
                  <c:v>40835</c:v>
                </c:pt>
                <c:pt idx="469">
                  <c:v>40836</c:v>
                </c:pt>
                <c:pt idx="470">
                  <c:v>40837</c:v>
                </c:pt>
                <c:pt idx="471">
                  <c:v>40840</c:v>
                </c:pt>
                <c:pt idx="472">
                  <c:v>40841</c:v>
                </c:pt>
                <c:pt idx="473">
                  <c:v>40842</c:v>
                </c:pt>
                <c:pt idx="474">
                  <c:v>40843</c:v>
                </c:pt>
                <c:pt idx="475">
                  <c:v>40844</c:v>
                </c:pt>
                <c:pt idx="476">
                  <c:v>40847</c:v>
                </c:pt>
                <c:pt idx="477">
                  <c:v>40848</c:v>
                </c:pt>
                <c:pt idx="478">
                  <c:v>40849</c:v>
                </c:pt>
                <c:pt idx="479">
                  <c:v>40850</c:v>
                </c:pt>
                <c:pt idx="480">
                  <c:v>40851</c:v>
                </c:pt>
                <c:pt idx="481">
                  <c:v>40854</c:v>
                </c:pt>
                <c:pt idx="482">
                  <c:v>40855</c:v>
                </c:pt>
                <c:pt idx="483">
                  <c:v>40856</c:v>
                </c:pt>
                <c:pt idx="484">
                  <c:v>40857</c:v>
                </c:pt>
                <c:pt idx="485">
                  <c:v>40858</c:v>
                </c:pt>
                <c:pt idx="486">
                  <c:v>40861</c:v>
                </c:pt>
                <c:pt idx="487">
                  <c:v>40862</c:v>
                </c:pt>
                <c:pt idx="488">
                  <c:v>40863</c:v>
                </c:pt>
                <c:pt idx="489">
                  <c:v>40864</c:v>
                </c:pt>
                <c:pt idx="490">
                  <c:v>40865</c:v>
                </c:pt>
                <c:pt idx="491">
                  <c:v>40868</c:v>
                </c:pt>
                <c:pt idx="492">
                  <c:v>40869</c:v>
                </c:pt>
                <c:pt idx="493">
                  <c:v>40870</c:v>
                </c:pt>
                <c:pt idx="494">
                  <c:v>40871</c:v>
                </c:pt>
                <c:pt idx="495">
                  <c:v>40872</c:v>
                </c:pt>
                <c:pt idx="496">
                  <c:v>40875</c:v>
                </c:pt>
                <c:pt idx="497">
                  <c:v>40876</c:v>
                </c:pt>
                <c:pt idx="498">
                  <c:v>40877</c:v>
                </c:pt>
                <c:pt idx="499">
                  <c:v>40878</c:v>
                </c:pt>
                <c:pt idx="500">
                  <c:v>40879</c:v>
                </c:pt>
                <c:pt idx="501">
                  <c:v>40882</c:v>
                </c:pt>
                <c:pt idx="502">
                  <c:v>40883</c:v>
                </c:pt>
                <c:pt idx="503">
                  <c:v>40884</c:v>
                </c:pt>
                <c:pt idx="504">
                  <c:v>40885</c:v>
                </c:pt>
                <c:pt idx="505">
                  <c:v>40886</c:v>
                </c:pt>
                <c:pt idx="506">
                  <c:v>40889</c:v>
                </c:pt>
                <c:pt idx="507">
                  <c:v>40890</c:v>
                </c:pt>
                <c:pt idx="508">
                  <c:v>40891</c:v>
                </c:pt>
                <c:pt idx="509">
                  <c:v>40892</c:v>
                </c:pt>
                <c:pt idx="510">
                  <c:v>40893</c:v>
                </c:pt>
                <c:pt idx="511">
                  <c:v>40896</c:v>
                </c:pt>
                <c:pt idx="512">
                  <c:v>40897</c:v>
                </c:pt>
                <c:pt idx="513">
                  <c:v>40898</c:v>
                </c:pt>
                <c:pt idx="514">
                  <c:v>40899</c:v>
                </c:pt>
                <c:pt idx="515">
                  <c:v>40900</c:v>
                </c:pt>
                <c:pt idx="516">
                  <c:v>40903</c:v>
                </c:pt>
                <c:pt idx="517">
                  <c:v>40904</c:v>
                </c:pt>
                <c:pt idx="518">
                  <c:v>40905</c:v>
                </c:pt>
                <c:pt idx="519">
                  <c:v>40906</c:v>
                </c:pt>
                <c:pt idx="520">
                  <c:v>40907</c:v>
                </c:pt>
                <c:pt idx="521">
                  <c:v>40910</c:v>
                </c:pt>
                <c:pt idx="522">
                  <c:v>40911</c:v>
                </c:pt>
                <c:pt idx="523">
                  <c:v>40912</c:v>
                </c:pt>
                <c:pt idx="524">
                  <c:v>40913</c:v>
                </c:pt>
                <c:pt idx="525">
                  <c:v>40914</c:v>
                </c:pt>
                <c:pt idx="526">
                  <c:v>40917</c:v>
                </c:pt>
                <c:pt idx="527">
                  <c:v>40918</c:v>
                </c:pt>
                <c:pt idx="528">
                  <c:v>40919</c:v>
                </c:pt>
                <c:pt idx="529">
                  <c:v>40920</c:v>
                </c:pt>
                <c:pt idx="530">
                  <c:v>40921</c:v>
                </c:pt>
                <c:pt idx="531">
                  <c:v>40924</c:v>
                </c:pt>
                <c:pt idx="532">
                  <c:v>40925</c:v>
                </c:pt>
                <c:pt idx="533">
                  <c:v>40926</c:v>
                </c:pt>
                <c:pt idx="534">
                  <c:v>40927</c:v>
                </c:pt>
                <c:pt idx="535">
                  <c:v>40928</c:v>
                </c:pt>
                <c:pt idx="536">
                  <c:v>40931</c:v>
                </c:pt>
                <c:pt idx="537">
                  <c:v>40932</c:v>
                </c:pt>
                <c:pt idx="538">
                  <c:v>40933</c:v>
                </c:pt>
                <c:pt idx="539">
                  <c:v>40934</c:v>
                </c:pt>
                <c:pt idx="540">
                  <c:v>40935</c:v>
                </c:pt>
                <c:pt idx="541">
                  <c:v>40938</c:v>
                </c:pt>
                <c:pt idx="542">
                  <c:v>40939</c:v>
                </c:pt>
                <c:pt idx="543">
                  <c:v>40940</c:v>
                </c:pt>
                <c:pt idx="544">
                  <c:v>40941</c:v>
                </c:pt>
                <c:pt idx="545">
                  <c:v>40942</c:v>
                </c:pt>
                <c:pt idx="546">
                  <c:v>40945</c:v>
                </c:pt>
                <c:pt idx="547">
                  <c:v>40946</c:v>
                </c:pt>
                <c:pt idx="548">
                  <c:v>40947</c:v>
                </c:pt>
                <c:pt idx="549">
                  <c:v>40948</c:v>
                </c:pt>
                <c:pt idx="550">
                  <c:v>40949</c:v>
                </c:pt>
                <c:pt idx="551">
                  <c:v>40952</c:v>
                </c:pt>
                <c:pt idx="552">
                  <c:v>40953</c:v>
                </c:pt>
                <c:pt idx="553">
                  <c:v>40954</c:v>
                </c:pt>
                <c:pt idx="554">
                  <c:v>40955</c:v>
                </c:pt>
                <c:pt idx="555">
                  <c:v>40956</c:v>
                </c:pt>
                <c:pt idx="556">
                  <c:v>40959</c:v>
                </c:pt>
                <c:pt idx="557">
                  <c:v>40960</c:v>
                </c:pt>
                <c:pt idx="558">
                  <c:v>40961</c:v>
                </c:pt>
                <c:pt idx="559">
                  <c:v>40962</c:v>
                </c:pt>
                <c:pt idx="560">
                  <c:v>40963</c:v>
                </c:pt>
                <c:pt idx="561">
                  <c:v>40966</c:v>
                </c:pt>
                <c:pt idx="562">
                  <c:v>40967</c:v>
                </c:pt>
                <c:pt idx="563">
                  <c:v>40968</c:v>
                </c:pt>
                <c:pt idx="564">
                  <c:v>40969</c:v>
                </c:pt>
                <c:pt idx="565">
                  <c:v>40970</c:v>
                </c:pt>
                <c:pt idx="566">
                  <c:v>40973</c:v>
                </c:pt>
                <c:pt idx="567">
                  <c:v>40974</c:v>
                </c:pt>
                <c:pt idx="568">
                  <c:v>40975</c:v>
                </c:pt>
                <c:pt idx="569">
                  <c:v>40976</c:v>
                </c:pt>
                <c:pt idx="570">
                  <c:v>40977</c:v>
                </c:pt>
                <c:pt idx="571">
                  <c:v>40980</c:v>
                </c:pt>
                <c:pt idx="572">
                  <c:v>40981</c:v>
                </c:pt>
                <c:pt idx="573">
                  <c:v>40982</c:v>
                </c:pt>
                <c:pt idx="574">
                  <c:v>40983</c:v>
                </c:pt>
                <c:pt idx="575">
                  <c:v>40984</c:v>
                </c:pt>
                <c:pt idx="576">
                  <c:v>40987</c:v>
                </c:pt>
                <c:pt idx="577">
                  <c:v>40988</c:v>
                </c:pt>
                <c:pt idx="578">
                  <c:v>40989</c:v>
                </c:pt>
                <c:pt idx="579">
                  <c:v>40990</c:v>
                </c:pt>
                <c:pt idx="580">
                  <c:v>40991</c:v>
                </c:pt>
                <c:pt idx="581">
                  <c:v>40994</c:v>
                </c:pt>
                <c:pt idx="582">
                  <c:v>40995</c:v>
                </c:pt>
                <c:pt idx="583">
                  <c:v>40996</c:v>
                </c:pt>
                <c:pt idx="584">
                  <c:v>40997</c:v>
                </c:pt>
                <c:pt idx="585">
                  <c:v>40998</c:v>
                </c:pt>
                <c:pt idx="586">
                  <c:v>41001</c:v>
                </c:pt>
                <c:pt idx="587">
                  <c:v>41002</c:v>
                </c:pt>
                <c:pt idx="588">
                  <c:v>41003</c:v>
                </c:pt>
                <c:pt idx="589">
                  <c:v>41004</c:v>
                </c:pt>
                <c:pt idx="590">
                  <c:v>41005</c:v>
                </c:pt>
                <c:pt idx="591">
                  <c:v>41008</c:v>
                </c:pt>
                <c:pt idx="592">
                  <c:v>41009</c:v>
                </c:pt>
                <c:pt idx="593">
                  <c:v>41010</c:v>
                </c:pt>
                <c:pt idx="594">
                  <c:v>41011</c:v>
                </c:pt>
                <c:pt idx="595">
                  <c:v>41012</c:v>
                </c:pt>
                <c:pt idx="596">
                  <c:v>41015</c:v>
                </c:pt>
                <c:pt idx="597">
                  <c:v>41016</c:v>
                </c:pt>
                <c:pt idx="598">
                  <c:v>41017</c:v>
                </c:pt>
                <c:pt idx="599">
                  <c:v>41018</c:v>
                </c:pt>
                <c:pt idx="600">
                  <c:v>41019</c:v>
                </c:pt>
                <c:pt idx="601">
                  <c:v>41022</c:v>
                </c:pt>
                <c:pt idx="602">
                  <c:v>41023</c:v>
                </c:pt>
                <c:pt idx="603">
                  <c:v>41024</c:v>
                </c:pt>
                <c:pt idx="604">
                  <c:v>41025</c:v>
                </c:pt>
                <c:pt idx="605">
                  <c:v>41026</c:v>
                </c:pt>
                <c:pt idx="606">
                  <c:v>41029</c:v>
                </c:pt>
                <c:pt idx="607">
                  <c:v>41030</c:v>
                </c:pt>
                <c:pt idx="608">
                  <c:v>41031</c:v>
                </c:pt>
                <c:pt idx="609">
                  <c:v>41032</c:v>
                </c:pt>
                <c:pt idx="610">
                  <c:v>41033</c:v>
                </c:pt>
                <c:pt idx="611">
                  <c:v>41036</c:v>
                </c:pt>
                <c:pt idx="612">
                  <c:v>41037</c:v>
                </c:pt>
                <c:pt idx="613">
                  <c:v>41038</c:v>
                </c:pt>
                <c:pt idx="614">
                  <c:v>41039</c:v>
                </c:pt>
                <c:pt idx="615">
                  <c:v>41040</c:v>
                </c:pt>
                <c:pt idx="616">
                  <c:v>41043</c:v>
                </c:pt>
                <c:pt idx="617">
                  <c:v>41044</c:v>
                </c:pt>
                <c:pt idx="618">
                  <c:v>41045</c:v>
                </c:pt>
                <c:pt idx="619">
                  <c:v>41046</c:v>
                </c:pt>
                <c:pt idx="620">
                  <c:v>41047</c:v>
                </c:pt>
                <c:pt idx="621">
                  <c:v>41050</c:v>
                </c:pt>
                <c:pt idx="622">
                  <c:v>41051</c:v>
                </c:pt>
                <c:pt idx="623">
                  <c:v>41052</c:v>
                </c:pt>
                <c:pt idx="624">
                  <c:v>41053</c:v>
                </c:pt>
                <c:pt idx="625">
                  <c:v>41054</c:v>
                </c:pt>
                <c:pt idx="626">
                  <c:v>41057</c:v>
                </c:pt>
                <c:pt idx="627">
                  <c:v>41058</c:v>
                </c:pt>
                <c:pt idx="628">
                  <c:v>41059</c:v>
                </c:pt>
                <c:pt idx="629">
                  <c:v>41060</c:v>
                </c:pt>
                <c:pt idx="630">
                  <c:v>41061</c:v>
                </c:pt>
                <c:pt idx="631">
                  <c:v>41064</c:v>
                </c:pt>
                <c:pt idx="632">
                  <c:v>41065</c:v>
                </c:pt>
                <c:pt idx="633">
                  <c:v>41066</c:v>
                </c:pt>
                <c:pt idx="634">
                  <c:v>41067</c:v>
                </c:pt>
                <c:pt idx="635">
                  <c:v>41068</c:v>
                </c:pt>
                <c:pt idx="636">
                  <c:v>41071</c:v>
                </c:pt>
                <c:pt idx="637">
                  <c:v>41072</c:v>
                </c:pt>
                <c:pt idx="638">
                  <c:v>41073</c:v>
                </c:pt>
                <c:pt idx="639">
                  <c:v>41074</c:v>
                </c:pt>
                <c:pt idx="640">
                  <c:v>41075</c:v>
                </c:pt>
                <c:pt idx="641">
                  <c:v>41078</c:v>
                </c:pt>
                <c:pt idx="642">
                  <c:v>41079</c:v>
                </c:pt>
                <c:pt idx="643">
                  <c:v>41080</c:v>
                </c:pt>
                <c:pt idx="644">
                  <c:v>41081</c:v>
                </c:pt>
                <c:pt idx="645">
                  <c:v>41082</c:v>
                </c:pt>
                <c:pt idx="646">
                  <c:v>41085</c:v>
                </c:pt>
                <c:pt idx="647">
                  <c:v>41086</c:v>
                </c:pt>
                <c:pt idx="648">
                  <c:v>41087</c:v>
                </c:pt>
                <c:pt idx="649">
                  <c:v>41088</c:v>
                </c:pt>
                <c:pt idx="650">
                  <c:v>41089</c:v>
                </c:pt>
                <c:pt idx="651">
                  <c:v>41092</c:v>
                </c:pt>
                <c:pt idx="652">
                  <c:v>41093</c:v>
                </c:pt>
                <c:pt idx="653">
                  <c:v>41094</c:v>
                </c:pt>
                <c:pt idx="654">
                  <c:v>41095</c:v>
                </c:pt>
                <c:pt idx="655">
                  <c:v>41096</c:v>
                </c:pt>
                <c:pt idx="656">
                  <c:v>41099</c:v>
                </c:pt>
                <c:pt idx="657">
                  <c:v>41100</c:v>
                </c:pt>
                <c:pt idx="658">
                  <c:v>41101</c:v>
                </c:pt>
                <c:pt idx="659">
                  <c:v>41102</c:v>
                </c:pt>
                <c:pt idx="660">
                  <c:v>41103</c:v>
                </c:pt>
                <c:pt idx="661">
                  <c:v>41106</c:v>
                </c:pt>
                <c:pt idx="662">
                  <c:v>41107</c:v>
                </c:pt>
                <c:pt idx="663">
                  <c:v>41108</c:v>
                </c:pt>
                <c:pt idx="664">
                  <c:v>41109</c:v>
                </c:pt>
                <c:pt idx="665">
                  <c:v>41110</c:v>
                </c:pt>
                <c:pt idx="666">
                  <c:v>41113</c:v>
                </c:pt>
                <c:pt idx="667">
                  <c:v>41114</c:v>
                </c:pt>
                <c:pt idx="668">
                  <c:v>41115</c:v>
                </c:pt>
                <c:pt idx="669">
                  <c:v>41116</c:v>
                </c:pt>
                <c:pt idx="670">
                  <c:v>41117</c:v>
                </c:pt>
                <c:pt idx="671">
                  <c:v>41120</c:v>
                </c:pt>
                <c:pt idx="672">
                  <c:v>41121</c:v>
                </c:pt>
                <c:pt idx="673">
                  <c:v>41122</c:v>
                </c:pt>
                <c:pt idx="674">
                  <c:v>41123</c:v>
                </c:pt>
                <c:pt idx="675">
                  <c:v>41124</c:v>
                </c:pt>
                <c:pt idx="676">
                  <c:v>41127</c:v>
                </c:pt>
                <c:pt idx="677">
                  <c:v>41128</c:v>
                </c:pt>
                <c:pt idx="678">
                  <c:v>41129</c:v>
                </c:pt>
                <c:pt idx="679">
                  <c:v>41130</c:v>
                </c:pt>
                <c:pt idx="680">
                  <c:v>41131</c:v>
                </c:pt>
                <c:pt idx="681">
                  <c:v>41134</c:v>
                </c:pt>
                <c:pt idx="682">
                  <c:v>41135</c:v>
                </c:pt>
                <c:pt idx="683">
                  <c:v>41136</c:v>
                </c:pt>
                <c:pt idx="684">
                  <c:v>41137</c:v>
                </c:pt>
                <c:pt idx="685">
                  <c:v>41138</c:v>
                </c:pt>
                <c:pt idx="686">
                  <c:v>41141</c:v>
                </c:pt>
                <c:pt idx="687">
                  <c:v>41142</c:v>
                </c:pt>
                <c:pt idx="688">
                  <c:v>41143</c:v>
                </c:pt>
                <c:pt idx="689">
                  <c:v>41144</c:v>
                </c:pt>
                <c:pt idx="690">
                  <c:v>41145</c:v>
                </c:pt>
                <c:pt idx="691">
                  <c:v>41148</c:v>
                </c:pt>
                <c:pt idx="692">
                  <c:v>41149</c:v>
                </c:pt>
                <c:pt idx="693">
                  <c:v>41150</c:v>
                </c:pt>
                <c:pt idx="694">
                  <c:v>41151</c:v>
                </c:pt>
                <c:pt idx="695">
                  <c:v>41152</c:v>
                </c:pt>
                <c:pt idx="696">
                  <c:v>41155</c:v>
                </c:pt>
                <c:pt idx="697">
                  <c:v>41156</c:v>
                </c:pt>
                <c:pt idx="698">
                  <c:v>41157</c:v>
                </c:pt>
                <c:pt idx="699">
                  <c:v>41158</c:v>
                </c:pt>
                <c:pt idx="700">
                  <c:v>41159</c:v>
                </c:pt>
                <c:pt idx="701">
                  <c:v>41162</c:v>
                </c:pt>
                <c:pt idx="702">
                  <c:v>41163</c:v>
                </c:pt>
                <c:pt idx="703">
                  <c:v>41164</c:v>
                </c:pt>
                <c:pt idx="704">
                  <c:v>41165</c:v>
                </c:pt>
                <c:pt idx="705">
                  <c:v>41166</c:v>
                </c:pt>
                <c:pt idx="706">
                  <c:v>41169</c:v>
                </c:pt>
                <c:pt idx="707">
                  <c:v>41170</c:v>
                </c:pt>
                <c:pt idx="708">
                  <c:v>41171</c:v>
                </c:pt>
                <c:pt idx="709">
                  <c:v>41172</c:v>
                </c:pt>
                <c:pt idx="710">
                  <c:v>41173</c:v>
                </c:pt>
                <c:pt idx="711">
                  <c:v>41176</c:v>
                </c:pt>
                <c:pt idx="712">
                  <c:v>41177</c:v>
                </c:pt>
                <c:pt idx="713">
                  <c:v>41178</c:v>
                </c:pt>
                <c:pt idx="714">
                  <c:v>41179</c:v>
                </c:pt>
                <c:pt idx="715">
                  <c:v>41180</c:v>
                </c:pt>
                <c:pt idx="716">
                  <c:v>41183</c:v>
                </c:pt>
                <c:pt idx="717">
                  <c:v>41184</c:v>
                </c:pt>
                <c:pt idx="718">
                  <c:v>41185</c:v>
                </c:pt>
                <c:pt idx="719">
                  <c:v>41186</c:v>
                </c:pt>
                <c:pt idx="720">
                  <c:v>41187</c:v>
                </c:pt>
                <c:pt idx="721">
                  <c:v>41190</c:v>
                </c:pt>
                <c:pt idx="722">
                  <c:v>41191</c:v>
                </c:pt>
                <c:pt idx="723">
                  <c:v>41192</c:v>
                </c:pt>
                <c:pt idx="724">
                  <c:v>41193</c:v>
                </c:pt>
                <c:pt idx="725">
                  <c:v>41194</c:v>
                </c:pt>
                <c:pt idx="726">
                  <c:v>41197</c:v>
                </c:pt>
                <c:pt idx="727">
                  <c:v>41198</c:v>
                </c:pt>
                <c:pt idx="728">
                  <c:v>41199</c:v>
                </c:pt>
                <c:pt idx="729">
                  <c:v>41200</c:v>
                </c:pt>
                <c:pt idx="730">
                  <c:v>41201</c:v>
                </c:pt>
                <c:pt idx="731">
                  <c:v>41204</c:v>
                </c:pt>
                <c:pt idx="732">
                  <c:v>41205</c:v>
                </c:pt>
                <c:pt idx="733">
                  <c:v>41206</c:v>
                </c:pt>
                <c:pt idx="734">
                  <c:v>41207</c:v>
                </c:pt>
                <c:pt idx="735">
                  <c:v>41208</c:v>
                </c:pt>
                <c:pt idx="736">
                  <c:v>41211</c:v>
                </c:pt>
                <c:pt idx="737">
                  <c:v>41212</c:v>
                </c:pt>
                <c:pt idx="738">
                  <c:v>41213</c:v>
                </c:pt>
                <c:pt idx="739">
                  <c:v>41214</c:v>
                </c:pt>
                <c:pt idx="740">
                  <c:v>41215</c:v>
                </c:pt>
                <c:pt idx="741">
                  <c:v>41218</c:v>
                </c:pt>
                <c:pt idx="742">
                  <c:v>41219</c:v>
                </c:pt>
                <c:pt idx="743">
                  <c:v>41220</c:v>
                </c:pt>
                <c:pt idx="744">
                  <c:v>41221</c:v>
                </c:pt>
                <c:pt idx="745">
                  <c:v>41222</c:v>
                </c:pt>
                <c:pt idx="746">
                  <c:v>41225</c:v>
                </c:pt>
                <c:pt idx="747">
                  <c:v>41226</c:v>
                </c:pt>
                <c:pt idx="748">
                  <c:v>41227</c:v>
                </c:pt>
                <c:pt idx="749">
                  <c:v>41228</c:v>
                </c:pt>
                <c:pt idx="750">
                  <c:v>41229</c:v>
                </c:pt>
                <c:pt idx="751">
                  <c:v>41232</c:v>
                </c:pt>
                <c:pt idx="752">
                  <c:v>41233</c:v>
                </c:pt>
                <c:pt idx="753">
                  <c:v>41234</c:v>
                </c:pt>
                <c:pt idx="754">
                  <c:v>41235</c:v>
                </c:pt>
                <c:pt idx="755">
                  <c:v>41236</c:v>
                </c:pt>
                <c:pt idx="756">
                  <c:v>41239</c:v>
                </c:pt>
                <c:pt idx="757">
                  <c:v>41240</c:v>
                </c:pt>
                <c:pt idx="758">
                  <c:v>41241</c:v>
                </c:pt>
                <c:pt idx="759">
                  <c:v>41242</c:v>
                </c:pt>
                <c:pt idx="760">
                  <c:v>41243</c:v>
                </c:pt>
                <c:pt idx="761">
                  <c:v>41246</c:v>
                </c:pt>
                <c:pt idx="762">
                  <c:v>41247</c:v>
                </c:pt>
                <c:pt idx="763">
                  <c:v>41248</c:v>
                </c:pt>
                <c:pt idx="764">
                  <c:v>41249</c:v>
                </c:pt>
                <c:pt idx="765">
                  <c:v>41250</c:v>
                </c:pt>
                <c:pt idx="766">
                  <c:v>41253</c:v>
                </c:pt>
                <c:pt idx="767">
                  <c:v>41254</c:v>
                </c:pt>
                <c:pt idx="768">
                  <c:v>41255</c:v>
                </c:pt>
                <c:pt idx="769">
                  <c:v>41256</c:v>
                </c:pt>
                <c:pt idx="770">
                  <c:v>41257</c:v>
                </c:pt>
                <c:pt idx="771">
                  <c:v>41260</c:v>
                </c:pt>
                <c:pt idx="772">
                  <c:v>41261</c:v>
                </c:pt>
                <c:pt idx="773">
                  <c:v>41262</c:v>
                </c:pt>
                <c:pt idx="774">
                  <c:v>41263</c:v>
                </c:pt>
                <c:pt idx="775">
                  <c:v>41264</c:v>
                </c:pt>
                <c:pt idx="776">
                  <c:v>41267</c:v>
                </c:pt>
                <c:pt idx="777">
                  <c:v>41268</c:v>
                </c:pt>
                <c:pt idx="778">
                  <c:v>41269</c:v>
                </c:pt>
                <c:pt idx="779">
                  <c:v>41270</c:v>
                </c:pt>
                <c:pt idx="780">
                  <c:v>41271</c:v>
                </c:pt>
                <c:pt idx="781">
                  <c:v>41274</c:v>
                </c:pt>
                <c:pt idx="782">
                  <c:v>41275</c:v>
                </c:pt>
                <c:pt idx="783">
                  <c:v>41276</c:v>
                </c:pt>
                <c:pt idx="784">
                  <c:v>41277</c:v>
                </c:pt>
                <c:pt idx="785">
                  <c:v>41278</c:v>
                </c:pt>
                <c:pt idx="786">
                  <c:v>41281</c:v>
                </c:pt>
                <c:pt idx="787">
                  <c:v>41282</c:v>
                </c:pt>
                <c:pt idx="788">
                  <c:v>41283</c:v>
                </c:pt>
                <c:pt idx="789">
                  <c:v>41284</c:v>
                </c:pt>
                <c:pt idx="790">
                  <c:v>41285</c:v>
                </c:pt>
                <c:pt idx="791">
                  <c:v>41288</c:v>
                </c:pt>
                <c:pt idx="792">
                  <c:v>41289</c:v>
                </c:pt>
                <c:pt idx="793">
                  <c:v>41290</c:v>
                </c:pt>
                <c:pt idx="794">
                  <c:v>41291</c:v>
                </c:pt>
                <c:pt idx="795">
                  <c:v>41292</c:v>
                </c:pt>
                <c:pt idx="796">
                  <c:v>41295</c:v>
                </c:pt>
                <c:pt idx="797">
                  <c:v>41296</c:v>
                </c:pt>
                <c:pt idx="798">
                  <c:v>41297</c:v>
                </c:pt>
                <c:pt idx="799">
                  <c:v>41298</c:v>
                </c:pt>
                <c:pt idx="800">
                  <c:v>41299</c:v>
                </c:pt>
                <c:pt idx="801">
                  <c:v>41302</c:v>
                </c:pt>
                <c:pt idx="802">
                  <c:v>41303</c:v>
                </c:pt>
                <c:pt idx="803">
                  <c:v>41304</c:v>
                </c:pt>
                <c:pt idx="804">
                  <c:v>41305</c:v>
                </c:pt>
                <c:pt idx="805">
                  <c:v>41306</c:v>
                </c:pt>
                <c:pt idx="806">
                  <c:v>41309</c:v>
                </c:pt>
                <c:pt idx="807">
                  <c:v>41310</c:v>
                </c:pt>
                <c:pt idx="808">
                  <c:v>41311</c:v>
                </c:pt>
                <c:pt idx="809">
                  <c:v>41312</c:v>
                </c:pt>
                <c:pt idx="810">
                  <c:v>41313</c:v>
                </c:pt>
                <c:pt idx="811">
                  <c:v>41316</c:v>
                </c:pt>
                <c:pt idx="812">
                  <c:v>41317</c:v>
                </c:pt>
                <c:pt idx="813">
                  <c:v>41318</c:v>
                </c:pt>
                <c:pt idx="814">
                  <c:v>41319</c:v>
                </c:pt>
                <c:pt idx="815">
                  <c:v>41320</c:v>
                </c:pt>
                <c:pt idx="816">
                  <c:v>41323</c:v>
                </c:pt>
                <c:pt idx="817">
                  <c:v>41324</c:v>
                </c:pt>
                <c:pt idx="818">
                  <c:v>41325</c:v>
                </c:pt>
                <c:pt idx="819">
                  <c:v>41326</c:v>
                </c:pt>
                <c:pt idx="820">
                  <c:v>41327</c:v>
                </c:pt>
                <c:pt idx="821">
                  <c:v>41330</c:v>
                </c:pt>
                <c:pt idx="822">
                  <c:v>41331</c:v>
                </c:pt>
                <c:pt idx="823">
                  <c:v>41332</c:v>
                </c:pt>
                <c:pt idx="824">
                  <c:v>41333</c:v>
                </c:pt>
                <c:pt idx="825">
                  <c:v>41334</c:v>
                </c:pt>
                <c:pt idx="826">
                  <c:v>41337</c:v>
                </c:pt>
                <c:pt idx="827">
                  <c:v>41338</c:v>
                </c:pt>
                <c:pt idx="828">
                  <c:v>41339</c:v>
                </c:pt>
                <c:pt idx="829">
                  <c:v>41340</c:v>
                </c:pt>
                <c:pt idx="830">
                  <c:v>41341</c:v>
                </c:pt>
                <c:pt idx="831">
                  <c:v>41344</c:v>
                </c:pt>
                <c:pt idx="832">
                  <c:v>41345</c:v>
                </c:pt>
                <c:pt idx="833">
                  <c:v>41346</c:v>
                </c:pt>
                <c:pt idx="834">
                  <c:v>41347</c:v>
                </c:pt>
                <c:pt idx="835">
                  <c:v>41348</c:v>
                </c:pt>
                <c:pt idx="836">
                  <c:v>41351</c:v>
                </c:pt>
                <c:pt idx="837">
                  <c:v>41352</c:v>
                </c:pt>
                <c:pt idx="838">
                  <c:v>41353</c:v>
                </c:pt>
                <c:pt idx="839">
                  <c:v>41354</c:v>
                </c:pt>
                <c:pt idx="840">
                  <c:v>41355</c:v>
                </c:pt>
                <c:pt idx="841">
                  <c:v>41358</c:v>
                </c:pt>
                <c:pt idx="842">
                  <c:v>41359</c:v>
                </c:pt>
                <c:pt idx="843">
                  <c:v>41360</c:v>
                </c:pt>
                <c:pt idx="844">
                  <c:v>41361</c:v>
                </c:pt>
                <c:pt idx="845">
                  <c:v>41362</c:v>
                </c:pt>
                <c:pt idx="846">
                  <c:v>41365</c:v>
                </c:pt>
                <c:pt idx="847">
                  <c:v>41366</c:v>
                </c:pt>
                <c:pt idx="848">
                  <c:v>41367</c:v>
                </c:pt>
                <c:pt idx="849">
                  <c:v>41368</c:v>
                </c:pt>
                <c:pt idx="850">
                  <c:v>41369</c:v>
                </c:pt>
                <c:pt idx="851">
                  <c:v>41372</c:v>
                </c:pt>
                <c:pt idx="852">
                  <c:v>41373</c:v>
                </c:pt>
                <c:pt idx="853">
                  <c:v>41374</c:v>
                </c:pt>
                <c:pt idx="854">
                  <c:v>41375</c:v>
                </c:pt>
                <c:pt idx="855">
                  <c:v>41376</c:v>
                </c:pt>
                <c:pt idx="856">
                  <c:v>41379</c:v>
                </c:pt>
                <c:pt idx="857">
                  <c:v>41380</c:v>
                </c:pt>
                <c:pt idx="858">
                  <c:v>41381</c:v>
                </c:pt>
                <c:pt idx="859">
                  <c:v>41382</c:v>
                </c:pt>
                <c:pt idx="860">
                  <c:v>41383</c:v>
                </c:pt>
                <c:pt idx="861">
                  <c:v>41386</c:v>
                </c:pt>
                <c:pt idx="862">
                  <c:v>41387</c:v>
                </c:pt>
                <c:pt idx="863">
                  <c:v>41388</c:v>
                </c:pt>
                <c:pt idx="864">
                  <c:v>41389</c:v>
                </c:pt>
                <c:pt idx="865">
                  <c:v>41390</c:v>
                </c:pt>
                <c:pt idx="866">
                  <c:v>41393</c:v>
                </c:pt>
                <c:pt idx="867">
                  <c:v>41394</c:v>
                </c:pt>
                <c:pt idx="868">
                  <c:v>41395</c:v>
                </c:pt>
                <c:pt idx="869">
                  <c:v>41396</c:v>
                </c:pt>
                <c:pt idx="870">
                  <c:v>41397</c:v>
                </c:pt>
                <c:pt idx="871">
                  <c:v>41400</c:v>
                </c:pt>
                <c:pt idx="872">
                  <c:v>41401</c:v>
                </c:pt>
                <c:pt idx="873">
                  <c:v>41402</c:v>
                </c:pt>
                <c:pt idx="874">
                  <c:v>41403</c:v>
                </c:pt>
                <c:pt idx="875">
                  <c:v>41404</c:v>
                </c:pt>
                <c:pt idx="876">
                  <c:v>41407</c:v>
                </c:pt>
                <c:pt idx="877">
                  <c:v>41408</c:v>
                </c:pt>
                <c:pt idx="878">
                  <c:v>41409</c:v>
                </c:pt>
                <c:pt idx="879">
                  <c:v>41410</c:v>
                </c:pt>
                <c:pt idx="880">
                  <c:v>41411</c:v>
                </c:pt>
              </c:numCache>
            </c:numRef>
          </c:cat>
          <c:val>
            <c:numRef>
              <c:f>Data!$D$2562:$D$3600</c:f>
              <c:numCache>
                <c:formatCode>0.000</c:formatCode>
                <c:ptCount val="1039"/>
                <c:pt idx="0">
                  <c:v>0</c:v>
                </c:pt>
                <c:pt idx="1">
                  <c:v>1118.3</c:v>
                </c:pt>
                <c:pt idx="2">
                  <c:v>1118.7</c:v>
                </c:pt>
                <c:pt idx="3">
                  <c:v>1136.5</c:v>
                </c:pt>
                <c:pt idx="4">
                  <c:v>1133.7</c:v>
                </c:pt>
                <c:pt idx="5">
                  <c:v>1138.9000000000001</c:v>
                </c:pt>
                <c:pt idx="6">
                  <c:v>1151.4000000000001</c:v>
                </c:pt>
                <c:pt idx="7">
                  <c:v>1129.4000000000001</c:v>
                </c:pt>
                <c:pt idx="8">
                  <c:v>1136.8</c:v>
                </c:pt>
                <c:pt idx="9">
                  <c:v>1143</c:v>
                </c:pt>
                <c:pt idx="10">
                  <c:v>1130.5</c:v>
                </c:pt>
                <c:pt idx="11">
                  <c:v>0</c:v>
                </c:pt>
                <c:pt idx="12">
                  <c:v>1140</c:v>
                </c:pt>
                <c:pt idx="13">
                  <c:v>1112.5999999999999</c:v>
                </c:pt>
                <c:pt idx="14">
                  <c:v>1103.2</c:v>
                </c:pt>
                <c:pt idx="15">
                  <c:v>1089.7</c:v>
                </c:pt>
                <c:pt idx="16">
                  <c:v>1095.7</c:v>
                </c:pt>
                <c:pt idx="17">
                  <c:v>1098.3</c:v>
                </c:pt>
                <c:pt idx="18">
                  <c:v>1084.5</c:v>
                </c:pt>
                <c:pt idx="19">
                  <c:v>1083.5999999999999</c:v>
                </c:pt>
                <c:pt idx="20">
                  <c:v>1083</c:v>
                </c:pt>
                <c:pt idx="21">
                  <c:v>1105</c:v>
                </c:pt>
                <c:pt idx="22">
                  <c:v>1118</c:v>
                </c:pt>
                <c:pt idx="23">
                  <c:v>1112</c:v>
                </c:pt>
                <c:pt idx="24">
                  <c:v>1063</c:v>
                </c:pt>
                <c:pt idx="25">
                  <c:v>1052.8</c:v>
                </c:pt>
                <c:pt idx="26">
                  <c:v>1066.2</c:v>
                </c:pt>
                <c:pt idx="27">
                  <c:v>1077.2</c:v>
                </c:pt>
                <c:pt idx="28">
                  <c:v>1076.3</c:v>
                </c:pt>
                <c:pt idx="29">
                  <c:v>1094.7</c:v>
                </c:pt>
                <c:pt idx="30">
                  <c:v>1090</c:v>
                </c:pt>
                <c:pt idx="31">
                  <c:v>0</c:v>
                </c:pt>
                <c:pt idx="32">
                  <c:v>1119.8</c:v>
                </c:pt>
                <c:pt idx="33">
                  <c:v>1120.0999999999999</c:v>
                </c:pt>
                <c:pt idx="34">
                  <c:v>1118.7</c:v>
                </c:pt>
                <c:pt idx="35">
                  <c:v>1122.0999999999999</c:v>
                </c:pt>
                <c:pt idx="36">
                  <c:v>1113.0999999999999</c:v>
                </c:pt>
                <c:pt idx="37">
                  <c:v>1103.2</c:v>
                </c:pt>
                <c:pt idx="38">
                  <c:v>1097.2</c:v>
                </c:pt>
                <c:pt idx="39">
                  <c:v>1108.5</c:v>
                </c:pt>
                <c:pt idx="40">
                  <c:v>1118.9000000000001</c:v>
                </c:pt>
                <c:pt idx="41">
                  <c:v>1118.3</c:v>
                </c:pt>
                <c:pt idx="42">
                  <c:v>1137.4000000000001</c:v>
                </c:pt>
                <c:pt idx="43">
                  <c:v>1143.3</c:v>
                </c:pt>
                <c:pt idx="44">
                  <c:v>1133.0999999999999</c:v>
                </c:pt>
                <c:pt idx="45">
                  <c:v>1135.2</c:v>
                </c:pt>
                <c:pt idx="46">
                  <c:v>1124</c:v>
                </c:pt>
                <c:pt idx="47">
                  <c:v>1122.3</c:v>
                </c:pt>
                <c:pt idx="48">
                  <c:v>1108.0999999999999</c:v>
                </c:pt>
                <c:pt idx="49">
                  <c:v>1108.2</c:v>
                </c:pt>
                <c:pt idx="50">
                  <c:v>1101.7</c:v>
                </c:pt>
                <c:pt idx="51">
                  <c:v>1105.4000000000001</c:v>
                </c:pt>
                <c:pt idx="52">
                  <c:v>1122.5</c:v>
                </c:pt>
                <c:pt idx="53">
                  <c:v>1124.2</c:v>
                </c:pt>
                <c:pt idx="54">
                  <c:v>1127.5</c:v>
                </c:pt>
                <c:pt idx="55">
                  <c:v>1107.5999999999999</c:v>
                </c:pt>
                <c:pt idx="56">
                  <c:v>1099.5</c:v>
                </c:pt>
                <c:pt idx="57">
                  <c:v>1103.7</c:v>
                </c:pt>
                <c:pt idx="58">
                  <c:v>1088.8</c:v>
                </c:pt>
                <c:pt idx="59">
                  <c:v>1092.9000000000001</c:v>
                </c:pt>
                <c:pt idx="60">
                  <c:v>1104.3</c:v>
                </c:pt>
                <c:pt idx="61">
                  <c:v>1110.3</c:v>
                </c:pt>
                <c:pt idx="62">
                  <c:v>1104.5</c:v>
                </c:pt>
                <c:pt idx="63">
                  <c:v>1113.3</c:v>
                </c:pt>
                <c:pt idx="64">
                  <c:v>1126.0999999999999</c:v>
                </c:pt>
                <c:pt idx="65">
                  <c:v>0</c:v>
                </c:pt>
                <c:pt idx="66">
                  <c:v>1133.8</c:v>
                </c:pt>
                <c:pt idx="67">
                  <c:v>1136</c:v>
                </c:pt>
                <c:pt idx="68">
                  <c:v>1153</c:v>
                </c:pt>
                <c:pt idx="69">
                  <c:v>1152.9000000000001</c:v>
                </c:pt>
                <c:pt idx="70">
                  <c:v>1161.9000000000001</c:v>
                </c:pt>
                <c:pt idx="71">
                  <c:v>1162.2</c:v>
                </c:pt>
                <c:pt idx="72">
                  <c:v>1153.4000000000001</c:v>
                </c:pt>
                <c:pt idx="73">
                  <c:v>1159.5999999999999</c:v>
                </c:pt>
                <c:pt idx="74">
                  <c:v>1160.3</c:v>
                </c:pt>
                <c:pt idx="75">
                  <c:v>1136.9000000000001</c:v>
                </c:pt>
                <c:pt idx="76">
                  <c:v>1135.8</c:v>
                </c:pt>
                <c:pt idx="77">
                  <c:v>1139.2</c:v>
                </c:pt>
                <c:pt idx="78">
                  <c:v>1148.8</c:v>
                </c:pt>
                <c:pt idx="79">
                  <c:v>1142.9000000000001</c:v>
                </c:pt>
                <c:pt idx="80">
                  <c:v>1153.7</c:v>
                </c:pt>
                <c:pt idx="81">
                  <c:v>1154</c:v>
                </c:pt>
                <c:pt idx="82">
                  <c:v>1162.2</c:v>
                </c:pt>
                <c:pt idx="83">
                  <c:v>1171.8</c:v>
                </c:pt>
                <c:pt idx="84">
                  <c:v>1168.8</c:v>
                </c:pt>
                <c:pt idx="85">
                  <c:v>1180.7</c:v>
                </c:pt>
                <c:pt idx="86">
                  <c:v>1183.3</c:v>
                </c:pt>
                <c:pt idx="87">
                  <c:v>1169.2</c:v>
                </c:pt>
                <c:pt idx="88">
                  <c:v>1175</c:v>
                </c:pt>
                <c:pt idx="89">
                  <c:v>1197.3</c:v>
                </c:pt>
                <c:pt idx="90">
                  <c:v>1210.4000000000001</c:v>
                </c:pt>
                <c:pt idx="91">
                  <c:v>1200.8</c:v>
                </c:pt>
                <c:pt idx="92">
                  <c:v>1220.3</c:v>
                </c:pt>
                <c:pt idx="93">
                  <c:v>1243.0999999999999</c:v>
                </c:pt>
                <c:pt idx="94">
                  <c:v>1229.2</c:v>
                </c:pt>
                <c:pt idx="95">
                  <c:v>1227.8</c:v>
                </c:pt>
                <c:pt idx="96">
                  <c:v>1228.0999999999999</c:v>
                </c:pt>
                <c:pt idx="97">
                  <c:v>1214.5999999999999</c:v>
                </c:pt>
                <c:pt idx="98">
                  <c:v>1193.0999999999999</c:v>
                </c:pt>
                <c:pt idx="99">
                  <c:v>1188.5999999999999</c:v>
                </c:pt>
                <c:pt idx="100">
                  <c:v>1176.0999999999999</c:v>
                </c:pt>
                <c:pt idx="101">
                  <c:v>1194</c:v>
                </c:pt>
                <c:pt idx="102">
                  <c:v>1198</c:v>
                </c:pt>
                <c:pt idx="103">
                  <c:v>1213.4000000000001</c:v>
                </c:pt>
                <c:pt idx="104">
                  <c:v>1211.9000000000001</c:v>
                </c:pt>
                <c:pt idx="105">
                  <c:v>1212.2</c:v>
                </c:pt>
                <c:pt idx="106">
                  <c:v>0</c:v>
                </c:pt>
                <c:pt idx="107">
                  <c:v>1226.9000000000001</c:v>
                </c:pt>
                <c:pt idx="108">
                  <c:v>1222.5999999999999</c:v>
                </c:pt>
                <c:pt idx="109">
                  <c:v>1210</c:v>
                </c:pt>
                <c:pt idx="110">
                  <c:v>1217.7</c:v>
                </c:pt>
                <c:pt idx="111">
                  <c:v>1240.8</c:v>
                </c:pt>
                <c:pt idx="112">
                  <c:v>1245.5999999999999</c:v>
                </c:pt>
                <c:pt idx="113">
                  <c:v>1229.9000000000001</c:v>
                </c:pt>
                <c:pt idx="114">
                  <c:v>1222.2</c:v>
                </c:pt>
                <c:pt idx="115">
                  <c:v>1230.2</c:v>
                </c:pt>
                <c:pt idx="116">
                  <c:v>1224.5</c:v>
                </c:pt>
                <c:pt idx="117">
                  <c:v>1234.4000000000001</c:v>
                </c:pt>
                <c:pt idx="118">
                  <c:v>1230.5</c:v>
                </c:pt>
                <c:pt idx="119">
                  <c:v>1248.7</c:v>
                </c:pt>
                <c:pt idx="120">
                  <c:v>1258.3</c:v>
                </c:pt>
                <c:pt idx="121">
                  <c:v>1240.7</c:v>
                </c:pt>
                <c:pt idx="122">
                  <c:v>1240.8</c:v>
                </c:pt>
                <c:pt idx="123">
                  <c:v>1234.8</c:v>
                </c:pt>
                <c:pt idx="124">
                  <c:v>1245.9000000000001</c:v>
                </c:pt>
                <c:pt idx="125">
                  <c:v>1256.2</c:v>
                </c:pt>
                <c:pt idx="126">
                  <c:v>1238.5999999999999</c:v>
                </c:pt>
                <c:pt idx="127">
                  <c:v>1242.4000000000001</c:v>
                </c:pt>
                <c:pt idx="128">
                  <c:v>1245.9000000000001</c:v>
                </c:pt>
                <c:pt idx="129">
                  <c:v>1206.7</c:v>
                </c:pt>
                <c:pt idx="130">
                  <c:v>1207.7</c:v>
                </c:pt>
                <c:pt idx="131">
                  <c:v>0</c:v>
                </c:pt>
                <c:pt idx="132">
                  <c:v>1195.0999999999999</c:v>
                </c:pt>
                <c:pt idx="133">
                  <c:v>1198.9000000000001</c:v>
                </c:pt>
                <c:pt idx="134">
                  <c:v>1196.0999999999999</c:v>
                </c:pt>
                <c:pt idx="135">
                  <c:v>1209.8</c:v>
                </c:pt>
                <c:pt idx="136">
                  <c:v>1198.7</c:v>
                </c:pt>
                <c:pt idx="137">
                  <c:v>1213.5</c:v>
                </c:pt>
                <c:pt idx="138">
                  <c:v>1207</c:v>
                </c:pt>
                <c:pt idx="139">
                  <c:v>1208.3</c:v>
                </c:pt>
                <c:pt idx="140">
                  <c:v>1188.2</c:v>
                </c:pt>
                <c:pt idx="141">
                  <c:v>1181.9000000000001</c:v>
                </c:pt>
                <c:pt idx="142">
                  <c:v>1191.7</c:v>
                </c:pt>
                <c:pt idx="143">
                  <c:v>1191.8</c:v>
                </c:pt>
                <c:pt idx="144">
                  <c:v>1195.5999999999999</c:v>
                </c:pt>
                <c:pt idx="145">
                  <c:v>1187.8</c:v>
                </c:pt>
                <c:pt idx="146">
                  <c:v>1183.0999999999999</c:v>
                </c:pt>
                <c:pt idx="147">
                  <c:v>1158</c:v>
                </c:pt>
                <c:pt idx="148">
                  <c:v>1160.4000000000001</c:v>
                </c:pt>
                <c:pt idx="149">
                  <c:v>1168.4000000000001</c:v>
                </c:pt>
                <c:pt idx="150">
                  <c:v>1181.7</c:v>
                </c:pt>
                <c:pt idx="151">
                  <c:v>1184.0999999999999</c:v>
                </c:pt>
                <c:pt idx="152">
                  <c:v>1186.0999999999999</c:v>
                </c:pt>
                <c:pt idx="153">
                  <c:v>1194.5</c:v>
                </c:pt>
                <c:pt idx="154">
                  <c:v>1197.9000000000001</c:v>
                </c:pt>
                <c:pt idx="155">
                  <c:v>1204.0999999999999</c:v>
                </c:pt>
                <c:pt idx="156">
                  <c:v>1201.4000000000001</c:v>
                </c:pt>
                <c:pt idx="157">
                  <c:v>1196.8</c:v>
                </c:pt>
                <c:pt idx="158">
                  <c:v>1198</c:v>
                </c:pt>
                <c:pt idx="159">
                  <c:v>1215.4000000000001</c:v>
                </c:pt>
                <c:pt idx="160">
                  <c:v>1215.4000000000001</c:v>
                </c:pt>
                <c:pt idx="161">
                  <c:v>1225</c:v>
                </c:pt>
                <c:pt idx="162">
                  <c:v>1227</c:v>
                </c:pt>
                <c:pt idx="163">
                  <c:v>1230.0999999999999</c:v>
                </c:pt>
                <c:pt idx="164">
                  <c:v>1234.2</c:v>
                </c:pt>
                <c:pt idx="165">
                  <c:v>1227.5999999999999</c:v>
                </c:pt>
                <c:pt idx="166">
                  <c:v>1227.3</c:v>
                </c:pt>
                <c:pt idx="167">
                  <c:v>1232.2</c:v>
                </c:pt>
                <c:pt idx="168">
                  <c:v>1239.9000000000001</c:v>
                </c:pt>
                <c:pt idx="169">
                  <c:v>1236.4000000000001</c:v>
                </c:pt>
                <c:pt idx="170">
                  <c:v>1236.5999999999999</c:v>
                </c:pt>
                <c:pt idx="171">
                  <c:v>1238</c:v>
                </c:pt>
                <c:pt idx="172">
                  <c:v>1249</c:v>
                </c:pt>
                <c:pt idx="173">
                  <c:v>1246.8</c:v>
                </c:pt>
                <c:pt idx="174">
                  <c:v>1252.0999999999999</c:v>
                </c:pt>
                <c:pt idx="175">
                  <c:v>1249.8</c:v>
                </c:pt>
                <c:pt idx="176">
                  <c:v>0</c:v>
                </c:pt>
                <c:pt idx="177">
                  <c:v>1257.9000000000001</c:v>
                </c:pt>
                <c:pt idx="178">
                  <c:v>1256.0999999999999</c:v>
                </c:pt>
                <c:pt idx="179">
                  <c:v>1249.4000000000001</c:v>
                </c:pt>
                <c:pt idx="180">
                  <c:v>1245</c:v>
                </c:pt>
                <c:pt idx="181">
                  <c:v>1245.5999999999999</c:v>
                </c:pt>
                <c:pt idx="182">
                  <c:v>1270.2</c:v>
                </c:pt>
                <c:pt idx="183">
                  <c:v>1267.0999999999999</c:v>
                </c:pt>
                <c:pt idx="184">
                  <c:v>1272.2</c:v>
                </c:pt>
                <c:pt idx="185">
                  <c:v>1275.9000000000001</c:v>
                </c:pt>
                <c:pt idx="186">
                  <c:v>1279.3</c:v>
                </c:pt>
                <c:pt idx="187">
                  <c:v>1272.7</c:v>
                </c:pt>
                <c:pt idx="188">
                  <c:v>1290.5</c:v>
                </c:pt>
                <c:pt idx="189">
                  <c:v>1294.5999999999999</c:v>
                </c:pt>
                <c:pt idx="190">
                  <c:v>1296.3</c:v>
                </c:pt>
                <c:pt idx="191">
                  <c:v>1296.9000000000001</c:v>
                </c:pt>
                <c:pt idx="192">
                  <c:v>1306.5999999999999</c:v>
                </c:pt>
                <c:pt idx="193">
                  <c:v>1308.5</c:v>
                </c:pt>
                <c:pt idx="194">
                  <c:v>1307.8</c:v>
                </c:pt>
                <c:pt idx="195">
                  <c:v>1317.8</c:v>
                </c:pt>
                <c:pt idx="196">
                  <c:v>1316.8</c:v>
                </c:pt>
                <c:pt idx="197">
                  <c:v>1340.3</c:v>
                </c:pt>
                <c:pt idx="198">
                  <c:v>1347.7</c:v>
                </c:pt>
                <c:pt idx="199">
                  <c:v>1335</c:v>
                </c:pt>
                <c:pt idx="200">
                  <c:v>1345.3</c:v>
                </c:pt>
                <c:pt idx="201">
                  <c:v>1354.4</c:v>
                </c:pt>
                <c:pt idx="202">
                  <c:v>1346.7</c:v>
                </c:pt>
                <c:pt idx="203">
                  <c:v>1370.5</c:v>
                </c:pt>
                <c:pt idx="204">
                  <c:v>1377.6</c:v>
                </c:pt>
                <c:pt idx="205">
                  <c:v>1372</c:v>
                </c:pt>
                <c:pt idx="206">
                  <c:v>1372.1</c:v>
                </c:pt>
                <c:pt idx="207">
                  <c:v>1336</c:v>
                </c:pt>
                <c:pt idx="208">
                  <c:v>1344.2</c:v>
                </c:pt>
                <c:pt idx="209">
                  <c:v>1325.6</c:v>
                </c:pt>
                <c:pt idx="210">
                  <c:v>1325.1</c:v>
                </c:pt>
                <c:pt idx="211">
                  <c:v>1338.9</c:v>
                </c:pt>
                <c:pt idx="212">
                  <c:v>1338.6</c:v>
                </c:pt>
                <c:pt idx="213">
                  <c:v>1322.6</c:v>
                </c:pt>
                <c:pt idx="214">
                  <c:v>1342.5</c:v>
                </c:pt>
                <c:pt idx="215">
                  <c:v>1357.6</c:v>
                </c:pt>
                <c:pt idx="216">
                  <c:v>1350.6</c:v>
                </c:pt>
                <c:pt idx="217">
                  <c:v>1356.9</c:v>
                </c:pt>
                <c:pt idx="218">
                  <c:v>1337.6</c:v>
                </c:pt>
                <c:pt idx="219">
                  <c:v>1383.1</c:v>
                </c:pt>
                <c:pt idx="220">
                  <c:v>1397.7</c:v>
                </c:pt>
                <c:pt idx="221">
                  <c:v>1403.2</c:v>
                </c:pt>
                <c:pt idx="222">
                  <c:v>1410.1</c:v>
                </c:pt>
                <c:pt idx="223">
                  <c:v>1399.3</c:v>
                </c:pt>
                <c:pt idx="224">
                  <c:v>1403.3</c:v>
                </c:pt>
                <c:pt idx="225">
                  <c:v>1365.5</c:v>
                </c:pt>
                <c:pt idx="226">
                  <c:v>1368.5</c:v>
                </c:pt>
                <c:pt idx="227">
                  <c:v>1338.4</c:v>
                </c:pt>
                <c:pt idx="228">
                  <c:v>1336.9</c:v>
                </c:pt>
                <c:pt idx="229">
                  <c:v>1353</c:v>
                </c:pt>
                <c:pt idx="230">
                  <c:v>1352.3</c:v>
                </c:pt>
                <c:pt idx="231">
                  <c:v>1357.8</c:v>
                </c:pt>
                <c:pt idx="232">
                  <c:v>1377.6</c:v>
                </c:pt>
                <c:pt idx="233">
                  <c:v>1373</c:v>
                </c:pt>
                <c:pt idx="234">
                  <c:v>0</c:v>
                </c:pt>
                <c:pt idx="235">
                  <c:v>1362.4</c:v>
                </c:pt>
                <c:pt idx="236">
                  <c:v>1366</c:v>
                </c:pt>
                <c:pt idx="237">
                  <c:v>1385</c:v>
                </c:pt>
                <c:pt idx="238">
                  <c:v>1388.3</c:v>
                </c:pt>
                <c:pt idx="239">
                  <c:v>1389.3</c:v>
                </c:pt>
                <c:pt idx="240">
                  <c:v>1406.2</c:v>
                </c:pt>
                <c:pt idx="241">
                  <c:v>1416.1</c:v>
                </c:pt>
                <c:pt idx="242">
                  <c:v>1409</c:v>
                </c:pt>
                <c:pt idx="243">
                  <c:v>1383.2</c:v>
                </c:pt>
                <c:pt idx="244">
                  <c:v>1392.8</c:v>
                </c:pt>
                <c:pt idx="245">
                  <c:v>1384.9</c:v>
                </c:pt>
                <c:pt idx="246">
                  <c:v>1398</c:v>
                </c:pt>
                <c:pt idx="247">
                  <c:v>1404.3</c:v>
                </c:pt>
                <c:pt idx="248">
                  <c:v>1386.2</c:v>
                </c:pt>
                <c:pt idx="249">
                  <c:v>1371</c:v>
                </c:pt>
                <c:pt idx="250">
                  <c:v>1379.2</c:v>
                </c:pt>
                <c:pt idx="251">
                  <c:v>1386.1</c:v>
                </c:pt>
                <c:pt idx="252">
                  <c:v>1388.8</c:v>
                </c:pt>
                <c:pt idx="253">
                  <c:v>1387.4</c:v>
                </c:pt>
                <c:pt idx="254">
                  <c:v>1380.5</c:v>
                </c:pt>
                <c:pt idx="255">
                  <c:v>1380</c:v>
                </c:pt>
                <c:pt idx="256">
                  <c:v>1382.9</c:v>
                </c:pt>
                <c:pt idx="257">
                  <c:v>1405.6</c:v>
                </c:pt>
                <c:pt idx="258">
                  <c:v>1413.5</c:v>
                </c:pt>
                <c:pt idx="259">
                  <c:v>1405.9</c:v>
                </c:pt>
                <c:pt idx="260">
                  <c:v>1421.4</c:v>
                </c:pt>
                <c:pt idx="261">
                  <c:v>1422.9</c:v>
                </c:pt>
                <c:pt idx="262">
                  <c:v>1378.8</c:v>
                </c:pt>
                <c:pt idx="263">
                  <c:v>1373.7</c:v>
                </c:pt>
                <c:pt idx="264">
                  <c:v>1371.7</c:v>
                </c:pt>
                <c:pt idx="265">
                  <c:v>1368.9</c:v>
                </c:pt>
                <c:pt idx="266">
                  <c:v>1374.1</c:v>
                </c:pt>
                <c:pt idx="267">
                  <c:v>1384.3</c:v>
                </c:pt>
                <c:pt idx="268">
                  <c:v>1385.8</c:v>
                </c:pt>
                <c:pt idx="269">
                  <c:v>1387</c:v>
                </c:pt>
                <c:pt idx="270">
                  <c:v>1360.5</c:v>
                </c:pt>
                <c:pt idx="271">
                  <c:v>1360</c:v>
                </c:pt>
                <c:pt idx="272">
                  <c:v>1368.2</c:v>
                </c:pt>
                <c:pt idx="273">
                  <c:v>1370.2</c:v>
                </c:pt>
                <c:pt idx="274">
                  <c:v>1346.5</c:v>
                </c:pt>
                <c:pt idx="275">
                  <c:v>1341</c:v>
                </c:pt>
                <c:pt idx="276">
                  <c:v>1344.5</c:v>
                </c:pt>
                <c:pt idx="277">
                  <c:v>1332.3</c:v>
                </c:pt>
                <c:pt idx="278">
                  <c:v>1333</c:v>
                </c:pt>
                <c:pt idx="279">
                  <c:v>1318.4</c:v>
                </c:pt>
                <c:pt idx="280">
                  <c:v>1340.7</c:v>
                </c:pt>
                <c:pt idx="281">
                  <c:v>1333.8</c:v>
                </c:pt>
                <c:pt idx="282">
                  <c:v>1340.3</c:v>
                </c:pt>
                <c:pt idx="283">
                  <c:v>1332.1</c:v>
                </c:pt>
                <c:pt idx="284">
                  <c:v>1353</c:v>
                </c:pt>
                <c:pt idx="285">
                  <c:v>1349</c:v>
                </c:pt>
                <c:pt idx="286">
                  <c:v>1348.2</c:v>
                </c:pt>
                <c:pt idx="287">
                  <c:v>1364.1</c:v>
                </c:pt>
                <c:pt idx="288">
                  <c:v>1365.5</c:v>
                </c:pt>
                <c:pt idx="289">
                  <c:v>1362.5</c:v>
                </c:pt>
                <c:pt idx="290">
                  <c:v>1360.4</c:v>
                </c:pt>
                <c:pt idx="291">
                  <c:v>1365.1</c:v>
                </c:pt>
                <c:pt idx="292">
                  <c:v>1374.1</c:v>
                </c:pt>
                <c:pt idx="293">
                  <c:v>1375.1</c:v>
                </c:pt>
                <c:pt idx="294">
                  <c:v>1385.1</c:v>
                </c:pt>
                <c:pt idx="295">
                  <c:v>1388.6</c:v>
                </c:pt>
                <c:pt idx="296">
                  <c:v>1388.6</c:v>
                </c:pt>
                <c:pt idx="297">
                  <c:v>1401.1</c:v>
                </c:pt>
                <c:pt idx="298">
                  <c:v>1414</c:v>
                </c:pt>
                <c:pt idx="299">
                  <c:v>1415.8</c:v>
                </c:pt>
                <c:pt idx="300">
                  <c:v>1409.3</c:v>
                </c:pt>
                <c:pt idx="301">
                  <c:v>1409.9</c:v>
                </c:pt>
                <c:pt idx="302">
                  <c:v>1431.2</c:v>
                </c:pt>
                <c:pt idx="303">
                  <c:v>1437.7</c:v>
                </c:pt>
                <c:pt idx="304">
                  <c:v>1416.4</c:v>
                </c:pt>
                <c:pt idx="305">
                  <c:v>1428.6</c:v>
                </c:pt>
                <c:pt idx="306">
                  <c:v>1434.5</c:v>
                </c:pt>
                <c:pt idx="307">
                  <c:v>1427.2</c:v>
                </c:pt>
                <c:pt idx="308">
                  <c:v>1429.6</c:v>
                </c:pt>
                <c:pt idx="309">
                  <c:v>1412.5</c:v>
                </c:pt>
                <c:pt idx="310">
                  <c:v>1421.8</c:v>
                </c:pt>
                <c:pt idx="311">
                  <c:v>1424.9</c:v>
                </c:pt>
                <c:pt idx="312">
                  <c:v>1392.8</c:v>
                </c:pt>
                <c:pt idx="313">
                  <c:v>1396.1</c:v>
                </c:pt>
                <c:pt idx="314">
                  <c:v>1404.2</c:v>
                </c:pt>
                <c:pt idx="315">
                  <c:v>1416.1</c:v>
                </c:pt>
                <c:pt idx="316">
                  <c:v>1426.4</c:v>
                </c:pt>
                <c:pt idx="317">
                  <c:v>1427.6</c:v>
                </c:pt>
                <c:pt idx="318">
                  <c:v>1438</c:v>
                </c:pt>
                <c:pt idx="319">
                  <c:v>1434.9</c:v>
                </c:pt>
                <c:pt idx="320">
                  <c:v>1426.2</c:v>
                </c:pt>
                <c:pt idx="321">
                  <c:v>1419.9</c:v>
                </c:pt>
                <c:pt idx="322">
                  <c:v>1416.2</c:v>
                </c:pt>
                <c:pt idx="323">
                  <c:v>1423.8</c:v>
                </c:pt>
                <c:pt idx="324">
                  <c:v>1438.9</c:v>
                </c:pt>
                <c:pt idx="325">
                  <c:v>1428.9</c:v>
                </c:pt>
                <c:pt idx="326">
                  <c:v>1433</c:v>
                </c:pt>
                <c:pt idx="327">
                  <c:v>1452.5</c:v>
                </c:pt>
                <c:pt idx="328">
                  <c:v>1458.5</c:v>
                </c:pt>
                <c:pt idx="329">
                  <c:v>1459.3</c:v>
                </c:pt>
                <c:pt idx="330">
                  <c:v>1474.1</c:v>
                </c:pt>
                <c:pt idx="331">
                  <c:v>1468.1</c:v>
                </c:pt>
                <c:pt idx="332">
                  <c:v>1453.6</c:v>
                </c:pt>
                <c:pt idx="333">
                  <c:v>1455.6</c:v>
                </c:pt>
                <c:pt idx="334">
                  <c:v>1472.4</c:v>
                </c:pt>
                <c:pt idx="335">
                  <c:v>1486</c:v>
                </c:pt>
                <c:pt idx="336">
                  <c:v>1492.9</c:v>
                </c:pt>
                <c:pt idx="337">
                  <c:v>1495.1</c:v>
                </c:pt>
                <c:pt idx="338">
                  <c:v>1498.9</c:v>
                </c:pt>
                <c:pt idx="339">
                  <c:v>1503.8</c:v>
                </c:pt>
                <c:pt idx="340">
                  <c:v>1503.8</c:v>
                </c:pt>
                <c:pt idx="341">
                  <c:v>1509.1</c:v>
                </c:pt>
                <c:pt idx="342">
                  <c:v>1503.5</c:v>
                </c:pt>
                <c:pt idx="343">
                  <c:v>1517.1</c:v>
                </c:pt>
                <c:pt idx="344">
                  <c:v>1531.2</c:v>
                </c:pt>
                <c:pt idx="345">
                  <c:v>1556.4</c:v>
                </c:pt>
                <c:pt idx="346">
                  <c:v>1557.1</c:v>
                </c:pt>
                <c:pt idx="347">
                  <c:v>1540.4</c:v>
                </c:pt>
                <c:pt idx="348">
                  <c:v>1515.3</c:v>
                </c:pt>
                <c:pt idx="349">
                  <c:v>1481.4</c:v>
                </c:pt>
                <c:pt idx="350">
                  <c:v>1491.6</c:v>
                </c:pt>
                <c:pt idx="351">
                  <c:v>1503.2</c:v>
                </c:pt>
                <c:pt idx="352">
                  <c:v>1516.9</c:v>
                </c:pt>
                <c:pt idx="353">
                  <c:v>1501.4</c:v>
                </c:pt>
                <c:pt idx="354">
                  <c:v>1506.8</c:v>
                </c:pt>
                <c:pt idx="355">
                  <c:v>1493.6</c:v>
                </c:pt>
                <c:pt idx="356">
                  <c:v>1490.6</c:v>
                </c:pt>
                <c:pt idx="357">
                  <c:v>1480</c:v>
                </c:pt>
                <c:pt idx="358">
                  <c:v>1495.8</c:v>
                </c:pt>
                <c:pt idx="359">
                  <c:v>1492.4</c:v>
                </c:pt>
                <c:pt idx="360">
                  <c:v>1508.9</c:v>
                </c:pt>
                <c:pt idx="361">
                  <c:v>1515.4</c:v>
                </c:pt>
                <c:pt idx="362">
                  <c:v>1523.3</c:v>
                </c:pt>
                <c:pt idx="363">
                  <c:v>1526.7</c:v>
                </c:pt>
                <c:pt idx="364">
                  <c:v>1522.8</c:v>
                </c:pt>
                <c:pt idx="365">
                  <c:v>1536.3</c:v>
                </c:pt>
                <c:pt idx="366">
                  <c:v>1536.3</c:v>
                </c:pt>
                <c:pt idx="367">
                  <c:v>1535.9</c:v>
                </c:pt>
                <c:pt idx="368">
                  <c:v>1543.2</c:v>
                </c:pt>
                <c:pt idx="369">
                  <c:v>1532.7</c:v>
                </c:pt>
                <c:pt idx="370">
                  <c:v>1542.4</c:v>
                </c:pt>
                <c:pt idx="371">
                  <c:v>1547.2</c:v>
                </c:pt>
                <c:pt idx="372">
                  <c:v>1544</c:v>
                </c:pt>
                <c:pt idx="373">
                  <c:v>1538.7</c:v>
                </c:pt>
                <c:pt idx="374">
                  <c:v>1542.7</c:v>
                </c:pt>
                <c:pt idx="375">
                  <c:v>1529.2</c:v>
                </c:pt>
                <c:pt idx="376">
                  <c:v>1515.6</c:v>
                </c:pt>
                <c:pt idx="377">
                  <c:v>1524.4</c:v>
                </c:pt>
                <c:pt idx="378">
                  <c:v>1526.2</c:v>
                </c:pt>
                <c:pt idx="379">
                  <c:v>1529.9</c:v>
                </c:pt>
                <c:pt idx="380">
                  <c:v>1539.1</c:v>
                </c:pt>
                <c:pt idx="381">
                  <c:v>1542</c:v>
                </c:pt>
                <c:pt idx="382">
                  <c:v>1546.4</c:v>
                </c:pt>
                <c:pt idx="383">
                  <c:v>1553.4</c:v>
                </c:pt>
                <c:pt idx="384">
                  <c:v>1520.5</c:v>
                </c:pt>
                <c:pt idx="385">
                  <c:v>1500.9</c:v>
                </c:pt>
                <c:pt idx="386">
                  <c:v>1496.4</c:v>
                </c:pt>
                <c:pt idx="387">
                  <c:v>1500.2</c:v>
                </c:pt>
                <c:pt idx="388">
                  <c:v>1510.4</c:v>
                </c:pt>
                <c:pt idx="389">
                  <c:v>1502.8</c:v>
                </c:pt>
                <c:pt idx="390">
                  <c:v>1482.6</c:v>
                </c:pt>
                <c:pt idx="391">
                  <c:v>1482.6</c:v>
                </c:pt>
                <c:pt idx="392">
                  <c:v>1512.7</c:v>
                </c:pt>
                <c:pt idx="393">
                  <c:v>1529.2</c:v>
                </c:pt>
                <c:pt idx="394">
                  <c:v>1530.6</c:v>
                </c:pt>
                <c:pt idx="395">
                  <c:v>1541.6</c:v>
                </c:pt>
                <c:pt idx="396">
                  <c:v>1549.2</c:v>
                </c:pt>
                <c:pt idx="397">
                  <c:v>1562.3</c:v>
                </c:pt>
                <c:pt idx="398">
                  <c:v>1585.5</c:v>
                </c:pt>
                <c:pt idx="399">
                  <c:v>1589.3</c:v>
                </c:pt>
                <c:pt idx="400">
                  <c:v>1590.1</c:v>
                </c:pt>
                <c:pt idx="401">
                  <c:v>1602.4</c:v>
                </c:pt>
                <c:pt idx="402">
                  <c:v>1601.1</c:v>
                </c:pt>
                <c:pt idx="403">
                  <c:v>1596.9</c:v>
                </c:pt>
                <c:pt idx="404">
                  <c:v>1587</c:v>
                </c:pt>
                <c:pt idx="405">
                  <c:v>1601.5</c:v>
                </c:pt>
                <c:pt idx="406">
                  <c:v>1612.2</c:v>
                </c:pt>
                <c:pt idx="407">
                  <c:v>1616.8</c:v>
                </c:pt>
                <c:pt idx="408">
                  <c:v>1615.1</c:v>
                </c:pt>
                <c:pt idx="409">
                  <c:v>1613.4</c:v>
                </c:pt>
                <c:pt idx="410">
                  <c:v>1628.3</c:v>
                </c:pt>
                <c:pt idx="411">
                  <c:v>1620.4</c:v>
                </c:pt>
                <c:pt idx="412">
                  <c:v>1643.1</c:v>
                </c:pt>
                <c:pt idx="413">
                  <c:v>1664.9</c:v>
                </c:pt>
                <c:pt idx="414">
                  <c:v>1657.5</c:v>
                </c:pt>
                <c:pt idx="415">
                  <c:v>1650.2</c:v>
                </c:pt>
                <c:pt idx="416">
                  <c:v>1711.6</c:v>
                </c:pt>
                <c:pt idx="417">
                  <c:v>1741.4</c:v>
                </c:pt>
                <c:pt idx="418">
                  <c:v>1782.7</c:v>
                </c:pt>
                <c:pt idx="419">
                  <c:v>1749.9</c:v>
                </c:pt>
                <c:pt idx="420">
                  <c:v>1741</c:v>
                </c:pt>
                <c:pt idx="421">
                  <c:v>1756.4</c:v>
                </c:pt>
                <c:pt idx="422">
                  <c:v>1783.4</c:v>
                </c:pt>
                <c:pt idx="423">
                  <c:v>1792.2</c:v>
                </c:pt>
                <c:pt idx="424">
                  <c:v>1819.9</c:v>
                </c:pt>
                <c:pt idx="425">
                  <c:v>1850.1</c:v>
                </c:pt>
                <c:pt idx="426">
                  <c:v>1889.7</c:v>
                </c:pt>
                <c:pt idx="427">
                  <c:v>1859.2</c:v>
                </c:pt>
                <c:pt idx="428">
                  <c:v>1755</c:v>
                </c:pt>
                <c:pt idx="429">
                  <c:v>1760.6</c:v>
                </c:pt>
                <c:pt idx="430">
                  <c:v>1795.1</c:v>
                </c:pt>
                <c:pt idx="431">
                  <c:v>1789.3</c:v>
                </c:pt>
                <c:pt idx="432">
                  <c:v>1827.5</c:v>
                </c:pt>
                <c:pt idx="433">
                  <c:v>1829.3</c:v>
                </c:pt>
                <c:pt idx="434">
                  <c:v>1826.7</c:v>
                </c:pt>
                <c:pt idx="435">
                  <c:v>1874.4</c:v>
                </c:pt>
                <c:pt idx="436">
                  <c:v>1874.4</c:v>
                </c:pt>
                <c:pt idx="437">
                  <c:v>1870.6</c:v>
                </c:pt>
                <c:pt idx="438">
                  <c:v>1814.9</c:v>
                </c:pt>
                <c:pt idx="439">
                  <c:v>1855.2</c:v>
                </c:pt>
                <c:pt idx="440">
                  <c:v>1857.1</c:v>
                </c:pt>
                <c:pt idx="441">
                  <c:v>1810.6</c:v>
                </c:pt>
                <c:pt idx="442">
                  <c:v>1827.5</c:v>
                </c:pt>
                <c:pt idx="443">
                  <c:v>1824.2</c:v>
                </c:pt>
                <c:pt idx="444">
                  <c:v>1779.2</c:v>
                </c:pt>
                <c:pt idx="445">
                  <c:v>1812.5</c:v>
                </c:pt>
                <c:pt idx="446">
                  <c:v>1776.7</c:v>
                </c:pt>
                <c:pt idx="447">
                  <c:v>1806.9</c:v>
                </c:pt>
                <c:pt idx="448">
                  <c:v>1805.8</c:v>
                </c:pt>
                <c:pt idx="449">
                  <c:v>1739.4</c:v>
                </c:pt>
                <c:pt idx="450">
                  <c:v>1637.7</c:v>
                </c:pt>
                <c:pt idx="451">
                  <c:v>1592.7</c:v>
                </c:pt>
                <c:pt idx="452">
                  <c:v>1650.6</c:v>
                </c:pt>
                <c:pt idx="453">
                  <c:v>1616.1</c:v>
                </c:pt>
                <c:pt idx="454">
                  <c:v>1615.5</c:v>
                </c:pt>
                <c:pt idx="455">
                  <c:v>1620.4</c:v>
                </c:pt>
                <c:pt idx="456">
                  <c:v>1657.7</c:v>
                </c:pt>
                <c:pt idx="457">
                  <c:v>1616</c:v>
                </c:pt>
                <c:pt idx="458">
                  <c:v>1641.6</c:v>
                </c:pt>
                <c:pt idx="459">
                  <c:v>1653.2</c:v>
                </c:pt>
                <c:pt idx="460">
                  <c:v>1635.8</c:v>
                </c:pt>
                <c:pt idx="461">
                  <c:v>1670.8</c:v>
                </c:pt>
                <c:pt idx="462">
                  <c:v>1661</c:v>
                </c:pt>
                <c:pt idx="463">
                  <c:v>1682.6</c:v>
                </c:pt>
                <c:pt idx="464">
                  <c:v>1668.5</c:v>
                </c:pt>
                <c:pt idx="465">
                  <c:v>1683</c:v>
                </c:pt>
                <c:pt idx="466">
                  <c:v>1676.6</c:v>
                </c:pt>
                <c:pt idx="467">
                  <c:v>1652.8</c:v>
                </c:pt>
                <c:pt idx="468">
                  <c:v>1647</c:v>
                </c:pt>
                <c:pt idx="469">
                  <c:v>1612.9</c:v>
                </c:pt>
                <c:pt idx="470">
                  <c:v>1636.1</c:v>
                </c:pt>
                <c:pt idx="471">
                  <c:v>1652.3</c:v>
                </c:pt>
                <c:pt idx="472">
                  <c:v>1700.4</c:v>
                </c:pt>
                <c:pt idx="473">
                  <c:v>1723.5</c:v>
                </c:pt>
                <c:pt idx="474">
                  <c:v>1747.7</c:v>
                </c:pt>
                <c:pt idx="475">
                  <c:v>1747.2</c:v>
                </c:pt>
                <c:pt idx="476">
                  <c:v>1725.2</c:v>
                </c:pt>
                <c:pt idx="477">
                  <c:v>1711.8</c:v>
                </c:pt>
                <c:pt idx="478">
                  <c:v>1729.6</c:v>
                </c:pt>
                <c:pt idx="479">
                  <c:v>1765.1</c:v>
                </c:pt>
                <c:pt idx="480">
                  <c:v>1756.1</c:v>
                </c:pt>
                <c:pt idx="481">
                  <c:v>1791.1</c:v>
                </c:pt>
                <c:pt idx="482">
                  <c:v>1799.2</c:v>
                </c:pt>
                <c:pt idx="483">
                  <c:v>1791.6</c:v>
                </c:pt>
                <c:pt idx="484">
                  <c:v>1759.6</c:v>
                </c:pt>
                <c:pt idx="485">
                  <c:v>1788.1</c:v>
                </c:pt>
                <c:pt idx="486">
                  <c:v>1778.4</c:v>
                </c:pt>
                <c:pt idx="487">
                  <c:v>1782.2</c:v>
                </c:pt>
                <c:pt idx="488">
                  <c:v>1774.3</c:v>
                </c:pt>
                <c:pt idx="489">
                  <c:v>1720.2</c:v>
                </c:pt>
                <c:pt idx="490">
                  <c:v>1725.1</c:v>
                </c:pt>
                <c:pt idx="491">
                  <c:v>1678.6</c:v>
                </c:pt>
                <c:pt idx="492">
                  <c:v>1702.4</c:v>
                </c:pt>
                <c:pt idx="493">
                  <c:v>1695.9</c:v>
                </c:pt>
                <c:pt idx="494">
                  <c:v>1695.9</c:v>
                </c:pt>
                <c:pt idx="495">
                  <c:v>1685.7</c:v>
                </c:pt>
                <c:pt idx="496">
                  <c:v>1710.8</c:v>
                </c:pt>
                <c:pt idx="497">
                  <c:v>1713.4</c:v>
                </c:pt>
                <c:pt idx="498">
                  <c:v>1745.5</c:v>
                </c:pt>
                <c:pt idx="499">
                  <c:v>1739.8</c:v>
                </c:pt>
                <c:pt idx="500">
                  <c:v>1751.3</c:v>
                </c:pt>
                <c:pt idx="501">
                  <c:v>1734.5</c:v>
                </c:pt>
                <c:pt idx="502">
                  <c:v>1731.8</c:v>
                </c:pt>
                <c:pt idx="503">
                  <c:v>1744.8</c:v>
                </c:pt>
                <c:pt idx="504">
                  <c:v>1713.4</c:v>
                </c:pt>
                <c:pt idx="505">
                  <c:v>1716.8</c:v>
                </c:pt>
                <c:pt idx="506">
                  <c:v>1668.2</c:v>
                </c:pt>
                <c:pt idx="507">
                  <c:v>1663.1</c:v>
                </c:pt>
                <c:pt idx="508">
                  <c:v>1586.9</c:v>
                </c:pt>
                <c:pt idx="509">
                  <c:v>1577.2</c:v>
                </c:pt>
                <c:pt idx="510">
                  <c:v>1597.9</c:v>
                </c:pt>
                <c:pt idx="511">
                  <c:v>1596.7</c:v>
                </c:pt>
                <c:pt idx="512">
                  <c:v>1617.6</c:v>
                </c:pt>
                <c:pt idx="513">
                  <c:v>1613.6</c:v>
                </c:pt>
                <c:pt idx="514">
                  <c:v>1610.6</c:v>
                </c:pt>
                <c:pt idx="515">
                  <c:v>1606</c:v>
                </c:pt>
                <c:pt idx="516">
                  <c:v>1606</c:v>
                </c:pt>
                <c:pt idx="517">
                  <c:v>1595.5</c:v>
                </c:pt>
                <c:pt idx="518">
                  <c:v>1564.1</c:v>
                </c:pt>
                <c:pt idx="519">
                  <c:v>1540.9</c:v>
                </c:pt>
                <c:pt idx="520">
                  <c:v>1566.8</c:v>
                </c:pt>
                <c:pt idx="521">
                  <c:v>1566.8</c:v>
                </c:pt>
                <c:pt idx="522">
                  <c:v>1600.5</c:v>
                </c:pt>
                <c:pt idx="523">
                  <c:v>1612.7</c:v>
                </c:pt>
                <c:pt idx="524">
                  <c:v>1620.1</c:v>
                </c:pt>
                <c:pt idx="525">
                  <c:v>1616.8</c:v>
                </c:pt>
                <c:pt idx="526">
                  <c:v>1608.1</c:v>
                </c:pt>
                <c:pt idx="527">
                  <c:v>1631.5</c:v>
                </c:pt>
                <c:pt idx="528">
                  <c:v>1639.6</c:v>
                </c:pt>
                <c:pt idx="529">
                  <c:v>1647.7</c:v>
                </c:pt>
                <c:pt idx="530">
                  <c:v>1630.8</c:v>
                </c:pt>
                <c:pt idx="531">
                  <c:v>1630.8</c:v>
                </c:pt>
                <c:pt idx="532">
                  <c:v>1655.6</c:v>
                </c:pt>
                <c:pt idx="533">
                  <c:v>1659.9</c:v>
                </c:pt>
                <c:pt idx="534">
                  <c:v>1654.5</c:v>
                </c:pt>
                <c:pt idx="535">
                  <c:v>1664</c:v>
                </c:pt>
                <c:pt idx="536">
                  <c:v>1678.3</c:v>
                </c:pt>
                <c:pt idx="537">
                  <c:v>1664.5</c:v>
                </c:pt>
                <c:pt idx="538">
                  <c:v>1700.1</c:v>
                </c:pt>
                <c:pt idx="539">
                  <c:v>1726.7</c:v>
                </c:pt>
                <c:pt idx="540">
                  <c:v>1732.2</c:v>
                </c:pt>
                <c:pt idx="541">
                  <c:v>1731</c:v>
                </c:pt>
                <c:pt idx="542">
                  <c:v>1737.8</c:v>
                </c:pt>
                <c:pt idx="543">
                  <c:v>1749.5</c:v>
                </c:pt>
                <c:pt idx="544">
                  <c:v>1759.3</c:v>
                </c:pt>
                <c:pt idx="545">
                  <c:v>1740.3</c:v>
                </c:pt>
                <c:pt idx="546">
                  <c:v>1724.9</c:v>
                </c:pt>
                <c:pt idx="547">
                  <c:v>1748.4</c:v>
                </c:pt>
                <c:pt idx="548">
                  <c:v>1731.3</c:v>
                </c:pt>
                <c:pt idx="549">
                  <c:v>1741.2</c:v>
                </c:pt>
                <c:pt idx="550">
                  <c:v>1725.3</c:v>
                </c:pt>
                <c:pt idx="551">
                  <c:v>1724.9</c:v>
                </c:pt>
                <c:pt idx="552">
                  <c:v>1717.7</c:v>
                </c:pt>
                <c:pt idx="553">
                  <c:v>1728.1</c:v>
                </c:pt>
                <c:pt idx="554">
                  <c:v>1728.4</c:v>
                </c:pt>
                <c:pt idx="555">
                  <c:v>1725.9</c:v>
                </c:pt>
                <c:pt idx="556">
                  <c:v>1725.9</c:v>
                </c:pt>
                <c:pt idx="557">
                  <c:v>1758.5</c:v>
                </c:pt>
                <c:pt idx="558">
                  <c:v>1771.3</c:v>
                </c:pt>
                <c:pt idx="559">
                  <c:v>1786.3</c:v>
                </c:pt>
                <c:pt idx="560">
                  <c:v>1776.4</c:v>
                </c:pt>
                <c:pt idx="561">
                  <c:v>1774.9</c:v>
                </c:pt>
                <c:pt idx="562">
                  <c:v>1788.4</c:v>
                </c:pt>
                <c:pt idx="563">
                  <c:v>1711.3</c:v>
                </c:pt>
                <c:pt idx="564">
                  <c:v>1722.2</c:v>
                </c:pt>
                <c:pt idx="565">
                  <c:v>1709.8</c:v>
                </c:pt>
                <c:pt idx="566">
                  <c:v>1703.9</c:v>
                </c:pt>
                <c:pt idx="567">
                  <c:v>1672.1</c:v>
                </c:pt>
                <c:pt idx="568">
                  <c:v>1683.9</c:v>
                </c:pt>
                <c:pt idx="569">
                  <c:v>1698.7</c:v>
                </c:pt>
                <c:pt idx="570">
                  <c:v>1711.5</c:v>
                </c:pt>
                <c:pt idx="571">
                  <c:v>1699.8</c:v>
                </c:pt>
                <c:pt idx="572">
                  <c:v>1694.2</c:v>
                </c:pt>
                <c:pt idx="573">
                  <c:v>1642.9</c:v>
                </c:pt>
                <c:pt idx="574">
                  <c:v>1659.5</c:v>
                </c:pt>
                <c:pt idx="575">
                  <c:v>1655.8</c:v>
                </c:pt>
                <c:pt idx="576">
                  <c:v>1667.3</c:v>
                </c:pt>
                <c:pt idx="577">
                  <c:v>1647</c:v>
                </c:pt>
                <c:pt idx="578">
                  <c:v>1650.3</c:v>
                </c:pt>
                <c:pt idx="579">
                  <c:v>1642.5</c:v>
                </c:pt>
                <c:pt idx="580">
                  <c:v>1662.4</c:v>
                </c:pt>
                <c:pt idx="581">
                  <c:v>1685.6</c:v>
                </c:pt>
                <c:pt idx="582">
                  <c:v>1684.9</c:v>
                </c:pt>
                <c:pt idx="583">
                  <c:v>1657.9</c:v>
                </c:pt>
                <c:pt idx="584">
                  <c:v>1652.2</c:v>
                </c:pt>
                <c:pt idx="585">
                  <c:v>1669.3</c:v>
                </c:pt>
                <c:pt idx="586">
                  <c:v>1679.7</c:v>
                </c:pt>
                <c:pt idx="587">
                  <c:v>1672</c:v>
                </c:pt>
                <c:pt idx="588">
                  <c:v>1614.1</c:v>
                </c:pt>
                <c:pt idx="589">
                  <c:v>1630.1</c:v>
                </c:pt>
                <c:pt idx="590">
                  <c:v>0</c:v>
                </c:pt>
                <c:pt idx="591">
                  <c:v>1643.9</c:v>
                </c:pt>
                <c:pt idx="592">
                  <c:v>1660.7</c:v>
                </c:pt>
                <c:pt idx="593">
                  <c:v>1660.3</c:v>
                </c:pt>
                <c:pt idx="594">
                  <c:v>1680.6</c:v>
                </c:pt>
                <c:pt idx="595">
                  <c:v>1660.2</c:v>
                </c:pt>
                <c:pt idx="596">
                  <c:v>1649.7</c:v>
                </c:pt>
                <c:pt idx="597">
                  <c:v>1651.1</c:v>
                </c:pt>
                <c:pt idx="598">
                  <c:v>1639.6</c:v>
                </c:pt>
                <c:pt idx="599">
                  <c:v>1641.4</c:v>
                </c:pt>
                <c:pt idx="600">
                  <c:v>1642.8</c:v>
                </c:pt>
                <c:pt idx="601">
                  <c:v>1632.6</c:v>
                </c:pt>
                <c:pt idx="602">
                  <c:v>1643.8</c:v>
                </c:pt>
                <c:pt idx="603">
                  <c:v>1642.3</c:v>
                </c:pt>
                <c:pt idx="604">
                  <c:v>1660.5</c:v>
                </c:pt>
                <c:pt idx="605">
                  <c:v>1664.8</c:v>
                </c:pt>
                <c:pt idx="606">
                  <c:v>1664.2</c:v>
                </c:pt>
                <c:pt idx="607">
                  <c:v>1662.4</c:v>
                </c:pt>
                <c:pt idx="608">
                  <c:v>1654</c:v>
                </c:pt>
                <c:pt idx="609">
                  <c:v>1634.8</c:v>
                </c:pt>
                <c:pt idx="610">
                  <c:v>1645.2</c:v>
                </c:pt>
                <c:pt idx="611">
                  <c:v>1639.1</c:v>
                </c:pt>
                <c:pt idx="612">
                  <c:v>1604.5</c:v>
                </c:pt>
                <c:pt idx="613">
                  <c:v>1594.2</c:v>
                </c:pt>
                <c:pt idx="614">
                  <c:v>1595.5</c:v>
                </c:pt>
                <c:pt idx="615">
                  <c:v>1584</c:v>
                </c:pt>
                <c:pt idx="616">
                  <c:v>1561</c:v>
                </c:pt>
                <c:pt idx="617">
                  <c:v>1557.1</c:v>
                </c:pt>
                <c:pt idx="618">
                  <c:v>1536.6</c:v>
                </c:pt>
                <c:pt idx="619">
                  <c:v>1574.9</c:v>
                </c:pt>
                <c:pt idx="620">
                  <c:v>1591.9</c:v>
                </c:pt>
                <c:pt idx="621">
                  <c:v>1588.7</c:v>
                </c:pt>
                <c:pt idx="622">
                  <c:v>1576.6</c:v>
                </c:pt>
                <c:pt idx="623">
                  <c:v>1548.4</c:v>
                </c:pt>
                <c:pt idx="624">
                  <c:v>1557.5</c:v>
                </c:pt>
                <c:pt idx="625">
                  <c:v>1568.9</c:v>
                </c:pt>
                <c:pt idx="626">
                  <c:v>0</c:v>
                </c:pt>
                <c:pt idx="627">
                  <c:v>1548.7</c:v>
                </c:pt>
                <c:pt idx="628">
                  <c:v>1563.4</c:v>
                </c:pt>
                <c:pt idx="629">
                  <c:v>1562.6</c:v>
                </c:pt>
                <c:pt idx="630">
                  <c:v>1622.1</c:v>
                </c:pt>
                <c:pt idx="631">
                  <c:v>1613.9</c:v>
                </c:pt>
                <c:pt idx="632">
                  <c:v>1616.9</c:v>
                </c:pt>
                <c:pt idx="633">
                  <c:v>1634.2</c:v>
                </c:pt>
                <c:pt idx="634">
                  <c:v>1588</c:v>
                </c:pt>
                <c:pt idx="635">
                  <c:v>1591.4</c:v>
                </c:pt>
                <c:pt idx="636">
                  <c:v>1596.8</c:v>
                </c:pt>
                <c:pt idx="637">
                  <c:v>1613.8</c:v>
                </c:pt>
                <c:pt idx="638">
                  <c:v>1619.4</c:v>
                </c:pt>
                <c:pt idx="639">
                  <c:v>1619.6</c:v>
                </c:pt>
                <c:pt idx="640">
                  <c:v>1628.1</c:v>
                </c:pt>
                <c:pt idx="641">
                  <c:v>1627</c:v>
                </c:pt>
                <c:pt idx="642">
                  <c:v>1623.2</c:v>
                </c:pt>
                <c:pt idx="643">
                  <c:v>1615.8</c:v>
                </c:pt>
                <c:pt idx="644">
                  <c:v>1565.5</c:v>
                </c:pt>
                <c:pt idx="645">
                  <c:v>1566.9</c:v>
                </c:pt>
                <c:pt idx="646">
                  <c:v>1588.4</c:v>
                </c:pt>
                <c:pt idx="647">
                  <c:v>1574.9</c:v>
                </c:pt>
                <c:pt idx="648">
                  <c:v>1578.4</c:v>
                </c:pt>
                <c:pt idx="649">
                  <c:v>1550.4</c:v>
                </c:pt>
                <c:pt idx="650">
                  <c:v>1604.2</c:v>
                </c:pt>
                <c:pt idx="651">
                  <c:v>1597.7</c:v>
                </c:pt>
                <c:pt idx="652">
                  <c:v>1621.8</c:v>
                </c:pt>
                <c:pt idx="653">
                  <c:v>0</c:v>
                </c:pt>
                <c:pt idx="654">
                  <c:v>1609.4</c:v>
                </c:pt>
                <c:pt idx="655">
                  <c:v>1578.9</c:v>
                </c:pt>
                <c:pt idx="656">
                  <c:v>1589.1</c:v>
                </c:pt>
                <c:pt idx="657">
                  <c:v>1579.8</c:v>
                </c:pt>
                <c:pt idx="658">
                  <c:v>1575.7</c:v>
                </c:pt>
                <c:pt idx="659">
                  <c:v>1565.3</c:v>
                </c:pt>
                <c:pt idx="660">
                  <c:v>1592</c:v>
                </c:pt>
                <c:pt idx="661">
                  <c:v>1591.6</c:v>
                </c:pt>
                <c:pt idx="662">
                  <c:v>1589.5</c:v>
                </c:pt>
                <c:pt idx="663">
                  <c:v>1570.8</c:v>
                </c:pt>
                <c:pt idx="664">
                  <c:v>1580.4</c:v>
                </c:pt>
                <c:pt idx="665">
                  <c:v>1582.8</c:v>
                </c:pt>
                <c:pt idx="666">
                  <c:v>1577.4</c:v>
                </c:pt>
                <c:pt idx="667">
                  <c:v>1576.2</c:v>
                </c:pt>
                <c:pt idx="668">
                  <c:v>1608.1</c:v>
                </c:pt>
                <c:pt idx="669">
                  <c:v>1615.1</c:v>
                </c:pt>
                <c:pt idx="670">
                  <c:v>1618</c:v>
                </c:pt>
                <c:pt idx="671">
                  <c:v>1619.7</c:v>
                </c:pt>
                <c:pt idx="672">
                  <c:v>1610.5</c:v>
                </c:pt>
                <c:pt idx="673">
                  <c:v>1605.1</c:v>
                </c:pt>
                <c:pt idx="674">
                  <c:v>1588.6</c:v>
                </c:pt>
                <c:pt idx="675">
                  <c:v>1607.1</c:v>
                </c:pt>
                <c:pt idx="676">
                  <c:v>1614.1</c:v>
                </c:pt>
                <c:pt idx="677">
                  <c:v>1610.7</c:v>
                </c:pt>
                <c:pt idx="678">
                  <c:v>1613.9</c:v>
                </c:pt>
                <c:pt idx="679">
                  <c:v>1618.1</c:v>
                </c:pt>
                <c:pt idx="680">
                  <c:v>1620.7</c:v>
                </c:pt>
                <c:pt idx="681">
                  <c:v>1610.6</c:v>
                </c:pt>
                <c:pt idx="682">
                  <c:v>1600.4</c:v>
                </c:pt>
                <c:pt idx="683">
                  <c:v>1604.6</c:v>
                </c:pt>
                <c:pt idx="684">
                  <c:v>1617.1</c:v>
                </c:pt>
                <c:pt idx="685">
                  <c:v>1617.3</c:v>
                </c:pt>
                <c:pt idx="686">
                  <c:v>1620.9</c:v>
                </c:pt>
                <c:pt idx="687">
                  <c:v>1640.7</c:v>
                </c:pt>
                <c:pt idx="688">
                  <c:v>1638.3</c:v>
                </c:pt>
                <c:pt idx="689">
                  <c:v>1670.6</c:v>
                </c:pt>
                <c:pt idx="690">
                  <c:v>1670.7</c:v>
                </c:pt>
                <c:pt idx="691">
                  <c:v>1673.3</c:v>
                </c:pt>
                <c:pt idx="692">
                  <c:v>1667.4</c:v>
                </c:pt>
                <c:pt idx="693">
                  <c:v>1660.7</c:v>
                </c:pt>
                <c:pt idx="694">
                  <c:v>1654.8</c:v>
                </c:pt>
                <c:pt idx="695">
                  <c:v>1685.3</c:v>
                </c:pt>
                <c:pt idx="696">
                  <c:v>1685.3</c:v>
                </c:pt>
                <c:pt idx="697">
                  <c:v>1693.6</c:v>
                </c:pt>
                <c:pt idx="698">
                  <c:v>1691.6</c:v>
                </c:pt>
                <c:pt idx="699">
                  <c:v>1703.2</c:v>
                </c:pt>
                <c:pt idx="700">
                  <c:v>1738</c:v>
                </c:pt>
                <c:pt idx="701">
                  <c:v>1729.2</c:v>
                </c:pt>
                <c:pt idx="702">
                  <c:v>1732.3</c:v>
                </c:pt>
                <c:pt idx="703">
                  <c:v>1731.1</c:v>
                </c:pt>
                <c:pt idx="704">
                  <c:v>1769.5</c:v>
                </c:pt>
                <c:pt idx="705">
                  <c:v>1770.1</c:v>
                </c:pt>
                <c:pt idx="706">
                  <c:v>1768</c:v>
                </c:pt>
                <c:pt idx="707">
                  <c:v>1768.7</c:v>
                </c:pt>
                <c:pt idx="708">
                  <c:v>1769.3</c:v>
                </c:pt>
                <c:pt idx="709">
                  <c:v>1767.8</c:v>
                </c:pt>
                <c:pt idx="710">
                  <c:v>1775.6</c:v>
                </c:pt>
                <c:pt idx="711">
                  <c:v>1762.2</c:v>
                </c:pt>
                <c:pt idx="712">
                  <c:v>1763.9</c:v>
                </c:pt>
                <c:pt idx="713">
                  <c:v>1750.7</c:v>
                </c:pt>
                <c:pt idx="714">
                  <c:v>1777.6</c:v>
                </c:pt>
                <c:pt idx="715">
                  <c:v>1771.1</c:v>
                </c:pt>
                <c:pt idx="716">
                  <c:v>1783.3</c:v>
                </c:pt>
                <c:pt idx="717">
                  <c:v>1775.6</c:v>
                </c:pt>
                <c:pt idx="718">
                  <c:v>1779.8</c:v>
                </c:pt>
                <c:pt idx="719">
                  <c:v>1796.5</c:v>
                </c:pt>
                <c:pt idx="720">
                  <c:v>1780.8</c:v>
                </c:pt>
                <c:pt idx="721">
                  <c:v>1775.7</c:v>
                </c:pt>
                <c:pt idx="722">
                  <c:v>1765</c:v>
                </c:pt>
                <c:pt idx="723">
                  <c:v>1765.1</c:v>
                </c:pt>
                <c:pt idx="724">
                  <c:v>1770.6</c:v>
                </c:pt>
                <c:pt idx="725">
                  <c:v>1759.7</c:v>
                </c:pt>
                <c:pt idx="726">
                  <c:v>1737.6</c:v>
                </c:pt>
                <c:pt idx="727">
                  <c:v>1746.3</c:v>
                </c:pt>
                <c:pt idx="728">
                  <c:v>1753</c:v>
                </c:pt>
                <c:pt idx="729">
                  <c:v>1744.7</c:v>
                </c:pt>
                <c:pt idx="730">
                  <c:v>1724</c:v>
                </c:pt>
                <c:pt idx="731">
                  <c:v>1726.3</c:v>
                </c:pt>
                <c:pt idx="732">
                  <c:v>1709.4</c:v>
                </c:pt>
                <c:pt idx="733">
                  <c:v>1701.6</c:v>
                </c:pt>
                <c:pt idx="734">
                  <c:v>1713</c:v>
                </c:pt>
                <c:pt idx="735">
                  <c:v>1711.9</c:v>
                </c:pt>
                <c:pt idx="736">
                  <c:v>1708.7</c:v>
                </c:pt>
                <c:pt idx="737">
                  <c:v>1712.1</c:v>
                </c:pt>
                <c:pt idx="738">
                  <c:v>1719.1</c:v>
                </c:pt>
                <c:pt idx="739">
                  <c:v>1715.5</c:v>
                </c:pt>
                <c:pt idx="740">
                  <c:v>1675.2</c:v>
                </c:pt>
                <c:pt idx="741">
                  <c:v>1683.2</c:v>
                </c:pt>
                <c:pt idx="742">
                  <c:v>1715</c:v>
                </c:pt>
                <c:pt idx="743">
                  <c:v>1714</c:v>
                </c:pt>
                <c:pt idx="744">
                  <c:v>1726</c:v>
                </c:pt>
                <c:pt idx="745">
                  <c:v>1730.9</c:v>
                </c:pt>
                <c:pt idx="746">
                  <c:v>1730.9</c:v>
                </c:pt>
                <c:pt idx="747">
                  <c:v>1724.8</c:v>
                </c:pt>
                <c:pt idx="748">
                  <c:v>1730.1</c:v>
                </c:pt>
                <c:pt idx="749">
                  <c:v>1713.8</c:v>
                </c:pt>
                <c:pt idx="750">
                  <c:v>1714.7</c:v>
                </c:pt>
                <c:pt idx="751">
                  <c:v>1734.4</c:v>
                </c:pt>
                <c:pt idx="752">
                  <c:v>1723.6</c:v>
                </c:pt>
                <c:pt idx="753">
                  <c:v>1728.2</c:v>
                </c:pt>
                <c:pt idx="754">
                  <c:v>0</c:v>
                </c:pt>
                <c:pt idx="755">
                  <c:v>1751.4</c:v>
                </c:pt>
                <c:pt idx="756">
                  <c:v>1749.6</c:v>
                </c:pt>
                <c:pt idx="757">
                  <c:v>1742.3</c:v>
                </c:pt>
                <c:pt idx="758">
                  <c:v>1716.5</c:v>
                </c:pt>
                <c:pt idx="759">
                  <c:v>1727.2</c:v>
                </c:pt>
                <c:pt idx="760">
                  <c:v>1710.9</c:v>
                </c:pt>
                <c:pt idx="761">
                  <c:v>1721.1</c:v>
                </c:pt>
                <c:pt idx="762">
                  <c:v>1695.8</c:v>
                </c:pt>
                <c:pt idx="763">
                  <c:v>1693.8</c:v>
                </c:pt>
                <c:pt idx="764">
                  <c:v>1701.8</c:v>
                </c:pt>
                <c:pt idx="765">
                  <c:v>1705.5</c:v>
                </c:pt>
                <c:pt idx="766">
                  <c:v>1714.4</c:v>
                </c:pt>
                <c:pt idx="767">
                  <c:v>1709.6</c:v>
                </c:pt>
                <c:pt idx="768">
                  <c:v>1717.9</c:v>
                </c:pt>
                <c:pt idx="769">
                  <c:v>1696.8</c:v>
                </c:pt>
                <c:pt idx="770">
                  <c:v>1697</c:v>
                </c:pt>
                <c:pt idx="771">
                  <c:v>1698.2</c:v>
                </c:pt>
                <c:pt idx="772">
                  <c:v>1670.7</c:v>
                </c:pt>
                <c:pt idx="773">
                  <c:v>1667.7</c:v>
                </c:pt>
                <c:pt idx="774">
                  <c:v>1645.9</c:v>
                </c:pt>
                <c:pt idx="775">
                  <c:v>1660.1</c:v>
                </c:pt>
                <c:pt idx="776">
                  <c:v>1659.5</c:v>
                </c:pt>
                <c:pt idx="777">
                  <c:v>0</c:v>
                </c:pt>
                <c:pt idx="778">
                  <c:v>1660.7</c:v>
                </c:pt>
                <c:pt idx="779">
                  <c:v>1663.7</c:v>
                </c:pt>
                <c:pt idx="780">
                  <c:v>1655.9</c:v>
                </c:pt>
                <c:pt idx="781">
                  <c:v>1675.8</c:v>
                </c:pt>
                <c:pt idx="782">
                  <c:v>0</c:v>
                </c:pt>
                <c:pt idx="783">
                  <c:v>1688.8</c:v>
                </c:pt>
                <c:pt idx="784">
                  <c:v>1674.6</c:v>
                </c:pt>
                <c:pt idx="785">
                  <c:v>1648.9</c:v>
                </c:pt>
                <c:pt idx="786">
                  <c:v>1646.3</c:v>
                </c:pt>
                <c:pt idx="787">
                  <c:v>1662.2</c:v>
                </c:pt>
                <c:pt idx="788">
                  <c:v>1655.5</c:v>
                </c:pt>
                <c:pt idx="789">
                  <c:v>1678</c:v>
                </c:pt>
                <c:pt idx="790">
                  <c:v>1660.6</c:v>
                </c:pt>
                <c:pt idx="791">
                  <c:v>1669.4</c:v>
                </c:pt>
                <c:pt idx="792">
                  <c:v>1683.9</c:v>
                </c:pt>
                <c:pt idx="793">
                  <c:v>1683.2</c:v>
                </c:pt>
                <c:pt idx="794">
                  <c:v>1690.8</c:v>
                </c:pt>
                <c:pt idx="795">
                  <c:v>1687</c:v>
                </c:pt>
                <c:pt idx="796">
                  <c:v>0</c:v>
                </c:pt>
                <c:pt idx="797">
                  <c:v>1693.2</c:v>
                </c:pt>
                <c:pt idx="798">
                  <c:v>1686.7</c:v>
                </c:pt>
                <c:pt idx="799">
                  <c:v>1669.9</c:v>
                </c:pt>
                <c:pt idx="800">
                  <c:v>1656.6</c:v>
                </c:pt>
                <c:pt idx="801">
                  <c:v>1652.9</c:v>
                </c:pt>
                <c:pt idx="802">
                  <c:v>1660.8</c:v>
                </c:pt>
                <c:pt idx="803">
                  <c:v>1679.9</c:v>
                </c:pt>
                <c:pt idx="804">
                  <c:v>1660.6</c:v>
                </c:pt>
                <c:pt idx="805">
                  <c:v>1670.6</c:v>
                </c:pt>
                <c:pt idx="806">
                  <c:v>1676.4</c:v>
                </c:pt>
                <c:pt idx="807">
                  <c:v>1673.5</c:v>
                </c:pt>
                <c:pt idx="808">
                  <c:v>1678.8</c:v>
                </c:pt>
                <c:pt idx="809">
                  <c:v>1671.3</c:v>
                </c:pt>
                <c:pt idx="810">
                  <c:v>1666.9</c:v>
                </c:pt>
                <c:pt idx="811">
                  <c:v>1649.1</c:v>
                </c:pt>
                <c:pt idx="812">
                  <c:v>1649.6</c:v>
                </c:pt>
                <c:pt idx="813">
                  <c:v>1645.1</c:v>
                </c:pt>
                <c:pt idx="814">
                  <c:v>1635.5</c:v>
                </c:pt>
                <c:pt idx="815">
                  <c:v>1609.5</c:v>
                </c:pt>
                <c:pt idx="816">
                  <c:v>0</c:v>
                </c:pt>
                <c:pt idx="817">
                  <c:v>1604.2</c:v>
                </c:pt>
                <c:pt idx="818">
                  <c:v>1578</c:v>
                </c:pt>
                <c:pt idx="819">
                  <c:v>1578.6</c:v>
                </c:pt>
                <c:pt idx="820">
                  <c:v>1572.8</c:v>
                </c:pt>
                <c:pt idx="821">
                  <c:v>1586.6</c:v>
                </c:pt>
                <c:pt idx="822">
                  <c:v>1615.5</c:v>
                </c:pt>
                <c:pt idx="823">
                  <c:v>1595.7</c:v>
                </c:pt>
                <c:pt idx="824">
                  <c:v>1578.1</c:v>
                </c:pt>
                <c:pt idx="825">
                  <c:v>1572.3</c:v>
                </c:pt>
                <c:pt idx="826">
                  <c:v>1572.4</c:v>
                </c:pt>
                <c:pt idx="827">
                  <c:v>1574.9</c:v>
                </c:pt>
                <c:pt idx="828">
                  <c:v>1574.9</c:v>
                </c:pt>
                <c:pt idx="829">
                  <c:v>1575.1</c:v>
                </c:pt>
                <c:pt idx="830">
                  <c:v>1576.9</c:v>
                </c:pt>
                <c:pt idx="831">
                  <c:v>1578</c:v>
                </c:pt>
                <c:pt idx="832">
                  <c:v>1591.7</c:v>
                </c:pt>
                <c:pt idx="833">
                  <c:v>1588.4</c:v>
                </c:pt>
                <c:pt idx="834">
                  <c:v>1590.7</c:v>
                </c:pt>
                <c:pt idx="835">
                  <c:v>1592.6</c:v>
                </c:pt>
                <c:pt idx="836">
                  <c:v>1604.6</c:v>
                </c:pt>
                <c:pt idx="837">
                  <c:v>1611.3</c:v>
                </c:pt>
                <c:pt idx="838">
                  <c:v>1607.5</c:v>
                </c:pt>
                <c:pt idx="839">
                  <c:v>1613.8</c:v>
                </c:pt>
                <c:pt idx="840">
                  <c:v>1606.1</c:v>
                </c:pt>
                <c:pt idx="841">
                  <c:v>1604.5</c:v>
                </c:pt>
                <c:pt idx="842">
                  <c:v>1595.7</c:v>
                </c:pt>
                <c:pt idx="843">
                  <c:v>1606.2</c:v>
                </c:pt>
                <c:pt idx="844">
                  <c:v>1594.8</c:v>
                </c:pt>
                <c:pt idx="845">
                  <c:v>0</c:v>
                </c:pt>
                <c:pt idx="846">
                  <c:v>1600.9</c:v>
                </c:pt>
                <c:pt idx="847">
                  <c:v>1575.9</c:v>
                </c:pt>
                <c:pt idx="848">
                  <c:v>1553.5</c:v>
                </c:pt>
                <c:pt idx="849">
                  <c:v>1552.4</c:v>
                </c:pt>
                <c:pt idx="850">
                  <c:v>1575.9</c:v>
                </c:pt>
                <c:pt idx="851">
                  <c:v>1572.5</c:v>
                </c:pt>
                <c:pt idx="852">
                  <c:v>1586.7</c:v>
                </c:pt>
                <c:pt idx="853">
                  <c:v>1558.8</c:v>
                </c:pt>
                <c:pt idx="854">
                  <c:v>1564.9</c:v>
                </c:pt>
                <c:pt idx="855">
                  <c:v>1501.4</c:v>
                </c:pt>
                <c:pt idx="856">
                  <c:v>1361.1</c:v>
                </c:pt>
                <c:pt idx="857">
                  <c:v>1387.4</c:v>
                </c:pt>
                <c:pt idx="858">
                  <c:v>1382.7</c:v>
                </c:pt>
                <c:pt idx="859">
                  <c:v>1392.5</c:v>
                </c:pt>
                <c:pt idx="860">
                  <c:v>1395.6</c:v>
                </c:pt>
                <c:pt idx="861">
                  <c:v>1421.2</c:v>
                </c:pt>
                <c:pt idx="862">
                  <c:v>1408.8</c:v>
                </c:pt>
                <c:pt idx="863">
                  <c:v>1423.7</c:v>
                </c:pt>
                <c:pt idx="864">
                  <c:v>1462</c:v>
                </c:pt>
                <c:pt idx="865">
                  <c:v>1453.6</c:v>
                </c:pt>
                <c:pt idx="866">
                  <c:v>1467.4</c:v>
                </c:pt>
                <c:pt idx="867">
                  <c:v>1472.1</c:v>
                </c:pt>
                <c:pt idx="868">
                  <c:v>1446.2</c:v>
                </c:pt>
                <c:pt idx="869">
                  <c:v>1467.6</c:v>
                </c:pt>
                <c:pt idx="870">
                  <c:v>1464.2</c:v>
                </c:pt>
                <c:pt idx="871">
                  <c:v>1468</c:v>
                </c:pt>
                <c:pt idx="872">
                  <c:v>1448.8</c:v>
                </c:pt>
                <c:pt idx="873">
                  <c:v>1473.7</c:v>
                </c:pt>
                <c:pt idx="874">
                  <c:v>1468.6</c:v>
                </c:pt>
                <c:pt idx="875">
                  <c:v>1436.6</c:v>
                </c:pt>
                <c:pt idx="876">
                  <c:v>1434.3</c:v>
                </c:pt>
                <c:pt idx="877">
                  <c:v>1424.5</c:v>
                </c:pt>
                <c:pt idx="878">
                  <c:v>1396.2</c:v>
                </c:pt>
                <c:pt idx="879">
                  <c:v>1386.9</c:v>
                </c:pt>
                <c:pt idx="880">
                  <c:v>1364.7</c:v>
                </c:pt>
              </c:numCache>
            </c:numRef>
          </c:val>
          <c:smooth val="0"/>
        </c:ser>
        <c:dLbls>
          <c:showLegendKey val="0"/>
          <c:showVal val="0"/>
          <c:showCatName val="0"/>
          <c:showSerName val="0"/>
          <c:showPercent val="0"/>
          <c:showBubbleSize val="0"/>
        </c:dLbls>
        <c:marker val="1"/>
        <c:smooth val="0"/>
        <c:axId val="95774208"/>
        <c:axId val="95775744"/>
      </c:lineChart>
      <c:dateAx>
        <c:axId val="95754112"/>
        <c:scaling>
          <c:orientation val="minMax"/>
          <c:max val="41441"/>
          <c:min val="40546"/>
        </c:scaling>
        <c:delete val="0"/>
        <c:axPos val="b"/>
        <c:numFmt formatCode="mmm\-yy" sourceLinked="0"/>
        <c:majorTickMark val="cross"/>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zh-CN"/>
          </a:p>
        </c:txPr>
        <c:crossAx val="95772672"/>
        <c:crossesAt val="310"/>
        <c:auto val="1"/>
        <c:lblOffset val="100"/>
        <c:baseTimeUnit val="days"/>
        <c:majorUnit val="4"/>
        <c:majorTimeUnit val="months"/>
        <c:minorUnit val="2"/>
        <c:minorTimeUnit val="months"/>
      </c:dateAx>
      <c:valAx>
        <c:axId val="95772672"/>
        <c:scaling>
          <c:orientation val="minMax"/>
          <c:min val="1000"/>
        </c:scaling>
        <c:delete val="0"/>
        <c:axPos val="l"/>
        <c:majorGridlines>
          <c:spPr>
            <a:ln w="3175">
              <a:solidFill>
                <a:srgbClr val="000000"/>
              </a:solidFill>
              <a:prstDash val="solid"/>
            </a:ln>
          </c:spPr>
        </c:majorGridlines>
        <c:numFmt formatCode="#,##0" sourceLinked="0"/>
        <c:majorTickMark val="cross"/>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zh-CN"/>
          </a:p>
        </c:txPr>
        <c:crossAx val="95754112"/>
        <c:crosses val="autoZero"/>
        <c:crossBetween val="between"/>
        <c:minorUnit val="10"/>
      </c:valAx>
      <c:dateAx>
        <c:axId val="95774208"/>
        <c:scaling>
          <c:orientation val="minMax"/>
        </c:scaling>
        <c:delete val="1"/>
        <c:axPos val="b"/>
        <c:numFmt formatCode="d\-mmm" sourceLinked="1"/>
        <c:majorTickMark val="out"/>
        <c:minorTickMark val="none"/>
        <c:tickLblPos val="none"/>
        <c:crossAx val="95775744"/>
        <c:crossesAt val="400"/>
        <c:auto val="1"/>
        <c:lblOffset val="100"/>
        <c:baseTimeUnit val="days"/>
      </c:dateAx>
      <c:valAx>
        <c:axId val="95775744"/>
        <c:scaling>
          <c:orientation val="minMax"/>
          <c:min val="1000"/>
        </c:scaling>
        <c:delete val="0"/>
        <c:axPos val="r"/>
        <c:numFmt formatCode="#,##0" sourceLinked="0"/>
        <c:majorTickMark val="cross"/>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zh-CN"/>
          </a:p>
        </c:txPr>
        <c:crossAx val="95774208"/>
        <c:crosses val="max"/>
        <c:crossBetween val="between"/>
      </c:valAx>
    </c:plotArea>
    <c:plotVisOnly val="1"/>
    <c:dispBlanksAs val="gap"/>
    <c:showDLblsOverMax val="0"/>
  </c:chart>
  <c:spPr>
    <a:noFill/>
    <a:ln w="12700">
      <a:noFill/>
    </a:ln>
  </c:spPr>
  <c:txPr>
    <a:bodyPr/>
    <a:lstStyle/>
    <a:p>
      <a:pPr>
        <a:defRPr sz="9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584415584415579E-2"/>
          <c:y val="0.19265935508061488"/>
          <c:w val="0.86883116883116851"/>
          <c:h val="0.71380139982502189"/>
        </c:manualLayout>
      </c:layout>
      <c:barChart>
        <c:barDir val="col"/>
        <c:grouping val="clustered"/>
        <c:varyColors val="0"/>
        <c:ser>
          <c:idx val="1"/>
          <c:order val="0"/>
          <c:spPr>
            <a:solidFill>
              <a:srgbClr val="A6CAF0"/>
            </a:solidFill>
            <a:ln w="12700">
              <a:solidFill>
                <a:srgbClr val="000000"/>
              </a:solidFill>
              <a:prstDash val="solid"/>
            </a:ln>
          </c:spPr>
          <c:invertIfNegative val="0"/>
          <c:dPt>
            <c:idx val="1"/>
            <c:invertIfNegative val="0"/>
            <c:bubble3D val="0"/>
            <c:spPr>
              <a:solidFill>
                <a:schemeClr val="tx2">
                  <a:lumMod val="50000"/>
                </a:schemeClr>
              </a:solidFill>
              <a:ln w="12700">
                <a:solidFill>
                  <a:srgbClr val="000000"/>
                </a:solidFill>
                <a:prstDash val="solid"/>
              </a:ln>
            </c:spPr>
          </c:dPt>
          <c:dPt>
            <c:idx val="2"/>
            <c:invertIfNegative val="0"/>
            <c:bubble3D val="0"/>
            <c:spPr>
              <a:solidFill>
                <a:schemeClr val="tx2">
                  <a:lumMod val="50000"/>
                </a:schemeClr>
              </a:solidFill>
              <a:ln w="12700">
                <a:solidFill>
                  <a:srgbClr val="000000"/>
                </a:solidFill>
                <a:prstDash val="solid"/>
              </a:ln>
            </c:spPr>
          </c:dPt>
          <c:dPt>
            <c:idx val="4"/>
            <c:invertIfNegative val="0"/>
            <c:bubble3D val="0"/>
            <c:spPr>
              <a:solidFill>
                <a:srgbClr val="FF0000"/>
              </a:solidFill>
              <a:ln w="12700">
                <a:solidFill>
                  <a:srgbClr val="000000"/>
                </a:solidFill>
                <a:prstDash val="solid"/>
              </a:ln>
            </c:spPr>
          </c:dPt>
          <c:dPt>
            <c:idx val="6"/>
            <c:invertIfNegative val="0"/>
            <c:bubble3D val="0"/>
            <c:spPr>
              <a:solidFill>
                <a:srgbClr val="FF0000"/>
              </a:solidFill>
              <a:ln w="12700">
                <a:solidFill>
                  <a:srgbClr val="000000"/>
                </a:solidFill>
                <a:prstDash val="solid"/>
              </a:ln>
            </c:spPr>
          </c:dPt>
          <c:dPt>
            <c:idx val="7"/>
            <c:invertIfNegative val="0"/>
            <c:bubble3D val="0"/>
            <c:spPr>
              <a:solidFill>
                <a:srgbClr val="10253F"/>
              </a:solidFill>
              <a:ln w="12700">
                <a:solidFill>
                  <a:srgbClr val="000000"/>
                </a:solidFill>
                <a:prstDash val="solid"/>
              </a:ln>
            </c:spPr>
          </c:dPt>
          <c:dPt>
            <c:idx val="8"/>
            <c:invertIfNegative val="0"/>
            <c:bubble3D val="0"/>
            <c:spPr>
              <a:solidFill>
                <a:schemeClr val="tx2">
                  <a:lumMod val="50000"/>
                </a:schemeClr>
              </a:solidFill>
              <a:ln w="12700">
                <a:solidFill>
                  <a:srgbClr val="000000"/>
                </a:solidFill>
                <a:prstDash val="solid"/>
              </a:ln>
            </c:spPr>
          </c:dPt>
          <c:dPt>
            <c:idx val="13"/>
            <c:invertIfNegative val="0"/>
            <c:bubble3D val="0"/>
            <c:spPr>
              <a:solidFill>
                <a:schemeClr val="tx2">
                  <a:lumMod val="50000"/>
                </a:schemeClr>
              </a:solidFill>
              <a:ln w="12700">
                <a:solidFill>
                  <a:srgbClr val="000000"/>
                </a:solidFill>
                <a:prstDash val="solid"/>
              </a:ln>
            </c:spPr>
          </c:dPt>
          <c:dPt>
            <c:idx val="14"/>
            <c:invertIfNegative val="0"/>
            <c:bubble3D val="0"/>
            <c:spPr>
              <a:solidFill>
                <a:schemeClr val="tx2">
                  <a:lumMod val="50000"/>
                </a:schemeClr>
              </a:solidFill>
              <a:ln w="12700">
                <a:solidFill>
                  <a:srgbClr val="000000"/>
                </a:solidFill>
                <a:prstDash val="solid"/>
              </a:ln>
            </c:spPr>
          </c:dPt>
          <c:dPt>
            <c:idx val="20"/>
            <c:invertIfNegative val="0"/>
            <c:bubble3D val="0"/>
            <c:spPr>
              <a:solidFill>
                <a:schemeClr val="tx2">
                  <a:lumMod val="50000"/>
                </a:schemeClr>
              </a:solidFill>
              <a:ln w="12700">
                <a:solidFill>
                  <a:srgbClr val="000000"/>
                </a:solidFill>
                <a:prstDash val="solid"/>
              </a:ln>
            </c:spPr>
          </c:dPt>
          <c:dPt>
            <c:idx val="21"/>
            <c:invertIfNegative val="0"/>
            <c:bubble3D val="0"/>
            <c:spPr>
              <a:solidFill>
                <a:schemeClr val="tx2">
                  <a:lumMod val="50000"/>
                </a:schemeClr>
              </a:solidFill>
              <a:ln w="12700">
                <a:solidFill>
                  <a:srgbClr val="000000"/>
                </a:solidFill>
                <a:prstDash val="solid"/>
              </a:ln>
            </c:spPr>
          </c:dPt>
          <c:dPt>
            <c:idx val="27"/>
            <c:invertIfNegative val="0"/>
            <c:bubble3D val="0"/>
            <c:spPr>
              <a:solidFill>
                <a:schemeClr val="tx2">
                  <a:lumMod val="50000"/>
                </a:schemeClr>
              </a:solidFill>
              <a:ln w="12700">
                <a:solidFill>
                  <a:srgbClr val="000000"/>
                </a:solidFill>
                <a:prstDash val="solid"/>
              </a:ln>
            </c:spPr>
          </c:dPt>
          <c:dPt>
            <c:idx val="29"/>
            <c:invertIfNegative val="0"/>
            <c:bubble3D val="0"/>
            <c:spPr>
              <a:solidFill>
                <a:schemeClr val="accent1">
                  <a:lumMod val="40000"/>
                  <a:lumOff val="60000"/>
                </a:schemeClr>
              </a:solidFill>
              <a:ln w="12700">
                <a:solidFill>
                  <a:srgbClr val="000000"/>
                </a:solidFill>
                <a:prstDash val="solid"/>
              </a:ln>
            </c:spPr>
          </c:dPt>
          <c:dPt>
            <c:idx val="30"/>
            <c:invertIfNegative val="0"/>
            <c:bubble3D val="0"/>
            <c:spPr>
              <a:solidFill>
                <a:srgbClr val="FF0000"/>
              </a:solidFill>
              <a:ln w="12700">
                <a:solidFill>
                  <a:srgbClr val="000000"/>
                </a:solidFill>
                <a:prstDash val="solid"/>
              </a:ln>
            </c:spPr>
          </c:dPt>
          <c:dPt>
            <c:idx val="35"/>
            <c:invertIfNegative val="0"/>
            <c:bubble3D val="0"/>
            <c:spPr>
              <a:solidFill>
                <a:schemeClr val="tx2">
                  <a:lumMod val="50000"/>
                </a:schemeClr>
              </a:solidFill>
              <a:ln w="12700">
                <a:solidFill>
                  <a:srgbClr val="000000"/>
                </a:solidFill>
                <a:prstDash val="solid"/>
              </a:ln>
            </c:spPr>
          </c:dPt>
          <c:dPt>
            <c:idx val="36"/>
            <c:invertIfNegative val="0"/>
            <c:bubble3D val="0"/>
            <c:spPr>
              <a:solidFill>
                <a:schemeClr val="tx2">
                  <a:lumMod val="50000"/>
                </a:schemeClr>
              </a:solidFill>
              <a:ln w="12700">
                <a:solidFill>
                  <a:srgbClr val="000000"/>
                </a:solidFill>
                <a:prstDash val="solid"/>
              </a:ln>
            </c:spPr>
          </c:dPt>
          <c:dPt>
            <c:idx val="37"/>
            <c:invertIfNegative val="0"/>
            <c:bubble3D val="0"/>
            <c:spPr>
              <a:solidFill>
                <a:schemeClr val="tx2">
                  <a:lumMod val="50000"/>
                </a:schemeClr>
              </a:solidFill>
              <a:ln w="12700">
                <a:solidFill>
                  <a:srgbClr val="000000"/>
                </a:solidFill>
                <a:prstDash val="solid"/>
              </a:ln>
            </c:spPr>
          </c:dPt>
          <c:dPt>
            <c:idx val="38"/>
            <c:invertIfNegative val="0"/>
            <c:bubble3D val="0"/>
            <c:spPr>
              <a:solidFill>
                <a:schemeClr val="tx2">
                  <a:lumMod val="50000"/>
                </a:schemeClr>
              </a:solidFill>
              <a:ln w="12700">
                <a:solidFill>
                  <a:srgbClr val="000000"/>
                </a:solidFill>
                <a:prstDash val="solid"/>
              </a:ln>
            </c:spPr>
          </c:dPt>
          <c:dPt>
            <c:idx val="39"/>
            <c:invertIfNegative val="0"/>
            <c:bubble3D val="0"/>
            <c:spPr>
              <a:solidFill>
                <a:schemeClr val="tx2">
                  <a:lumMod val="50000"/>
                </a:schemeClr>
              </a:solidFill>
              <a:ln w="12700">
                <a:solidFill>
                  <a:srgbClr val="000000"/>
                </a:solidFill>
                <a:prstDash val="solid"/>
              </a:ln>
            </c:spPr>
          </c:dPt>
          <c:dPt>
            <c:idx val="40"/>
            <c:invertIfNegative val="0"/>
            <c:bubble3D val="0"/>
            <c:spPr>
              <a:solidFill>
                <a:schemeClr val="tx2">
                  <a:lumMod val="50000"/>
                </a:schemeClr>
              </a:solidFill>
              <a:ln w="12700">
                <a:solidFill>
                  <a:srgbClr val="000000"/>
                </a:solidFill>
                <a:prstDash val="solid"/>
              </a:ln>
            </c:spPr>
          </c:dPt>
          <c:dPt>
            <c:idx val="41"/>
            <c:invertIfNegative val="0"/>
            <c:bubble3D val="0"/>
            <c:spPr>
              <a:solidFill>
                <a:srgbClr val="10253F"/>
              </a:solidFill>
              <a:ln w="12700">
                <a:solidFill>
                  <a:srgbClr val="000000"/>
                </a:solidFill>
                <a:prstDash val="solid"/>
              </a:ln>
            </c:spPr>
          </c:dPt>
          <c:dPt>
            <c:idx val="42"/>
            <c:invertIfNegative val="0"/>
            <c:bubble3D val="0"/>
            <c:spPr>
              <a:solidFill>
                <a:schemeClr val="tx2">
                  <a:lumMod val="50000"/>
                </a:schemeClr>
              </a:solidFill>
              <a:ln w="12700">
                <a:solidFill>
                  <a:srgbClr val="000000"/>
                </a:solidFill>
                <a:prstDash val="solid"/>
              </a:ln>
            </c:spPr>
          </c:dPt>
          <c:dPt>
            <c:idx val="43"/>
            <c:invertIfNegative val="0"/>
            <c:bubble3D val="0"/>
            <c:spPr>
              <a:solidFill>
                <a:schemeClr val="tx2">
                  <a:lumMod val="50000"/>
                </a:schemeClr>
              </a:solidFill>
              <a:ln w="12700">
                <a:solidFill>
                  <a:srgbClr val="000000"/>
                </a:solidFill>
                <a:prstDash val="solid"/>
              </a:ln>
            </c:spPr>
          </c:dPt>
          <c:dPt>
            <c:idx val="44"/>
            <c:invertIfNegative val="0"/>
            <c:bubble3D val="0"/>
            <c:spPr>
              <a:solidFill>
                <a:schemeClr val="tx2">
                  <a:lumMod val="50000"/>
                </a:schemeClr>
              </a:solidFill>
              <a:ln w="12700">
                <a:solidFill>
                  <a:srgbClr val="000000"/>
                </a:solidFill>
                <a:prstDash val="solid"/>
              </a:ln>
            </c:spPr>
          </c:dPt>
          <c:dPt>
            <c:idx val="45"/>
            <c:invertIfNegative val="0"/>
            <c:bubble3D val="0"/>
            <c:spPr>
              <a:solidFill>
                <a:srgbClr val="10253F"/>
              </a:solidFill>
              <a:ln w="12700">
                <a:solidFill>
                  <a:srgbClr val="000000"/>
                </a:solidFill>
                <a:prstDash val="solid"/>
              </a:ln>
            </c:spPr>
          </c:dPt>
          <c:dPt>
            <c:idx val="46"/>
            <c:invertIfNegative val="0"/>
            <c:bubble3D val="0"/>
            <c:spPr>
              <a:solidFill>
                <a:srgbClr val="10253F"/>
              </a:solidFill>
              <a:ln w="12700">
                <a:solidFill>
                  <a:srgbClr val="000000"/>
                </a:solidFill>
                <a:prstDash val="solid"/>
              </a:ln>
            </c:spPr>
          </c:dPt>
          <c:dPt>
            <c:idx val="47"/>
            <c:invertIfNegative val="0"/>
            <c:bubble3D val="0"/>
            <c:spPr>
              <a:solidFill>
                <a:srgbClr val="10253F"/>
              </a:solidFill>
              <a:ln w="12700">
                <a:solidFill>
                  <a:srgbClr val="000000"/>
                </a:solidFill>
                <a:prstDash val="solid"/>
              </a:ln>
            </c:spPr>
          </c:dPt>
          <c:dPt>
            <c:idx val="48"/>
            <c:invertIfNegative val="0"/>
            <c:bubble3D val="0"/>
            <c:spPr>
              <a:solidFill>
                <a:srgbClr val="10253F"/>
              </a:solidFill>
              <a:ln w="12700">
                <a:solidFill>
                  <a:srgbClr val="000000"/>
                </a:solidFill>
                <a:prstDash val="solid"/>
              </a:ln>
            </c:spPr>
          </c:dPt>
          <c:dPt>
            <c:idx val="49"/>
            <c:invertIfNegative val="0"/>
            <c:bubble3D val="0"/>
            <c:spPr>
              <a:solidFill>
                <a:srgbClr val="10253F"/>
              </a:solidFill>
              <a:ln w="12700">
                <a:solidFill>
                  <a:srgbClr val="000000"/>
                </a:solidFill>
                <a:prstDash val="solid"/>
              </a:ln>
            </c:spPr>
          </c:dPt>
          <c:dPt>
            <c:idx val="50"/>
            <c:invertIfNegative val="0"/>
            <c:bubble3D val="0"/>
            <c:spPr>
              <a:solidFill>
                <a:srgbClr val="10253F"/>
              </a:solidFill>
              <a:ln w="12700">
                <a:solidFill>
                  <a:srgbClr val="000000"/>
                </a:solidFill>
                <a:prstDash val="solid"/>
              </a:ln>
            </c:spPr>
          </c:dPt>
          <c:dPt>
            <c:idx val="51"/>
            <c:invertIfNegative val="0"/>
            <c:bubble3D val="0"/>
            <c:spPr>
              <a:solidFill>
                <a:srgbClr val="10253F"/>
              </a:solidFill>
              <a:ln w="12700">
                <a:solidFill>
                  <a:srgbClr val="000000"/>
                </a:solidFill>
                <a:prstDash val="solid"/>
              </a:ln>
            </c:spPr>
          </c:dPt>
          <c:dPt>
            <c:idx val="52"/>
            <c:invertIfNegative val="0"/>
            <c:bubble3D val="0"/>
            <c:spPr>
              <a:solidFill>
                <a:srgbClr val="10253F"/>
              </a:solidFill>
              <a:ln w="12700">
                <a:solidFill>
                  <a:srgbClr val="000000"/>
                </a:solidFill>
                <a:prstDash val="solid"/>
              </a:ln>
            </c:spPr>
          </c:dPt>
          <c:dPt>
            <c:idx val="53"/>
            <c:invertIfNegative val="0"/>
            <c:bubble3D val="0"/>
            <c:spPr>
              <a:solidFill>
                <a:srgbClr val="10253F"/>
              </a:solidFill>
              <a:ln w="12700">
                <a:solidFill>
                  <a:srgbClr val="000000"/>
                </a:solidFill>
                <a:prstDash val="solid"/>
              </a:ln>
            </c:spPr>
          </c:dPt>
          <c:dPt>
            <c:idx val="54"/>
            <c:invertIfNegative val="0"/>
            <c:bubble3D val="0"/>
            <c:spPr>
              <a:solidFill>
                <a:srgbClr val="10253F"/>
              </a:solidFill>
              <a:ln w="12700">
                <a:solidFill>
                  <a:srgbClr val="000000"/>
                </a:solidFill>
                <a:prstDash val="solid"/>
              </a:ln>
            </c:spPr>
          </c:dPt>
          <c:dPt>
            <c:idx val="55"/>
            <c:invertIfNegative val="0"/>
            <c:bubble3D val="0"/>
            <c:spPr>
              <a:solidFill>
                <a:srgbClr val="10253F"/>
              </a:solidFill>
              <a:ln w="12700">
                <a:solidFill>
                  <a:srgbClr val="000000"/>
                </a:solidFill>
                <a:prstDash val="solid"/>
              </a:ln>
            </c:spPr>
          </c:dPt>
          <c:cat>
            <c:strRef>
              <c:f>WSTOCKS!$H$6:$H$53</c:f>
              <c:strCache>
                <c:ptCount val="48"/>
                <c:pt idx="0">
                  <c:v>66</c:v>
                </c:pt>
                <c:pt idx="1">
                  <c:v>67</c:v>
                </c:pt>
                <c:pt idx="2">
                  <c:v>68</c:v>
                </c:pt>
                <c:pt idx="3">
                  <c:v>69</c:v>
                </c:pt>
                <c:pt idx="4">
                  <c:v>70</c:v>
                </c:pt>
                <c:pt idx="5">
                  <c:v>71</c:v>
                </c:pt>
                <c:pt idx="6">
                  <c:v>72</c:v>
                </c:pt>
                <c:pt idx="7">
                  <c:v>73</c:v>
                </c:pt>
                <c:pt idx="8">
                  <c:v>74</c:v>
                </c:pt>
                <c:pt idx="9">
                  <c:v>75</c:v>
                </c:pt>
                <c:pt idx="10">
                  <c:v>76</c:v>
                </c:pt>
                <c:pt idx="11">
                  <c:v>77</c:v>
                </c:pt>
                <c:pt idx="12">
                  <c:v>78</c:v>
                </c:pt>
                <c:pt idx="13">
                  <c:v>79</c:v>
                </c:pt>
                <c:pt idx="14">
                  <c:v>80</c:v>
                </c:pt>
                <c:pt idx="15">
                  <c:v>81</c:v>
                </c:pt>
                <c:pt idx="16">
                  <c:v>82</c:v>
                </c:pt>
                <c:pt idx="17">
                  <c:v>83</c:v>
                </c:pt>
                <c:pt idx="18">
                  <c:v>84</c:v>
                </c:pt>
                <c:pt idx="19">
                  <c:v>85</c:v>
                </c:pt>
                <c:pt idx="20">
                  <c:v>86</c:v>
                </c:pt>
                <c:pt idx="21">
                  <c:v>87</c:v>
                </c:pt>
                <c:pt idx="22">
                  <c:v>88</c:v>
                </c:pt>
                <c:pt idx="23">
                  <c:v>89</c:v>
                </c:pt>
                <c:pt idx="24">
                  <c:v>90</c:v>
                </c:pt>
                <c:pt idx="25">
                  <c:v>91</c:v>
                </c:pt>
                <c:pt idx="26">
                  <c:v>92</c:v>
                </c:pt>
                <c:pt idx="27">
                  <c:v>93</c:v>
                </c:pt>
                <c:pt idx="28">
                  <c:v>94</c:v>
                </c:pt>
                <c:pt idx="29">
                  <c:v>95</c:v>
                </c:pt>
                <c:pt idx="30">
                  <c:v>96</c:v>
                </c:pt>
                <c:pt idx="31">
                  <c:v>97</c:v>
                </c:pt>
                <c:pt idx="32">
                  <c:v>98</c:v>
                </c:pt>
                <c:pt idx="33">
                  <c:v>99</c:v>
                </c:pt>
                <c:pt idx="34">
                  <c:v>00</c:v>
                </c:pt>
                <c:pt idx="35">
                  <c:v>01</c:v>
                </c:pt>
                <c:pt idx="36">
                  <c:v>02</c:v>
                </c:pt>
                <c:pt idx="37">
                  <c:v>03</c:v>
                </c:pt>
                <c:pt idx="38">
                  <c:v>04</c:v>
                </c:pt>
                <c:pt idx="39">
                  <c:v>05</c:v>
                </c:pt>
                <c:pt idx="40">
                  <c:v>06</c:v>
                </c:pt>
                <c:pt idx="41">
                  <c:v>07</c:v>
                </c:pt>
                <c:pt idx="42">
                  <c:v>08</c:v>
                </c:pt>
                <c:pt idx="43">
                  <c:v>09</c:v>
                </c:pt>
                <c:pt idx="44">
                  <c:v>10</c:v>
                </c:pt>
                <c:pt idx="45">
                  <c:v>11</c:v>
                </c:pt>
                <c:pt idx="46">
                  <c:v>12e</c:v>
                </c:pt>
                <c:pt idx="47">
                  <c:v>13p</c:v>
                </c:pt>
              </c:strCache>
            </c:strRef>
          </c:cat>
          <c:val>
            <c:numRef>
              <c:f>WSTOCKS!$I$6:$I$53</c:f>
              <c:numCache>
                <c:formatCode>0.0</c:formatCode>
                <c:ptCount val="48"/>
                <c:pt idx="0">
                  <c:v>2.6</c:v>
                </c:pt>
                <c:pt idx="1">
                  <c:v>46.8</c:v>
                </c:pt>
                <c:pt idx="2">
                  <c:v>23.2</c:v>
                </c:pt>
                <c:pt idx="3">
                  <c:v>1.5</c:v>
                </c:pt>
                <c:pt idx="4">
                  <c:v>-7.9</c:v>
                </c:pt>
                <c:pt idx="5">
                  <c:v>3.2</c:v>
                </c:pt>
                <c:pt idx="6">
                  <c:v>-1.5</c:v>
                </c:pt>
                <c:pt idx="7">
                  <c:v>19.600000000000001</c:v>
                </c:pt>
                <c:pt idx="8">
                  <c:v>26.2</c:v>
                </c:pt>
                <c:pt idx="9">
                  <c:v>13.2</c:v>
                </c:pt>
                <c:pt idx="10">
                  <c:v>9.1</c:v>
                </c:pt>
                <c:pt idx="11">
                  <c:v>13.2</c:v>
                </c:pt>
                <c:pt idx="12">
                  <c:v>16.399999999999999</c:v>
                </c:pt>
                <c:pt idx="13">
                  <c:v>25.8</c:v>
                </c:pt>
                <c:pt idx="14">
                  <c:v>21.4</c:v>
                </c:pt>
                <c:pt idx="15">
                  <c:v>12.7</c:v>
                </c:pt>
                <c:pt idx="16">
                  <c:v>12.2</c:v>
                </c:pt>
                <c:pt idx="17">
                  <c:v>15.4</c:v>
                </c:pt>
                <c:pt idx="18">
                  <c:v>9.9</c:v>
                </c:pt>
                <c:pt idx="19">
                  <c:v>8.8000000000000007</c:v>
                </c:pt>
                <c:pt idx="20">
                  <c:v>20.9</c:v>
                </c:pt>
                <c:pt idx="21">
                  <c:v>22.9</c:v>
                </c:pt>
                <c:pt idx="22">
                  <c:v>6.7</c:v>
                </c:pt>
                <c:pt idx="23">
                  <c:v>15.4</c:v>
                </c:pt>
                <c:pt idx="24">
                  <c:v>7.5</c:v>
                </c:pt>
                <c:pt idx="25">
                  <c:v>9</c:v>
                </c:pt>
                <c:pt idx="26">
                  <c:v>16.67301076961234</c:v>
                </c:pt>
                <c:pt idx="27">
                  <c:v>22.201231693204299</c:v>
                </c:pt>
                <c:pt idx="28">
                  <c:v>3.1045140979811587</c:v>
                </c:pt>
                <c:pt idx="29">
                  <c:v>0.63713123755117584</c:v>
                </c:pt>
                <c:pt idx="30">
                  <c:v>-1.7254407595686132</c:v>
                </c:pt>
                <c:pt idx="31">
                  <c:v>22.652746592571503</c:v>
                </c:pt>
                <c:pt idx="32">
                  <c:v>13.541377519208751</c:v>
                </c:pt>
                <c:pt idx="33">
                  <c:v>18.532243774874502</c:v>
                </c:pt>
                <c:pt idx="34">
                  <c:v>3.6280500682441499</c:v>
                </c:pt>
                <c:pt idx="35">
                  <c:v>15.046391774286448</c:v>
                </c:pt>
                <c:pt idx="36">
                  <c:v>31.986378313380243</c:v>
                </c:pt>
                <c:pt idx="37">
                  <c:v>43.562904984981436</c:v>
                </c:pt>
                <c:pt idx="38">
                  <c:v>33.607062858681196</c:v>
                </c:pt>
                <c:pt idx="39">
                  <c:v>37.680318759646745</c:v>
                </c:pt>
                <c:pt idx="40">
                  <c:v>23.561243756899227</c:v>
                </c:pt>
                <c:pt idx="41">
                  <c:v>31.304121263290593</c:v>
                </c:pt>
                <c:pt idx="42">
                  <c:v>22.01298375715411</c:v>
                </c:pt>
                <c:pt idx="43">
                  <c:v>26.362347385832614</c:v>
                </c:pt>
                <c:pt idx="44">
                  <c:v>33.054721026762408</c:v>
                </c:pt>
                <c:pt idx="45">
                  <c:v>40.738174543431313</c:v>
                </c:pt>
                <c:pt idx="46">
                  <c:v>38.682257496959863</c:v>
                </c:pt>
                <c:pt idx="47">
                  <c:v>33.33732885421049</c:v>
                </c:pt>
              </c:numCache>
            </c:numRef>
          </c:val>
        </c:ser>
        <c:dLbls>
          <c:showLegendKey val="0"/>
          <c:showVal val="0"/>
          <c:showCatName val="0"/>
          <c:showSerName val="0"/>
          <c:showPercent val="0"/>
          <c:showBubbleSize val="0"/>
        </c:dLbls>
        <c:gapWidth val="50"/>
        <c:axId val="98072832"/>
        <c:axId val="98071296"/>
      </c:barChart>
      <c:lineChart>
        <c:grouping val="standard"/>
        <c:varyColors val="0"/>
        <c:ser>
          <c:idx val="0"/>
          <c:order val="1"/>
          <c:spPr>
            <a:ln w="25400">
              <a:solidFill>
                <a:srgbClr val="FF0000"/>
              </a:solidFill>
              <a:prstDash val="solid"/>
            </a:ln>
          </c:spPr>
          <c:marker>
            <c:symbol val="none"/>
          </c:marker>
          <c:cat>
            <c:strRef>
              <c:f>WSTOCKS!$H$6:$H$53</c:f>
              <c:strCache>
                <c:ptCount val="48"/>
                <c:pt idx="0">
                  <c:v>66</c:v>
                </c:pt>
                <c:pt idx="1">
                  <c:v>67</c:v>
                </c:pt>
                <c:pt idx="2">
                  <c:v>68</c:v>
                </c:pt>
                <c:pt idx="3">
                  <c:v>69</c:v>
                </c:pt>
                <c:pt idx="4">
                  <c:v>70</c:v>
                </c:pt>
                <c:pt idx="5">
                  <c:v>71</c:v>
                </c:pt>
                <c:pt idx="6">
                  <c:v>72</c:v>
                </c:pt>
                <c:pt idx="7">
                  <c:v>73</c:v>
                </c:pt>
                <c:pt idx="8">
                  <c:v>74</c:v>
                </c:pt>
                <c:pt idx="9">
                  <c:v>75</c:v>
                </c:pt>
                <c:pt idx="10">
                  <c:v>76</c:v>
                </c:pt>
                <c:pt idx="11">
                  <c:v>77</c:v>
                </c:pt>
                <c:pt idx="12">
                  <c:v>78</c:v>
                </c:pt>
                <c:pt idx="13">
                  <c:v>79</c:v>
                </c:pt>
                <c:pt idx="14">
                  <c:v>80</c:v>
                </c:pt>
                <c:pt idx="15">
                  <c:v>81</c:v>
                </c:pt>
                <c:pt idx="16">
                  <c:v>82</c:v>
                </c:pt>
                <c:pt idx="17">
                  <c:v>83</c:v>
                </c:pt>
                <c:pt idx="18">
                  <c:v>84</c:v>
                </c:pt>
                <c:pt idx="19">
                  <c:v>85</c:v>
                </c:pt>
                <c:pt idx="20">
                  <c:v>86</c:v>
                </c:pt>
                <c:pt idx="21">
                  <c:v>87</c:v>
                </c:pt>
                <c:pt idx="22">
                  <c:v>88</c:v>
                </c:pt>
                <c:pt idx="23">
                  <c:v>89</c:v>
                </c:pt>
                <c:pt idx="24">
                  <c:v>90</c:v>
                </c:pt>
                <c:pt idx="25">
                  <c:v>91</c:v>
                </c:pt>
                <c:pt idx="26">
                  <c:v>92</c:v>
                </c:pt>
                <c:pt idx="27">
                  <c:v>93</c:v>
                </c:pt>
                <c:pt idx="28">
                  <c:v>94</c:v>
                </c:pt>
                <c:pt idx="29">
                  <c:v>95</c:v>
                </c:pt>
                <c:pt idx="30">
                  <c:v>96</c:v>
                </c:pt>
                <c:pt idx="31">
                  <c:v>97</c:v>
                </c:pt>
                <c:pt idx="32">
                  <c:v>98</c:v>
                </c:pt>
                <c:pt idx="33">
                  <c:v>99</c:v>
                </c:pt>
                <c:pt idx="34">
                  <c:v>00</c:v>
                </c:pt>
                <c:pt idx="35">
                  <c:v>01</c:v>
                </c:pt>
                <c:pt idx="36">
                  <c:v>02</c:v>
                </c:pt>
                <c:pt idx="37">
                  <c:v>03</c:v>
                </c:pt>
                <c:pt idx="38">
                  <c:v>04</c:v>
                </c:pt>
                <c:pt idx="39">
                  <c:v>05</c:v>
                </c:pt>
                <c:pt idx="40">
                  <c:v>06</c:v>
                </c:pt>
                <c:pt idx="41">
                  <c:v>07</c:v>
                </c:pt>
                <c:pt idx="42">
                  <c:v>08</c:v>
                </c:pt>
                <c:pt idx="43">
                  <c:v>09</c:v>
                </c:pt>
                <c:pt idx="44">
                  <c:v>10</c:v>
                </c:pt>
                <c:pt idx="45">
                  <c:v>11</c:v>
                </c:pt>
                <c:pt idx="46">
                  <c:v>12e</c:v>
                </c:pt>
                <c:pt idx="47">
                  <c:v>13p</c:v>
                </c:pt>
              </c:strCache>
            </c:strRef>
          </c:cat>
          <c:val>
            <c:numRef>
              <c:f>WSTOCKS!$L$6:$L$53</c:f>
              <c:numCache>
                <c:formatCode>General</c:formatCode>
                <c:ptCount val="48"/>
                <c:pt idx="3" formatCode="0.00;[Red]0.00">
                  <c:v>4.6612328069281856</c:v>
                </c:pt>
                <c:pt idx="4">
                  <c:v>-12.533463129715273</c:v>
                </c:pt>
                <c:pt idx="5">
                  <c:v>13.550361713967737</c:v>
                </c:pt>
                <c:pt idx="6">
                  <c:v>42.514089683900927</c:v>
                </c:pt>
                <c:pt idx="7">
                  <c:v>67.331499312242087</c:v>
                </c:pt>
                <c:pt idx="8">
                  <c:v>63.645704891080968</c:v>
                </c:pt>
                <c:pt idx="9">
                  <c:v>1.1051111390179704</c:v>
                </c:pt>
                <c:pt idx="10">
                  <c:v>-22.469258477207806</c:v>
                </c:pt>
                <c:pt idx="11">
                  <c:v>18.327459147709064</c:v>
                </c:pt>
                <c:pt idx="12">
                  <c:v>30.808285946385027</c:v>
                </c:pt>
                <c:pt idx="13">
                  <c:v>58.717590436267599</c:v>
                </c:pt>
                <c:pt idx="14">
                  <c:v>99.732629039094832</c:v>
                </c:pt>
                <c:pt idx="15">
                  <c:v>-24.95102520569413</c:v>
                </c:pt>
                <c:pt idx="16">
                  <c:v>-18.256764987383626</c:v>
                </c:pt>
                <c:pt idx="17">
                  <c:v>12.877094476525025</c:v>
                </c:pt>
                <c:pt idx="18">
                  <c:v>-15.027395941589369</c:v>
                </c:pt>
                <c:pt idx="19">
                  <c:v>-11.978012831628249</c:v>
                </c:pt>
                <c:pt idx="20">
                  <c:v>15.837849153610389</c:v>
                </c:pt>
                <c:pt idx="21">
                  <c:v>21.485259554957878</c:v>
                </c:pt>
                <c:pt idx="22">
                  <c:v>-2.1108984173193965</c:v>
                </c:pt>
                <c:pt idx="23">
                  <c:v>-12.725630512714011</c:v>
                </c:pt>
                <c:pt idx="24">
                  <c:v>0.53349500510686387</c:v>
                </c:pt>
                <c:pt idx="25">
                  <c:v>-5</c:v>
                </c:pt>
                <c:pt idx="26">
                  <c:v>-5.2</c:v>
                </c:pt>
                <c:pt idx="27">
                  <c:v>4.6934828562563089</c:v>
                </c:pt>
                <c:pt idx="28">
                  <c:v>6.7099999124743146</c:v>
                </c:pt>
                <c:pt idx="29">
                  <c:v>0.15415976977984885</c:v>
                </c:pt>
                <c:pt idx="30">
                  <c:v>1.1646458569701881</c:v>
                </c:pt>
                <c:pt idx="31">
                  <c:v>-14.520853848429976</c:v>
                </c:pt>
                <c:pt idx="32">
                  <c:v>-11.218505843781593</c:v>
                </c:pt>
                <c:pt idx="33">
                  <c:v>-5.2628836987318319</c:v>
                </c:pt>
                <c:pt idx="34">
                  <c:v>0.24441309344261242</c:v>
                </c:pt>
                <c:pt idx="35">
                  <c:v>-3.1278867049966412</c:v>
                </c:pt>
                <c:pt idx="36">
                  <c:v>14.456027113368926</c:v>
                </c:pt>
                <c:pt idx="37">
                  <c:v>17.085416792628294</c:v>
                </c:pt>
                <c:pt idx="38">
                  <c:v>12.631256694703469</c:v>
                </c:pt>
                <c:pt idx="39">
                  <c:v>8.8682479493680013</c:v>
                </c:pt>
                <c:pt idx="40">
                  <c:v>35.897324209932492</c:v>
                </c:pt>
                <c:pt idx="41">
                  <c:v>15.401483539148028</c:v>
                </c:pt>
                <c:pt idx="42">
                  <c:v>24.670185857111775</c:v>
                </c:pt>
                <c:pt idx="43">
                  <c:v>11.671771855347764</c:v>
                </c:pt>
                <c:pt idx="44">
                  <c:v>26.052573761323167</c:v>
                </c:pt>
                <c:pt idx="45" formatCode="0.00;[Red]0.00">
                  <c:v>27.947375447773453</c:v>
                </c:pt>
                <c:pt idx="46" formatCode="0.00;[Red]0.00">
                  <c:v>6.2435246511514269</c:v>
                </c:pt>
                <c:pt idx="47" formatCode="0.00;[Red]0.00">
                  <c:v>-5.9</c:v>
                </c:pt>
              </c:numCache>
            </c:numRef>
          </c:val>
          <c:smooth val="0"/>
        </c:ser>
        <c:dLbls>
          <c:showLegendKey val="0"/>
          <c:showVal val="0"/>
          <c:showCatName val="0"/>
          <c:showSerName val="0"/>
          <c:showPercent val="0"/>
          <c:showBubbleSize val="0"/>
        </c:dLbls>
        <c:marker val="1"/>
        <c:smooth val="0"/>
        <c:axId val="98067968"/>
        <c:axId val="98069504"/>
      </c:lineChart>
      <c:catAx>
        <c:axId val="98067968"/>
        <c:scaling>
          <c:orientation val="minMax"/>
        </c:scaling>
        <c:delete val="0"/>
        <c:axPos val="b"/>
        <c:numFmt formatCode="General" sourceLinked="1"/>
        <c:majorTickMark val="cross"/>
        <c:minorTickMark val="none"/>
        <c:tickLblPos val="low"/>
        <c:spPr>
          <a:ln w="12700">
            <a:solidFill>
              <a:srgbClr val="000000"/>
            </a:solidFill>
            <a:prstDash val="solid"/>
          </a:ln>
        </c:spPr>
        <c:txPr>
          <a:bodyPr rot="0" vert="horz"/>
          <a:lstStyle/>
          <a:p>
            <a:pPr>
              <a:defRPr/>
            </a:pPr>
            <a:endParaRPr lang="zh-CN"/>
          </a:p>
        </c:txPr>
        <c:crossAx val="98069504"/>
        <c:crossesAt val="-40"/>
        <c:auto val="0"/>
        <c:lblAlgn val="ctr"/>
        <c:lblOffset val="100"/>
        <c:tickLblSkip val="3"/>
        <c:tickMarkSkip val="1"/>
        <c:noMultiLvlLbl val="0"/>
      </c:catAx>
      <c:valAx>
        <c:axId val="98069504"/>
        <c:scaling>
          <c:orientation val="minMax"/>
          <c:max val="110"/>
          <c:min val="-30"/>
        </c:scaling>
        <c:delete val="0"/>
        <c:axPos val="l"/>
        <c:majorGridlines>
          <c:spPr>
            <a:ln w="3175">
              <a:solidFill>
                <a:srgbClr val="000000"/>
              </a:solidFill>
              <a:prstDash val="solid"/>
            </a:ln>
          </c:spPr>
        </c:majorGridlines>
        <c:numFmt formatCode="0" sourceLinked="0"/>
        <c:majorTickMark val="cross"/>
        <c:minorTickMark val="none"/>
        <c:tickLblPos val="nextTo"/>
        <c:spPr>
          <a:ln w="12700">
            <a:solidFill>
              <a:srgbClr val="000000"/>
            </a:solidFill>
            <a:prstDash val="solid"/>
          </a:ln>
        </c:spPr>
        <c:txPr>
          <a:bodyPr rot="0" vert="horz"/>
          <a:lstStyle/>
          <a:p>
            <a:pPr>
              <a:defRPr/>
            </a:pPr>
            <a:endParaRPr lang="zh-CN"/>
          </a:p>
        </c:txPr>
        <c:crossAx val="98067968"/>
        <c:crosses val="autoZero"/>
        <c:crossBetween val="between"/>
        <c:majorUnit val="20"/>
      </c:valAx>
      <c:valAx>
        <c:axId val="98071296"/>
        <c:scaling>
          <c:orientation val="minMax"/>
          <c:max val="60"/>
          <c:min val="-10"/>
        </c:scaling>
        <c:delete val="0"/>
        <c:axPos val="r"/>
        <c:numFmt formatCode="0" sourceLinked="0"/>
        <c:majorTickMark val="out"/>
        <c:minorTickMark val="none"/>
        <c:tickLblPos val="nextTo"/>
        <c:crossAx val="98072832"/>
        <c:crosses val="max"/>
        <c:crossBetween val="between"/>
      </c:valAx>
      <c:catAx>
        <c:axId val="98072832"/>
        <c:scaling>
          <c:orientation val="minMax"/>
        </c:scaling>
        <c:delete val="1"/>
        <c:axPos val="b"/>
        <c:majorTickMark val="out"/>
        <c:minorTickMark val="none"/>
        <c:tickLblPos val="none"/>
        <c:crossAx val="98071296"/>
        <c:crossesAt val="0"/>
        <c:auto val="0"/>
        <c:lblAlgn val="ctr"/>
        <c:lblOffset val="100"/>
        <c:noMultiLvlLbl val="0"/>
      </c:catAx>
      <c:spPr>
        <a:noFill/>
        <a:ln w="25400">
          <a:noFill/>
        </a:ln>
      </c:spPr>
    </c:plotArea>
    <c:plotVisOnly val="0"/>
    <c:dispBlanksAs val="gap"/>
    <c:showDLblsOverMax val="0"/>
  </c:chart>
  <c:spPr>
    <a:noFill/>
    <a:ln w="9525">
      <a:noFill/>
    </a:ln>
  </c:spPr>
  <c:txPr>
    <a:bodyPr/>
    <a:lstStyle/>
    <a:p>
      <a:pPr>
        <a:defRPr sz="12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751482453582189E-2"/>
          <c:y val="0.17257217847769041"/>
          <c:w val="0.88884733158355878"/>
          <c:h val="0.73544394450693651"/>
        </c:manualLayout>
      </c:layout>
      <c:barChart>
        <c:barDir val="col"/>
        <c:grouping val="stacked"/>
        <c:varyColors val="0"/>
        <c:ser>
          <c:idx val="0"/>
          <c:order val="0"/>
          <c:tx>
            <c:strRef>
              <c:f>Sheet1!$A$2</c:f>
              <c:strCache>
                <c:ptCount val="1"/>
                <c:pt idx="0">
                  <c:v>Fabrication Demand</c:v>
                </c:pt>
              </c:strCache>
            </c:strRef>
          </c:tx>
          <c:spPr>
            <a:solidFill>
              <a:srgbClr val="002060"/>
            </a:solidFill>
          </c:spPr>
          <c:invertIfNegative val="0"/>
          <c:cat>
            <c:strRef>
              <c:f>Sheet1!$C$1:$O$1</c:f>
              <c:strCache>
                <c:ptCount val="13"/>
                <c:pt idx="0">
                  <c:v>01</c:v>
                </c:pt>
                <c:pt idx="1">
                  <c:v>02</c:v>
                </c:pt>
                <c:pt idx="2">
                  <c:v>03</c:v>
                </c:pt>
                <c:pt idx="3">
                  <c:v>04</c:v>
                </c:pt>
                <c:pt idx="4">
                  <c:v>05</c:v>
                </c:pt>
                <c:pt idx="5">
                  <c:v>06</c:v>
                </c:pt>
                <c:pt idx="6">
                  <c:v>07</c:v>
                </c:pt>
                <c:pt idx="7">
                  <c:v>08</c:v>
                </c:pt>
                <c:pt idx="8">
                  <c:v>09</c:v>
                </c:pt>
                <c:pt idx="9">
                  <c:v>10</c:v>
                </c:pt>
                <c:pt idx="10">
                  <c:v>11</c:v>
                </c:pt>
                <c:pt idx="11">
                  <c:v>12e</c:v>
                </c:pt>
                <c:pt idx="12">
                  <c:v>13p</c:v>
                </c:pt>
              </c:strCache>
            </c:strRef>
          </c:cat>
          <c:val>
            <c:numRef>
              <c:f>Sheet1!$C$2:$O$2</c:f>
              <c:numCache>
                <c:formatCode>#,##0</c:formatCode>
                <c:ptCount val="13"/>
                <c:pt idx="0">
                  <c:v>7.0138623658425434</c:v>
                </c:pt>
                <c:pt idx="1">
                  <c:v>6.6778872302784036</c:v>
                </c:pt>
                <c:pt idx="2">
                  <c:v>6.8601300137095365</c:v>
                </c:pt>
                <c:pt idx="3">
                  <c:v>7.6500613855305124</c:v>
                </c:pt>
                <c:pt idx="4">
                  <c:v>8.4816872275560566</c:v>
                </c:pt>
                <c:pt idx="5">
                  <c:v>8.8377515925098606</c:v>
                </c:pt>
                <c:pt idx="6">
                  <c:v>10.389950154696022</c:v>
                </c:pt>
                <c:pt idx="7">
                  <c:v>11.684699934284026</c:v>
                </c:pt>
                <c:pt idx="8">
                  <c:v>12.511161858890468</c:v>
                </c:pt>
                <c:pt idx="9">
                  <c:v>14.094672574408024</c:v>
                </c:pt>
                <c:pt idx="10">
                  <c:v>15.922926547936926</c:v>
                </c:pt>
                <c:pt idx="11">
                  <c:v>17.628777135112919</c:v>
                </c:pt>
                <c:pt idx="12" formatCode="General">
                  <c:v>19.633731918887133</c:v>
                </c:pt>
              </c:numCache>
            </c:numRef>
          </c:val>
        </c:ser>
        <c:ser>
          <c:idx val="1"/>
          <c:order val="1"/>
          <c:tx>
            <c:strRef>
              <c:f>Sheet1!$A$3</c:f>
              <c:strCache>
                <c:ptCount val="1"/>
                <c:pt idx="0">
                  <c:v>Net Investment Demand</c:v>
                </c:pt>
              </c:strCache>
            </c:strRef>
          </c:tx>
          <c:spPr>
            <a:solidFill>
              <a:srgbClr val="C00000"/>
            </a:solidFill>
          </c:spPr>
          <c:invertIfNegative val="0"/>
          <c:cat>
            <c:strRef>
              <c:f>Sheet1!$C$1:$O$1</c:f>
              <c:strCache>
                <c:ptCount val="13"/>
                <c:pt idx="0">
                  <c:v>01</c:v>
                </c:pt>
                <c:pt idx="1">
                  <c:v>02</c:v>
                </c:pt>
                <c:pt idx="2">
                  <c:v>03</c:v>
                </c:pt>
                <c:pt idx="3">
                  <c:v>04</c:v>
                </c:pt>
                <c:pt idx="4">
                  <c:v>05</c:v>
                </c:pt>
                <c:pt idx="5">
                  <c:v>06</c:v>
                </c:pt>
                <c:pt idx="6">
                  <c:v>07</c:v>
                </c:pt>
                <c:pt idx="7">
                  <c:v>08</c:v>
                </c:pt>
                <c:pt idx="8">
                  <c:v>09</c:v>
                </c:pt>
                <c:pt idx="9">
                  <c:v>10</c:v>
                </c:pt>
                <c:pt idx="10">
                  <c:v>11</c:v>
                </c:pt>
                <c:pt idx="11">
                  <c:v>12e</c:v>
                </c:pt>
                <c:pt idx="12">
                  <c:v>13p</c:v>
                </c:pt>
              </c:strCache>
            </c:strRef>
          </c:cat>
          <c:val>
            <c:numRef>
              <c:f>Sheet1!$C$3:$O$3</c:f>
              <c:numCache>
                <c:formatCode>#,##0</c:formatCode>
                <c:ptCount val="13"/>
                <c:pt idx="0">
                  <c:v>0.66380022373066061</c:v>
                </c:pt>
                <c:pt idx="1">
                  <c:v>2.4338594113877177</c:v>
                </c:pt>
                <c:pt idx="2">
                  <c:v>4.2673398367901951</c:v>
                </c:pt>
                <c:pt idx="3">
                  <c:v>0.83516365714149265</c:v>
                </c:pt>
                <c:pt idx="4">
                  <c:v>1.4152127968287587</c:v>
                </c:pt>
                <c:pt idx="5">
                  <c:v>1.8629170968749404</c:v>
                </c:pt>
                <c:pt idx="6">
                  <c:v>0.57927372103858199</c:v>
                </c:pt>
                <c:pt idx="7">
                  <c:v>0.67173220500080411</c:v>
                </c:pt>
                <c:pt idx="8">
                  <c:v>1.3651003736695293</c:v>
                </c:pt>
                <c:pt idx="9">
                  <c:v>5.9769099249855984</c:v>
                </c:pt>
                <c:pt idx="10">
                  <c:v>9.8164467680775047</c:v>
                </c:pt>
                <c:pt idx="11">
                  <c:v>18.498245201388492</c:v>
                </c:pt>
                <c:pt idx="12" formatCode="General">
                  <c:v>23.59093902906805</c:v>
                </c:pt>
              </c:numCache>
            </c:numRef>
          </c:val>
        </c:ser>
        <c:dLbls>
          <c:showLegendKey val="0"/>
          <c:showVal val="0"/>
          <c:showCatName val="0"/>
          <c:showSerName val="0"/>
          <c:showPercent val="0"/>
          <c:showBubbleSize val="0"/>
        </c:dLbls>
        <c:gapWidth val="150"/>
        <c:overlap val="100"/>
        <c:axId val="98149504"/>
        <c:axId val="98151040"/>
      </c:barChart>
      <c:barChart>
        <c:barDir val="col"/>
        <c:grouping val="stacked"/>
        <c:varyColors val="0"/>
        <c:ser>
          <c:idx val="2"/>
          <c:order val="2"/>
          <c:spPr>
            <a:solidFill>
              <a:srgbClr val="002060"/>
            </a:solidFill>
          </c:spPr>
          <c:invertIfNegative val="0"/>
          <c:val>
            <c:numRef>
              <c:f>Sheet1!$C$2:$O$2</c:f>
              <c:numCache>
                <c:formatCode>#,##0</c:formatCode>
                <c:ptCount val="13"/>
                <c:pt idx="0">
                  <c:v>7.0138623658425434</c:v>
                </c:pt>
                <c:pt idx="1">
                  <c:v>6.6778872302784036</c:v>
                </c:pt>
                <c:pt idx="2">
                  <c:v>6.8601300137095365</c:v>
                </c:pt>
                <c:pt idx="3">
                  <c:v>7.6500613855305124</c:v>
                </c:pt>
                <c:pt idx="4">
                  <c:v>8.4816872275560566</c:v>
                </c:pt>
                <c:pt idx="5">
                  <c:v>8.8377515925098606</c:v>
                </c:pt>
                <c:pt idx="6">
                  <c:v>10.389950154696022</c:v>
                </c:pt>
                <c:pt idx="7">
                  <c:v>11.684699934284026</c:v>
                </c:pt>
                <c:pt idx="8">
                  <c:v>12.511161858890468</c:v>
                </c:pt>
                <c:pt idx="9">
                  <c:v>14.094672574408024</c:v>
                </c:pt>
                <c:pt idx="10">
                  <c:v>15.922926547936926</c:v>
                </c:pt>
                <c:pt idx="11">
                  <c:v>17.628777135112919</c:v>
                </c:pt>
                <c:pt idx="12" formatCode="General">
                  <c:v>19.633731918887133</c:v>
                </c:pt>
              </c:numCache>
            </c:numRef>
          </c:val>
        </c:ser>
        <c:dLbls>
          <c:showLegendKey val="0"/>
          <c:showVal val="0"/>
          <c:showCatName val="0"/>
          <c:showSerName val="0"/>
          <c:showPercent val="0"/>
          <c:showBubbleSize val="0"/>
        </c:dLbls>
        <c:gapWidth val="150"/>
        <c:overlap val="100"/>
        <c:axId val="98166656"/>
        <c:axId val="98165120"/>
      </c:barChart>
      <c:catAx>
        <c:axId val="98149504"/>
        <c:scaling>
          <c:orientation val="minMax"/>
        </c:scaling>
        <c:delete val="0"/>
        <c:axPos val="b"/>
        <c:majorTickMark val="out"/>
        <c:minorTickMark val="none"/>
        <c:tickLblPos val="nextTo"/>
        <c:txPr>
          <a:bodyPr/>
          <a:lstStyle/>
          <a:p>
            <a:pPr>
              <a:defRPr sz="1000"/>
            </a:pPr>
            <a:endParaRPr lang="zh-CN"/>
          </a:p>
        </c:txPr>
        <c:crossAx val="98151040"/>
        <c:crosses val="autoZero"/>
        <c:auto val="1"/>
        <c:lblAlgn val="ctr"/>
        <c:lblOffset val="100"/>
        <c:noMultiLvlLbl val="0"/>
      </c:catAx>
      <c:valAx>
        <c:axId val="98151040"/>
        <c:scaling>
          <c:orientation val="minMax"/>
          <c:max val="50"/>
        </c:scaling>
        <c:delete val="0"/>
        <c:axPos val="l"/>
        <c:majorGridlines>
          <c:spPr>
            <a:ln>
              <a:solidFill>
                <a:sysClr val="windowText" lastClr="000000"/>
              </a:solidFill>
            </a:ln>
          </c:spPr>
        </c:majorGridlines>
        <c:numFmt formatCode="#,##0" sourceLinked="1"/>
        <c:majorTickMark val="out"/>
        <c:minorTickMark val="none"/>
        <c:tickLblPos val="nextTo"/>
        <c:txPr>
          <a:bodyPr/>
          <a:lstStyle/>
          <a:p>
            <a:pPr>
              <a:defRPr sz="1000"/>
            </a:pPr>
            <a:endParaRPr lang="zh-CN"/>
          </a:p>
        </c:txPr>
        <c:crossAx val="98149504"/>
        <c:crosses val="autoZero"/>
        <c:crossBetween val="between"/>
      </c:valAx>
      <c:valAx>
        <c:axId val="98165120"/>
        <c:scaling>
          <c:orientation val="minMax"/>
          <c:max val="50"/>
          <c:min val="0"/>
        </c:scaling>
        <c:delete val="0"/>
        <c:axPos val="r"/>
        <c:numFmt formatCode="#,##0" sourceLinked="1"/>
        <c:majorTickMark val="out"/>
        <c:minorTickMark val="none"/>
        <c:tickLblPos val="nextTo"/>
        <c:txPr>
          <a:bodyPr/>
          <a:lstStyle/>
          <a:p>
            <a:pPr>
              <a:defRPr sz="1000"/>
            </a:pPr>
            <a:endParaRPr lang="zh-CN"/>
          </a:p>
        </c:txPr>
        <c:crossAx val="98166656"/>
        <c:crosses val="max"/>
        <c:crossBetween val="between"/>
        <c:majorUnit val="5"/>
      </c:valAx>
      <c:catAx>
        <c:axId val="98166656"/>
        <c:scaling>
          <c:orientation val="minMax"/>
        </c:scaling>
        <c:delete val="1"/>
        <c:axPos val="b"/>
        <c:majorTickMark val="out"/>
        <c:minorTickMark val="none"/>
        <c:tickLblPos val="none"/>
        <c:crossAx val="98165120"/>
        <c:crosses val="autoZero"/>
        <c:auto val="1"/>
        <c:lblAlgn val="ctr"/>
        <c:lblOffset val="100"/>
        <c:noMultiLvlLbl val="0"/>
      </c:catAx>
    </c:plotArea>
    <c:legend>
      <c:legendPos val="r"/>
      <c:legendEntry>
        <c:idx val="2"/>
        <c:delete val="1"/>
      </c:legendEntry>
      <c:layout>
        <c:manualLayout>
          <c:xMode val="edge"/>
          <c:yMode val="edge"/>
          <c:x val="7.2175804413337222E-2"/>
          <c:y val="0.18409561304836899"/>
          <c:w val="0.80232635851074152"/>
          <c:h val="7.3742344706911711E-2"/>
        </c:manualLayout>
      </c:layout>
      <c:overlay val="0"/>
      <c:txPr>
        <a:bodyPr/>
        <a:lstStyle/>
        <a:p>
          <a:pPr>
            <a:defRPr sz="1200"/>
          </a:pPr>
          <a:endParaRPr lang="zh-CN"/>
        </a:p>
      </c:txPr>
    </c:legend>
    <c:plotVisOnly val="1"/>
    <c:dispBlanksAs val="gap"/>
    <c:showDLblsOverMax val="0"/>
  </c:chart>
  <c:spPr>
    <a:noFill/>
    <a:ln>
      <a:noFill/>
    </a:ln>
  </c:spPr>
  <c:txPr>
    <a:bodyPr/>
    <a:lstStyle/>
    <a:p>
      <a:pPr>
        <a:defRPr sz="800" b="1">
          <a:latin typeface="Times New Roman" pitchFamily="18" charset="0"/>
          <a:cs typeface="Times New Roman" pitchFamily="18" charset="0"/>
        </a:defRPr>
      </a:pPr>
      <a:endParaRPr lang="zh-CN"/>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1881014873140933E-2"/>
          <c:y val="0.17177071616047995"/>
          <c:w val="0.87798191892680244"/>
          <c:h val="0.74095294338207762"/>
        </c:manualLayout>
      </c:layout>
      <c:barChart>
        <c:barDir val="col"/>
        <c:grouping val="stacked"/>
        <c:varyColors val="0"/>
        <c:ser>
          <c:idx val="0"/>
          <c:order val="0"/>
          <c:tx>
            <c:strRef>
              <c:f>Charts!$G$2</c:f>
              <c:strCache>
                <c:ptCount val="1"/>
                <c:pt idx="0">
                  <c:v>Fabrication Demand</c:v>
                </c:pt>
              </c:strCache>
            </c:strRef>
          </c:tx>
          <c:spPr>
            <a:solidFill>
              <a:srgbClr val="002060"/>
            </a:solidFill>
          </c:spPr>
          <c:invertIfNegative val="0"/>
          <c:cat>
            <c:strRef>
              <c:f>Charts!$H$1:$T$1</c:f>
              <c:strCache>
                <c:ptCount val="13"/>
                <c:pt idx="0">
                  <c:v>01</c:v>
                </c:pt>
                <c:pt idx="1">
                  <c:v>02</c:v>
                </c:pt>
                <c:pt idx="2">
                  <c:v>03</c:v>
                </c:pt>
                <c:pt idx="3">
                  <c:v>04</c:v>
                </c:pt>
                <c:pt idx="4">
                  <c:v>05</c:v>
                </c:pt>
                <c:pt idx="5">
                  <c:v>06</c:v>
                </c:pt>
                <c:pt idx="6">
                  <c:v>07</c:v>
                </c:pt>
                <c:pt idx="7">
                  <c:v>08</c:v>
                </c:pt>
                <c:pt idx="8">
                  <c:v>09</c:v>
                </c:pt>
                <c:pt idx="9">
                  <c:v>10</c:v>
                </c:pt>
                <c:pt idx="10">
                  <c:v>11</c:v>
                </c:pt>
                <c:pt idx="11">
                  <c:v>12</c:v>
                </c:pt>
                <c:pt idx="12">
                  <c:v>13p</c:v>
                </c:pt>
              </c:strCache>
            </c:strRef>
          </c:cat>
          <c:val>
            <c:numRef>
              <c:f>Charts!$H$2:$T$2</c:f>
              <c:numCache>
                <c:formatCode>#,##0</c:formatCode>
                <c:ptCount val="13"/>
                <c:pt idx="0">
                  <c:v>9966.711999999985</c:v>
                </c:pt>
                <c:pt idx="1">
                  <c:v>8922.9551999999494</c:v>
                </c:pt>
                <c:pt idx="2">
                  <c:v>10819.779999999981</c:v>
                </c:pt>
                <c:pt idx="3">
                  <c:v>11402.224000000018</c:v>
                </c:pt>
                <c:pt idx="4">
                  <c:v>12509.7</c:v>
                </c:pt>
                <c:pt idx="5">
                  <c:v>16023.7</c:v>
                </c:pt>
                <c:pt idx="6">
                  <c:v>15382</c:v>
                </c:pt>
                <c:pt idx="7">
                  <c:v>17299.999999999996</c:v>
                </c:pt>
                <c:pt idx="8">
                  <c:v>14400</c:v>
                </c:pt>
                <c:pt idx="9">
                  <c:v>15000</c:v>
                </c:pt>
                <c:pt idx="10">
                  <c:v>15544.4</c:v>
                </c:pt>
                <c:pt idx="11">
                  <c:v>16575.387200000001</c:v>
                </c:pt>
                <c:pt idx="12">
                  <c:v>17313</c:v>
                </c:pt>
              </c:numCache>
            </c:numRef>
          </c:val>
        </c:ser>
        <c:ser>
          <c:idx val="1"/>
          <c:order val="1"/>
          <c:tx>
            <c:strRef>
              <c:f>Charts!$G$3</c:f>
              <c:strCache>
                <c:ptCount val="1"/>
                <c:pt idx="0">
                  <c:v>Investment Demand</c:v>
                </c:pt>
              </c:strCache>
            </c:strRef>
          </c:tx>
          <c:spPr>
            <a:solidFill>
              <a:srgbClr val="C00000"/>
            </a:solidFill>
          </c:spPr>
          <c:invertIfNegative val="0"/>
          <c:cat>
            <c:strRef>
              <c:f>Charts!$H$1:$T$1</c:f>
              <c:strCache>
                <c:ptCount val="13"/>
                <c:pt idx="0">
                  <c:v>01</c:v>
                </c:pt>
                <c:pt idx="1">
                  <c:v>02</c:v>
                </c:pt>
                <c:pt idx="2">
                  <c:v>03</c:v>
                </c:pt>
                <c:pt idx="3">
                  <c:v>04</c:v>
                </c:pt>
                <c:pt idx="4">
                  <c:v>05</c:v>
                </c:pt>
                <c:pt idx="5">
                  <c:v>06</c:v>
                </c:pt>
                <c:pt idx="6">
                  <c:v>07</c:v>
                </c:pt>
                <c:pt idx="7">
                  <c:v>08</c:v>
                </c:pt>
                <c:pt idx="8">
                  <c:v>09</c:v>
                </c:pt>
                <c:pt idx="9">
                  <c:v>10</c:v>
                </c:pt>
                <c:pt idx="10">
                  <c:v>11</c:v>
                </c:pt>
                <c:pt idx="11">
                  <c:v>12</c:v>
                </c:pt>
                <c:pt idx="12">
                  <c:v>13p</c:v>
                </c:pt>
              </c:strCache>
            </c:strRef>
          </c:cat>
          <c:val>
            <c:numRef>
              <c:f>Charts!$H$3:$T$3</c:f>
              <c:numCache>
                <c:formatCode>#,##0</c:formatCode>
                <c:ptCount val="13"/>
                <c:pt idx="0">
                  <c:v>11574.287999999975</c:v>
                </c:pt>
                <c:pt idx="1">
                  <c:v>9838.1447999999982</c:v>
                </c:pt>
                <c:pt idx="2">
                  <c:v>10560.319999999967</c:v>
                </c:pt>
                <c:pt idx="3">
                  <c:v>13675.399999999967</c:v>
                </c:pt>
                <c:pt idx="4">
                  <c:v>17390.400000000001</c:v>
                </c:pt>
                <c:pt idx="5">
                  <c:v>17490.5</c:v>
                </c:pt>
                <c:pt idx="6">
                  <c:v>14932.3</c:v>
                </c:pt>
                <c:pt idx="7">
                  <c:v>12600</c:v>
                </c:pt>
                <c:pt idx="8">
                  <c:v>12364.089999999971</c:v>
                </c:pt>
                <c:pt idx="9">
                  <c:v>15647.241599999998</c:v>
                </c:pt>
                <c:pt idx="10">
                  <c:v>11895.795999999971</c:v>
                </c:pt>
                <c:pt idx="11">
                  <c:v>7900</c:v>
                </c:pt>
                <c:pt idx="12">
                  <c:v>5925</c:v>
                </c:pt>
              </c:numCache>
            </c:numRef>
          </c:val>
        </c:ser>
        <c:dLbls>
          <c:showLegendKey val="0"/>
          <c:showVal val="0"/>
          <c:showCatName val="0"/>
          <c:showSerName val="0"/>
          <c:showPercent val="0"/>
          <c:showBubbleSize val="0"/>
        </c:dLbls>
        <c:gapWidth val="150"/>
        <c:overlap val="100"/>
        <c:axId val="98225536"/>
        <c:axId val="98227328"/>
      </c:barChart>
      <c:barChart>
        <c:barDir val="col"/>
        <c:grouping val="stacked"/>
        <c:varyColors val="0"/>
        <c:ser>
          <c:idx val="2"/>
          <c:order val="2"/>
          <c:spPr>
            <a:noFill/>
          </c:spPr>
          <c:invertIfNegative val="0"/>
          <c:val>
            <c:numRef>
              <c:f>Charts!$H$3:$T$3</c:f>
              <c:numCache>
                <c:formatCode>#,##0</c:formatCode>
                <c:ptCount val="13"/>
                <c:pt idx="0">
                  <c:v>11574.287999999975</c:v>
                </c:pt>
                <c:pt idx="1">
                  <c:v>9838.1447999999982</c:v>
                </c:pt>
                <c:pt idx="2">
                  <c:v>10560.319999999967</c:v>
                </c:pt>
                <c:pt idx="3">
                  <c:v>13675.399999999967</c:v>
                </c:pt>
                <c:pt idx="4">
                  <c:v>17390.400000000001</c:v>
                </c:pt>
                <c:pt idx="5">
                  <c:v>17490.5</c:v>
                </c:pt>
                <c:pt idx="6">
                  <c:v>14932.3</c:v>
                </c:pt>
                <c:pt idx="7">
                  <c:v>12600</c:v>
                </c:pt>
                <c:pt idx="8">
                  <c:v>12364.089999999971</c:v>
                </c:pt>
                <c:pt idx="9">
                  <c:v>15647.241599999998</c:v>
                </c:pt>
                <c:pt idx="10">
                  <c:v>11895.795999999971</c:v>
                </c:pt>
                <c:pt idx="11">
                  <c:v>7900</c:v>
                </c:pt>
                <c:pt idx="12">
                  <c:v>5925</c:v>
                </c:pt>
              </c:numCache>
            </c:numRef>
          </c:val>
        </c:ser>
        <c:dLbls>
          <c:showLegendKey val="0"/>
          <c:showVal val="0"/>
          <c:showCatName val="0"/>
          <c:showSerName val="0"/>
          <c:showPercent val="0"/>
          <c:showBubbleSize val="0"/>
        </c:dLbls>
        <c:gapWidth val="150"/>
        <c:overlap val="100"/>
        <c:axId val="98229248"/>
        <c:axId val="98231040"/>
      </c:barChart>
      <c:catAx>
        <c:axId val="98225536"/>
        <c:scaling>
          <c:orientation val="minMax"/>
        </c:scaling>
        <c:delete val="0"/>
        <c:axPos val="b"/>
        <c:numFmt formatCode="General" sourceLinked="1"/>
        <c:majorTickMark val="out"/>
        <c:minorTickMark val="none"/>
        <c:tickLblPos val="nextTo"/>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98227328"/>
        <c:crosses val="autoZero"/>
        <c:auto val="1"/>
        <c:lblAlgn val="ctr"/>
        <c:lblOffset val="100"/>
        <c:noMultiLvlLbl val="0"/>
      </c:catAx>
      <c:valAx>
        <c:axId val="98227328"/>
        <c:scaling>
          <c:orientation val="minMax"/>
        </c:scaling>
        <c:delete val="0"/>
        <c:axPos val="l"/>
        <c:majorGridlines/>
        <c:numFmt formatCode="0" sourceLinked="0"/>
        <c:majorTickMark val="out"/>
        <c:minorTickMark val="none"/>
        <c:tickLblPos val="nextTo"/>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98225536"/>
        <c:crosses val="autoZero"/>
        <c:crossBetween val="between"/>
        <c:dispUnits>
          <c:builtInUnit val="thousands"/>
        </c:dispUnits>
      </c:valAx>
      <c:catAx>
        <c:axId val="98229248"/>
        <c:scaling>
          <c:orientation val="minMax"/>
        </c:scaling>
        <c:delete val="1"/>
        <c:axPos val="b"/>
        <c:majorTickMark val="out"/>
        <c:minorTickMark val="none"/>
        <c:tickLblPos val="none"/>
        <c:crossAx val="98231040"/>
        <c:crosses val="autoZero"/>
        <c:auto val="1"/>
        <c:lblAlgn val="ctr"/>
        <c:lblOffset val="100"/>
        <c:noMultiLvlLbl val="0"/>
      </c:catAx>
      <c:valAx>
        <c:axId val="98231040"/>
        <c:scaling>
          <c:orientation val="minMax"/>
          <c:max val="40000"/>
        </c:scaling>
        <c:delete val="0"/>
        <c:axPos val="r"/>
        <c:numFmt formatCode="0" sourceLinked="0"/>
        <c:majorTickMark val="out"/>
        <c:minorTickMark val="none"/>
        <c:tickLblPos val="nextTo"/>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98229248"/>
        <c:crosses val="max"/>
        <c:crossBetween val="between"/>
        <c:dispUnits>
          <c:builtInUnit val="thousands"/>
        </c:dispUnits>
      </c:valAx>
    </c:plotArea>
    <c:legend>
      <c:legendPos val="r"/>
      <c:legendEntry>
        <c:idx val="0"/>
        <c:txPr>
          <a:bodyPr/>
          <a:lstStyle/>
          <a:p>
            <a:pPr>
              <a:defRPr sz="1200" b="1" i="0" u="none" strike="noStrike" baseline="0">
                <a:solidFill>
                  <a:srgbClr val="000000"/>
                </a:solidFill>
                <a:latin typeface="Times New Roman"/>
                <a:ea typeface="Times New Roman"/>
                <a:cs typeface="Times New Roman"/>
              </a:defRPr>
            </a:pPr>
            <a:endParaRPr lang="zh-CN"/>
          </a:p>
        </c:txPr>
      </c:legendEntry>
      <c:legendEntry>
        <c:idx val="1"/>
        <c:txPr>
          <a:bodyPr/>
          <a:lstStyle/>
          <a:p>
            <a:pPr>
              <a:defRPr sz="1200" b="1" i="0" u="none" strike="noStrike" baseline="0">
                <a:solidFill>
                  <a:srgbClr val="000000"/>
                </a:solidFill>
                <a:latin typeface="Times New Roman"/>
                <a:ea typeface="Times New Roman"/>
                <a:cs typeface="Times New Roman"/>
              </a:defRPr>
            </a:pPr>
            <a:endParaRPr lang="zh-CN"/>
          </a:p>
        </c:txPr>
      </c:legendEntry>
      <c:legendEntry>
        <c:idx val="2"/>
        <c:delete val="1"/>
      </c:legendEntry>
      <c:layout>
        <c:manualLayout>
          <c:xMode val="edge"/>
          <c:yMode val="edge"/>
          <c:x val="9.5126234220722444E-2"/>
          <c:y val="0.20609767529058867"/>
          <c:w val="0.81353088676415453"/>
          <c:h val="7.4271653543307115E-2"/>
        </c:manualLayout>
      </c:layout>
      <c:overlay val="0"/>
      <c:txPr>
        <a:bodyPr/>
        <a:lstStyle/>
        <a:p>
          <a:pPr>
            <a:defRPr sz="825" b="1" i="0" u="none" strike="noStrike" baseline="0">
              <a:solidFill>
                <a:srgbClr val="000000"/>
              </a:solidFill>
              <a:latin typeface="Times New Roman"/>
              <a:ea typeface="Times New Roman"/>
              <a:cs typeface="Times New Roman"/>
            </a:defRPr>
          </a:pPr>
          <a:endParaRPr lang="zh-CN"/>
        </a:p>
      </c:txPr>
    </c:legend>
    <c:plotVisOnly val="1"/>
    <c:dispBlanksAs val="gap"/>
    <c:showDLblsOverMax val="0"/>
  </c:chart>
  <c:spPr>
    <a:ln>
      <a:noFill/>
    </a:ln>
  </c:spPr>
  <c:txPr>
    <a:bodyPr/>
    <a:lstStyle/>
    <a:p>
      <a:pPr>
        <a:defRPr sz="9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125560062568047E-2"/>
          <c:y val="0.12535597112860669"/>
          <c:w val="0.86223339033378565"/>
          <c:h val="0.80502023184601923"/>
        </c:manualLayout>
      </c:layout>
      <c:lineChart>
        <c:grouping val="standard"/>
        <c:varyColors val="0"/>
        <c:ser>
          <c:idx val="0"/>
          <c:order val="0"/>
          <c:tx>
            <c:v>Real Gold Prices</c:v>
          </c:tx>
          <c:spPr>
            <a:ln w="28575">
              <a:solidFill>
                <a:schemeClr val="tx1"/>
              </a:solidFill>
            </a:ln>
          </c:spPr>
          <c:marker>
            <c:symbol val="none"/>
          </c:marker>
          <c:cat>
            <c:numRef>
              <c:f>'US CPI'!$R$29:$R$73</c:f>
              <c:numCache>
                <c:formatCode>m/d/yyyy</c:formatCode>
                <c:ptCount val="45"/>
                <c:pt idx="0">
                  <c:v>24838</c:v>
                </c:pt>
                <c:pt idx="1">
                  <c:v>25204</c:v>
                </c:pt>
                <c:pt idx="2">
                  <c:v>25569</c:v>
                </c:pt>
                <c:pt idx="3">
                  <c:v>25934</c:v>
                </c:pt>
                <c:pt idx="4">
                  <c:v>26299</c:v>
                </c:pt>
                <c:pt idx="5">
                  <c:v>26665</c:v>
                </c:pt>
                <c:pt idx="6">
                  <c:v>27030</c:v>
                </c:pt>
                <c:pt idx="7">
                  <c:v>27395</c:v>
                </c:pt>
                <c:pt idx="8">
                  <c:v>27760</c:v>
                </c:pt>
                <c:pt idx="9">
                  <c:v>28126</c:v>
                </c:pt>
                <c:pt idx="10">
                  <c:v>28491</c:v>
                </c:pt>
                <c:pt idx="11">
                  <c:v>28856</c:v>
                </c:pt>
                <c:pt idx="12">
                  <c:v>29221</c:v>
                </c:pt>
                <c:pt idx="13">
                  <c:v>29587</c:v>
                </c:pt>
                <c:pt idx="14">
                  <c:v>29952</c:v>
                </c:pt>
                <c:pt idx="15">
                  <c:v>30317</c:v>
                </c:pt>
                <c:pt idx="16">
                  <c:v>30682</c:v>
                </c:pt>
                <c:pt idx="17">
                  <c:v>31048</c:v>
                </c:pt>
                <c:pt idx="18">
                  <c:v>31413</c:v>
                </c:pt>
                <c:pt idx="19">
                  <c:v>31778</c:v>
                </c:pt>
                <c:pt idx="20">
                  <c:v>32143</c:v>
                </c:pt>
                <c:pt idx="21">
                  <c:v>32509</c:v>
                </c:pt>
                <c:pt idx="22">
                  <c:v>32874</c:v>
                </c:pt>
                <c:pt idx="23">
                  <c:v>33239</c:v>
                </c:pt>
                <c:pt idx="24">
                  <c:v>33604</c:v>
                </c:pt>
                <c:pt idx="25">
                  <c:v>33970</c:v>
                </c:pt>
                <c:pt idx="26">
                  <c:v>34335</c:v>
                </c:pt>
                <c:pt idx="27">
                  <c:v>34700</c:v>
                </c:pt>
                <c:pt idx="28">
                  <c:v>35065</c:v>
                </c:pt>
                <c:pt idx="29">
                  <c:v>35431</c:v>
                </c:pt>
                <c:pt idx="30">
                  <c:v>35796</c:v>
                </c:pt>
                <c:pt idx="31">
                  <c:v>36161</c:v>
                </c:pt>
                <c:pt idx="32">
                  <c:v>36526</c:v>
                </c:pt>
                <c:pt idx="33">
                  <c:v>36892</c:v>
                </c:pt>
                <c:pt idx="34">
                  <c:v>37257</c:v>
                </c:pt>
                <c:pt idx="35">
                  <c:v>37622</c:v>
                </c:pt>
                <c:pt idx="36">
                  <c:v>37987</c:v>
                </c:pt>
                <c:pt idx="37">
                  <c:v>38353</c:v>
                </c:pt>
                <c:pt idx="38">
                  <c:v>38718</c:v>
                </c:pt>
                <c:pt idx="39">
                  <c:v>39083</c:v>
                </c:pt>
                <c:pt idx="40">
                  <c:v>39448</c:v>
                </c:pt>
                <c:pt idx="41">
                  <c:v>39814</c:v>
                </c:pt>
                <c:pt idx="42">
                  <c:v>40179</c:v>
                </c:pt>
                <c:pt idx="43">
                  <c:v>40544</c:v>
                </c:pt>
                <c:pt idx="44">
                  <c:v>40909</c:v>
                </c:pt>
              </c:numCache>
            </c:numRef>
          </c:cat>
          <c:val>
            <c:numRef>
              <c:f>'US CPI'!$T$29:$T$73</c:f>
              <c:numCache>
                <c:formatCode>0</c:formatCode>
                <c:ptCount val="45"/>
                <c:pt idx="0">
                  <c:v>238.49078364075325</c:v>
                </c:pt>
                <c:pt idx="1">
                  <c:v>240.26368395169794</c:v>
                </c:pt>
                <c:pt idx="2">
                  <c:v>196.40226549974597</c:v>
                </c:pt>
                <c:pt idx="3">
                  <c:v>214.35558172499339</c:v>
                </c:pt>
                <c:pt idx="4">
                  <c:v>298.73376881959126</c:v>
                </c:pt>
                <c:pt idx="5">
                  <c:v>481.25958973541481</c:v>
                </c:pt>
                <c:pt idx="6">
                  <c:v>734.36774969204646</c:v>
                </c:pt>
                <c:pt idx="7">
                  <c:v>675.72845796999854</c:v>
                </c:pt>
                <c:pt idx="8">
                  <c:v>484.72416363122704</c:v>
                </c:pt>
                <c:pt idx="9">
                  <c:v>542.13133150876831</c:v>
                </c:pt>
                <c:pt idx="10">
                  <c:v>667.73485316167853</c:v>
                </c:pt>
                <c:pt idx="11">
                  <c:v>984.66264317214507</c:v>
                </c:pt>
                <c:pt idx="12">
                  <c:v>1831.4164990256481</c:v>
                </c:pt>
                <c:pt idx="13">
                  <c:v>1186.8792986807575</c:v>
                </c:pt>
                <c:pt idx="14">
                  <c:v>897.30148293146931</c:v>
                </c:pt>
                <c:pt idx="15">
                  <c:v>983.8589349892826</c:v>
                </c:pt>
                <c:pt idx="16">
                  <c:v>793.47485205993155</c:v>
                </c:pt>
                <c:pt idx="17">
                  <c:v>670.50017964788162</c:v>
                </c:pt>
                <c:pt idx="18">
                  <c:v>763.94809419972296</c:v>
                </c:pt>
                <c:pt idx="19">
                  <c:v>900.08797188467645</c:v>
                </c:pt>
                <c:pt idx="20">
                  <c:v>844.39390072236381</c:v>
                </c:pt>
                <c:pt idx="21">
                  <c:v>698.04951838769102</c:v>
                </c:pt>
                <c:pt idx="22">
                  <c:v>663.10727440800349</c:v>
                </c:pt>
                <c:pt idx="23">
                  <c:v>597.95724092410046</c:v>
                </c:pt>
                <c:pt idx="24">
                  <c:v>549.02773815694366</c:v>
                </c:pt>
                <c:pt idx="25">
                  <c:v>558.58395118587839</c:v>
                </c:pt>
                <c:pt idx="26">
                  <c:v>581.44024363164158</c:v>
                </c:pt>
                <c:pt idx="27">
                  <c:v>566.0974716324439</c:v>
                </c:pt>
                <c:pt idx="28">
                  <c:v>556.1825280401215</c:v>
                </c:pt>
                <c:pt idx="29">
                  <c:v>462.30146234413922</c:v>
                </c:pt>
                <c:pt idx="30">
                  <c:v>403.24996110720537</c:v>
                </c:pt>
                <c:pt idx="31">
                  <c:v>373.24744235396957</c:v>
                </c:pt>
                <c:pt idx="32">
                  <c:v>361.55567457620589</c:v>
                </c:pt>
                <c:pt idx="33">
                  <c:v>340.02844064652515</c:v>
                </c:pt>
                <c:pt idx="34">
                  <c:v>383.79008561178318</c:v>
                </c:pt>
                <c:pt idx="35">
                  <c:v>440.64982190561091</c:v>
                </c:pt>
                <c:pt idx="36">
                  <c:v>484.51219331516086</c:v>
                </c:pt>
                <c:pt idx="37">
                  <c:v>511.04166380852945</c:v>
                </c:pt>
                <c:pt idx="38">
                  <c:v>678.00602830793946</c:v>
                </c:pt>
                <c:pt idx="39">
                  <c:v>763.08772375975695</c:v>
                </c:pt>
                <c:pt idx="40">
                  <c:v>922.04718039752447</c:v>
                </c:pt>
                <c:pt idx="41">
                  <c:v>1032.9447280156148</c:v>
                </c:pt>
                <c:pt idx="42">
                  <c:v>1285.1126729202515</c:v>
                </c:pt>
                <c:pt idx="43">
                  <c:v>1603.6989654858151</c:v>
                </c:pt>
                <c:pt idx="44">
                  <c:v>1670.14862745098</c:v>
                </c:pt>
              </c:numCache>
            </c:numRef>
          </c:val>
          <c:smooth val="0"/>
        </c:ser>
        <c:ser>
          <c:idx val="1"/>
          <c:order val="1"/>
          <c:tx>
            <c:v>Nominal Gold Prices</c:v>
          </c:tx>
          <c:spPr>
            <a:ln w="28575">
              <a:solidFill>
                <a:schemeClr val="bg1">
                  <a:lumMod val="50000"/>
                </a:schemeClr>
              </a:solidFill>
            </a:ln>
          </c:spPr>
          <c:marker>
            <c:symbol val="none"/>
          </c:marker>
          <c:cat>
            <c:numRef>
              <c:f>'US CPI'!$R$29:$R$73</c:f>
              <c:numCache>
                <c:formatCode>m/d/yyyy</c:formatCode>
                <c:ptCount val="45"/>
                <c:pt idx="0">
                  <c:v>24838</c:v>
                </c:pt>
                <c:pt idx="1">
                  <c:v>25204</c:v>
                </c:pt>
                <c:pt idx="2">
                  <c:v>25569</c:v>
                </c:pt>
                <c:pt idx="3">
                  <c:v>25934</c:v>
                </c:pt>
                <c:pt idx="4">
                  <c:v>26299</c:v>
                </c:pt>
                <c:pt idx="5">
                  <c:v>26665</c:v>
                </c:pt>
                <c:pt idx="6">
                  <c:v>27030</c:v>
                </c:pt>
                <c:pt idx="7">
                  <c:v>27395</c:v>
                </c:pt>
                <c:pt idx="8">
                  <c:v>27760</c:v>
                </c:pt>
                <c:pt idx="9">
                  <c:v>28126</c:v>
                </c:pt>
                <c:pt idx="10">
                  <c:v>28491</c:v>
                </c:pt>
                <c:pt idx="11">
                  <c:v>28856</c:v>
                </c:pt>
                <c:pt idx="12">
                  <c:v>29221</c:v>
                </c:pt>
                <c:pt idx="13">
                  <c:v>29587</c:v>
                </c:pt>
                <c:pt idx="14">
                  <c:v>29952</c:v>
                </c:pt>
                <c:pt idx="15">
                  <c:v>30317</c:v>
                </c:pt>
                <c:pt idx="16">
                  <c:v>30682</c:v>
                </c:pt>
                <c:pt idx="17">
                  <c:v>31048</c:v>
                </c:pt>
                <c:pt idx="18">
                  <c:v>31413</c:v>
                </c:pt>
                <c:pt idx="19">
                  <c:v>31778</c:v>
                </c:pt>
                <c:pt idx="20">
                  <c:v>32143</c:v>
                </c:pt>
                <c:pt idx="21">
                  <c:v>32509</c:v>
                </c:pt>
                <c:pt idx="22">
                  <c:v>32874</c:v>
                </c:pt>
                <c:pt idx="23">
                  <c:v>33239</c:v>
                </c:pt>
                <c:pt idx="24">
                  <c:v>33604</c:v>
                </c:pt>
                <c:pt idx="25">
                  <c:v>33970</c:v>
                </c:pt>
                <c:pt idx="26">
                  <c:v>34335</c:v>
                </c:pt>
                <c:pt idx="27">
                  <c:v>34700</c:v>
                </c:pt>
                <c:pt idx="28">
                  <c:v>35065</c:v>
                </c:pt>
                <c:pt idx="29">
                  <c:v>35431</c:v>
                </c:pt>
                <c:pt idx="30">
                  <c:v>35796</c:v>
                </c:pt>
                <c:pt idx="31">
                  <c:v>36161</c:v>
                </c:pt>
                <c:pt idx="32">
                  <c:v>36526</c:v>
                </c:pt>
                <c:pt idx="33">
                  <c:v>36892</c:v>
                </c:pt>
                <c:pt idx="34">
                  <c:v>37257</c:v>
                </c:pt>
                <c:pt idx="35">
                  <c:v>37622</c:v>
                </c:pt>
                <c:pt idx="36">
                  <c:v>37987</c:v>
                </c:pt>
                <c:pt idx="37">
                  <c:v>38353</c:v>
                </c:pt>
                <c:pt idx="38">
                  <c:v>38718</c:v>
                </c:pt>
                <c:pt idx="39">
                  <c:v>39083</c:v>
                </c:pt>
                <c:pt idx="40">
                  <c:v>39448</c:v>
                </c:pt>
                <c:pt idx="41">
                  <c:v>39814</c:v>
                </c:pt>
                <c:pt idx="42">
                  <c:v>40179</c:v>
                </c:pt>
                <c:pt idx="43">
                  <c:v>40544</c:v>
                </c:pt>
                <c:pt idx="44">
                  <c:v>40909</c:v>
                </c:pt>
              </c:numCache>
            </c:numRef>
          </c:cat>
          <c:val>
            <c:numRef>
              <c:f>'US CPI'!$V$29:$V$73</c:f>
              <c:numCache>
                <c:formatCode>0</c:formatCode>
                <c:ptCount val="45"/>
                <c:pt idx="0">
                  <c:v>38.690000000000012</c:v>
                </c:pt>
                <c:pt idx="1">
                  <c:v>41.09</c:v>
                </c:pt>
                <c:pt idx="2">
                  <c:v>35.94</c:v>
                </c:pt>
                <c:pt idx="3">
                  <c:v>40.800000000000004</c:v>
                </c:pt>
                <c:pt idx="4">
                  <c:v>58.17</c:v>
                </c:pt>
                <c:pt idx="5">
                  <c:v>97.33</c:v>
                </c:pt>
                <c:pt idx="6">
                  <c:v>159.26</c:v>
                </c:pt>
                <c:pt idx="7">
                  <c:v>161.08000000000001</c:v>
                </c:pt>
                <c:pt idx="8">
                  <c:v>124.83</c:v>
                </c:pt>
                <c:pt idx="9">
                  <c:v>147.72999999999999</c:v>
                </c:pt>
                <c:pt idx="10">
                  <c:v>193.23</c:v>
                </c:pt>
                <c:pt idx="11">
                  <c:v>306.69</c:v>
                </c:pt>
                <c:pt idx="12">
                  <c:v>611.98</c:v>
                </c:pt>
                <c:pt idx="13">
                  <c:v>459.85</c:v>
                </c:pt>
                <c:pt idx="14">
                  <c:v>375.85</c:v>
                </c:pt>
                <c:pt idx="15">
                  <c:v>424.18</c:v>
                </c:pt>
                <c:pt idx="16">
                  <c:v>360.34000000000032</c:v>
                </c:pt>
                <c:pt idx="17">
                  <c:v>317.27</c:v>
                </c:pt>
                <c:pt idx="18">
                  <c:v>367.51</c:v>
                </c:pt>
                <c:pt idx="19">
                  <c:v>446.46999999999969</c:v>
                </c:pt>
                <c:pt idx="20">
                  <c:v>437.05</c:v>
                </c:pt>
                <c:pt idx="21">
                  <c:v>382.4</c:v>
                </c:pt>
                <c:pt idx="22">
                  <c:v>383.9</c:v>
                </c:pt>
                <c:pt idx="23">
                  <c:v>362.44</c:v>
                </c:pt>
                <c:pt idx="24">
                  <c:v>343.76</c:v>
                </c:pt>
                <c:pt idx="25">
                  <c:v>359.89</c:v>
                </c:pt>
                <c:pt idx="26">
                  <c:v>384</c:v>
                </c:pt>
                <c:pt idx="27">
                  <c:v>384.64000000000038</c:v>
                </c:pt>
                <c:pt idx="28">
                  <c:v>389.17778656126484</c:v>
                </c:pt>
                <c:pt idx="29">
                  <c:v>332.58412698412695</c:v>
                </c:pt>
                <c:pt idx="30">
                  <c:v>295.26454183266935</c:v>
                </c:pt>
                <c:pt idx="31">
                  <c:v>279.7567999999988</c:v>
                </c:pt>
                <c:pt idx="32">
                  <c:v>280.44056224899487</c:v>
                </c:pt>
                <c:pt idx="33">
                  <c:v>271.668699186992</c:v>
                </c:pt>
                <c:pt idx="34">
                  <c:v>310.94119999999856</c:v>
                </c:pt>
                <c:pt idx="35">
                  <c:v>364.06680000000006</c:v>
                </c:pt>
                <c:pt idx="36">
                  <c:v>410.05301204819114</c:v>
                </c:pt>
                <c:pt idx="37">
                  <c:v>446.41752988047824</c:v>
                </c:pt>
                <c:pt idx="38">
                  <c:v>606.66947791164853</c:v>
                </c:pt>
                <c:pt idx="39">
                  <c:v>700.10557768924343</c:v>
                </c:pt>
                <c:pt idx="40">
                  <c:v>872.82292490118539</c:v>
                </c:pt>
                <c:pt idx="41">
                  <c:v>974.6968253968256</c:v>
                </c:pt>
                <c:pt idx="42">
                  <c:v>1228.6304347826092</c:v>
                </c:pt>
                <c:pt idx="43">
                  <c:v>1572.0003952569148</c:v>
                </c:pt>
                <c:pt idx="44">
                  <c:v>1670.14862745098</c:v>
                </c:pt>
              </c:numCache>
            </c:numRef>
          </c:val>
          <c:smooth val="0"/>
        </c:ser>
        <c:dLbls>
          <c:showLegendKey val="0"/>
          <c:showVal val="0"/>
          <c:showCatName val="0"/>
          <c:showSerName val="0"/>
          <c:showPercent val="0"/>
          <c:showBubbleSize val="0"/>
        </c:dLbls>
        <c:marker val="1"/>
        <c:smooth val="0"/>
        <c:axId val="98765824"/>
        <c:axId val="98767616"/>
      </c:lineChart>
      <c:lineChart>
        <c:grouping val="standard"/>
        <c:varyColors val="0"/>
        <c:ser>
          <c:idx val="2"/>
          <c:order val="2"/>
          <c:tx>
            <c:v>CPI</c:v>
          </c:tx>
          <c:spPr>
            <a:ln w="28575">
              <a:solidFill>
                <a:srgbClr val="C00000"/>
              </a:solidFill>
            </a:ln>
          </c:spPr>
          <c:marker>
            <c:symbol val="none"/>
          </c:marker>
          <c:cat>
            <c:numRef>
              <c:f>'US CPI'!$R$29:$R$73</c:f>
              <c:numCache>
                <c:formatCode>m/d/yyyy</c:formatCode>
                <c:ptCount val="45"/>
                <c:pt idx="0">
                  <c:v>24838</c:v>
                </c:pt>
                <c:pt idx="1">
                  <c:v>25204</c:v>
                </c:pt>
                <c:pt idx="2">
                  <c:v>25569</c:v>
                </c:pt>
                <c:pt idx="3">
                  <c:v>25934</c:v>
                </c:pt>
                <c:pt idx="4">
                  <c:v>26299</c:v>
                </c:pt>
                <c:pt idx="5">
                  <c:v>26665</c:v>
                </c:pt>
                <c:pt idx="6">
                  <c:v>27030</c:v>
                </c:pt>
                <c:pt idx="7">
                  <c:v>27395</c:v>
                </c:pt>
                <c:pt idx="8">
                  <c:v>27760</c:v>
                </c:pt>
                <c:pt idx="9">
                  <c:v>28126</c:v>
                </c:pt>
                <c:pt idx="10">
                  <c:v>28491</c:v>
                </c:pt>
                <c:pt idx="11">
                  <c:v>28856</c:v>
                </c:pt>
                <c:pt idx="12">
                  <c:v>29221</c:v>
                </c:pt>
                <c:pt idx="13">
                  <c:v>29587</c:v>
                </c:pt>
                <c:pt idx="14">
                  <c:v>29952</c:v>
                </c:pt>
                <c:pt idx="15">
                  <c:v>30317</c:v>
                </c:pt>
                <c:pt idx="16">
                  <c:v>30682</c:v>
                </c:pt>
                <c:pt idx="17">
                  <c:v>31048</c:v>
                </c:pt>
                <c:pt idx="18">
                  <c:v>31413</c:v>
                </c:pt>
                <c:pt idx="19">
                  <c:v>31778</c:v>
                </c:pt>
                <c:pt idx="20">
                  <c:v>32143</c:v>
                </c:pt>
                <c:pt idx="21">
                  <c:v>32509</c:v>
                </c:pt>
                <c:pt idx="22">
                  <c:v>32874</c:v>
                </c:pt>
                <c:pt idx="23">
                  <c:v>33239</c:v>
                </c:pt>
                <c:pt idx="24">
                  <c:v>33604</c:v>
                </c:pt>
                <c:pt idx="25">
                  <c:v>33970</c:v>
                </c:pt>
                <c:pt idx="26">
                  <c:v>34335</c:v>
                </c:pt>
                <c:pt idx="27">
                  <c:v>34700</c:v>
                </c:pt>
                <c:pt idx="28">
                  <c:v>35065</c:v>
                </c:pt>
                <c:pt idx="29">
                  <c:v>35431</c:v>
                </c:pt>
                <c:pt idx="30">
                  <c:v>35796</c:v>
                </c:pt>
                <c:pt idx="31">
                  <c:v>36161</c:v>
                </c:pt>
                <c:pt idx="32">
                  <c:v>36526</c:v>
                </c:pt>
                <c:pt idx="33">
                  <c:v>36892</c:v>
                </c:pt>
                <c:pt idx="34">
                  <c:v>37257</c:v>
                </c:pt>
                <c:pt idx="35">
                  <c:v>37622</c:v>
                </c:pt>
                <c:pt idx="36">
                  <c:v>37987</c:v>
                </c:pt>
                <c:pt idx="37">
                  <c:v>38353</c:v>
                </c:pt>
                <c:pt idx="38">
                  <c:v>38718</c:v>
                </c:pt>
                <c:pt idx="39">
                  <c:v>39083</c:v>
                </c:pt>
                <c:pt idx="40">
                  <c:v>39448</c:v>
                </c:pt>
                <c:pt idx="41">
                  <c:v>39814</c:v>
                </c:pt>
                <c:pt idx="42">
                  <c:v>40179</c:v>
                </c:pt>
                <c:pt idx="43">
                  <c:v>40544</c:v>
                </c:pt>
                <c:pt idx="44">
                  <c:v>40909</c:v>
                </c:pt>
              </c:numCache>
            </c:numRef>
          </c:cat>
          <c:val>
            <c:numRef>
              <c:f>'US CPI'!$S$29:$S$73</c:f>
              <c:numCache>
                <c:formatCode>0.0</c:formatCode>
                <c:ptCount val="45"/>
                <c:pt idx="0">
                  <c:v>4.2456899999999997</c:v>
                </c:pt>
                <c:pt idx="1">
                  <c:v>5.4351599999999998</c:v>
                </c:pt>
                <c:pt idx="2">
                  <c:v>5.8855599999999955</c:v>
                </c:pt>
                <c:pt idx="3">
                  <c:v>4.2248099999999855</c:v>
                </c:pt>
                <c:pt idx="4">
                  <c:v>3.27298</c:v>
                </c:pt>
                <c:pt idx="5">
                  <c:v>6.2595700000000001</c:v>
                </c:pt>
                <c:pt idx="6">
                  <c:v>11.011819999999998</c:v>
                </c:pt>
                <c:pt idx="7">
                  <c:v>9.1408599999999982</c:v>
                </c:pt>
                <c:pt idx="8">
                  <c:v>5.7742700000000013</c:v>
                </c:pt>
                <c:pt idx="9">
                  <c:v>6.4707600000000181</c:v>
                </c:pt>
                <c:pt idx="10">
                  <c:v>7.6298699999999995</c:v>
                </c:pt>
                <c:pt idx="11">
                  <c:v>11.251950000000001</c:v>
                </c:pt>
                <c:pt idx="12">
                  <c:v>13.50178</c:v>
                </c:pt>
                <c:pt idx="13">
                  <c:v>10.378350000000001</c:v>
                </c:pt>
                <c:pt idx="14">
                  <c:v>6.1583799999999975</c:v>
                </c:pt>
                <c:pt idx="15">
                  <c:v>3.1595399999999998</c:v>
                </c:pt>
                <c:pt idx="16">
                  <c:v>4.36822</c:v>
                </c:pt>
                <c:pt idx="17">
                  <c:v>3.5282300000000002</c:v>
                </c:pt>
                <c:pt idx="18">
                  <c:v>1.9442400000000037</c:v>
                </c:pt>
                <c:pt idx="19">
                  <c:v>3.5781999999999998</c:v>
                </c:pt>
                <c:pt idx="20">
                  <c:v>4.0997399999999997</c:v>
                </c:pt>
                <c:pt idx="21">
                  <c:v>4.7913800000000002</c:v>
                </c:pt>
                <c:pt idx="22">
                  <c:v>5.4186600000000134</c:v>
                </c:pt>
                <c:pt idx="23">
                  <c:v>4.2163500000000003</c:v>
                </c:pt>
                <c:pt idx="24">
                  <c:v>3.0411199999999998</c:v>
                </c:pt>
                <c:pt idx="25">
                  <c:v>2.9698899999999977</c:v>
                </c:pt>
                <c:pt idx="26">
                  <c:v>2.5955999999999997</c:v>
                </c:pt>
                <c:pt idx="27">
                  <c:v>2.8051900000000001</c:v>
                </c:pt>
                <c:pt idx="28">
                  <c:v>2.9366799999999897</c:v>
                </c:pt>
                <c:pt idx="29">
                  <c:v>2.33778</c:v>
                </c:pt>
                <c:pt idx="30">
                  <c:v>1.5468</c:v>
                </c:pt>
                <c:pt idx="31">
                  <c:v>2.1931400000000001</c:v>
                </c:pt>
                <c:pt idx="32">
                  <c:v>3.3670900000000001</c:v>
                </c:pt>
                <c:pt idx="33">
                  <c:v>2.8166199999999852</c:v>
                </c:pt>
                <c:pt idx="34">
                  <c:v>1.5956699999999957</c:v>
                </c:pt>
                <c:pt idx="35">
                  <c:v>2.2978100000000001</c:v>
                </c:pt>
                <c:pt idx="36">
                  <c:v>2.6673900000000095</c:v>
                </c:pt>
                <c:pt idx="37">
                  <c:v>3.36619</c:v>
                </c:pt>
                <c:pt idx="38">
                  <c:v>3.22174</c:v>
                </c:pt>
                <c:pt idx="39">
                  <c:v>2.8706399999999967</c:v>
                </c:pt>
                <c:pt idx="40">
                  <c:v>3.8149199999999968</c:v>
                </c:pt>
                <c:pt idx="41">
                  <c:v>-0.31916000000000094</c:v>
                </c:pt>
                <c:pt idx="42">
                  <c:v>1.63958</c:v>
                </c:pt>
                <c:pt idx="43">
                  <c:v>3.1409799999999999</c:v>
                </c:pt>
                <c:pt idx="44">
                  <c:v>2.0757099999999977</c:v>
                </c:pt>
              </c:numCache>
            </c:numRef>
          </c:val>
          <c:smooth val="0"/>
        </c:ser>
        <c:dLbls>
          <c:showLegendKey val="0"/>
          <c:showVal val="0"/>
          <c:showCatName val="0"/>
          <c:showSerName val="0"/>
          <c:showPercent val="0"/>
          <c:showBubbleSize val="0"/>
        </c:dLbls>
        <c:marker val="1"/>
        <c:smooth val="0"/>
        <c:axId val="98775040"/>
        <c:axId val="98769152"/>
      </c:lineChart>
      <c:dateAx>
        <c:axId val="98765824"/>
        <c:scaling>
          <c:orientation val="minMax"/>
        </c:scaling>
        <c:delete val="0"/>
        <c:axPos val="b"/>
        <c:numFmt formatCode="[$-409]mmm\-yy;@" sourceLinked="0"/>
        <c:majorTickMark val="out"/>
        <c:minorTickMark val="none"/>
        <c:tickLblPos val="nextTo"/>
        <c:txPr>
          <a:bodyPr rot="0" vert="horz"/>
          <a:lstStyle/>
          <a:p>
            <a:pPr>
              <a:defRPr/>
            </a:pPr>
            <a:endParaRPr lang="zh-CN"/>
          </a:p>
        </c:txPr>
        <c:crossAx val="98767616"/>
        <c:crosses val="autoZero"/>
        <c:auto val="1"/>
        <c:lblOffset val="100"/>
        <c:baseTimeUnit val="years"/>
      </c:dateAx>
      <c:valAx>
        <c:axId val="98767616"/>
        <c:scaling>
          <c:orientation val="minMax"/>
        </c:scaling>
        <c:delete val="0"/>
        <c:axPos val="l"/>
        <c:majorGridlines/>
        <c:numFmt formatCode="#,##0" sourceLinked="0"/>
        <c:majorTickMark val="out"/>
        <c:minorTickMark val="none"/>
        <c:tickLblPos val="nextTo"/>
        <c:crossAx val="98765824"/>
        <c:crosses val="autoZero"/>
        <c:crossBetween val="between"/>
      </c:valAx>
      <c:valAx>
        <c:axId val="98769152"/>
        <c:scaling>
          <c:orientation val="minMax"/>
          <c:max val="16"/>
          <c:min val="-2"/>
        </c:scaling>
        <c:delete val="0"/>
        <c:axPos val="r"/>
        <c:numFmt formatCode="0" sourceLinked="0"/>
        <c:majorTickMark val="out"/>
        <c:minorTickMark val="none"/>
        <c:tickLblPos val="nextTo"/>
        <c:crossAx val="98775040"/>
        <c:crosses val="max"/>
        <c:crossBetween val="between"/>
        <c:majorUnit val="1.8"/>
      </c:valAx>
      <c:dateAx>
        <c:axId val="98775040"/>
        <c:scaling>
          <c:orientation val="minMax"/>
        </c:scaling>
        <c:delete val="1"/>
        <c:axPos val="b"/>
        <c:numFmt formatCode="m/d/yyyy" sourceLinked="1"/>
        <c:majorTickMark val="out"/>
        <c:minorTickMark val="none"/>
        <c:tickLblPos val="none"/>
        <c:crossAx val="98769152"/>
        <c:crosses val="autoZero"/>
        <c:auto val="1"/>
        <c:lblOffset val="100"/>
        <c:baseTimeUnit val="years"/>
      </c:dateAx>
    </c:plotArea>
    <c:legend>
      <c:legendPos val="r"/>
      <c:layout>
        <c:manualLayout>
          <c:xMode val="edge"/>
          <c:yMode val="edge"/>
          <c:x val="0.11470006466582992"/>
          <c:y val="2.0482856309627941E-3"/>
          <c:w val="0.73684749942512184"/>
          <c:h val="5.5182360017497822E-2"/>
        </c:manualLayout>
      </c:layout>
      <c:overlay val="0"/>
    </c:legend>
    <c:plotVisOnly val="1"/>
    <c:dispBlanksAs val="gap"/>
    <c:showDLblsOverMax val="0"/>
  </c:chart>
  <c:spPr>
    <a:noFill/>
    <a:ln>
      <a:noFill/>
    </a:ln>
  </c:spPr>
  <c:txPr>
    <a:bodyPr/>
    <a:lstStyle/>
    <a:p>
      <a:pPr>
        <a:defRPr sz="1200" b="1">
          <a:latin typeface="Times New Roman" pitchFamily="18" charset="0"/>
          <a:cs typeface="Times New Roman" pitchFamily="18" charset="0"/>
        </a:defRPr>
      </a:pPr>
      <a:endParaRPr lang="zh-CN"/>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599518810148819E-2"/>
          <c:y val="0.16529179754170176"/>
          <c:w val="0.85026983784561172"/>
          <c:h val="0.74812902485550403"/>
        </c:manualLayout>
      </c:layout>
      <c:lineChart>
        <c:grouping val="standard"/>
        <c:varyColors val="0"/>
        <c:ser>
          <c:idx val="1"/>
          <c:order val="1"/>
          <c:tx>
            <c:v>U.S. CPI</c:v>
          </c:tx>
          <c:marker>
            <c:symbol val="none"/>
          </c:marker>
          <c:cat>
            <c:numRef>
              <c:f>'M1 -USA'!$M$20:$M$465</c:f>
              <c:numCache>
                <c:formatCode>m/d/yyyy</c:formatCode>
                <c:ptCount val="446"/>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numCache>
            </c:numRef>
          </c:cat>
          <c:val>
            <c:numRef>
              <c:f>'M1 -USA'!$O$20:$O$465</c:f>
              <c:numCache>
                <c:formatCode>General</c:formatCode>
                <c:ptCount val="446"/>
                <c:pt idx="0">
                  <c:v>6.6921599999999755</c:v>
                </c:pt>
                <c:pt idx="1">
                  <c:v>6.2737600000000313</c:v>
                </c:pt>
                <c:pt idx="2">
                  <c:v>6.0606099999999996</c:v>
                </c:pt>
                <c:pt idx="3">
                  <c:v>5.8490599999999997</c:v>
                </c:pt>
                <c:pt idx="4">
                  <c:v>6.21469</c:v>
                </c:pt>
                <c:pt idx="5">
                  <c:v>5.9813100000000023</c:v>
                </c:pt>
                <c:pt idx="6">
                  <c:v>5.5555599999999945</c:v>
                </c:pt>
                <c:pt idx="7">
                  <c:v>5.7195600000000004</c:v>
                </c:pt>
                <c:pt idx="8">
                  <c:v>5.4945099999999965</c:v>
                </c:pt>
                <c:pt idx="9">
                  <c:v>5.4644799999999965</c:v>
                </c:pt>
                <c:pt idx="10">
                  <c:v>5.0632900000000003</c:v>
                </c:pt>
                <c:pt idx="11">
                  <c:v>5.0359699999999998</c:v>
                </c:pt>
                <c:pt idx="12">
                  <c:v>5.1971299999999845</c:v>
                </c:pt>
                <c:pt idx="13">
                  <c:v>6.0822900000000004</c:v>
                </c:pt>
                <c:pt idx="14">
                  <c:v>6.4285699999999997</c:v>
                </c:pt>
                <c:pt idx="15">
                  <c:v>6.9518700000000004</c:v>
                </c:pt>
                <c:pt idx="16">
                  <c:v>6.73759</c:v>
                </c:pt>
                <c:pt idx="17">
                  <c:v>6.7019399999999996</c:v>
                </c:pt>
                <c:pt idx="18">
                  <c:v>6.6666699999999999</c:v>
                </c:pt>
                <c:pt idx="19">
                  <c:v>6.6317599999999999</c:v>
                </c:pt>
                <c:pt idx="20">
                  <c:v>6.42361</c:v>
                </c:pt>
                <c:pt idx="21">
                  <c:v>6.3903299999999996</c:v>
                </c:pt>
                <c:pt idx="22">
                  <c:v>6.7125599999999945</c:v>
                </c:pt>
                <c:pt idx="23">
                  <c:v>6.6780799999999996</c:v>
                </c:pt>
                <c:pt idx="24">
                  <c:v>6.8143099999999945</c:v>
                </c:pt>
                <c:pt idx="25">
                  <c:v>6.2394600000000313</c:v>
                </c:pt>
                <c:pt idx="26">
                  <c:v>6.3758400000000002</c:v>
                </c:pt>
                <c:pt idx="27">
                  <c:v>6.5</c:v>
                </c:pt>
                <c:pt idx="28">
                  <c:v>7.1428599999999856</c:v>
                </c:pt>
                <c:pt idx="29">
                  <c:v>7.4380199999999999</c:v>
                </c:pt>
                <c:pt idx="30">
                  <c:v>7.7302600000000341</c:v>
                </c:pt>
                <c:pt idx="31">
                  <c:v>7.8559699999999975</c:v>
                </c:pt>
                <c:pt idx="32">
                  <c:v>8.4828700000000001</c:v>
                </c:pt>
                <c:pt idx="33">
                  <c:v>8.9285699999999988</c:v>
                </c:pt>
                <c:pt idx="34">
                  <c:v>8.8709700000000016</c:v>
                </c:pt>
                <c:pt idx="35">
                  <c:v>8.988760000000001</c:v>
                </c:pt>
                <c:pt idx="36">
                  <c:v>9.2504000000000008</c:v>
                </c:pt>
                <c:pt idx="37">
                  <c:v>9.8412699999999997</c:v>
                </c:pt>
                <c:pt idx="38">
                  <c:v>10.252370000000001</c:v>
                </c:pt>
                <c:pt idx="39">
                  <c:v>10.485130000000026</c:v>
                </c:pt>
                <c:pt idx="40">
                  <c:v>10.697669999999999</c:v>
                </c:pt>
                <c:pt idx="41">
                  <c:v>11.076920000000001</c:v>
                </c:pt>
                <c:pt idx="42">
                  <c:v>11.450380000000004</c:v>
                </c:pt>
                <c:pt idx="43">
                  <c:v>11.836120000000001</c:v>
                </c:pt>
                <c:pt idx="44">
                  <c:v>11.879700000000026</c:v>
                </c:pt>
                <c:pt idx="45">
                  <c:v>12.071540000000002</c:v>
                </c:pt>
                <c:pt idx="46">
                  <c:v>12.592590000000024</c:v>
                </c:pt>
                <c:pt idx="47">
                  <c:v>13.25479</c:v>
                </c:pt>
                <c:pt idx="48">
                  <c:v>13.86861</c:v>
                </c:pt>
                <c:pt idx="49">
                  <c:v>14.161850000000001</c:v>
                </c:pt>
                <c:pt idx="50">
                  <c:v>14.592270000000001</c:v>
                </c:pt>
                <c:pt idx="51">
                  <c:v>14.58924</c:v>
                </c:pt>
                <c:pt idx="52">
                  <c:v>14.42577</c:v>
                </c:pt>
                <c:pt idx="53">
                  <c:v>14.265930000000004</c:v>
                </c:pt>
                <c:pt idx="54">
                  <c:v>13.150680000000024</c:v>
                </c:pt>
                <c:pt idx="55">
                  <c:v>12.890090000000002</c:v>
                </c:pt>
                <c:pt idx="56">
                  <c:v>12.768819999999998</c:v>
                </c:pt>
                <c:pt idx="57">
                  <c:v>12.63298</c:v>
                </c:pt>
                <c:pt idx="58">
                  <c:v>12.63158</c:v>
                </c:pt>
                <c:pt idx="59">
                  <c:v>12.353710000000024</c:v>
                </c:pt>
                <c:pt idx="60">
                  <c:v>11.794869999999998</c:v>
                </c:pt>
                <c:pt idx="61">
                  <c:v>11.392410000000059</c:v>
                </c:pt>
                <c:pt idx="62">
                  <c:v>10.611740000000001</c:v>
                </c:pt>
                <c:pt idx="63">
                  <c:v>10.135969999999999</c:v>
                </c:pt>
                <c:pt idx="64">
                  <c:v>9.7919199999999993</c:v>
                </c:pt>
                <c:pt idx="65">
                  <c:v>9.6969699999999985</c:v>
                </c:pt>
                <c:pt idx="66">
                  <c:v>10.774819999999998</c:v>
                </c:pt>
                <c:pt idx="67">
                  <c:v>10.817310000000001</c:v>
                </c:pt>
                <c:pt idx="68">
                  <c:v>10.965440000000084</c:v>
                </c:pt>
                <c:pt idx="69">
                  <c:v>10.27155</c:v>
                </c:pt>
                <c:pt idx="70">
                  <c:v>9.5794400000000248</c:v>
                </c:pt>
                <c:pt idx="71">
                  <c:v>8.9120400000000028</c:v>
                </c:pt>
                <c:pt idx="72">
                  <c:v>8.2568800000000007</c:v>
                </c:pt>
                <c:pt idx="73">
                  <c:v>7.6136400000000002</c:v>
                </c:pt>
                <c:pt idx="74">
                  <c:v>6.8848799999999946</c:v>
                </c:pt>
                <c:pt idx="75">
                  <c:v>6.6217699999999997</c:v>
                </c:pt>
                <c:pt idx="76">
                  <c:v>6.9119299999999999</c:v>
                </c:pt>
                <c:pt idx="77">
                  <c:v>7.1823199999999945</c:v>
                </c:pt>
                <c:pt idx="78">
                  <c:v>6.5573799999999975</c:v>
                </c:pt>
                <c:pt idx="79">
                  <c:v>5.9652900000000004</c:v>
                </c:pt>
                <c:pt idx="80">
                  <c:v>4.9409200000000002</c:v>
                </c:pt>
                <c:pt idx="81">
                  <c:v>5.0321199999999955</c:v>
                </c:pt>
                <c:pt idx="82">
                  <c:v>4.4776100000000003</c:v>
                </c:pt>
                <c:pt idx="83">
                  <c:v>3.82572</c:v>
                </c:pt>
                <c:pt idx="84">
                  <c:v>3.7076300000000137</c:v>
                </c:pt>
                <c:pt idx="85">
                  <c:v>3.4846900000000001</c:v>
                </c:pt>
                <c:pt idx="86">
                  <c:v>3.59029</c:v>
                </c:pt>
                <c:pt idx="87">
                  <c:v>4</c:v>
                </c:pt>
                <c:pt idx="88">
                  <c:v>3.4410799999999977</c:v>
                </c:pt>
                <c:pt idx="89">
                  <c:v>2.4742299999999977</c:v>
                </c:pt>
                <c:pt idx="90">
                  <c:v>2.3589699999999967</c:v>
                </c:pt>
                <c:pt idx="91">
                  <c:v>2.4564999999999828</c:v>
                </c:pt>
                <c:pt idx="92">
                  <c:v>2.763560000000016</c:v>
                </c:pt>
                <c:pt idx="93">
                  <c:v>2.7522899999999977</c:v>
                </c:pt>
                <c:pt idx="94">
                  <c:v>3.1632699999999998</c:v>
                </c:pt>
                <c:pt idx="95">
                  <c:v>3.7871000000000183</c:v>
                </c:pt>
                <c:pt idx="96">
                  <c:v>4.2900900000000002</c:v>
                </c:pt>
                <c:pt idx="97">
                  <c:v>4.6938799999999965</c:v>
                </c:pt>
                <c:pt idx="98">
                  <c:v>4.8929699999999965</c:v>
                </c:pt>
                <c:pt idx="99">
                  <c:v>4.5546600000000002</c:v>
                </c:pt>
                <c:pt idx="100">
                  <c:v>4.3346799999999996</c:v>
                </c:pt>
                <c:pt idx="101">
                  <c:v>4.3259599999999745</c:v>
                </c:pt>
                <c:pt idx="102">
                  <c:v>4.3086200000000003</c:v>
                </c:pt>
                <c:pt idx="103">
                  <c:v>4.2957000000000001</c:v>
                </c:pt>
                <c:pt idx="104">
                  <c:v>4.28287</c:v>
                </c:pt>
                <c:pt idx="105">
                  <c:v>4.2658699999999996</c:v>
                </c:pt>
                <c:pt idx="106">
                  <c:v>4.1542999999999966</c:v>
                </c:pt>
                <c:pt idx="107">
                  <c:v>4.0433899999999996</c:v>
                </c:pt>
                <c:pt idx="108">
                  <c:v>3.5259499999999977</c:v>
                </c:pt>
                <c:pt idx="109">
                  <c:v>3.6062399999999997</c:v>
                </c:pt>
                <c:pt idx="110">
                  <c:v>3.7900900000000002</c:v>
                </c:pt>
                <c:pt idx="111">
                  <c:v>3.5817999999999999</c:v>
                </c:pt>
                <c:pt idx="112">
                  <c:v>3.5748799999999967</c:v>
                </c:pt>
                <c:pt idx="113">
                  <c:v>3.6644199999999998</c:v>
                </c:pt>
                <c:pt idx="114">
                  <c:v>3.4582099999999967</c:v>
                </c:pt>
                <c:pt idx="115">
                  <c:v>3.3524899999999795</c:v>
                </c:pt>
                <c:pt idx="116">
                  <c:v>3.2473700000000161</c:v>
                </c:pt>
                <c:pt idx="117">
                  <c:v>3.2350099999999977</c:v>
                </c:pt>
                <c:pt idx="118">
                  <c:v>3.5137700000000001</c:v>
                </c:pt>
                <c:pt idx="119">
                  <c:v>3.7914699999999977</c:v>
                </c:pt>
                <c:pt idx="120">
                  <c:v>3.9735100000000001</c:v>
                </c:pt>
                <c:pt idx="121">
                  <c:v>3.1984900000000001</c:v>
                </c:pt>
                <c:pt idx="122">
                  <c:v>2.1535600000000001</c:v>
                </c:pt>
                <c:pt idx="123">
                  <c:v>1.5887899999999999</c:v>
                </c:pt>
                <c:pt idx="124">
                  <c:v>1.6791</c:v>
                </c:pt>
                <c:pt idx="125">
                  <c:v>1.7674399999999928</c:v>
                </c:pt>
                <c:pt idx="126">
                  <c:v>1.6713100000000001</c:v>
                </c:pt>
                <c:pt idx="127">
                  <c:v>1.5755299999999921</c:v>
                </c:pt>
                <c:pt idx="128">
                  <c:v>1.7576299999999907</c:v>
                </c:pt>
                <c:pt idx="129">
                  <c:v>1.5668199999999999</c:v>
                </c:pt>
                <c:pt idx="130">
                  <c:v>1.2844</c:v>
                </c:pt>
                <c:pt idx="131">
                  <c:v>1.1872100000000001</c:v>
                </c:pt>
                <c:pt idx="132">
                  <c:v>1.3648800000000001</c:v>
                </c:pt>
                <c:pt idx="133">
                  <c:v>1.9143100000000064</c:v>
                </c:pt>
                <c:pt idx="134">
                  <c:v>2.8414299999999977</c:v>
                </c:pt>
                <c:pt idx="135">
                  <c:v>3.6798499999999823</c:v>
                </c:pt>
                <c:pt idx="136">
                  <c:v>3.6697199999999999</c:v>
                </c:pt>
                <c:pt idx="137">
                  <c:v>3.7477100000000161</c:v>
                </c:pt>
                <c:pt idx="138">
                  <c:v>3.9269399999999997</c:v>
                </c:pt>
                <c:pt idx="139">
                  <c:v>4.2883199999999997</c:v>
                </c:pt>
                <c:pt idx="140">
                  <c:v>4.2727300000000001</c:v>
                </c:pt>
                <c:pt idx="141">
                  <c:v>4.3557199999999945</c:v>
                </c:pt>
                <c:pt idx="142">
                  <c:v>4.5289899999999745</c:v>
                </c:pt>
                <c:pt idx="143">
                  <c:v>4.3321299999999985</c:v>
                </c:pt>
                <c:pt idx="144">
                  <c:v>4.1292600000000004</c:v>
                </c:pt>
                <c:pt idx="145">
                  <c:v>3.9355999999999987</c:v>
                </c:pt>
                <c:pt idx="146">
                  <c:v>3.8324399999999819</c:v>
                </c:pt>
                <c:pt idx="147">
                  <c:v>3.9928999999999824</c:v>
                </c:pt>
                <c:pt idx="148">
                  <c:v>3.9823</c:v>
                </c:pt>
                <c:pt idx="149">
                  <c:v>3.9647600000000001</c:v>
                </c:pt>
                <c:pt idx="150">
                  <c:v>4.1300499999999998</c:v>
                </c:pt>
                <c:pt idx="151">
                  <c:v>4.1119899999999845</c:v>
                </c:pt>
                <c:pt idx="152">
                  <c:v>4.1848299999999945</c:v>
                </c:pt>
                <c:pt idx="153">
                  <c:v>4.2608699999999997</c:v>
                </c:pt>
                <c:pt idx="154">
                  <c:v>4.2461000000000002</c:v>
                </c:pt>
                <c:pt idx="155">
                  <c:v>4.4117600000000134</c:v>
                </c:pt>
                <c:pt idx="156">
                  <c:v>4.4827599999999999</c:v>
                </c:pt>
                <c:pt idx="157">
                  <c:v>4.6471599999999755</c:v>
                </c:pt>
                <c:pt idx="158">
                  <c:v>4.8926999999999996</c:v>
                </c:pt>
                <c:pt idx="159">
                  <c:v>5.0341299999999976</c:v>
                </c:pt>
                <c:pt idx="160">
                  <c:v>5.2766000000000313</c:v>
                </c:pt>
                <c:pt idx="161">
                  <c:v>5.1694899999999855</c:v>
                </c:pt>
                <c:pt idx="162">
                  <c:v>5.0632900000000003</c:v>
                </c:pt>
                <c:pt idx="163">
                  <c:v>4.6218499999999985</c:v>
                </c:pt>
                <c:pt idx="164">
                  <c:v>4.4351500000000001</c:v>
                </c:pt>
                <c:pt idx="165">
                  <c:v>4.5871599999999955</c:v>
                </c:pt>
                <c:pt idx="166">
                  <c:v>4.6550299999999956</c:v>
                </c:pt>
                <c:pt idx="167">
                  <c:v>4.6395999999999997</c:v>
                </c:pt>
                <c:pt idx="168">
                  <c:v>5.1980199999999845</c:v>
                </c:pt>
                <c:pt idx="169">
                  <c:v>5.2631600000000001</c:v>
                </c:pt>
                <c:pt idx="170">
                  <c:v>5.2373200000000004</c:v>
                </c:pt>
                <c:pt idx="171">
                  <c:v>4.7116199999999999</c:v>
                </c:pt>
                <c:pt idx="172">
                  <c:v>4.3653999999999975</c:v>
                </c:pt>
                <c:pt idx="173">
                  <c:v>4.6736500000000003</c:v>
                </c:pt>
                <c:pt idx="174">
                  <c:v>4.81928</c:v>
                </c:pt>
                <c:pt idx="175">
                  <c:v>5.7028099999999995</c:v>
                </c:pt>
                <c:pt idx="176">
                  <c:v>6.1698699999999995</c:v>
                </c:pt>
                <c:pt idx="177">
                  <c:v>6.3795900000000003</c:v>
                </c:pt>
                <c:pt idx="178">
                  <c:v>6.1953899999999855</c:v>
                </c:pt>
                <c:pt idx="179">
                  <c:v>6.2549499999999965</c:v>
                </c:pt>
                <c:pt idx="180">
                  <c:v>5.6470599999999855</c:v>
                </c:pt>
                <c:pt idx="181">
                  <c:v>5.3124999999999956</c:v>
                </c:pt>
                <c:pt idx="182">
                  <c:v>4.8211499999999985</c:v>
                </c:pt>
                <c:pt idx="183">
                  <c:v>4.8099299999999996</c:v>
                </c:pt>
                <c:pt idx="184">
                  <c:v>5.0348600000000001</c:v>
                </c:pt>
                <c:pt idx="185">
                  <c:v>4.6959199999999672</c:v>
                </c:pt>
                <c:pt idx="186">
                  <c:v>4.3678199999999672</c:v>
                </c:pt>
                <c:pt idx="187">
                  <c:v>3.7993899999999998</c:v>
                </c:pt>
                <c:pt idx="188">
                  <c:v>3.3962299999999823</c:v>
                </c:pt>
                <c:pt idx="189">
                  <c:v>2.8485800000000001</c:v>
                </c:pt>
                <c:pt idx="190">
                  <c:v>3.06657</c:v>
                </c:pt>
                <c:pt idx="191">
                  <c:v>2.9806300000000001</c:v>
                </c:pt>
                <c:pt idx="192">
                  <c:v>2.6726099999999859</c:v>
                </c:pt>
                <c:pt idx="193">
                  <c:v>2.8189899999999977</c:v>
                </c:pt>
                <c:pt idx="194">
                  <c:v>3.1899099999999998</c:v>
                </c:pt>
                <c:pt idx="195">
                  <c:v>3.18283</c:v>
                </c:pt>
                <c:pt idx="196">
                  <c:v>3.0236000000000001</c:v>
                </c:pt>
                <c:pt idx="197">
                  <c:v>3.01471</c:v>
                </c:pt>
                <c:pt idx="198">
                  <c:v>3.1571199999999999</c:v>
                </c:pt>
                <c:pt idx="199">
                  <c:v>3.0746699999999967</c:v>
                </c:pt>
                <c:pt idx="200">
                  <c:v>2.992699999999985</c:v>
                </c:pt>
                <c:pt idx="201">
                  <c:v>3.2798799999999977</c:v>
                </c:pt>
                <c:pt idx="202">
                  <c:v>3.12046</c:v>
                </c:pt>
                <c:pt idx="203">
                  <c:v>2.96671</c:v>
                </c:pt>
                <c:pt idx="204">
                  <c:v>3.2538</c:v>
                </c:pt>
                <c:pt idx="205">
                  <c:v>3.24675</c:v>
                </c:pt>
                <c:pt idx="206">
                  <c:v>3.0194099999999859</c:v>
                </c:pt>
                <c:pt idx="207">
                  <c:v>3.15638</c:v>
                </c:pt>
                <c:pt idx="208">
                  <c:v>3.221190000000016</c:v>
                </c:pt>
                <c:pt idx="209">
                  <c:v>2.9978599999999864</c:v>
                </c:pt>
                <c:pt idx="210">
                  <c:v>2.8469799999999967</c:v>
                </c:pt>
                <c:pt idx="211">
                  <c:v>2.84091</c:v>
                </c:pt>
                <c:pt idx="212">
                  <c:v>2.7640000000000002</c:v>
                </c:pt>
                <c:pt idx="213">
                  <c:v>2.7522899999999977</c:v>
                </c:pt>
                <c:pt idx="214">
                  <c:v>2.7445499999999998</c:v>
                </c:pt>
                <c:pt idx="215">
                  <c:v>2.8109599999999824</c:v>
                </c:pt>
                <c:pt idx="216">
                  <c:v>2.4509799999999977</c:v>
                </c:pt>
                <c:pt idx="217">
                  <c:v>2.51572</c:v>
                </c:pt>
                <c:pt idx="218">
                  <c:v>2.65178</c:v>
                </c:pt>
                <c:pt idx="219">
                  <c:v>2.3643900000000002</c:v>
                </c:pt>
                <c:pt idx="220">
                  <c:v>2.2884899999999999</c:v>
                </c:pt>
                <c:pt idx="221">
                  <c:v>2.4947999999999997</c:v>
                </c:pt>
                <c:pt idx="222">
                  <c:v>2.69896</c:v>
                </c:pt>
                <c:pt idx="223">
                  <c:v>2.90055</c:v>
                </c:pt>
                <c:pt idx="224">
                  <c:v>2.9655200000000002</c:v>
                </c:pt>
                <c:pt idx="225">
                  <c:v>2.60989</c:v>
                </c:pt>
                <c:pt idx="226">
                  <c:v>2.6027399999999998</c:v>
                </c:pt>
                <c:pt idx="227">
                  <c:v>2.5973999999999999</c:v>
                </c:pt>
                <c:pt idx="228">
                  <c:v>2.8708099999999823</c:v>
                </c:pt>
                <c:pt idx="229">
                  <c:v>2.8629899999999977</c:v>
                </c:pt>
                <c:pt idx="230">
                  <c:v>2.787220000000016</c:v>
                </c:pt>
                <c:pt idx="231">
                  <c:v>3.125</c:v>
                </c:pt>
                <c:pt idx="232">
                  <c:v>3.1186399999999987</c:v>
                </c:pt>
                <c:pt idx="233">
                  <c:v>3.0425999999999997</c:v>
                </c:pt>
                <c:pt idx="234">
                  <c:v>2.83019</c:v>
                </c:pt>
                <c:pt idx="235">
                  <c:v>2.6174499999999967</c:v>
                </c:pt>
                <c:pt idx="236">
                  <c:v>2.54521</c:v>
                </c:pt>
                <c:pt idx="237">
                  <c:v>2.744310000000016</c:v>
                </c:pt>
                <c:pt idx="238">
                  <c:v>2.6034700000000002</c:v>
                </c:pt>
                <c:pt idx="239">
                  <c:v>2.5316499999999791</c:v>
                </c:pt>
                <c:pt idx="240">
                  <c:v>2.7907000000000002</c:v>
                </c:pt>
                <c:pt idx="241">
                  <c:v>2.7170299999999998</c:v>
                </c:pt>
                <c:pt idx="242">
                  <c:v>2.8439199999999998</c:v>
                </c:pt>
                <c:pt idx="243">
                  <c:v>2.832669999999974</c:v>
                </c:pt>
                <c:pt idx="244">
                  <c:v>2.8270900000000001</c:v>
                </c:pt>
                <c:pt idx="245">
                  <c:v>2.82152</c:v>
                </c:pt>
                <c:pt idx="246">
                  <c:v>2.8833600000000001</c:v>
                </c:pt>
                <c:pt idx="247">
                  <c:v>2.8122999999999809</c:v>
                </c:pt>
                <c:pt idx="248">
                  <c:v>3.0045700000000002</c:v>
                </c:pt>
                <c:pt idx="249">
                  <c:v>3.06189</c:v>
                </c:pt>
                <c:pt idx="250">
                  <c:v>3.2530899999999998</c:v>
                </c:pt>
                <c:pt idx="251">
                  <c:v>3.3788199999999859</c:v>
                </c:pt>
                <c:pt idx="252">
                  <c:v>3.0381399999999998</c:v>
                </c:pt>
                <c:pt idx="253">
                  <c:v>3.0322599999999791</c:v>
                </c:pt>
                <c:pt idx="254">
                  <c:v>2.7652700000000001</c:v>
                </c:pt>
                <c:pt idx="255">
                  <c:v>2.4343399999999997</c:v>
                </c:pt>
                <c:pt idx="256">
                  <c:v>2.2378499999999977</c:v>
                </c:pt>
                <c:pt idx="257">
                  <c:v>2.2335699999999998</c:v>
                </c:pt>
                <c:pt idx="258">
                  <c:v>2.16561</c:v>
                </c:pt>
                <c:pt idx="259">
                  <c:v>2.2900800000000001</c:v>
                </c:pt>
                <c:pt idx="260">
                  <c:v>2.2193999999999998</c:v>
                </c:pt>
                <c:pt idx="261">
                  <c:v>2.0859700000000001</c:v>
                </c:pt>
                <c:pt idx="262">
                  <c:v>1.89036</c:v>
                </c:pt>
                <c:pt idx="263">
                  <c:v>1.6970499999999999</c:v>
                </c:pt>
                <c:pt idx="264">
                  <c:v>1.6311199999999999</c:v>
                </c:pt>
                <c:pt idx="265">
                  <c:v>1.440199999999993</c:v>
                </c:pt>
                <c:pt idx="266">
                  <c:v>1.3767199999999999</c:v>
                </c:pt>
                <c:pt idx="267">
                  <c:v>1.4383999999999928</c:v>
                </c:pt>
                <c:pt idx="268">
                  <c:v>1.6885600000000001</c:v>
                </c:pt>
                <c:pt idx="269">
                  <c:v>1.62297</c:v>
                </c:pt>
                <c:pt idx="270">
                  <c:v>1.7456399999999921</c:v>
                </c:pt>
                <c:pt idx="271">
                  <c:v>1.6169199999999999</c:v>
                </c:pt>
                <c:pt idx="272">
                  <c:v>1.4267999999999919</c:v>
                </c:pt>
                <c:pt idx="273">
                  <c:v>1.48607</c:v>
                </c:pt>
                <c:pt idx="274">
                  <c:v>1.4842299999999935</c:v>
                </c:pt>
                <c:pt idx="275">
                  <c:v>1.6069199999999999</c:v>
                </c:pt>
                <c:pt idx="276">
                  <c:v>1.6666700000000001</c:v>
                </c:pt>
                <c:pt idx="277">
                  <c:v>1.6666700000000001</c:v>
                </c:pt>
                <c:pt idx="278">
                  <c:v>1.7283999999999935</c:v>
                </c:pt>
                <c:pt idx="279">
                  <c:v>2.2811300000000179</c:v>
                </c:pt>
                <c:pt idx="280">
                  <c:v>2.0910199999999977</c:v>
                </c:pt>
                <c:pt idx="281">
                  <c:v>1.9656</c:v>
                </c:pt>
                <c:pt idx="282">
                  <c:v>2.1446100000000001</c:v>
                </c:pt>
                <c:pt idx="283">
                  <c:v>2.264380000000016</c:v>
                </c:pt>
                <c:pt idx="284">
                  <c:v>2.6299700000000001</c:v>
                </c:pt>
                <c:pt idx="285">
                  <c:v>2.5625399999999998</c:v>
                </c:pt>
                <c:pt idx="286">
                  <c:v>2.6203500000000002</c:v>
                </c:pt>
                <c:pt idx="287">
                  <c:v>2.6763999999999997</c:v>
                </c:pt>
                <c:pt idx="288">
                  <c:v>2.7929599999999977</c:v>
                </c:pt>
                <c:pt idx="289">
                  <c:v>3.2179700000000002</c:v>
                </c:pt>
                <c:pt idx="290">
                  <c:v>3.76214</c:v>
                </c:pt>
                <c:pt idx="291">
                  <c:v>3.0138599999999967</c:v>
                </c:pt>
                <c:pt idx="292">
                  <c:v>3.13253</c:v>
                </c:pt>
                <c:pt idx="293">
                  <c:v>3.7349399999999999</c:v>
                </c:pt>
                <c:pt idx="294">
                  <c:v>3.5992799999999967</c:v>
                </c:pt>
                <c:pt idx="295">
                  <c:v>3.3512899999999823</c:v>
                </c:pt>
                <c:pt idx="296">
                  <c:v>3.4564999999999828</c:v>
                </c:pt>
                <c:pt idx="297">
                  <c:v>3.4503300000000001</c:v>
                </c:pt>
                <c:pt idx="298">
                  <c:v>3.4441799999999998</c:v>
                </c:pt>
                <c:pt idx="299">
                  <c:v>3.4360199999999823</c:v>
                </c:pt>
                <c:pt idx="300">
                  <c:v>3.7212000000000001</c:v>
                </c:pt>
                <c:pt idx="301">
                  <c:v>3.5294099999999977</c:v>
                </c:pt>
                <c:pt idx="302">
                  <c:v>2.9824599999999823</c:v>
                </c:pt>
                <c:pt idx="303">
                  <c:v>3.2182599999999977</c:v>
                </c:pt>
                <c:pt idx="304">
                  <c:v>3.5630799999999998</c:v>
                </c:pt>
                <c:pt idx="305">
                  <c:v>3.1939600000000001</c:v>
                </c:pt>
                <c:pt idx="306">
                  <c:v>2.7214800000000001</c:v>
                </c:pt>
                <c:pt idx="307">
                  <c:v>2.7214800000000001</c:v>
                </c:pt>
                <c:pt idx="308">
                  <c:v>2.5921699999999968</c:v>
                </c:pt>
                <c:pt idx="309">
                  <c:v>2.1276600000000001</c:v>
                </c:pt>
                <c:pt idx="310">
                  <c:v>1.8943700000000001</c:v>
                </c:pt>
                <c:pt idx="311">
                  <c:v>1.6036699999999935</c:v>
                </c:pt>
                <c:pt idx="312">
                  <c:v>1.1959</c:v>
                </c:pt>
                <c:pt idx="313">
                  <c:v>1.13636</c:v>
                </c:pt>
                <c:pt idx="314">
                  <c:v>1.36286</c:v>
                </c:pt>
                <c:pt idx="315">
                  <c:v>1.6439899999999998</c:v>
                </c:pt>
                <c:pt idx="316">
                  <c:v>1.2408299999999923</c:v>
                </c:pt>
                <c:pt idx="317">
                  <c:v>1.0692199999999998</c:v>
                </c:pt>
                <c:pt idx="318">
                  <c:v>1.4656099999999921</c:v>
                </c:pt>
                <c:pt idx="319">
                  <c:v>1.7474599999999998</c:v>
                </c:pt>
                <c:pt idx="320">
                  <c:v>1.516</c:v>
                </c:pt>
                <c:pt idx="321">
                  <c:v>2.0270299999999999</c:v>
                </c:pt>
                <c:pt idx="322">
                  <c:v>2.2535200000000137</c:v>
                </c:pt>
                <c:pt idx="323">
                  <c:v>2.48027</c:v>
                </c:pt>
                <c:pt idx="324">
                  <c:v>2.75746</c:v>
                </c:pt>
                <c:pt idx="325">
                  <c:v>3.1460699999999977</c:v>
                </c:pt>
                <c:pt idx="326">
                  <c:v>3.02521</c:v>
                </c:pt>
                <c:pt idx="327">
                  <c:v>2.1751299999999998</c:v>
                </c:pt>
                <c:pt idx="328">
                  <c:v>1.8941500000000071</c:v>
                </c:pt>
                <c:pt idx="329">
                  <c:v>1.9487800000000064</c:v>
                </c:pt>
                <c:pt idx="330">
                  <c:v>2.0555599999999967</c:v>
                </c:pt>
                <c:pt idx="331">
                  <c:v>2.2160699999999967</c:v>
                </c:pt>
                <c:pt idx="332">
                  <c:v>2.37832</c:v>
                </c:pt>
                <c:pt idx="333">
                  <c:v>2.0419399999999999</c:v>
                </c:pt>
                <c:pt idx="334">
                  <c:v>1.9283699999999999</c:v>
                </c:pt>
                <c:pt idx="335">
                  <c:v>2.0351999999999997</c:v>
                </c:pt>
                <c:pt idx="336">
                  <c:v>2.0262899999999977</c:v>
                </c:pt>
                <c:pt idx="337">
                  <c:v>1.6884500000000071</c:v>
                </c:pt>
                <c:pt idx="338">
                  <c:v>1.7400800000000001</c:v>
                </c:pt>
                <c:pt idx="339">
                  <c:v>2.2925800000000001</c:v>
                </c:pt>
                <c:pt idx="340">
                  <c:v>2.8977599999999977</c:v>
                </c:pt>
                <c:pt idx="341">
                  <c:v>3.1676700000000002</c:v>
                </c:pt>
                <c:pt idx="342">
                  <c:v>2.9395799999999968</c:v>
                </c:pt>
                <c:pt idx="343">
                  <c:v>2.5474299999999999</c:v>
                </c:pt>
                <c:pt idx="344">
                  <c:v>2.5391699999999977</c:v>
                </c:pt>
                <c:pt idx="345">
                  <c:v>3.1909100000000001</c:v>
                </c:pt>
                <c:pt idx="346">
                  <c:v>3.6216200000000001</c:v>
                </c:pt>
                <c:pt idx="347">
                  <c:v>3.34232</c:v>
                </c:pt>
                <c:pt idx="348">
                  <c:v>2.8448699999999967</c:v>
                </c:pt>
                <c:pt idx="349">
                  <c:v>3.0530300000000001</c:v>
                </c:pt>
                <c:pt idx="350">
                  <c:v>3.2068399999999997</c:v>
                </c:pt>
                <c:pt idx="351">
                  <c:v>3.3617900000000001</c:v>
                </c:pt>
                <c:pt idx="352">
                  <c:v>2.8692899999999977</c:v>
                </c:pt>
                <c:pt idx="353">
                  <c:v>2.5410300000000001</c:v>
                </c:pt>
                <c:pt idx="354">
                  <c:v>3.0671599999999999</c:v>
                </c:pt>
                <c:pt idx="355">
                  <c:v>3.6469299999999998</c:v>
                </c:pt>
                <c:pt idx="356">
                  <c:v>4.7418300000000002</c:v>
                </c:pt>
                <c:pt idx="357">
                  <c:v>4.3500999999999985</c:v>
                </c:pt>
                <c:pt idx="358">
                  <c:v>3.3385499999999833</c:v>
                </c:pt>
                <c:pt idx="359">
                  <c:v>3.3385499999999833</c:v>
                </c:pt>
                <c:pt idx="360">
                  <c:v>4.0187900000000001</c:v>
                </c:pt>
                <c:pt idx="361">
                  <c:v>3.6382499999999967</c:v>
                </c:pt>
                <c:pt idx="362">
                  <c:v>3.4179200000000001</c:v>
                </c:pt>
                <c:pt idx="363">
                  <c:v>3.6138399999999997</c:v>
                </c:pt>
                <c:pt idx="364">
                  <c:v>3.9772699999999968</c:v>
                </c:pt>
                <c:pt idx="365">
                  <c:v>4.1817200000000003</c:v>
                </c:pt>
                <c:pt idx="366">
                  <c:v>4.1046699999999996</c:v>
                </c:pt>
                <c:pt idx="367">
                  <c:v>3.9265699999999977</c:v>
                </c:pt>
                <c:pt idx="368">
                  <c:v>2.0120699999999818</c:v>
                </c:pt>
                <c:pt idx="369">
                  <c:v>1.4063299999999921</c:v>
                </c:pt>
                <c:pt idx="370">
                  <c:v>1.9686999999999999</c:v>
                </c:pt>
                <c:pt idx="371">
                  <c:v>2.5239799999999999</c:v>
                </c:pt>
                <c:pt idx="372">
                  <c:v>2.0757699999999977</c:v>
                </c:pt>
                <c:pt idx="373">
                  <c:v>2.4202599999999967</c:v>
                </c:pt>
                <c:pt idx="374">
                  <c:v>2.7982</c:v>
                </c:pt>
                <c:pt idx="375">
                  <c:v>2.5929199999999977</c:v>
                </c:pt>
                <c:pt idx="376">
                  <c:v>2.7098900000000001</c:v>
                </c:pt>
                <c:pt idx="377">
                  <c:v>2.6927699999999977</c:v>
                </c:pt>
                <c:pt idx="378">
                  <c:v>2.3178899999999967</c:v>
                </c:pt>
                <c:pt idx="379">
                  <c:v>1.8974500000000001</c:v>
                </c:pt>
                <c:pt idx="380">
                  <c:v>2.8338299999999967</c:v>
                </c:pt>
                <c:pt idx="381">
                  <c:v>3.6107</c:v>
                </c:pt>
                <c:pt idx="382">
                  <c:v>4.3732700000000024</c:v>
                </c:pt>
                <c:pt idx="383">
                  <c:v>4.1088099999999965</c:v>
                </c:pt>
                <c:pt idx="384">
                  <c:v>4.2946999999999997</c:v>
                </c:pt>
                <c:pt idx="385">
                  <c:v>4.1429599999999756</c:v>
                </c:pt>
                <c:pt idx="386">
                  <c:v>3.9748999999999977</c:v>
                </c:pt>
                <c:pt idx="387">
                  <c:v>3.9037600000000001</c:v>
                </c:pt>
                <c:pt idx="388">
                  <c:v>4.0884099999999997</c:v>
                </c:pt>
                <c:pt idx="389">
                  <c:v>4.9359700000000002</c:v>
                </c:pt>
                <c:pt idx="390">
                  <c:v>5.4975099999999975</c:v>
                </c:pt>
                <c:pt idx="391">
                  <c:v>5.30802</c:v>
                </c:pt>
                <c:pt idx="392">
                  <c:v>4.9533199999999997</c:v>
                </c:pt>
                <c:pt idx="393">
                  <c:v>3.7310599999999967</c:v>
                </c:pt>
                <c:pt idx="394">
                  <c:v>1.0999199999999998</c:v>
                </c:pt>
                <c:pt idx="395">
                  <c:v>-2.2230000000000191E-2</c:v>
                </c:pt>
                <c:pt idx="396">
                  <c:v>-0.10463000000000022</c:v>
                </c:pt>
                <c:pt idx="397">
                  <c:v>6.3939999999999997E-2</c:v>
                </c:pt>
                <c:pt idx="398">
                  <c:v>-0.43336000000000208</c:v>
                </c:pt>
                <c:pt idx="399">
                  <c:v>-0.60063000000000322</c:v>
                </c:pt>
                <c:pt idx="400">
                  <c:v>-1.02691</c:v>
                </c:pt>
                <c:pt idx="401">
                  <c:v>-1.22871</c:v>
                </c:pt>
                <c:pt idx="402">
                  <c:v>-1.9615</c:v>
                </c:pt>
                <c:pt idx="403">
                  <c:v>-1.4852099999999928</c:v>
                </c:pt>
                <c:pt idx="404">
                  <c:v>-1.3692599999999999</c:v>
                </c:pt>
                <c:pt idx="405">
                  <c:v>-0.23641000000000098</c:v>
                </c:pt>
                <c:pt idx="406">
                  <c:v>1.88222</c:v>
                </c:pt>
                <c:pt idx="407">
                  <c:v>2.8226399999999967</c:v>
                </c:pt>
                <c:pt idx="408">
                  <c:v>2.6071900000000183</c:v>
                </c:pt>
                <c:pt idx="409">
                  <c:v>2.1299399999999999</c:v>
                </c:pt>
                <c:pt idx="410">
                  <c:v>2.2854000000000001</c:v>
                </c:pt>
                <c:pt idx="411">
                  <c:v>2.1743899999999998</c:v>
                </c:pt>
                <c:pt idx="412">
                  <c:v>1.9868699999999999</c:v>
                </c:pt>
                <c:pt idx="413">
                  <c:v>1.18161</c:v>
                </c:pt>
                <c:pt idx="414">
                  <c:v>1.3832</c:v>
                </c:pt>
                <c:pt idx="415">
                  <c:v>1.1966100000000064</c:v>
                </c:pt>
                <c:pt idx="416">
                  <c:v>1.1297899999999998</c:v>
                </c:pt>
                <c:pt idx="417">
                  <c:v>1.1613</c:v>
                </c:pt>
                <c:pt idx="418">
                  <c:v>1.0618699999999921</c:v>
                </c:pt>
                <c:pt idx="419">
                  <c:v>1.4275499999999921</c:v>
                </c:pt>
                <c:pt idx="420">
                  <c:v>1.6502800000000064</c:v>
                </c:pt>
                <c:pt idx="421">
                  <c:v>2.0942599999999967</c:v>
                </c:pt>
                <c:pt idx="422">
                  <c:v>2.6341000000000001</c:v>
                </c:pt>
                <c:pt idx="423">
                  <c:v>3.0366199999999823</c:v>
                </c:pt>
                <c:pt idx="424">
                  <c:v>3.4603899999999999</c:v>
                </c:pt>
                <c:pt idx="425">
                  <c:v>3.5618799999999977</c:v>
                </c:pt>
                <c:pt idx="426">
                  <c:v>3.6308499999999841</c:v>
                </c:pt>
                <c:pt idx="427">
                  <c:v>3.7459899999999999</c:v>
                </c:pt>
                <c:pt idx="428">
                  <c:v>3.8631500000000001</c:v>
                </c:pt>
                <c:pt idx="429">
                  <c:v>3.5306599999999833</c:v>
                </c:pt>
                <c:pt idx="430">
                  <c:v>3.4528499999999727</c:v>
                </c:pt>
                <c:pt idx="431">
                  <c:v>3.0249299999999999</c:v>
                </c:pt>
                <c:pt idx="432">
                  <c:v>2.9574699999999967</c:v>
                </c:pt>
                <c:pt idx="433">
                  <c:v>2.8592899999999823</c:v>
                </c:pt>
                <c:pt idx="434">
                  <c:v>2.61938</c:v>
                </c:pt>
                <c:pt idx="435">
                  <c:v>2.2655099999999999</c:v>
                </c:pt>
                <c:pt idx="436">
                  <c:v>1.7357299999999889</c:v>
                </c:pt>
                <c:pt idx="437">
                  <c:v>1.7123599999999999</c:v>
                </c:pt>
                <c:pt idx="438">
                  <c:v>1.4370899999999998</c:v>
                </c:pt>
                <c:pt idx="439">
                  <c:v>1.6972700000000001</c:v>
                </c:pt>
                <c:pt idx="440">
                  <c:v>1.9730700000000001</c:v>
                </c:pt>
                <c:pt idx="441">
                  <c:v>2.1589700000000001</c:v>
                </c:pt>
                <c:pt idx="442">
                  <c:v>1.7714199999999998</c:v>
                </c:pt>
                <c:pt idx="443">
                  <c:v>1.76105</c:v>
                </c:pt>
                <c:pt idx="444">
                  <c:v>1.5786100000000001</c:v>
                </c:pt>
                <c:pt idx="445">
                  <c:v>1.9789399999999999</c:v>
                </c:pt>
              </c:numCache>
            </c:numRef>
          </c:val>
          <c:smooth val="0"/>
        </c:ser>
        <c:dLbls>
          <c:showLegendKey val="0"/>
          <c:showVal val="0"/>
          <c:showCatName val="0"/>
          <c:showSerName val="0"/>
          <c:showPercent val="0"/>
          <c:showBubbleSize val="0"/>
        </c:dLbls>
        <c:marker val="1"/>
        <c:smooth val="0"/>
        <c:axId val="99160448"/>
        <c:axId val="99161984"/>
      </c:lineChart>
      <c:lineChart>
        <c:grouping val="standard"/>
        <c:varyColors val="0"/>
        <c:ser>
          <c:idx val="0"/>
          <c:order val="0"/>
          <c:tx>
            <c:v>U.S. M1 Money Supply</c:v>
          </c:tx>
          <c:marker>
            <c:symbol val="none"/>
          </c:marker>
          <c:cat>
            <c:numRef>
              <c:f>'M1 -USA'!$M$20:$M$465</c:f>
              <c:numCache>
                <c:formatCode>m/d/yyyy</c:formatCode>
                <c:ptCount val="446"/>
                <c:pt idx="0">
                  <c:v>27760</c:v>
                </c:pt>
                <c:pt idx="1">
                  <c:v>27791</c:v>
                </c:pt>
                <c:pt idx="2">
                  <c:v>27820</c:v>
                </c:pt>
                <c:pt idx="3">
                  <c:v>27851</c:v>
                </c:pt>
                <c:pt idx="4">
                  <c:v>27881</c:v>
                </c:pt>
                <c:pt idx="5">
                  <c:v>27912</c:v>
                </c:pt>
                <c:pt idx="6">
                  <c:v>27942</c:v>
                </c:pt>
                <c:pt idx="7">
                  <c:v>27973</c:v>
                </c:pt>
                <c:pt idx="8">
                  <c:v>28004</c:v>
                </c:pt>
                <c:pt idx="9">
                  <c:v>28034</c:v>
                </c:pt>
                <c:pt idx="10">
                  <c:v>28065</c:v>
                </c:pt>
                <c:pt idx="11">
                  <c:v>28095</c:v>
                </c:pt>
                <c:pt idx="12">
                  <c:v>28126</c:v>
                </c:pt>
                <c:pt idx="13">
                  <c:v>28157</c:v>
                </c:pt>
                <c:pt idx="14">
                  <c:v>28185</c:v>
                </c:pt>
                <c:pt idx="15">
                  <c:v>28216</c:v>
                </c:pt>
                <c:pt idx="16">
                  <c:v>28246</c:v>
                </c:pt>
                <c:pt idx="17">
                  <c:v>28277</c:v>
                </c:pt>
                <c:pt idx="18">
                  <c:v>28307</c:v>
                </c:pt>
                <c:pt idx="19">
                  <c:v>28338</c:v>
                </c:pt>
                <c:pt idx="20">
                  <c:v>28369</c:v>
                </c:pt>
                <c:pt idx="21">
                  <c:v>28399</c:v>
                </c:pt>
                <c:pt idx="22">
                  <c:v>28430</c:v>
                </c:pt>
                <c:pt idx="23">
                  <c:v>28460</c:v>
                </c:pt>
                <c:pt idx="24">
                  <c:v>28491</c:v>
                </c:pt>
                <c:pt idx="25">
                  <c:v>28522</c:v>
                </c:pt>
                <c:pt idx="26">
                  <c:v>28550</c:v>
                </c:pt>
                <c:pt idx="27">
                  <c:v>28581</c:v>
                </c:pt>
                <c:pt idx="28">
                  <c:v>28611</c:v>
                </c:pt>
                <c:pt idx="29">
                  <c:v>28642</c:v>
                </c:pt>
                <c:pt idx="30">
                  <c:v>28672</c:v>
                </c:pt>
                <c:pt idx="31">
                  <c:v>28703</c:v>
                </c:pt>
                <c:pt idx="32">
                  <c:v>28734</c:v>
                </c:pt>
                <c:pt idx="33">
                  <c:v>28764</c:v>
                </c:pt>
                <c:pt idx="34">
                  <c:v>28795</c:v>
                </c:pt>
                <c:pt idx="35">
                  <c:v>28825</c:v>
                </c:pt>
                <c:pt idx="36">
                  <c:v>28856</c:v>
                </c:pt>
                <c:pt idx="37">
                  <c:v>28887</c:v>
                </c:pt>
                <c:pt idx="38">
                  <c:v>28915</c:v>
                </c:pt>
                <c:pt idx="39">
                  <c:v>28946</c:v>
                </c:pt>
                <c:pt idx="40">
                  <c:v>28976</c:v>
                </c:pt>
                <c:pt idx="41">
                  <c:v>29007</c:v>
                </c:pt>
                <c:pt idx="42">
                  <c:v>29037</c:v>
                </c:pt>
                <c:pt idx="43">
                  <c:v>29068</c:v>
                </c:pt>
                <c:pt idx="44">
                  <c:v>29099</c:v>
                </c:pt>
                <c:pt idx="45">
                  <c:v>29129</c:v>
                </c:pt>
                <c:pt idx="46">
                  <c:v>29160</c:v>
                </c:pt>
                <c:pt idx="47">
                  <c:v>29190</c:v>
                </c:pt>
                <c:pt idx="48">
                  <c:v>29221</c:v>
                </c:pt>
                <c:pt idx="49">
                  <c:v>29252</c:v>
                </c:pt>
                <c:pt idx="50">
                  <c:v>29281</c:v>
                </c:pt>
                <c:pt idx="51">
                  <c:v>29312</c:v>
                </c:pt>
                <c:pt idx="52">
                  <c:v>29342</c:v>
                </c:pt>
                <c:pt idx="53">
                  <c:v>29373</c:v>
                </c:pt>
                <c:pt idx="54">
                  <c:v>29403</c:v>
                </c:pt>
                <c:pt idx="55">
                  <c:v>29434</c:v>
                </c:pt>
                <c:pt idx="56">
                  <c:v>29465</c:v>
                </c:pt>
                <c:pt idx="57">
                  <c:v>29495</c:v>
                </c:pt>
                <c:pt idx="58">
                  <c:v>29526</c:v>
                </c:pt>
                <c:pt idx="59">
                  <c:v>29556</c:v>
                </c:pt>
                <c:pt idx="60">
                  <c:v>29587</c:v>
                </c:pt>
                <c:pt idx="61">
                  <c:v>29618</c:v>
                </c:pt>
                <c:pt idx="62">
                  <c:v>29646</c:v>
                </c:pt>
                <c:pt idx="63">
                  <c:v>29677</c:v>
                </c:pt>
                <c:pt idx="64">
                  <c:v>29707</c:v>
                </c:pt>
                <c:pt idx="65">
                  <c:v>29738</c:v>
                </c:pt>
                <c:pt idx="66">
                  <c:v>29768</c:v>
                </c:pt>
                <c:pt idx="67">
                  <c:v>29799</c:v>
                </c:pt>
                <c:pt idx="68">
                  <c:v>29830</c:v>
                </c:pt>
                <c:pt idx="69">
                  <c:v>29860</c:v>
                </c:pt>
                <c:pt idx="70">
                  <c:v>29891</c:v>
                </c:pt>
                <c:pt idx="71">
                  <c:v>29921</c:v>
                </c:pt>
                <c:pt idx="72">
                  <c:v>29952</c:v>
                </c:pt>
                <c:pt idx="73">
                  <c:v>29983</c:v>
                </c:pt>
                <c:pt idx="74">
                  <c:v>30011</c:v>
                </c:pt>
                <c:pt idx="75">
                  <c:v>30042</c:v>
                </c:pt>
                <c:pt idx="76">
                  <c:v>30072</c:v>
                </c:pt>
                <c:pt idx="77">
                  <c:v>30103</c:v>
                </c:pt>
                <c:pt idx="78">
                  <c:v>30133</c:v>
                </c:pt>
                <c:pt idx="79">
                  <c:v>30164</c:v>
                </c:pt>
                <c:pt idx="80">
                  <c:v>30195</c:v>
                </c:pt>
                <c:pt idx="81">
                  <c:v>30225</c:v>
                </c:pt>
                <c:pt idx="82">
                  <c:v>30256</c:v>
                </c:pt>
                <c:pt idx="83">
                  <c:v>30286</c:v>
                </c:pt>
                <c:pt idx="84">
                  <c:v>30317</c:v>
                </c:pt>
                <c:pt idx="85">
                  <c:v>30348</c:v>
                </c:pt>
                <c:pt idx="86">
                  <c:v>30376</c:v>
                </c:pt>
                <c:pt idx="87">
                  <c:v>30407</c:v>
                </c:pt>
                <c:pt idx="88">
                  <c:v>30437</c:v>
                </c:pt>
                <c:pt idx="89">
                  <c:v>30468</c:v>
                </c:pt>
                <c:pt idx="90">
                  <c:v>30498</c:v>
                </c:pt>
                <c:pt idx="91">
                  <c:v>30529</c:v>
                </c:pt>
                <c:pt idx="92">
                  <c:v>30560</c:v>
                </c:pt>
                <c:pt idx="93">
                  <c:v>30590</c:v>
                </c:pt>
                <c:pt idx="94">
                  <c:v>30621</c:v>
                </c:pt>
                <c:pt idx="95">
                  <c:v>30651</c:v>
                </c:pt>
                <c:pt idx="96">
                  <c:v>30682</c:v>
                </c:pt>
                <c:pt idx="97">
                  <c:v>30713</c:v>
                </c:pt>
                <c:pt idx="98">
                  <c:v>30742</c:v>
                </c:pt>
                <c:pt idx="99">
                  <c:v>30773</c:v>
                </c:pt>
                <c:pt idx="100">
                  <c:v>30803</c:v>
                </c:pt>
                <c:pt idx="101">
                  <c:v>30834</c:v>
                </c:pt>
                <c:pt idx="102">
                  <c:v>30864</c:v>
                </c:pt>
                <c:pt idx="103">
                  <c:v>30895</c:v>
                </c:pt>
                <c:pt idx="104">
                  <c:v>30926</c:v>
                </c:pt>
                <c:pt idx="105">
                  <c:v>30956</c:v>
                </c:pt>
                <c:pt idx="106">
                  <c:v>30987</c:v>
                </c:pt>
                <c:pt idx="107">
                  <c:v>31017</c:v>
                </c:pt>
                <c:pt idx="108">
                  <c:v>31048</c:v>
                </c:pt>
                <c:pt idx="109">
                  <c:v>31079</c:v>
                </c:pt>
                <c:pt idx="110">
                  <c:v>31107</c:v>
                </c:pt>
                <c:pt idx="111">
                  <c:v>31138</c:v>
                </c:pt>
                <c:pt idx="112">
                  <c:v>31168</c:v>
                </c:pt>
                <c:pt idx="113">
                  <c:v>31199</c:v>
                </c:pt>
                <c:pt idx="114">
                  <c:v>31229</c:v>
                </c:pt>
                <c:pt idx="115">
                  <c:v>31260</c:v>
                </c:pt>
                <c:pt idx="116">
                  <c:v>31291</c:v>
                </c:pt>
                <c:pt idx="117">
                  <c:v>31321</c:v>
                </c:pt>
                <c:pt idx="118">
                  <c:v>31352</c:v>
                </c:pt>
                <c:pt idx="119">
                  <c:v>31382</c:v>
                </c:pt>
                <c:pt idx="120">
                  <c:v>31413</c:v>
                </c:pt>
                <c:pt idx="121">
                  <c:v>31444</c:v>
                </c:pt>
                <c:pt idx="122">
                  <c:v>31472</c:v>
                </c:pt>
                <c:pt idx="123">
                  <c:v>31503</c:v>
                </c:pt>
                <c:pt idx="124">
                  <c:v>31533</c:v>
                </c:pt>
                <c:pt idx="125">
                  <c:v>31564</c:v>
                </c:pt>
                <c:pt idx="126">
                  <c:v>31594</c:v>
                </c:pt>
                <c:pt idx="127">
                  <c:v>31625</c:v>
                </c:pt>
                <c:pt idx="128">
                  <c:v>31656</c:v>
                </c:pt>
                <c:pt idx="129">
                  <c:v>31686</c:v>
                </c:pt>
                <c:pt idx="130">
                  <c:v>31717</c:v>
                </c:pt>
                <c:pt idx="131">
                  <c:v>31747</c:v>
                </c:pt>
                <c:pt idx="132">
                  <c:v>31778</c:v>
                </c:pt>
                <c:pt idx="133">
                  <c:v>31809</c:v>
                </c:pt>
                <c:pt idx="134">
                  <c:v>31837</c:v>
                </c:pt>
                <c:pt idx="135">
                  <c:v>31868</c:v>
                </c:pt>
                <c:pt idx="136">
                  <c:v>31898</c:v>
                </c:pt>
                <c:pt idx="137">
                  <c:v>31929</c:v>
                </c:pt>
                <c:pt idx="138">
                  <c:v>31959</c:v>
                </c:pt>
                <c:pt idx="139">
                  <c:v>31990</c:v>
                </c:pt>
                <c:pt idx="140">
                  <c:v>32021</c:v>
                </c:pt>
                <c:pt idx="141">
                  <c:v>32051</c:v>
                </c:pt>
                <c:pt idx="142">
                  <c:v>32082</c:v>
                </c:pt>
                <c:pt idx="143">
                  <c:v>32112</c:v>
                </c:pt>
                <c:pt idx="144">
                  <c:v>32143</c:v>
                </c:pt>
                <c:pt idx="145">
                  <c:v>32174</c:v>
                </c:pt>
                <c:pt idx="146">
                  <c:v>32203</c:v>
                </c:pt>
                <c:pt idx="147">
                  <c:v>32234</c:v>
                </c:pt>
                <c:pt idx="148">
                  <c:v>32264</c:v>
                </c:pt>
                <c:pt idx="149">
                  <c:v>32295</c:v>
                </c:pt>
                <c:pt idx="150">
                  <c:v>32325</c:v>
                </c:pt>
                <c:pt idx="151">
                  <c:v>32356</c:v>
                </c:pt>
                <c:pt idx="152">
                  <c:v>32387</c:v>
                </c:pt>
                <c:pt idx="153">
                  <c:v>32417</c:v>
                </c:pt>
                <c:pt idx="154">
                  <c:v>32448</c:v>
                </c:pt>
                <c:pt idx="155">
                  <c:v>32478</c:v>
                </c:pt>
                <c:pt idx="156">
                  <c:v>32509</c:v>
                </c:pt>
                <c:pt idx="157">
                  <c:v>32540</c:v>
                </c:pt>
                <c:pt idx="158">
                  <c:v>32568</c:v>
                </c:pt>
                <c:pt idx="159">
                  <c:v>32599</c:v>
                </c:pt>
                <c:pt idx="160">
                  <c:v>32629</c:v>
                </c:pt>
                <c:pt idx="161">
                  <c:v>32660</c:v>
                </c:pt>
                <c:pt idx="162">
                  <c:v>32690</c:v>
                </c:pt>
                <c:pt idx="163">
                  <c:v>32721</c:v>
                </c:pt>
                <c:pt idx="164">
                  <c:v>32752</c:v>
                </c:pt>
                <c:pt idx="165">
                  <c:v>32782</c:v>
                </c:pt>
                <c:pt idx="166">
                  <c:v>32813</c:v>
                </c:pt>
                <c:pt idx="167">
                  <c:v>32843</c:v>
                </c:pt>
                <c:pt idx="168">
                  <c:v>32874</c:v>
                </c:pt>
                <c:pt idx="169">
                  <c:v>32905</c:v>
                </c:pt>
                <c:pt idx="170">
                  <c:v>32933</c:v>
                </c:pt>
                <c:pt idx="171">
                  <c:v>32964</c:v>
                </c:pt>
                <c:pt idx="172">
                  <c:v>32994</c:v>
                </c:pt>
                <c:pt idx="173">
                  <c:v>33025</c:v>
                </c:pt>
                <c:pt idx="174">
                  <c:v>33055</c:v>
                </c:pt>
                <c:pt idx="175">
                  <c:v>33086</c:v>
                </c:pt>
                <c:pt idx="176">
                  <c:v>33117</c:v>
                </c:pt>
                <c:pt idx="177">
                  <c:v>33147</c:v>
                </c:pt>
                <c:pt idx="178">
                  <c:v>33178</c:v>
                </c:pt>
                <c:pt idx="179">
                  <c:v>33208</c:v>
                </c:pt>
                <c:pt idx="180">
                  <c:v>33239</c:v>
                </c:pt>
                <c:pt idx="181">
                  <c:v>33270</c:v>
                </c:pt>
                <c:pt idx="182">
                  <c:v>33298</c:v>
                </c:pt>
                <c:pt idx="183">
                  <c:v>33329</c:v>
                </c:pt>
                <c:pt idx="184">
                  <c:v>33359</c:v>
                </c:pt>
                <c:pt idx="185">
                  <c:v>33390</c:v>
                </c:pt>
                <c:pt idx="186">
                  <c:v>33420</c:v>
                </c:pt>
                <c:pt idx="187">
                  <c:v>33451</c:v>
                </c:pt>
                <c:pt idx="188">
                  <c:v>33482</c:v>
                </c:pt>
                <c:pt idx="189">
                  <c:v>33512</c:v>
                </c:pt>
                <c:pt idx="190">
                  <c:v>33543</c:v>
                </c:pt>
                <c:pt idx="191">
                  <c:v>33573</c:v>
                </c:pt>
                <c:pt idx="192">
                  <c:v>33604</c:v>
                </c:pt>
                <c:pt idx="193">
                  <c:v>33635</c:v>
                </c:pt>
                <c:pt idx="194">
                  <c:v>33664</c:v>
                </c:pt>
                <c:pt idx="195">
                  <c:v>33695</c:v>
                </c:pt>
                <c:pt idx="196">
                  <c:v>33725</c:v>
                </c:pt>
                <c:pt idx="197">
                  <c:v>33756</c:v>
                </c:pt>
                <c:pt idx="198">
                  <c:v>33786</c:v>
                </c:pt>
                <c:pt idx="199">
                  <c:v>33817</c:v>
                </c:pt>
                <c:pt idx="200">
                  <c:v>33848</c:v>
                </c:pt>
                <c:pt idx="201">
                  <c:v>33878</c:v>
                </c:pt>
                <c:pt idx="202">
                  <c:v>33909</c:v>
                </c:pt>
                <c:pt idx="203">
                  <c:v>33939</c:v>
                </c:pt>
                <c:pt idx="204">
                  <c:v>33970</c:v>
                </c:pt>
                <c:pt idx="205">
                  <c:v>34001</c:v>
                </c:pt>
                <c:pt idx="206">
                  <c:v>34029</c:v>
                </c:pt>
                <c:pt idx="207">
                  <c:v>34060</c:v>
                </c:pt>
                <c:pt idx="208">
                  <c:v>34090</c:v>
                </c:pt>
                <c:pt idx="209">
                  <c:v>34121</c:v>
                </c:pt>
                <c:pt idx="210">
                  <c:v>34151</c:v>
                </c:pt>
                <c:pt idx="211">
                  <c:v>34182</c:v>
                </c:pt>
                <c:pt idx="212">
                  <c:v>34213</c:v>
                </c:pt>
                <c:pt idx="213">
                  <c:v>34243</c:v>
                </c:pt>
                <c:pt idx="214">
                  <c:v>34274</c:v>
                </c:pt>
                <c:pt idx="215">
                  <c:v>34304</c:v>
                </c:pt>
                <c:pt idx="216">
                  <c:v>34335</c:v>
                </c:pt>
                <c:pt idx="217">
                  <c:v>34366</c:v>
                </c:pt>
                <c:pt idx="218">
                  <c:v>34394</c:v>
                </c:pt>
                <c:pt idx="219">
                  <c:v>34425</c:v>
                </c:pt>
                <c:pt idx="220">
                  <c:v>34455</c:v>
                </c:pt>
                <c:pt idx="221">
                  <c:v>34486</c:v>
                </c:pt>
                <c:pt idx="222">
                  <c:v>34516</c:v>
                </c:pt>
                <c:pt idx="223">
                  <c:v>34547</c:v>
                </c:pt>
                <c:pt idx="224">
                  <c:v>34578</c:v>
                </c:pt>
                <c:pt idx="225">
                  <c:v>34608</c:v>
                </c:pt>
                <c:pt idx="226">
                  <c:v>34639</c:v>
                </c:pt>
                <c:pt idx="227">
                  <c:v>34669</c:v>
                </c:pt>
                <c:pt idx="228">
                  <c:v>34700</c:v>
                </c:pt>
                <c:pt idx="229">
                  <c:v>34731</c:v>
                </c:pt>
                <c:pt idx="230">
                  <c:v>34759</c:v>
                </c:pt>
                <c:pt idx="231">
                  <c:v>34790</c:v>
                </c:pt>
                <c:pt idx="232">
                  <c:v>34820</c:v>
                </c:pt>
                <c:pt idx="233">
                  <c:v>34851</c:v>
                </c:pt>
                <c:pt idx="234">
                  <c:v>34881</c:v>
                </c:pt>
                <c:pt idx="235">
                  <c:v>34912</c:v>
                </c:pt>
                <c:pt idx="236">
                  <c:v>34943</c:v>
                </c:pt>
                <c:pt idx="237">
                  <c:v>34973</c:v>
                </c:pt>
                <c:pt idx="238">
                  <c:v>35004</c:v>
                </c:pt>
                <c:pt idx="239">
                  <c:v>35034</c:v>
                </c:pt>
                <c:pt idx="240">
                  <c:v>35065</c:v>
                </c:pt>
                <c:pt idx="241">
                  <c:v>35096</c:v>
                </c:pt>
                <c:pt idx="242">
                  <c:v>35125</c:v>
                </c:pt>
                <c:pt idx="243">
                  <c:v>35156</c:v>
                </c:pt>
                <c:pt idx="244">
                  <c:v>35186</c:v>
                </c:pt>
                <c:pt idx="245">
                  <c:v>35217</c:v>
                </c:pt>
                <c:pt idx="246">
                  <c:v>35247</c:v>
                </c:pt>
                <c:pt idx="247">
                  <c:v>35278</c:v>
                </c:pt>
                <c:pt idx="248">
                  <c:v>35309</c:v>
                </c:pt>
                <c:pt idx="249">
                  <c:v>35339</c:v>
                </c:pt>
                <c:pt idx="250">
                  <c:v>35370</c:v>
                </c:pt>
                <c:pt idx="251">
                  <c:v>35400</c:v>
                </c:pt>
                <c:pt idx="252">
                  <c:v>35431</c:v>
                </c:pt>
                <c:pt idx="253">
                  <c:v>35462</c:v>
                </c:pt>
                <c:pt idx="254">
                  <c:v>35490</c:v>
                </c:pt>
                <c:pt idx="255">
                  <c:v>35521</c:v>
                </c:pt>
                <c:pt idx="256">
                  <c:v>35551</c:v>
                </c:pt>
                <c:pt idx="257">
                  <c:v>35582</c:v>
                </c:pt>
                <c:pt idx="258">
                  <c:v>35612</c:v>
                </c:pt>
                <c:pt idx="259">
                  <c:v>35643</c:v>
                </c:pt>
                <c:pt idx="260">
                  <c:v>35674</c:v>
                </c:pt>
                <c:pt idx="261">
                  <c:v>35704</c:v>
                </c:pt>
                <c:pt idx="262">
                  <c:v>35735</c:v>
                </c:pt>
                <c:pt idx="263">
                  <c:v>35765</c:v>
                </c:pt>
                <c:pt idx="264">
                  <c:v>35796</c:v>
                </c:pt>
                <c:pt idx="265">
                  <c:v>35827</c:v>
                </c:pt>
                <c:pt idx="266">
                  <c:v>35855</c:v>
                </c:pt>
                <c:pt idx="267">
                  <c:v>35886</c:v>
                </c:pt>
                <c:pt idx="268">
                  <c:v>35916</c:v>
                </c:pt>
                <c:pt idx="269">
                  <c:v>35947</c:v>
                </c:pt>
                <c:pt idx="270">
                  <c:v>35977</c:v>
                </c:pt>
                <c:pt idx="271">
                  <c:v>36008</c:v>
                </c:pt>
                <c:pt idx="272">
                  <c:v>36039</c:v>
                </c:pt>
                <c:pt idx="273">
                  <c:v>36069</c:v>
                </c:pt>
                <c:pt idx="274">
                  <c:v>36100</c:v>
                </c:pt>
                <c:pt idx="275">
                  <c:v>36130</c:v>
                </c:pt>
                <c:pt idx="276">
                  <c:v>36161</c:v>
                </c:pt>
                <c:pt idx="277">
                  <c:v>36192</c:v>
                </c:pt>
                <c:pt idx="278">
                  <c:v>36220</c:v>
                </c:pt>
                <c:pt idx="279">
                  <c:v>36251</c:v>
                </c:pt>
                <c:pt idx="280">
                  <c:v>36281</c:v>
                </c:pt>
                <c:pt idx="281">
                  <c:v>36312</c:v>
                </c:pt>
                <c:pt idx="282">
                  <c:v>36342</c:v>
                </c:pt>
                <c:pt idx="283">
                  <c:v>36373</c:v>
                </c:pt>
                <c:pt idx="284">
                  <c:v>36404</c:v>
                </c:pt>
                <c:pt idx="285">
                  <c:v>36434</c:v>
                </c:pt>
                <c:pt idx="286">
                  <c:v>36465</c:v>
                </c:pt>
                <c:pt idx="287">
                  <c:v>36495</c:v>
                </c:pt>
                <c:pt idx="288">
                  <c:v>36526</c:v>
                </c:pt>
                <c:pt idx="289">
                  <c:v>36557</c:v>
                </c:pt>
                <c:pt idx="290">
                  <c:v>36586</c:v>
                </c:pt>
                <c:pt idx="291">
                  <c:v>36617</c:v>
                </c:pt>
                <c:pt idx="292">
                  <c:v>36647</c:v>
                </c:pt>
                <c:pt idx="293">
                  <c:v>36678</c:v>
                </c:pt>
                <c:pt idx="294">
                  <c:v>36708</c:v>
                </c:pt>
                <c:pt idx="295">
                  <c:v>36739</c:v>
                </c:pt>
                <c:pt idx="296">
                  <c:v>36770</c:v>
                </c:pt>
                <c:pt idx="297">
                  <c:v>36800</c:v>
                </c:pt>
                <c:pt idx="298">
                  <c:v>36831</c:v>
                </c:pt>
                <c:pt idx="299">
                  <c:v>36861</c:v>
                </c:pt>
                <c:pt idx="300">
                  <c:v>36892</c:v>
                </c:pt>
                <c:pt idx="301">
                  <c:v>36923</c:v>
                </c:pt>
                <c:pt idx="302">
                  <c:v>36951</c:v>
                </c:pt>
                <c:pt idx="303">
                  <c:v>36982</c:v>
                </c:pt>
                <c:pt idx="304">
                  <c:v>37012</c:v>
                </c:pt>
                <c:pt idx="305">
                  <c:v>37043</c:v>
                </c:pt>
                <c:pt idx="306">
                  <c:v>37073</c:v>
                </c:pt>
                <c:pt idx="307">
                  <c:v>37104</c:v>
                </c:pt>
                <c:pt idx="308">
                  <c:v>37135</c:v>
                </c:pt>
                <c:pt idx="309">
                  <c:v>37165</c:v>
                </c:pt>
                <c:pt idx="310">
                  <c:v>37196</c:v>
                </c:pt>
                <c:pt idx="311">
                  <c:v>37226</c:v>
                </c:pt>
                <c:pt idx="312">
                  <c:v>37257</c:v>
                </c:pt>
                <c:pt idx="313">
                  <c:v>37288</c:v>
                </c:pt>
                <c:pt idx="314">
                  <c:v>37316</c:v>
                </c:pt>
                <c:pt idx="315">
                  <c:v>37347</c:v>
                </c:pt>
                <c:pt idx="316">
                  <c:v>37377</c:v>
                </c:pt>
                <c:pt idx="317">
                  <c:v>37408</c:v>
                </c:pt>
                <c:pt idx="318">
                  <c:v>37438</c:v>
                </c:pt>
                <c:pt idx="319">
                  <c:v>37469</c:v>
                </c:pt>
                <c:pt idx="320">
                  <c:v>37500</c:v>
                </c:pt>
                <c:pt idx="321">
                  <c:v>37530</c:v>
                </c:pt>
                <c:pt idx="322">
                  <c:v>37561</c:v>
                </c:pt>
                <c:pt idx="323">
                  <c:v>37591</c:v>
                </c:pt>
                <c:pt idx="324">
                  <c:v>37622</c:v>
                </c:pt>
                <c:pt idx="325">
                  <c:v>37653</c:v>
                </c:pt>
                <c:pt idx="326">
                  <c:v>37681</c:v>
                </c:pt>
                <c:pt idx="327">
                  <c:v>37712</c:v>
                </c:pt>
                <c:pt idx="328">
                  <c:v>37742</c:v>
                </c:pt>
                <c:pt idx="329">
                  <c:v>37773</c:v>
                </c:pt>
                <c:pt idx="330">
                  <c:v>37803</c:v>
                </c:pt>
                <c:pt idx="331">
                  <c:v>37834</c:v>
                </c:pt>
                <c:pt idx="332">
                  <c:v>37865</c:v>
                </c:pt>
                <c:pt idx="333">
                  <c:v>37895</c:v>
                </c:pt>
                <c:pt idx="334">
                  <c:v>37926</c:v>
                </c:pt>
                <c:pt idx="335">
                  <c:v>37956</c:v>
                </c:pt>
                <c:pt idx="336">
                  <c:v>37987</c:v>
                </c:pt>
                <c:pt idx="337">
                  <c:v>38018</c:v>
                </c:pt>
                <c:pt idx="338">
                  <c:v>38047</c:v>
                </c:pt>
                <c:pt idx="339">
                  <c:v>38078</c:v>
                </c:pt>
                <c:pt idx="340">
                  <c:v>38108</c:v>
                </c:pt>
                <c:pt idx="341">
                  <c:v>38139</c:v>
                </c:pt>
                <c:pt idx="342">
                  <c:v>38169</c:v>
                </c:pt>
                <c:pt idx="343">
                  <c:v>38200</c:v>
                </c:pt>
                <c:pt idx="344">
                  <c:v>38231</c:v>
                </c:pt>
                <c:pt idx="345">
                  <c:v>38261</c:v>
                </c:pt>
                <c:pt idx="346">
                  <c:v>38292</c:v>
                </c:pt>
                <c:pt idx="347">
                  <c:v>38322</c:v>
                </c:pt>
                <c:pt idx="348">
                  <c:v>38353</c:v>
                </c:pt>
                <c:pt idx="349">
                  <c:v>38384</c:v>
                </c:pt>
                <c:pt idx="350">
                  <c:v>38412</c:v>
                </c:pt>
                <c:pt idx="351">
                  <c:v>38443</c:v>
                </c:pt>
                <c:pt idx="352">
                  <c:v>38473</c:v>
                </c:pt>
                <c:pt idx="353">
                  <c:v>38504</c:v>
                </c:pt>
                <c:pt idx="354">
                  <c:v>38534</c:v>
                </c:pt>
                <c:pt idx="355">
                  <c:v>38565</c:v>
                </c:pt>
                <c:pt idx="356">
                  <c:v>38596</c:v>
                </c:pt>
                <c:pt idx="357">
                  <c:v>38626</c:v>
                </c:pt>
                <c:pt idx="358">
                  <c:v>38657</c:v>
                </c:pt>
                <c:pt idx="359">
                  <c:v>38687</c:v>
                </c:pt>
                <c:pt idx="360">
                  <c:v>38718</c:v>
                </c:pt>
                <c:pt idx="361">
                  <c:v>38749</c:v>
                </c:pt>
                <c:pt idx="362">
                  <c:v>38777</c:v>
                </c:pt>
                <c:pt idx="363">
                  <c:v>38808</c:v>
                </c:pt>
                <c:pt idx="364">
                  <c:v>38838</c:v>
                </c:pt>
                <c:pt idx="365">
                  <c:v>38869</c:v>
                </c:pt>
                <c:pt idx="366">
                  <c:v>38899</c:v>
                </c:pt>
                <c:pt idx="367">
                  <c:v>38930</c:v>
                </c:pt>
                <c:pt idx="368">
                  <c:v>38961</c:v>
                </c:pt>
                <c:pt idx="369">
                  <c:v>38991</c:v>
                </c:pt>
                <c:pt idx="370">
                  <c:v>39022</c:v>
                </c:pt>
                <c:pt idx="371">
                  <c:v>39052</c:v>
                </c:pt>
                <c:pt idx="372">
                  <c:v>39083</c:v>
                </c:pt>
                <c:pt idx="373">
                  <c:v>39114</c:v>
                </c:pt>
                <c:pt idx="374">
                  <c:v>39142</c:v>
                </c:pt>
                <c:pt idx="375">
                  <c:v>39173</c:v>
                </c:pt>
                <c:pt idx="376">
                  <c:v>39203</c:v>
                </c:pt>
                <c:pt idx="377">
                  <c:v>39234</c:v>
                </c:pt>
                <c:pt idx="378">
                  <c:v>39264</c:v>
                </c:pt>
                <c:pt idx="379">
                  <c:v>39295</c:v>
                </c:pt>
                <c:pt idx="380">
                  <c:v>39326</c:v>
                </c:pt>
                <c:pt idx="381">
                  <c:v>39356</c:v>
                </c:pt>
                <c:pt idx="382">
                  <c:v>39387</c:v>
                </c:pt>
                <c:pt idx="383">
                  <c:v>39417</c:v>
                </c:pt>
                <c:pt idx="384">
                  <c:v>39448</c:v>
                </c:pt>
                <c:pt idx="385">
                  <c:v>39479</c:v>
                </c:pt>
                <c:pt idx="386">
                  <c:v>39508</c:v>
                </c:pt>
                <c:pt idx="387">
                  <c:v>39539</c:v>
                </c:pt>
                <c:pt idx="388">
                  <c:v>39569</c:v>
                </c:pt>
                <c:pt idx="389">
                  <c:v>39600</c:v>
                </c:pt>
                <c:pt idx="390">
                  <c:v>39630</c:v>
                </c:pt>
                <c:pt idx="391">
                  <c:v>39661</c:v>
                </c:pt>
                <c:pt idx="392">
                  <c:v>39692</c:v>
                </c:pt>
                <c:pt idx="393">
                  <c:v>39722</c:v>
                </c:pt>
                <c:pt idx="394">
                  <c:v>39753</c:v>
                </c:pt>
                <c:pt idx="395">
                  <c:v>39783</c:v>
                </c:pt>
                <c:pt idx="396">
                  <c:v>39814</c:v>
                </c:pt>
                <c:pt idx="397">
                  <c:v>39845</c:v>
                </c:pt>
                <c:pt idx="398">
                  <c:v>39873</c:v>
                </c:pt>
                <c:pt idx="399">
                  <c:v>39904</c:v>
                </c:pt>
                <c:pt idx="400">
                  <c:v>39934</c:v>
                </c:pt>
                <c:pt idx="401">
                  <c:v>39965</c:v>
                </c:pt>
                <c:pt idx="402">
                  <c:v>39995</c:v>
                </c:pt>
                <c:pt idx="403">
                  <c:v>40026</c:v>
                </c:pt>
                <c:pt idx="404">
                  <c:v>40057</c:v>
                </c:pt>
                <c:pt idx="405">
                  <c:v>40087</c:v>
                </c:pt>
                <c:pt idx="406">
                  <c:v>40118</c:v>
                </c:pt>
                <c:pt idx="407">
                  <c:v>40148</c:v>
                </c:pt>
                <c:pt idx="408">
                  <c:v>40179</c:v>
                </c:pt>
                <c:pt idx="409">
                  <c:v>40210</c:v>
                </c:pt>
                <c:pt idx="410">
                  <c:v>40238</c:v>
                </c:pt>
                <c:pt idx="411">
                  <c:v>40269</c:v>
                </c:pt>
                <c:pt idx="412">
                  <c:v>40299</c:v>
                </c:pt>
                <c:pt idx="413">
                  <c:v>40330</c:v>
                </c:pt>
                <c:pt idx="414">
                  <c:v>40360</c:v>
                </c:pt>
                <c:pt idx="415">
                  <c:v>40391</c:v>
                </c:pt>
                <c:pt idx="416">
                  <c:v>40422</c:v>
                </c:pt>
                <c:pt idx="417">
                  <c:v>40452</c:v>
                </c:pt>
                <c:pt idx="418">
                  <c:v>40483</c:v>
                </c:pt>
                <c:pt idx="419">
                  <c:v>40513</c:v>
                </c:pt>
                <c:pt idx="420">
                  <c:v>40544</c:v>
                </c:pt>
                <c:pt idx="421">
                  <c:v>40575</c:v>
                </c:pt>
                <c:pt idx="422">
                  <c:v>40603</c:v>
                </c:pt>
                <c:pt idx="423">
                  <c:v>40634</c:v>
                </c:pt>
                <c:pt idx="424">
                  <c:v>40664</c:v>
                </c:pt>
                <c:pt idx="425">
                  <c:v>40695</c:v>
                </c:pt>
                <c:pt idx="426">
                  <c:v>40725</c:v>
                </c:pt>
                <c:pt idx="427">
                  <c:v>40756</c:v>
                </c:pt>
                <c:pt idx="428">
                  <c:v>40787</c:v>
                </c:pt>
                <c:pt idx="429">
                  <c:v>40817</c:v>
                </c:pt>
                <c:pt idx="430">
                  <c:v>40848</c:v>
                </c:pt>
                <c:pt idx="431">
                  <c:v>40878</c:v>
                </c:pt>
                <c:pt idx="432">
                  <c:v>40909</c:v>
                </c:pt>
                <c:pt idx="433">
                  <c:v>40940</c:v>
                </c:pt>
                <c:pt idx="434">
                  <c:v>40969</c:v>
                </c:pt>
                <c:pt idx="435">
                  <c:v>41000</c:v>
                </c:pt>
                <c:pt idx="436">
                  <c:v>41030</c:v>
                </c:pt>
                <c:pt idx="437">
                  <c:v>41061</c:v>
                </c:pt>
                <c:pt idx="438">
                  <c:v>41091</c:v>
                </c:pt>
                <c:pt idx="439">
                  <c:v>41122</c:v>
                </c:pt>
                <c:pt idx="440">
                  <c:v>41153</c:v>
                </c:pt>
                <c:pt idx="441">
                  <c:v>41183</c:v>
                </c:pt>
                <c:pt idx="442">
                  <c:v>41214</c:v>
                </c:pt>
                <c:pt idx="443">
                  <c:v>41244</c:v>
                </c:pt>
                <c:pt idx="444">
                  <c:v>41275</c:v>
                </c:pt>
                <c:pt idx="445">
                  <c:v>41306</c:v>
                </c:pt>
              </c:numCache>
            </c:numRef>
          </c:cat>
          <c:val>
            <c:numRef>
              <c:f>'M1 -USA'!$N$20:$N$465</c:f>
              <c:numCache>
                <c:formatCode>0.0</c:formatCode>
                <c:ptCount val="446"/>
                <c:pt idx="0">
                  <c:v>5.2977699999999999</c:v>
                </c:pt>
                <c:pt idx="1">
                  <c:v>5.8266600000000004</c:v>
                </c:pt>
                <c:pt idx="2">
                  <c:v>5.9804300000000001</c:v>
                </c:pt>
                <c:pt idx="3">
                  <c:v>6.6256299999999975</c:v>
                </c:pt>
                <c:pt idx="4">
                  <c:v>6.0616899999999996</c:v>
                </c:pt>
                <c:pt idx="5">
                  <c:v>4.9255799999999965</c:v>
                </c:pt>
                <c:pt idx="6">
                  <c:v>4.6527999999999965</c:v>
                </c:pt>
                <c:pt idx="7">
                  <c:v>5.2854099999999997</c:v>
                </c:pt>
                <c:pt idx="8">
                  <c:v>4.7969200000000001</c:v>
                </c:pt>
                <c:pt idx="9">
                  <c:v>5.6431799999999965</c:v>
                </c:pt>
                <c:pt idx="10">
                  <c:v>5.8967200000000002</c:v>
                </c:pt>
                <c:pt idx="11">
                  <c:v>6.5830700000000002</c:v>
                </c:pt>
                <c:pt idx="12">
                  <c:v>6.9396300000000313</c:v>
                </c:pt>
                <c:pt idx="13">
                  <c:v>7.1575999999999755</c:v>
                </c:pt>
                <c:pt idx="14">
                  <c:v>7.2845399999999945</c:v>
                </c:pt>
                <c:pt idx="15">
                  <c:v>7.2325999999999997</c:v>
                </c:pt>
                <c:pt idx="16">
                  <c:v>7.2032500000000024</c:v>
                </c:pt>
                <c:pt idx="17">
                  <c:v>7.5987799999999996</c:v>
                </c:pt>
                <c:pt idx="18">
                  <c:v>7.7130299999999998</c:v>
                </c:pt>
                <c:pt idx="19">
                  <c:v>7.7309200000000002</c:v>
                </c:pt>
                <c:pt idx="20">
                  <c:v>8.3194100000000066</c:v>
                </c:pt>
                <c:pt idx="21">
                  <c:v>8.2946299999999997</c:v>
                </c:pt>
                <c:pt idx="22">
                  <c:v>8.2701800000000016</c:v>
                </c:pt>
                <c:pt idx="23">
                  <c:v>8.0065400000000047</c:v>
                </c:pt>
                <c:pt idx="24">
                  <c:v>8.4685300000000048</c:v>
                </c:pt>
                <c:pt idx="25">
                  <c:v>7.6107899999999855</c:v>
                </c:pt>
                <c:pt idx="26">
                  <c:v>7.2999700000000001</c:v>
                </c:pt>
                <c:pt idx="27">
                  <c:v>7.2830899999999996</c:v>
                </c:pt>
                <c:pt idx="28">
                  <c:v>8.7381699999999949</c:v>
                </c:pt>
                <c:pt idx="29">
                  <c:v>8.7256700000000009</c:v>
                </c:pt>
                <c:pt idx="30">
                  <c:v>8.7554700000000008</c:v>
                </c:pt>
                <c:pt idx="31">
                  <c:v>8.5119599999999984</c:v>
                </c:pt>
                <c:pt idx="32">
                  <c:v>8.6366400000000034</c:v>
                </c:pt>
                <c:pt idx="33">
                  <c:v>8.2414199999999997</c:v>
                </c:pt>
                <c:pt idx="34">
                  <c:v>8.1558100000000007</c:v>
                </c:pt>
                <c:pt idx="35">
                  <c:v>8.0181499999999986</c:v>
                </c:pt>
                <c:pt idx="36">
                  <c:v>7.2988299999999997</c:v>
                </c:pt>
                <c:pt idx="37">
                  <c:v>7.3709299999999995</c:v>
                </c:pt>
                <c:pt idx="38">
                  <c:v>7.5460500000000001</c:v>
                </c:pt>
                <c:pt idx="39">
                  <c:v>8.471070000000001</c:v>
                </c:pt>
                <c:pt idx="40">
                  <c:v>7.1076299999999986</c:v>
                </c:pt>
                <c:pt idx="41">
                  <c:v>7.6501199999999745</c:v>
                </c:pt>
                <c:pt idx="42">
                  <c:v>8.3956300000000716</c:v>
                </c:pt>
                <c:pt idx="43">
                  <c:v>8.4454600000000006</c:v>
                </c:pt>
                <c:pt idx="44">
                  <c:v>7.5809199999999946</c:v>
                </c:pt>
                <c:pt idx="45">
                  <c:v>7.8686699999999998</c:v>
                </c:pt>
                <c:pt idx="46">
                  <c:v>7.3156999999999996</c:v>
                </c:pt>
                <c:pt idx="47">
                  <c:v>6.9187700000000003</c:v>
                </c:pt>
                <c:pt idx="48">
                  <c:v>7.4435500000000001</c:v>
                </c:pt>
                <c:pt idx="49">
                  <c:v>8.4213499999999986</c:v>
                </c:pt>
                <c:pt idx="50">
                  <c:v>7.3480699999999999</c:v>
                </c:pt>
                <c:pt idx="51">
                  <c:v>4.4353700000000034</c:v>
                </c:pt>
                <c:pt idx="52">
                  <c:v>4.1170099999999845</c:v>
                </c:pt>
                <c:pt idx="53">
                  <c:v>4.2638799999999986</c:v>
                </c:pt>
                <c:pt idx="54">
                  <c:v>4.3766600000000313</c:v>
                </c:pt>
                <c:pt idx="55">
                  <c:v>5.2534299999999998</c:v>
                </c:pt>
                <c:pt idx="56">
                  <c:v>6.7036199999999999</c:v>
                </c:pt>
                <c:pt idx="57">
                  <c:v>7.2684299999999995</c:v>
                </c:pt>
                <c:pt idx="58">
                  <c:v>7.6035699999999995</c:v>
                </c:pt>
                <c:pt idx="59">
                  <c:v>7.1522099999999975</c:v>
                </c:pt>
                <c:pt idx="60">
                  <c:v>6.6424499999999975</c:v>
                </c:pt>
                <c:pt idx="61">
                  <c:v>6.1522699999999997</c:v>
                </c:pt>
                <c:pt idx="62">
                  <c:v>7.6428199999999755</c:v>
                </c:pt>
                <c:pt idx="63">
                  <c:v>11.33403</c:v>
                </c:pt>
                <c:pt idx="64">
                  <c:v>10.561910000000001</c:v>
                </c:pt>
                <c:pt idx="65">
                  <c:v>9.3107000000000006</c:v>
                </c:pt>
                <c:pt idx="66">
                  <c:v>8.564169999999999</c:v>
                </c:pt>
                <c:pt idx="67">
                  <c:v>7.0479099999999955</c:v>
                </c:pt>
                <c:pt idx="68">
                  <c:v>5.6146399999999845</c:v>
                </c:pt>
                <c:pt idx="69">
                  <c:v>4.7700600000000124</c:v>
                </c:pt>
                <c:pt idx="70">
                  <c:v>4.970760000000034</c:v>
                </c:pt>
                <c:pt idx="71">
                  <c:v>6.6748199999999756</c:v>
                </c:pt>
                <c:pt idx="72">
                  <c:v>7.5669099999999965</c:v>
                </c:pt>
                <c:pt idx="73">
                  <c:v>6.8340999999999985</c:v>
                </c:pt>
                <c:pt idx="74">
                  <c:v>5.7853199999999996</c:v>
                </c:pt>
                <c:pt idx="75">
                  <c:v>4.6805499999999975</c:v>
                </c:pt>
                <c:pt idx="76">
                  <c:v>5.0823499999999999</c:v>
                </c:pt>
                <c:pt idx="77">
                  <c:v>5.3176499999999995</c:v>
                </c:pt>
                <c:pt idx="78">
                  <c:v>4.8220999999999945</c:v>
                </c:pt>
                <c:pt idx="79">
                  <c:v>5.6466700000000003</c:v>
                </c:pt>
                <c:pt idx="80">
                  <c:v>6.9086700000000034</c:v>
                </c:pt>
                <c:pt idx="81">
                  <c:v>8.1484900000000025</c:v>
                </c:pt>
                <c:pt idx="82">
                  <c:v>9.3082600000000024</c:v>
                </c:pt>
                <c:pt idx="83">
                  <c:v>8.8929600000000004</c:v>
                </c:pt>
                <c:pt idx="84">
                  <c:v>7.8036599999999998</c:v>
                </c:pt>
                <c:pt idx="85">
                  <c:v>9.471070000000001</c:v>
                </c:pt>
                <c:pt idx="86">
                  <c:v>10.80226</c:v>
                </c:pt>
                <c:pt idx="87">
                  <c:v>10.149790000000001</c:v>
                </c:pt>
                <c:pt idx="88">
                  <c:v>11.800270000000001</c:v>
                </c:pt>
                <c:pt idx="89">
                  <c:v>12.555850000000024</c:v>
                </c:pt>
                <c:pt idx="90">
                  <c:v>13.242520000000001</c:v>
                </c:pt>
                <c:pt idx="91">
                  <c:v>13.17365</c:v>
                </c:pt>
                <c:pt idx="92">
                  <c:v>12.289160000000001</c:v>
                </c:pt>
                <c:pt idx="93">
                  <c:v>11.63644</c:v>
                </c:pt>
                <c:pt idx="94">
                  <c:v>10.193250000000001</c:v>
                </c:pt>
                <c:pt idx="95">
                  <c:v>9.7032199999999982</c:v>
                </c:pt>
                <c:pt idx="96">
                  <c:v>10.071340000000001</c:v>
                </c:pt>
                <c:pt idx="97">
                  <c:v>8.8994400000000589</c:v>
                </c:pt>
                <c:pt idx="98">
                  <c:v>8.3010400000000004</c:v>
                </c:pt>
                <c:pt idx="99">
                  <c:v>8.4026800000000268</c:v>
                </c:pt>
                <c:pt idx="100">
                  <c:v>7.4504299999999999</c:v>
                </c:pt>
                <c:pt idx="101">
                  <c:v>7.1655399999999672</c:v>
                </c:pt>
                <c:pt idx="102">
                  <c:v>6.6456299999999997</c:v>
                </c:pt>
                <c:pt idx="103">
                  <c:v>5.9964700000000004</c:v>
                </c:pt>
                <c:pt idx="104">
                  <c:v>5.87202</c:v>
                </c:pt>
                <c:pt idx="105">
                  <c:v>5.1827499999999995</c:v>
                </c:pt>
                <c:pt idx="106">
                  <c:v>5.6080199999999945</c:v>
                </c:pt>
                <c:pt idx="107">
                  <c:v>5.7175699999999985</c:v>
                </c:pt>
                <c:pt idx="108">
                  <c:v>6.0808200000000001</c:v>
                </c:pt>
                <c:pt idx="109">
                  <c:v>6.7690599999999996</c:v>
                </c:pt>
                <c:pt idx="110">
                  <c:v>6.5913399999999998</c:v>
                </c:pt>
                <c:pt idx="111">
                  <c:v>6.74031</c:v>
                </c:pt>
                <c:pt idx="112">
                  <c:v>7.1574999999999855</c:v>
                </c:pt>
                <c:pt idx="113">
                  <c:v>7.4828700000000001</c:v>
                </c:pt>
                <c:pt idx="114">
                  <c:v>8.8202700000000025</c:v>
                </c:pt>
                <c:pt idx="115">
                  <c:v>10.131259999999999</c:v>
                </c:pt>
                <c:pt idx="116">
                  <c:v>11.037410000000001</c:v>
                </c:pt>
                <c:pt idx="117">
                  <c:v>11.711709999999998</c:v>
                </c:pt>
                <c:pt idx="118">
                  <c:v>11.55109</c:v>
                </c:pt>
                <c:pt idx="119">
                  <c:v>12.377500000000024</c:v>
                </c:pt>
                <c:pt idx="120">
                  <c:v>11.698109999999998</c:v>
                </c:pt>
                <c:pt idx="121">
                  <c:v>10.832890000000004</c:v>
                </c:pt>
                <c:pt idx="122">
                  <c:v>11.80212</c:v>
                </c:pt>
                <c:pt idx="123">
                  <c:v>12.331169999999998</c:v>
                </c:pt>
                <c:pt idx="124">
                  <c:v>13.271869999999998</c:v>
                </c:pt>
                <c:pt idx="125">
                  <c:v>13.699810000000001</c:v>
                </c:pt>
                <c:pt idx="126">
                  <c:v>13.83178</c:v>
                </c:pt>
                <c:pt idx="127">
                  <c:v>13.614240000000001</c:v>
                </c:pt>
                <c:pt idx="128">
                  <c:v>14.00597</c:v>
                </c:pt>
                <c:pt idx="129">
                  <c:v>14.252800000000002</c:v>
                </c:pt>
                <c:pt idx="130">
                  <c:v>14.93538</c:v>
                </c:pt>
                <c:pt idx="131">
                  <c:v>16.585920000000002</c:v>
                </c:pt>
                <c:pt idx="132">
                  <c:v>17.599739999999851</c:v>
                </c:pt>
                <c:pt idx="133">
                  <c:v>17.032529999999866</c:v>
                </c:pt>
                <c:pt idx="134">
                  <c:v>15.8818</c:v>
                </c:pt>
                <c:pt idx="135">
                  <c:v>16.114930000000129</c:v>
                </c:pt>
                <c:pt idx="136">
                  <c:v>14.45025</c:v>
                </c:pt>
                <c:pt idx="137">
                  <c:v>12.76144</c:v>
                </c:pt>
                <c:pt idx="138">
                  <c:v>10.97179</c:v>
                </c:pt>
                <c:pt idx="139">
                  <c:v>10.00296</c:v>
                </c:pt>
                <c:pt idx="140">
                  <c:v>8.7627400000000026</c:v>
                </c:pt>
                <c:pt idx="141">
                  <c:v>8.8591200000000008</c:v>
                </c:pt>
                <c:pt idx="142">
                  <c:v>7.3156799999999995</c:v>
                </c:pt>
                <c:pt idx="143">
                  <c:v>3.9063599999999967</c:v>
                </c:pt>
                <c:pt idx="144">
                  <c:v>3.2558099999999977</c:v>
                </c:pt>
                <c:pt idx="145">
                  <c:v>3.80613</c:v>
                </c:pt>
                <c:pt idx="146">
                  <c:v>3.8319899999999967</c:v>
                </c:pt>
                <c:pt idx="147">
                  <c:v>3.2275400000000012</c:v>
                </c:pt>
                <c:pt idx="148">
                  <c:v>3.4885299999999999</c:v>
                </c:pt>
                <c:pt idx="149">
                  <c:v>4.61022</c:v>
                </c:pt>
                <c:pt idx="150">
                  <c:v>4.9771299999999998</c:v>
                </c:pt>
                <c:pt idx="151">
                  <c:v>5.2384199999999996</c:v>
                </c:pt>
                <c:pt idx="152">
                  <c:v>4.9384399999999999</c:v>
                </c:pt>
                <c:pt idx="153">
                  <c:v>3.59931</c:v>
                </c:pt>
                <c:pt idx="154">
                  <c:v>4.0716200000000322</c:v>
                </c:pt>
                <c:pt idx="155">
                  <c:v>4.8793500000000014</c:v>
                </c:pt>
                <c:pt idx="156">
                  <c:v>4.1335499999999996</c:v>
                </c:pt>
                <c:pt idx="157">
                  <c:v>3.3632300000000002</c:v>
                </c:pt>
                <c:pt idx="158">
                  <c:v>2.9682200000000001</c:v>
                </c:pt>
                <c:pt idx="159">
                  <c:v>1.3939599999999999</c:v>
                </c:pt>
                <c:pt idx="160">
                  <c:v>0.63529000000000369</c:v>
                </c:pt>
                <c:pt idx="161">
                  <c:v>-0.61673000000000333</c:v>
                </c:pt>
                <c:pt idx="162">
                  <c:v>-0.39723000000000008</c:v>
                </c:pt>
                <c:pt idx="163">
                  <c:v>-0.49777000000000032</c:v>
                </c:pt>
                <c:pt idx="164">
                  <c:v>-0.48463000000000001</c:v>
                </c:pt>
                <c:pt idx="165">
                  <c:v>0.40874000000000005</c:v>
                </c:pt>
                <c:pt idx="166">
                  <c:v>0.39506000000000208</c:v>
                </c:pt>
                <c:pt idx="167">
                  <c:v>0.55930000000000002</c:v>
                </c:pt>
                <c:pt idx="168">
                  <c:v>1.20865</c:v>
                </c:pt>
                <c:pt idx="169">
                  <c:v>1.7481199999999999</c:v>
                </c:pt>
                <c:pt idx="170">
                  <c:v>2.1556099999999967</c:v>
                </c:pt>
                <c:pt idx="171">
                  <c:v>3.4947999999999997</c:v>
                </c:pt>
                <c:pt idx="172">
                  <c:v>3.6202000000000001</c:v>
                </c:pt>
                <c:pt idx="173">
                  <c:v>4.4731700000000014</c:v>
                </c:pt>
                <c:pt idx="174">
                  <c:v>4.2712000000000341</c:v>
                </c:pt>
                <c:pt idx="175">
                  <c:v>4.5920999999999985</c:v>
                </c:pt>
                <c:pt idx="176">
                  <c:v>5.0365200000000003</c:v>
                </c:pt>
                <c:pt idx="177">
                  <c:v>4.3505899999999755</c:v>
                </c:pt>
                <c:pt idx="178">
                  <c:v>4.46814</c:v>
                </c:pt>
                <c:pt idx="179">
                  <c:v>4.1208399999999745</c:v>
                </c:pt>
                <c:pt idx="180">
                  <c:v>3.9220599999999823</c:v>
                </c:pt>
                <c:pt idx="181">
                  <c:v>4.36417999999997</c:v>
                </c:pt>
                <c:pt idx="182">
                  <c:v>4.4824599999999997</c:v>
                </c:pt>
                <c:pt idx="183">
                  <c:v>4.7051499999999997</c:v>
                </c:pt>
                <c:pt idx="184">
                  <c:v>5.5327599999999997</c:v>
                </c:pt>
                <c:pt idx="185">
                  <c:v>5.6923599999999945</c:v>
                </c:pt>
                <c:pt idx="186">
                  <c:v>6.3047499999999985</c:v>
                </c:pt>
                <c:pt idx="187">
                  <c:v>6.2545999999999955</c:v>
                </c:pt>
                <c:pt idx="188">
                  <c:v>6.1493399999999996</c:v>
                </c:pt>
                <c:pt idx="189">
                  <c:v>6.9852500000000024</c:v>
                </c:pt>
                <c:pt idx="190">
                  <c:v>7.6063200000000002</c:v>
                </c:pt>
                <c:pt idx="191">
                  <c:v>8.8624500000000772</c:v>
                </c:pt>
                <c:pt idx="192">
                  <c:v>9.9673400000000001</c:v>
                </c:pt>
                <c:pt idx="193">
                  <c:v>11.006970000000001</c:v>
                </c:pt>
                <c:pt idx="194">
                  <c:v>11.759080000000004</c:v>
                </c:pt>
                <c:pt idx="195">
                  <c:v>11.856770000000004</c:v>
                </c:pt>
                <c:pt idx="196">
                  <c:v>11.863810000000004</c:v>
                </c:pt>
                <c:pt idx="197">
                  <c:v>11.69652</c:v>
                </c:pt>
                <c:pt idx="198">
                  <c:v>11.74559</c:v>
                </c:pt>
                <c:pt idx="199">
                  <c:v>12.2807</c:v>
                </c:pt>
                <c:pt idx="200">
                  <c:v>13.482760000000004</c:v>
                </c:pt>
                <c:pt idx="201">
                  <c:v>14.152230000000024</c:v>
                </c:pt>
                <c:pt idx="202">
                  <c:v>14.634149999999998</c:v>
                </c:pt>
                <c:pt idx="203">
                  <c:v>14.26341</c:v>
                </c:pt>
                <c:pt idx="204">
                  <c:v>13.287869999999998</c:v>
                </c:pt>
                <c:pt idx="205">
                  <c:v>11.76662</c:v>
                </c:pt>
                <c:pt idx="206">
                  <c:v>10.96022</c:v>
                </c:pt>
                <c:pt idx="207">
                  <c:v>10.907360000000001</c:v>
                </c:pt>
                <c:pt idx="208">
                  <c:v>12.15377</c:v>
                </c:pt>
                <c:pt idx="209">
                  <c:v>12.662470000000004</c:v>
                </c:pt>
                <c:pt idx="210">
                  <c:v>12.536350000000001</c:v>
                </c:pt>
                <c:pt idx="211">
                  <c:v>12.376640000000059</c:v>
                </c:pt>
                <c:pt idx="212">
                  <c:v>11.76947</c:v>
                </c:pt>
                <c:pt idx="213">
                  <c:v>10.890400000000026</c:v>
                </c:pt>
                <c:pt idx="214">
                  <c:v>10.658000000000001</c:v>
                </c:pt>
                <c:pt idx="215">
                  <c:v>10.27718</c:v>
                </c:pt>
                <c:pt idx="216">
                  <c:v>9.8359100000000002</c:v>
                </c:pt>
                <c:pt idx="217">
                  <c:v>10.053270000000001</c:v>
                </c:pt>
                <c:pt idx="218">
                  <c:v>9.8390700000000013</c:v>
                </c:pt>
                <c:pt idx="219">
                  <c:v>9.0891700000000011</c:v>
                </c:pt>
                <c:pt idx="220">
                  <c:v>7.3434099999999995</c:v>
                </c:pt>
                <c:pt idx="221">
                  <c:v>6.5500600000000002</c:v>
                </c:pt>
                <c:pt idx="222">
                  <c:v>6.0729099999999985</c:v>
                </c:pt>
                <c:pt idx="223">
                  <c:v>5.2689399999999855</c:v>
                </c:pt>
                <c:pt idx="224">
                  <c:v>4.4404199999999996</c:v>
                </c:pt>
                <c:pt idx="225">
                  <c:v>3.5016699999999967</c:v>
                </c:pt>
                <c:pt idx="226">
                  <c:v>2.4568299999999823</c:v>
                </c:pt>
                <c:pt idx="227">
                  <c:v>1.9382200000000001</c:v>
                </c:pt>
                <c:pt idx="228">
                  <c:v>1.7326699999999935</c:v>
                </c:pt>
                <c:pt idx="229">
                  <c:v>0.99445999999999957</c:v>
                </c:pt>
                <c:pt idx="230">
                  <c:v>0.67556000000000005</c:v>
                </c:pt>
                <c:pt idx="231">
                  <c:v>0.56947999999999999</c:v>
                </c:pt>
                <c:pt idx="232">
                  <c:v>0.2711900000000001</c:v>
                </c:pt>
                <c:pt idx="233">
                  <c:v>-5.2390000000000415E-2</c:v>
                </c:pt>
                <c:pt idx="234">
                  <c:v>-0.39154000000000161</c:v>
                </c:pt>
                <c:pt idx="235">
                  <c:v>-0.43448000000000242</c:v>
                </c:pt>
                <c:pt idx="236">
                  <c:v>-0.78959000000000001</c:v>
                </c:pt>
                <c:pt idx="237">
                  <c:v>-1.13063</c:v>
                </c:pt>
                <c:pt idx="238">
                  <c:v>-1.3727199999999999</c:v>
                </c:pt>
                <c:pt idx="239">
                  <c:v>-2.1965599999999967</c:v>
                </c:pt>
                <c:pt idx="240">
                  <c:v>-2.2593000000000001</c:v>
                </c:pt>
                <c:pt idx="241">
                  <c:v>-2.5618699999999968</c:v>
                </c:pt>
                <c:pt idx="242">
                  <c:v>-2.2745099999999998</c:v>
                </c:pt>
                <c:pt idx="243">
                  <c:v>-1.9601000000000064</c:v>
                </c:pt>
                <c:pt idx="244">
                  <c:v>-2.5213700000000001</c:v>
                </c:pt>
                <c:pt idx="245">
                  <c:v>-2.6646899999999998</c:v>
                </c:pt>
                <c:pt idx="246">
                  <c:v>-2.7166299999999977</c:v>
                </c:pt>
                <c:pt idx="247">
                  <c:v>-3.7615599999999998</c:v>
                </c:pt>
                <c:pt idx="248">
                  <c:v>-4.1105499999999955</c:v>
                </c:pt>
                <c:pt idx="249">
                  <c:v>-4.3895099999999996</c:v>
                </c:pt>
                <c:pt idx="250">
                  <c:v>-4.5366500000000034</c:v>
                </c:pt>
                <c:pt idx="251">
                  <c:v>-4.0124299999999975</c:v>
                </c:pt>
                <c:pt idx="252">
                  <c:v>-3.8317899999999967</c:v>
                </c:pt>
                <c:pt idx="253">
                  <c:v>-3.4609200000000002</c:v>
                </c:pt>
                <c:pt idx="254">
                  <c:v>-4.3873699999999998</c:v>
                </c:pt>
                <c:pt idx="255">
                  <c:v>-5.4469500000000002</c:v>
                </c:pt>
                <c:pt idx="256">
                  <c:v>-4.7793800000000024</c:v>
                </c:pt>
                <c:pt idx="257">
                  <c:v>-4.3622699999999996</c:v>
                </c:pt>
                <c:pt idx="258">
                  <c:v>-4.3009799999999965</c:v>
                </c:pt>
                <c:pt idx="259">
                  <c:v>-2.5573600000000001</c:v>
                </c:pt>
                <c:pt idx="260">
                  <c:v>-2.5811700000000002</c:v>
                </c:pt>
                <c:pt idx="261">
                  <c:v>-2.04251</c:v>
                </c:pt>
                <c:pt idx="262">
                  <c:v>-1.2272799999999935</c:v>
                </c:pt>
                <c:pt idx="263">
                  <c:v>-0.87856999999999996</c:v>
                </c:pt>
                <c:pt idx="264">
                  <c:v>-0.61015000000000064</c:v>
                </c:pt>
                <c:pt idx="265">
                  <c:v>-0.25938000000000161</c:v>
                </c:pt>
                <c:pt idx="266">
                  <c:v>0.48498000000000208</c:v>
                </c:pt>
                <c:pt idx="267">
                  <c:v>1.1747000000000001</c:v>
                </c:pt>
                <c:pt idx="268">
                  <c:v>1.3629100000000001</c:v>
                </c:pt>
                <c:pt idx="269">
                  <c:v>1.06053</c:v>
                </c:pt>
                <c:pt idx="270">
                  <c:v>0.83505000000000063</c:v>
                </c:pt>
                <c:pt idx="271">
                  <c:v>0.10237</c:v>
                </c:pt>
                <c:pt idx="272">
                  <c:v>1.10477</c:v>
                </c:pt>
                <c:pt idx="273">
                  <c:v>1.96299</c:v>
                </c:pt>
                <c:pt idx="274">
                  <c:v>2.148730000000016</c:v>
                </c:pt>
                <c:pt idx="275">
                  <c:v>2.1645799999999999</c:v>
                </c:pt>
                <c:pt idx="276">
                  <c:v>2.1951399999999999</c:v>
                </c:pt>
                <c:pt idx="277">
                  <c:v>1.9039699999999935</c:v>
                </c:pt>
                <c:pt idx="278">
                  <c:v>1.78207</c:v>
                </c:pt>
                <c:pt idx="279">
                  <c:v>2.2663899999999999</c:v>
                </c:pt>
                <c:pt idx="280">
                  <c:v>2.3367999999999967</c:v>
                </c:pt>
                <c:pt idx="281">
                  <c:v>2.1916799999999967</c:v>
                </c:pt>
                <c:pt idx="282">
                  <c:v>2.1494399999999998</c:v>
                </c:pt>
                <c:pt idx="283">
                  <c:v>2.2220200000000001</c:v>
                </c:pt>
                <c:pt idx="284">
                  <c:v>1.53718</c:v>
                </c:pt>
                <c:pt idx="285">
                  <c:v>1.5198999999999907</c:v>
                </c:pt>
                <c:pt idx="286">
                  <c:v>1.4999099999999919</c:v>
                </c:pt>
                <c:pt idx="287">
                  <c:v>2.3378999999999968</c:v>
                </c:pt>
                <c:pt idx="288">
                  <c:v>2.2390099999999977</c:v>
                </c:pt>
                <c:pt idx="289">
                  <c:v>1.0845800000000001</c:v>
                </c:pt>
                <c:pt idx="290">
                  <c:v>0.87543000000000004</c:v>
                </c:pt>
                <c:pt idx="291">
                  <c:v>1.4713899999999998</c:v>
                </c:pt>
                <c:pt idx="292">
                  <c:v>0.17216000000000001</c:v>
                </c:pt>
                <c:pt idx="293">
                  <c:v>0.15449000000000132</c:v>
                </c:pt>
                <c:pt idx="294">
                  <c:v>0.51922000000000001</c:v>
                </c:pt>
                <c:pt idx="295">
                  <c:v>0.15462000000000001</c:v>
                </c:pt>
                <c:pt idx="296">
                  <c:v>0.30096000000000184</c:v>
                </c:pt>
                <c:pt idx="297">
                  <c:v>-0.30850000000000088</c:v>
                </c:pt>
                <c:pt idx="298">
                  <c:v>-1.48675</c:v>
                </c:pt>
                <c:pt idx="299">
                  <c:v>-2.927</c:v>
                </c:pt>
                <c:pt idx="300">
                  <c:v>-2.4926599999999741</c:v>
                </c:pt>
                <c:pt idx="301">
                  <c:v>-0.77540000000000064</c:v>
                </c:pt>
                <c:pt idx="302">
                  <c:v>0.18984000000000098</c:v>
                </c:pt>
                <c:pt idx="303">
                  <c:v>-0.13425999999999999</c:v>
                </c:pt>
                <c:pt idx="304">
                  <c:v>1.16689</c:v>
                </c:pt>
                <c:pt idx="305">
                  <c:v>2.1232199999999999</c:v>
                </c:pt>
                <c:pt idx="306">
                  <c:v>3.0901700000000001</c:v>
                </c:pt>
                <c:pt idx="307">
                  <c:v>4.2135899999999955</c:v>
                </c:pt>
                <c:pt idx="308">
                  <c:v>9.7290400000000012</c:v>
                </c:pt>
                <c:pt idx="309">
                  <c:v>6.2164400000000004</c:v>
                </c:pt>
                <c:pt idx="310">
                  <c:v>7.0245999999999755</c:v>
                </c:pt>
                <c:pt idx="311">
                  <c:v>8.6780699999999982</c:v>
                </c:pt>
                <c:pt idx="312">
                  <c:v>8.7738500000000013</c:v>
                </c:pt>
                <c:pt idx="313">
                  <c:v>8.1780999999999988</c:v>
                </c:pt>
                <c:pt idx="314">
                  <c:v>7.7145199999999745</c:v>
                </c:pt>
                <c:pt idx="315">
                  <c:v>6.4264599999999996</c:v>
                </c:pt>
                <c:pt idx="316">
                  <c:v>6.1248199999999606</c:v>
                </c:pt>
                <c:pt idx="317">
                  <c:v>6.0684099999999965</c:v>
                </c:pt>
                <c:pt idx="318">
                  <c:v>5.4676499999999999</c:v>
                </c:pt>
                <c:pt idx="319">
                  <c:v>3.1195499999999967</c:v>
                </c:pt>
                <c:pt idx="320">
                  <c:v>-0.83692000000000322</c:v>
                </c:pt>
                <c:pt idx="321">
                  <c:v>3.1962299999999977</c:v>
                </c:pt>
                <c:pt idx="322">
                  <c:v>3.09375</c:v>
                </c:pt>
                <c:pt idx="323">
                  <c:v>3.3158499999999727</c:v>
                </c:pt>
                <c:pt idx="324">
                  <c:v>2.7278799999999999</c:v>
                </c:pt>
                <c:pt idx="325">
                  <c:v>4.0067199999999996</c:v>
                </c:pt>
                <c:pt idx="326">
                  <c:v>3.8197399999999977</c:v>
                </c:pt>
                <c:pt idx="327">
                  <c:v>5.2299099999999985</c:v>
                </c:pt>
                <c:pt idx="328">
                  <c:v>6.7402500000000014</c:v>
                </c:pt>
                <c:pt idx="329">
                  <c:v>7.1787599999999996</c:v>
                </c:pt>
                <c:pt idx="330">
                  <c:v>7.2595400000000003</c:v>
                </c:pt>
                <c:pt idx="331">
                  <c:v>9.5825600000000026</c:v>
                </c:pt>
                <c:pt idx="332">
                  <c:v>8.3061800000000048</c:v>
                </c:pt>
                <c:pt idx="333">
                  <c:v>7.4649199999999745</c:v>
                </c:pt>
                <c:pt idx="334">
                  <c:v>7.9416400000000413</c:v>
                </c:pt>
                <c:pt idx="335">
                  <c:v>6.7545399999999765</c:v>
                </c:pt>
                <c:pt idx="336">
                  <c:v>6.6100199999999845</c:v>
                </c:pt>
                <c:pt idx="337">
                  <c:v>6.5821399999999946</c:v>
                </c:pt>
                <c:pt idx="338">
                  <c:v>7.1324799999999975</c:v>
                </c:pt>
                <c:pt idx="339">
                  <c:v>6.3545399999999672</c:v>
                </c:pt>
                <c:pt idx="340">
                  <c:v>5.4226900000000002</c:v>
                </c:pt>
                <c:pt idx="341">
                  <c:v>4.970690000000034</c:v>
                </c:pt>
                <c:pt idx="342">
                  <c:v>4.0251799999999855</c:v>
                </c:pt>
                <c:pt idx="343">
                  <c:v>4.3028999999999975</c:v>
                </c:pt>
                <c:pt idx="344">
                  <c:v>5.0227599999999955</c:v>
                </c:pt>
                <c:pt idx="345">
                  <c:v>5.3005699999999996</c:v>
                </c:pt>
                <c:pt idx="346">
                  <c:v>5.3221699999999945</c:v>
                </c:pt>
                <c:pt idx="347">
                  <c:v>5.3761799999999997</c:v>
                </c:pt>
                <c:pt idx="348">
                  <c:v>4.8819699999999999</c:v>
                </c:pt>
                <c:pt idx="349">
                  <c:v>3.9327099999999859</c:v>
                </c:pt>
                <c:pt idx="350">
                  <c:v>3.4041299999999999</c:v>
                </c:pt>
                <c:pt idx="351">
                  <c:v>2.1973099999999999</c:v>
                </c:pt>
                <c:pt idx="352">
                  <c:v>2.2312099999999977</c:v>
                </c:pt>
                <c:pt idx="353">
                  <c:v>2.6803699999999999</c:v>
                </c:pt>
                <c:pt idx="354">
                  <c:v>2.2559200000000001</c:v>
                </c:pt>
                <c:pt idx="355">
                  <c:v>1.6782500000000076</c:v>
                </c:pt>
                <c:pt idx="356">
                  <c:v>0.93300000000000005</c:v>
                </c:pt>
                <c:pt idx="357">
                  <c:v>1.09334</c:v>
                </c:pt>
                <c:pt idx="358">
                  <c:v>0.34272000000000002</c:v>
                </c:pt>
                <c:pt idx="359">
                  <c:v>1.4560000000000003E-2</c:v>
                </c:pt>
                <c:pt idx="360">
                  <c:v>0.79649000000000003</c:v>
                </c:pt>
                <c:pt idx="361">
                  <c:v>0.55410000000000004</c:v>
                </c:pt>
                <c:pt idx="362">
                  <c:v>0.53168000000000004</c:v>
                </c:pt>
                <c:pt idx="363">
                  <c:v>2.0322499999999741</c:v>
                </c:pt>
                <c:pt idx="364">
                  <c:v>1.5013899999999998</c:v>
                </c:pt>
                <c:pt idx="365">
                  <c:v>-0.57284000000000368</c:v>
                </c:pt>
                <c:pt idx="366">
                  <c:v>0.21915000000000001</c:v>
                </c:pt>
                <c:pt idx="367">
                  <c:v>-0.2690300000000001</c:v>
                </c:pt>
                <c:pt idx="368">
                  <c:v>-0.74969000000000496</c:v>
                </c:pt>
                <c:pt idx="369">
                  <c:v>-0.57342000000000004</c:v>
                </c:pt>
                <c:pt idx="370">
                  <c:v>-0.50141999999999631</c:v>
                </c:pt>
                <c:pt idx="371">
                  <c:v>-0.43662000000000184</c:v>
                </c:pt>
                <c:pt idx="372">
                  <c:v>-0.63071000000000321</c:v>
                </c:pt>
                <c:pt idx="373">
                  <c:v>-1.0368299999999928</c:v>
                </c:pt>
                <c:pt idx="374">
                  <c:v>-1.15917</c:v>
                </c:pt>
                <c:pt idx="375">
                  <c:v>-0.57011000000000001</c:v>
                </c:pt>
                <c:pt idx="376">
                  <c:v>-0.33913000000000032</c:v>
                </c:pt>
                <c:pt idx="377">
                  <c:v>-0.37923000000000001</c:v>
                </c:pt>
                <c:pt idx="378">
                  <c:v>-0.16764999999999999</c:v>
                </c:pt>
                <c:pt idx="379">
                  <c:v>-0.17498000000000041</c:v>
                </c:pt>
                <c:pt idx="380">
                  <c:v>1.2686999999999935</c:v>
                </c:pt>
                <c:pt idx="381">
                  <c:v>0.55483000000000005</c:v>
                </c:pt>
                <c:pt idx="382">
                  <c:v>-3.6520000000000004E-2</c:v>
                </c:pt>
                <c:pt idx="383">
                  <c:v>0.52624000000000004</c:v>
                </c:pt>
                <c:pt idx="384">
                  <c:v>0.54717000000000005</c:v>
                </c:pt>
                <c:pt idx="385">
                  <c:v>1.0476999999999919</c:v>
                </c:pt>
                <c:pt idx="386">
                  <c:v>1.8617599999999999</c:v>
                </c:pt>
                <c:pt idx="387">
                  <c:v>1.0596599999999998</c:v>
                </c:pt>
                <c:pt idx="388">
                  <c:v>0.76745000000000063</c:v>
                </c:pt>
                <c:pt idx="389">
                  <c:v>2.60615</c:v>
                </c:pt>
                <c:pt idx="390">
                  <c:v>3.5338799999999977</c:v>
                </c:pt>
                <c:pt idx="391">
                  <c:v>2.7096100000000001</c:v>
                </c:pt>
                <c:pt idx="392">
                  <c:v>5.1632999999999996</c:v>
                </c:pt>
                <c:pt idx="393">
                  <c:v>6.5195299999999996</c:v>
                </c:pt>
                <c:pt idx="394">
                  <c:v>10.345580000000059</c:v>
                </c:pt>
                <c:pt idx="395">
                  <c:v>15.588190000000001</c:v>
                </c:pt>
                <c:pt idx="396">
                  <c:v>15.375130000000071</c:v>
                </c:pt>
                <c:pt idx="397">
                  <c:v>13.6891</c:v>
                </c:pt>
                <c:pt idx="398">
                  <c:v>13.384180000000002</c:v>
                </c:pt>
                <c:pt idx="399">
                  <c:v>15.914969999999999</c:v>
                </c:pt>
                <c:pt idx="400">
                  <c:v>16.101450000000035</c:v>
                </c:pt>
                <c:pt idx="401">
                  <c:v>17.68693</c:v>
                </c:pt>
                <c:pt idx="402">
                  <c:v>16.727789999999889</c:v>
                </c:pt>
                <c:pt idx="403">
                  <c:v>18.00469</c:v>
                </c:pt>
                <c:pt idx="404">
                  <c:v>14.51591</c:v>
                </c:pt>
                <c:pt idx="405">
                  <c:v>14.25164</c:v>
                </c:pt>
                <c:pt idx="406">
                  <c:v>11.25604</c:v>
                </c:pt>
                <c:pt idx="407">
                  <c:v>6.5542799999999986</c:v>
                </c:pt>
                <c:pt idx="408">
                  <c:v>5.5971299999999955</c:v>
                </c:pt>
                <c:pt idx="409">
                  <c:v>8.1760200000000012</c:v>
                </c:pt>
                <c:pt idx="410">
                  <c:v>8.5930100000000014</c:v>
                </c:pt>
                <c:pt idx="411">
                  <c:v>5</c:v>
                </c:pt>
                <c:pt idx="412">
                  <c:v>5.9657200000000001</c:v>
                </c:pt>
                <c:pt idx="413">
                  <c:v>4.8196399999999997</c:v>
                </c:pt>
                <c:pt idx="414">
                  <c:v>3.86056</c:v>
                </c:pt>
                <c:pt idx="415">
                  <c:v>5.1039499999999975</c:v>
                </c:pt>
                <c:pt idx="416">
                  <c:v>5.9591099999999999</c:v>
                </c:pt>
                <c:pt idx="417">
                  <c:v>6.3055499999999975</c:v>
                </c:pt>
                <c:pt idx="418">
                  <c:v>8.0759400000000028</c:v>
                </c:pt>
                <c:pt idx="419">
                  <c:v>8.2762699999999985</c:v>
                </c:pt>
                <c:pt idx="420">
                  <c:v>10.374610000000002</c:v>
                </c:pt>
                <c:pt idx="421">
                  <c:v>10.600169999999999</c:v>
                </c:pt>
                <c:pt idx="422">
                  <c:v>10.443570000000001</c:v>
                </c:pt>
                <c:pt idx="423">
                  <c:v>11.95492</c:v>
                </c:pt>
                <c:pt idx="424">
                  <c:v>13.163580000000024</c:v>
                </c:pt>
                <c:pt idx="425">
                  <c:v>12.71255</c:v>
                </c:pt>
                <c:pt idx="426">
                  <c:v>15.287069999999998</c:v>
                </c:pt>
                <c:pt idx="427">
                  <c:v>20.651299999999999</c:v>
                </c:pt>
                <c:pt idx="428">
                  <c:v>20.021570000000001</c:v>
                </c:pt>
                <c:pt idx="429">
                  <c:v>20.375979999999988</c:v>
                </c:pt>
                <c:pt idx="430">
                  <c:v>18.931719999999881</c:v>
                </c:pt>
                <c:pt idx="431">
                  <c:v>17.522629999999804</c:v>
                </c:pt>
                <c:pt idx="432">
                  <c:v>18.577670000000001</c:v>
                </c:pt>
                <c:pt idx="433">
                  <c:v>18.065029999999837</c:v>
                </c:pt>
                <c:pt idx="434">
                  <c:v>17.36692</c:v>
                </c:pt>
                <c:pt idx="435">
                  <c:v>18.563219999999866</c:v>
                </c:pt>
                <c:pt idx="436">
                  <c:v>16.664090000000005</c:v>
                </c:pt>
                <c:pt idx="437">
                  <c:v>16.174060000000122</c:v>
                </c:pt>
                <c:pt idx="438">
                  <c:v>16.317670000000035</c:v>
                </c:pt>
                <c:pt idx="439">
                  <c:v>10.677630000000002</c:v>
                </c:pt>
                <c:pt idx="440">
                  <c:v>12.45922</c:v>
                </c:pt>
                <c:pt idx="441">
                  <c:v>12.409680000000026</c:v>
                </c:pt>
                <c:pt idx="442">
                  <c:v>11.065840000000026</c:v>
                </c:pt>
                <c:pt idx="443">
                  <c:v>13.21674</c:v>
                </c:pt>
                <c:pt idx="444">
                  <c:v>11.79013</c:v>
                </c:pt>
                <c:pt idx="445">
                  <c:v>11.698049999999999</c:v>
                </c:pt>
              </c:numCache>
            </c:numRef>
          </c:val>
          <c:smooth val="0"/>
        </c:ser>
        <c:dLbls>
          <c:showLegendKey val="0"/>
          <c:showVal val="0"/>
          <c:showCatName val="0"/>
          <c:showSerName val="0"/>
          <c:showPercent val="0"/>
          <c:showBubbleSize val="0"/>
        </c:dLbls>
        <c:marker val="1"/>
        <c:smooth val="0"/>
        <c:axId val="99181696"/>
        <c:axId val="99163520"/>
      </c:lineChart>
      <c:dateAx>
        <c:axId val="99160448"/>
        <c:scaling>
          <c:orientation val="minMax"/>
          <c:max val="41365"/>
        </c:scaling>
        <c:delete val="0"/>
        <c:axPos val="b"/>
        <c:numFmt formatCode="[$-409]mmm\-yy;@" sourceLinked="0"/>
        <c:majorTickMark val="out"/>
        <c:minorTickMark val="none"/>
        <c:tickLblPos val="low"/>
        <c:spPr>
          <a:ln w="28575">
            <a:solidFill>
              <a:schemeClr val="tx1"/>
            </a:solidFill>
          </a:ln>
        </c:spPr>
        <c:txPr>
          <a:bodyPr rot="0" vert="horz"/>
          <a:lstStyle/>
          <a:p>
            <a:pPr>
              <a:defRPr/>
            </a:pPr>
            <a:endParaRPr lang="zh-CN"/>
          </a:p>
        </c:txPr>
        <c:crossAx val="99161984"/>
        <c:crosses val="autoZero"/>
        <c:auto val="1"/>
        <c:lblOffset val="100"/>
        <c:baseTimeUnit val="months"/>
        <c:majorUnit val="56"/>
        <c:majorTimeUnit val="months"/>
      </c:dateAx>
      <c:valAx>
        <c:axId val="99161984"/>
        <c:scaling>
          <c:orientation val="minMax"/>
          <c:max val="25"/>
          <c:min val="-10"/>
        </c:scaling>
        <c:delete val="0"/>
        <c:axPos val="l"/>
        <c:majorGridlines/>
        <c:numFmt formatCode="General" sourceLinked="1"/>
        <c:majorTickMark val="out"/>
        <c:minorTickMark val="none"/>
        <c:tickLblPos val="nextTo"/>
        <c:crossAx val="99160448"/>
        <c:crosses val="autoZero"/>
        <c:crossBetween val="between"/>
      </c:valAx>
      <c:valAx>
        <c:axId val="99163520"/>
        <c:scaling>
          <c:orientation val="minMax"/>
        </c:scaling>
        <c:delete val="0"/>
        <c:axPos val="r"/>
        <c:numFmt formatCode="0" sourceLinked="0"/>
        <c:majorTickMark val="out"/>
        <c:minorTickMark val="none"/>
        <c:tickLblPos val="nextTo"/>
        <c:crossAx val="99181696"/>
        <c:crosses val="max"/>
        <c:crossBetween val="between"/>
      </c:valAx>
      <c:dateAx>
        <c:axId val="99181696"/>
        <c:scaling>
          <c:orientation val="minMax"/>
        </c:scaling>
        <c:delete val="1"/>
        <c:axPos val="b"/>
        <c:numFmt formatCode="m/d/yyyy" sourceLinked="1"/>
        <c:majorTickMark val="out"/>
        <c:minorTickMark val="none"/>
        <c:tickLblPos val="none"/>
        <c:crossAx val="99163520"/>
        <c:crosses val="autoZero"/>
        <c:auto val="1"/>
        <c:lblOffset val="100"/>
        <c:baseTimeUnit val="months"/>
      </c:dateAx>
    </c:plotArea>
    <c:legend>
      <c:legendPos val="r"/>
      <c:layout>
        <c:manualLayout>
          <c:xMode val="edge"/>
          <c:yMode val="edge"/>
          <c:x val="8.2792298021570815E-2"/>
          <c:y val="0.73085386256543006"/>
          <c:w val="0.35063036238117296"/>
          <c:h val="0.17487989439916501"/>
        </c:manualLayout>
      </c:layout>
      <c:overlay val="0"/>
    </c:legend>
    <c:plotVisOnly val="1"/>
    <c:dispBlanksAs val="gap"/>
    <c:showDLblsOverMax val="0"/>
  </c:chart>
  <c:txPr>
    <a:bodyPr/>
    <a:lstStyle/>
    <a:p>
      <a:pPr>
        <a:defRPr sz="1200" b="1">
          <a:latin typeface="Times New Roman" pitchFamily="18" charset="0"/>
          <a:cs typeface="Times New Roman" pitchFamily="18" charset="0"/>
        </a:defRPr>
      </a:pPr>
      <a:endParaRPr lang="zh-CN"/>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557940870598732E-2"/>
          <c:y val="0.14176652723097113"/>
          <c:w val="0.90482382508790149"/>
          <c:h val="0.76540169783464562"/>
        </c:manualLayout>
      </c:layout>
      <c:lineChart>
        <c:grouping val="standard"/>
        <c:varyColors val="0"/>
        <c:ser>
          <c:idx val="0"/>
          <c:order val="0"/>
          <c:tx>
            <c:strRef>
              <c:f>MZM!$AB$2</c:f>
              <c:strCache>
                <c:ptCount val="1"/>
                <c:pt idx="0">
                  <c:v>MZM Money Supply (LHS)</c:v>
                </c:pt>
              </c:strCache>
            </c:strRef>
          </c:tx>
          <c:spPr>
            <a:ln w="25400"/>
          </c:spPr>
          <c:marker>
            <c:symbol val="none"/>
          </c:marker>
          <c:cat>
            <c:numRef>
              <c:f>MZM!$Q$20:$Q$395</c:f>
              <c:numCache>
                <c:formatCode>m/d/yyyy</c:formatCode>
                <c:ptCount val="376"/>
                <c:pt idx="0">
                  <c:v>29891</c:v>
                </c:pt>
                <c:pt idx="1">
                  <c:v>29921</c:v>
                </c:pt>
                <c:pt idx="2">
                  <c:v>29952</c:v>
                </c:pt>
                <c:pt idx="3">
                  <c:v>29983</c:v>
                </c:pt>
                <c:pt idx="4">
                  <c:v>30011</c:v>
                </c:pt>
                <c:pt idx="5">
                  <c:v>30042</c:v>
                </c:pt>
                <c:pt idx="6">
                  <c:v>30072</c:v>
                </c:pt>
                <c:pt idx="7">
                  <c:v>30103</c:v>
                </c:pt>
                <c:pt idx="8">
                  <c:v>30133</c:v>
                </c:pt>
                <c:pt idx="9">
                  <c:v>30164</c:v>
                </c:pt>
                <c:pt idx="10">
                  <c:v>30195</c:v>
                </c:pt>
                <c:pt idx="11">
                  <c:v>30225</c:v>
                </c:pt>
                <c:pt idx="12">
                  <c:v>30256</c:v>
                </c:pt>
                <c:pt idx="13">
                  <c:v>30286</c:v>
                </c:pt>
                <c:pt idx="14">
                  <c:v>30317</c:v>
                </c:pt>
                <c:pt idx="15">
                  <c:v>30348</c:v>
                </c:pt>
                <c:pt idx="16">
                  <c:v>30376</c:v>
                </c:pt>
                <c:pt idx="17">
                  <c:v>30407</c:v>
                </c:pt>
                <c:pt idx="18">
                  <c:v>30437</c:v>
                </c:pt>
                <c:pt idx="19">
                  <c:v>30468</c:v>
                </c:pt>
                <c:pt idx="20">
                  <c:v>30498</c:v>
                </c:pt>
                <c:pt idx="21">
                  <c:v>30529</c:v>
                </c:pt>
                <c:pt idx="22">
                  <c:v>30560</c:v>
                </c:pt>
                <c:pt idx="23">
                  <c:v>30590</c:v>
                </c:pt>
                <c:pt idx="24">
                  <c:v>30621</c:v>
                </c:pt>
                <c:pt idx="25">
                  <c:v>30651</c:v>
                </c:pt>
                <c:pt idx="26">
                  <c:v>30682</c:v>
                </c:pt>
                <c:pt idx="27">
                  <c:v>30713</c:v>
                </c:pt>
                <c:pt idx="28">
                  <c:v>30742</c:v>
                </c:pt>
                <c:pt idx="29">
                  <c:v>30773</c:v>
                </c:pt>
                <c:pt idx="30">
                  <c:v>30803</c:v>
                </c:pt>
                <c:pt idx="31">
                  <c:v>30834</c:v>
                </c:pt>
                <c:pt idx="32">
                  <c:v>30864</c:v>
                </c:pt>
                <c:pt idx="33">
                  <c:v>30895</c:v>
                </c:pt>
                <c:pt idx="34">
                  <c:v>30926</c:v>
                </c:pt>
                <c:pt idx="35">
                  <c:v>30956</c:v>
                </c:pt>
                <c:pt idx="36">
                  <c:v>30987</c:v>
                </c:pt>
                <c:pt idx="37">
                  <c:v>31017</c:v>
                </c:pt>
                <c:pt idx="38">
                  <c:v>31048</c:v>
                </c:pt>
                <c:pt idx="39">
                  <c:v>31079</c:v>
                </c:pt>
                <c:pt idx="40">
                  <c:v>31107</c:v>
                </c:pt>
                <c:pt idx="41">
                  <c:v>31138</c:v>
                </c:pt>
                <c:pt idx="42">
                  <c:v>31168</c:v>
                </c:pt>
                <c:pt idx="43">
                  <c:v>31199</c:v>
                </c:pt>
                <c:pt idx="44">
                  <c:v>31229</c:v>
                </c:pt>
                <c:pt idx="45">
                  <c:v>31260</c:v>
                </c:pt>
                <c:pt idx="46">
                  <c:v>31291</c:v>
                </c:pt>
                <c:pt idx="47">
                  <c:v>31321</c:v>
                </c:pt>
                <c:pt idx="48">
                  <c:v>31352</c:v>
                </c:pt>
                <c:pt idx="49">
                  <c:v>31382</c:v>
                </c:pt>
                <c:pt idx="50">
                  <c:v>31413</c:v>
                </c:pt>
                <c:pt idx="51">
                  <c:v>31444</c:v>
                </c:pt>
                <c:pt idx="52">
                  <c:v>31472</c:v>
                </c:pt>
                <c:pt idx="53">
                  <c:v>31503</c:v>
                </c:pt>
                <c:pt idx="54">
                  <c:v>31533</c:v>
                </c:pt>
                <c:pt idx="55">
                  <c:v>31564</c:v>
                </c:pt>
                <c:pt idx="56">
                  <c:v>31594</c:v>
                </c:pt>
                <c:pt idx="57">
                  <c:v>31625</c:v>
                </c:pt>
                <c:pt idx="58">
                  <c:v>31656</c:v>
                </c:pt>
                <c:pt idx="59">
                  <c:v>31686</c:v>
                </c:pt>
                <c:pt idx="60">
                  <c:v>31717</c:v>
                </c:pt>
                <c:pt idx="61">
                  <c:v>31747</c:v>
                </c:pt>
                <c:pt idx="62">
                  <c:v>31778</c:v>
                </c:pt>
                <c:pt idx="63">
                  <c:v>31809</c:v>
                </c:pt>
                <c:pt idx="64">
                  <c:v>31837</c:v>
                </c:pt>
                <c:pt idx="65">
                  <c:v>31868</c:v>
                </c:pt>
                <c:pt idx="66">
                  <c:v>31898</c:v>
                </c:pt>
                <c:pt idx="67">
                  <c:v>31929</c:v>
                </c:pt>
                <c:pt idx="68">
                  <c:v>31959</c:v>
                </c:pt>
                <c:pt idx="69">
                  <c:v>31990</c:v>
                </c:pt>
                <c:pt idx="70">
                  <c:v>32021</c:v>
                </c:pt>
                <c:pt idx="71">
                  <c:v>32051</c:v>
                </c:pt>
                <c:pt idx="72">
                  <c:v>32082</c:v>
                </c:pt>
                <c:pt idx="73">
                  <c:v>32112</c:v>
                </c:pt>
                <c:pt idx="74">
                  <c:v>32143</c:v>
                </c:pt>
                <c:pt idx="75">
                  <c:v>32174</c:v>
                </c:pt>
                <c:pt idx="76">
                  <c:v>32203</c:v>
                </c:pt>
                <c:pt idx="77">
                  <c:v>32234</c:v>
                </c:pt>
                <c:pt idx="78">
                  <c:v>32264</c:v>
                </c:pt>
                <c:pt idx="79">
                  <c:v>32295</c:v>
                </c:pt>
                <c:pt idx="80">
                  <c:v>32325</c:v>
                </c:pt>
                <c:pt idx="81">
                  <c:v>32356</c:v>
                </c:pt>
                <c:pt idx="82">
                  <c:v>32387</c:v>
                </c:pt>
                <c:pt idx="83">
                  <c:v>32417</c:v>
                </c:pt>
                <c:pt idx="84">
                  <c:v>32448</c:v>
                </c:pt>
                <c:pt idx="85">
                  <c:v>32478</c:v>
                </c:pt>
                <c:pt idx="86">
                  <c:v>32509</c:v>
                </c:pt>
                <c:pt idx="87">
                  <c:v>32540</c:v>
                </c:pt>
                <c:pt idx="88">
                  <c:v>32568</c:v>
                </c:pt>
                <c:pt idx="89">
                  <c:v>32599</c:v>
                </c:pt>
                <c:pt idx="90">
                  <c:v>32629</c:v>
                </c:pt>
                <c:pt idx="91">
                  <c:v>32660</c:v>
                </c:pt>
                <c:pt idx="92">
                  <c:v>32690</c:v>
                </c:pt>
                <c:pt idx="93">
                  <c:v>32721</c:v>
                </c:pt>
                <c:pt idx="94">
                  <c:v>32752</c:v>
                </c:pt>
                <c:pt idx="95">
                  <c:v>32782</c:v>
                </c:pt>
                <c:pt idx="96">
                  <c:v>32813</c:v>
                </c:pt>
                <c:pt idx="97">
                  <c:v>32843</c:v>
                </c:pt>
                <c:pt idx="98">
                  <c:v>32874</c:v>
                </c:pt>
                <c:pt idx="99">
                  <c:v>32905</c:v>
                </c:pt>
                <c:pt idx="100">
                  <c:v>32933</c:v>
                </c:pt>
                <c:pt idx="101">
                  <c:v>32964</c:v>
                </c:pt>
                <c:pt idx="102">
                  <c:v>32994</c:v>
                </c:pt>
                <c:pt idx="103">
                  <c:v>33025</c:v>
                </c:pt>
                <c:pt idx="104">
                  <c:v>33055</c:v>
                </c:pt>
                <c:pt idx="105">
                  <c:v>33086</c:v>
                </c:pt>
                <c:pt idx="106">
                  <c:v>33117</c:v>
                </c:pt>
                <c:pt idx="107">
                  <c:v>33147</c:v>
                </c:pt>
                <c:pt idx="108">
                  <c:v>33178</c:v>
                </c:pt>
                <c:pt idx="109">
                  <c:v>33208</c:v>
                </c:pt>
                <c:pt idx="110">
                  <c:v>33239</c:v>
                </c:pt>
                <c:pt idx="111">
                  <c:v>33270</c:v>
                </c:pt>
                <c:pt idx="112">
                  <c:v>33298</c:v>
                </c:pt>
                <c:pt idx="113">
                  <c:v>33329</c:v>
                </c:pt>
                <c:pt idx="114">
                  <c:v>33359</c:v>
                </c:pt>
                <c:pt idx="115">
                  <c:v>33390</c:v>
                </c:pt>
                <c:pt idx="116">
                  <c:v>33420</c:v>
                </c:pt>
                <c:pt idx="117">
                  <c:v>33451</c:v>
                </c:pt>
                <c:pt idx="118">
                  <c:v>33482</c:v>
                </c:pt>
                <c:pt idx="119">
                  <c:v>33512</c:v>
                </c:pt>
                <c:pt idx="120">
                  <c:v>33543</c:v>
                </c:pt>
                <c:pt idx="121">
                  <c:v>33573</c:v>
                </c:pt>
                <c:pt idx="122">
                  <c:v>33604</c:v>
                </c:pt>
                <c:pt idx="123">
                  <c:v>33635</c:v>
                </c:pt>
                <c:pt idx="124">
                  <c:v>33664</c:v>
                </c:pt>
                <c:pt idx="125">
                  <c:v>33695</c:v>
                </c:pt>
                <c:pt idx="126">
                  <c:v>33725</c:v>
                </c:pt>
                <c:pt idx="127">
                  <c:v>33756</c:v>
                </c:pt>
                <c:pt idx="128">
                  <c:v>33786</c:v>
                </c:pt>
                <c:pt idx="129">
                  <c:v>33817</c:v>
                </c:pt>
                <c:pt idx="130">
                  <c:v>33848</c:v>
                </c:pt>
                <c:pt idx="131">
                  <c:v>33878</c:v>
                </c:pt>
                <c:pt idx="132">
                  <c:v>33909</c:v>
                </c:pt>
                <c:pt idx="133">
                  <c:v>33939</c:v>
                </c:pt>
                <c:pt idx="134">
                  <c:v>33970</c:v>
                </c:pt>
                <c:pt idx="135">
                  <c:v>34001</c:v>
                </c:pt>
                <c:pt idx="136">
                  <c:v>34029</c:v>
                </c:pt>
                <c:pt idx="137">
                  <c:v>34060</c:v>
                </c:pt>
                <c:pt idx="138">
                  <c:v>34090</c:v>
                </c:pt>
                <c:pt idx="139">
                  <c:v>34121</c:v>
                </c:pt>
                <c:pt idx="140">
                  <c:v>34151</c:v>
                </c:pt>
                <c:pt idx="141">
                  <c:v>34182</c:v>
                </c:pt>
                <c:pt idx="142">
                  <c:v>34213</c:v>
                </c:pt>
                <c:pt idx="143">
                  <c:v>34243</c:v>
                </c:pt>
                <c:pt idx="144">
                  <c:v>34274</c:v>
                </c:pt>
                <c:pt idx="145">
                  <c:v>34304</c:v>
                </c:pt>
                <c:pt idx="146">
                  <c:v>34335</c:v>
                </c:pt>
                <c:pt idx="147">
                  <c:v>34366</c:v>
                </c:pt>
                <c:pt idx="148">
                  <c:v>34394</c:v>
                </c:pt>
                <c:pt idx="149">
                  <c:v>34425</c:v>
                </c:pt>
                <c:pt idx="150">
                  <c:v>34455</c:v>
                </c:pt>
                <c:pt idx="151">
                  <c:v>34486</c:v>
                </c:pt>
                <c:pt idx="152">
                  <c:v>34516</c:v>
                </c:pt>
                <c:pt idx="153">
                  <c:v>34547</c:v>
                </c:pt>
                <c:pt idx="154">
                  <c:v>34578</c:v>
                </c:pt>
                <c:pt idx="155">
                  <c:v>34608</c:v>
                </c:pt>
                <c:pt idx="156">
                  <c:v>34639</c:v>
                </c:pt>
                <c:pt idx="157">
                  <c:v>34669</c:v>
                </c:pt>
                <c:pt idx="158">
                  <c:v>34700</c:v>
                </c:pt>
                <c:pt idx="159">
                  <c:v>34731</c:v>
                </c:pt>
                <c:pt idx="160">
                  <c:v>34759</c:v>
                </c:pt>
                <c:pt idx="161">
                  <c:v>34790</c:v>
                </c:pt>
                <c:pt idx="162">
                  <c:v>34820</c:v>
                </c:pt>
                <c:pt idx="163">
                  <c:v>34851</c:v>
                </c:pt>
                <c:pt idx="164">
                  <c:v>34881</c:v>
                </c:pt>
                <c:pt idx="165">
                  <c:v>34912</c:v>
                </c:pt>
                <c:pt idx="166">
                  <c:v>34943</c:v>
                </c:pt>
                <c:pt idx="167">
                  <c:v>34973</c:v>
                </c:pt>
                <c:pt idx="168">
                  <c:v>35004</c:v>
                </c:pt>
                <c:pt idx="169">
                  <c:v>35034</c:v>
                </c:pt>
                <c:pt idx="170">
                  <c:v>35065</c:v>
                </c:pt>
                <c:pt idx="171">
                  <c:v>35096</c:v>
                </c:pt>
                <c:pt idx="172">
                  <c:v>35125</c:v>
                </c:pt>
                <c:pt idx="173">
                  <c:v>35156</c:v>
                </c:pt>
                <c:pt idx="174">
                  <c:v>35186</c:v>
                </c:pt>
                <c:pt idx="175">
                  <c:v>35217</c:v>
                </c:pt>
                <c:pt idx="176">
                  <c:v>35247</c:v>
                </c:pt>
                <c:pt idx="177">
                  <c:v>35278</c:v>
                </c:pt>
                <c:pt idx="178">
                  <c:v>35309</c:v>
                </c:pt>
                <c:pt idx="179">
                  <c:v>35339</c:v>
                </c:pt>
                <c:pt idx="180">
                  <c:v>35370</c:v>
                </c:pt>
                <c:pt idx="181">
                  <c:v>35400</c:v>
                </c:pt>
                <c:pt idx="182">
                  <c:v>35431</c:v>
                </c:pt>
                <c:pt idx="183">
                  <c:v>35462</c:v>
                </c:pt>
                <c:pt idx="184">
                  <c:v>35490</c:v>
                </c:pt>
                <c:pt idx="185">
                  <c:v>35521</c:v>
                </c:pt>
                <c:pt idx="186">
                  <c:v>35551</c:v>
                </c:pt>
                <c:pt idx="187">
                  <c:v>35582</c:v>
                </c:pt>
                <c:pt idx="188">
                  <c:v>35612</c:v>
                </c:pt>
                <c:pt idx="189">
                  <c:v>35643</c:v>
                </c:pt>
                <c:pt idx="190">
                  <c:v>35674</c:v>
                </c:pt>
                <c:pt idx="191">
                  <c:v>35704</c:v>
                </c:pt>
                <c:pt idx="192">
                  <c:v>35735</c:v>
                </c:pt>
                <c:pt idx="193">
                  <c:v>35765</c:v>
                </c:pt>
                <c:pt idx="194">
                  <c:v>35796</c:v>
                </c:pt>
                <c:pt idx="195">
                  <c:v>35827</c:v>
                </c:pt>
                <c:pt idx="196">
                  <c:v>35855</c:v>
                </c:pt>
                <c:pt idx="197">
                  <c:v>35886</c:v>
                </c:pt>
                <c:pt idx="198">
                  <c:v>35916</c:v>
                </c:pt>
                <c:pt idx="199">
                  <c:v>35947</c:v>
                </c:pt>
                <c:pt idx="200">
                  <c:v>35977</c:v>
                </c:pt>
                <c:pt idx="201">
                  <c:v>36008</c:v>
                </c:pt>
                <c:pt idx="202">
                  <c:v>36039</c:v>
                </c:pt>
                <c:pt idx="203">
                  <c:v>36069</c:v>
                </c:pt>
                <c:pt idx="204">
                  <c:v>36100</c:v>
                </c:pt>
                <c:pt idx="205">
                  <c:v>36130</c:v>
                </c:pt>
                <c:pt idx="206">
                  <c:v>36161</c:v>
                </c:pt>
                <c:pt idx="207">
                  <c:v>36192</c:v>
                </c:pt>
                <c:pt idx="208">
                  <c:v>36220</c:v>
                </c:pt>
                <c:pt idx="209">
                  <c:v>36251</c:v>
                </c:pt>
                <c:pt idx="210">
                  <c:v>36281</c:v>
                </c:pt>
                <c:pt idx="211">
                  <c:v>36312</c:v>
                </c:pt>
                <c:pt idx="212">
                  <c:v>36342</c:v>
                </c:pt>
                <c:pt idx="213">
                  <c:v>36373</c:v>
                </c:pt>
                <c:pt idx="214">
                  <c:v>36404</c:v>
                </c:pt>
                <c:pt idx="215">
                  <c:v>36434</c:v>
                </c:pt>
                <c:pt idx="216">
                  <c:v>36465</c:v>
                </c:pt>
                <c:pt idx="217">
                  <c:v>36495</c:v>
                </c:pt>
                <c:pt idx="218">
                  <c:v>36526</c:v>
                </c:pt>
                <c:pt idx="219">
                  <c:v>36557</c:v>
                </c:pt>
                <c:pt idx="220">
                  <c:v>36586</c:v>
                </c:pt>
                <c:pt idx="221">
                  <c:v>36617</c:v>
                </c:pt>
                <c:pt idx="222">
                  <c:v>36647</c:v>
                </c:pt>
                <c:pt idx="223">
                  <c:v>36678</c:v>
                </c:pt>
                <c:pt idx="224">
                  <c:v>36708</c:v>
                </c:pt>
                <c:pt idx="225">
                  <c:v>36739</c:v>
                </c:pt>
                <c:pt idx="226">
                  <c:v>36770</c:v>
                </c:pt>
                <c:pt idx="227">
                  <c:v>36800</c:v>
                </c:pt>
                <c:pt idx="228">
                  <c:v>36831</c:v>
                </c:pt>
                <c:pt idx="229">
                  <c:v>36861</c:v>
                </c:pt>
                <c:pt idx="230">
                  <c:v>36892</c:v>
                </c:pt>
                <c:pt idx="231">
                  <c:v>36923</c:v>
                </c:pt>
                <c:pt idx="232">
                  <c:v>36951</c:v>
                </c:pt>
                <c:pt idx="233">
                  <c:v>36982</c:v>
                </c:pt>
                <c:pt idx="234">
                  <c:v>37012</c:v>
                </c:pt>
                <c:pt idx="235">
                  <c:v>37043</c:v>
                </c:pt>
                <c:pt idx="236">
                  <c:v>37073</c:v>
                </c:pt>
                <c:pt idx="237">
                  <c:v>37104</c:v>
                </c:pt>
                <c:pt idx="238">
                  <c:v>37135</c:v>
                </c:pt>
                <c:pt idx="239">
                  <c:v>37165</c:v>
                </c:pt>
                <c:pt idx="240">
                  <c:v>37196</c:v>
                </c:pt>
                <c:pt idx="241">
                  <c:v>37226</c:v>
                </c:pt>
                <c:pt idx="242">
                  <c:v>37257</c:v>
                </c:pt>
                <c:pt idx="243">
                  <c:v>37288</c:v>
                </c:pt>
                <c:pt idx="244">
                  <c:v>37316</c:v>
                </c:pt>
                <c:pt idx="245">
                  <c:v>37347</c:v>
                </c:pt>
                <c:pt idx="246">
                  <c:v>37377</c:v>
                </c:pt>
                <c:pt idx="247">
                  <c:v>37408</c:v>
                </c:pt>
                <c:pt idx="248">
                  <c:v>37438</c:v>
                </c:pt>
                <c:pt idx="249">
                  <c:v>37469</c:v>
                </c:pt>
                <c:pt idx="250">
                  <c:v>37500</c:v>
                </c:pt>
                <c:pt idx="251">
                  <c:v>37530</c:v>
                </c:pt>
                <c:pt idx="252">
                  <c:v>37561</c:v>
                </c:pt>
                <c:pt idx="253">
                  <c:v>37591</c:v>
                </c:pt>
                <c:pt idx="254">
                  <c:v>37622</c:v>
                </c:pt>
                <c:pt idx="255">
                  <c:v>37653</c:v>
                </c:pt>
                <c:pt idx="256">
                  <c:v>37681</c:v>
                </c:pt>
                <c:pt idx="257">
                  <c:v>37712</c:v>
                </c:pt>
                <c:pt idx="258">
                  <c:v>37742</c:v>
                </c:pt>
                <c:pt idx="259">
                  <c:v>37773</c:v>
                </c:pt>
                <c:pt idx="260">
                  <c:v>37803</c:v>
                </c:pt>
                <c:pt idx="261">
                  <c:v>37834</c:v>
                </c:pt>
                <c:pt idx="262">
                  <c:v>37865</c:v>
                </c:pt>
                <c:pt idx="263">
                  <c:v>37895</c:v>
                </c:pt>
                <c:pt idx="264">
                  <c:v>37926</c:v>
                </c:pt>
                <c:pt idx="265">
                  <c:v>37956</c:v>
                </c:pt>
                <c:pt idx="266">
                  <c:v>37987</c:v>
                </c:pt>
                <c:pt idx="267">
                  <c:v>38018</c:v>
                </c:pt>
                <c:pt idx="268">
                  <c:v>38047</c:v>
                </c:pt>
                <c:pt idx="269">
                  <c:v>38078</c:v>
                </c:pt>
                <c:pt idx="270">
                  <c:v>38108</c:v>
                </c:pt>
                <c:pt idx="271">
                  <c:v>38139</c:v>
                </c:pt>
                <c:pt idx="272">
                  <c:v>38169</c:v>
                </c:pt>
                <c:pt idx="273">
                  <c:v>38200</c:v>
                </c:pt>
                <c:pt idx="274">
                  <c:v>38231</c:v>
                </c:pt>
                <c:pt idx="275">
                  <c:v>38261</c:v>
                </c:pt>
                <c:pt idx="276">
                  <c:v>38292</c:v>
                </c:pt>
                <c:pt idx="277">
                  <c:v>38322</c:v>
                </c:pt>
                <c:pt idx="278">
                  <c:v>38353</c:v>
                </c:pt>
                <c:pt idx="279">
                  <c:v>38384</c:v>
                </c:pt>
                <c:pt idx="280">
                  <c:v>38412</c:v>
                </c:pt>
                <c:pt idx="281">
                  <c:v>38443</c:v>
                </c:pt>
                <c:pt idx="282">
                  <c:v>38473</c:v>
                </c:pt>
                <c:pt idx="283">
                  <c:v>38504</c:v>
                </c:pt>
                <c:pt idx="284">
                  <c:v>38534</c:v>
                </c:pt>
                <c:pt idx="285">
                  <c:v>38565</c:v>
                </c:pt>
                <c:pt idx="286">
                  <c:v>38596</c:v>
                </c:pt>
                <c:pt idx="287">
                  <c:v>38626</c:v>
                </c:pt>
                <c:pt idx="288">
                  <c:v>38657</c:v>
                </c:pt>
                <c:pt idx="289">
                  <c:v>38687</c:v>
                </c:pt>
                <c:pt idx="290">
                  <c:v>38718</c:v>
                </c:pt>
                <c:pt idx="291">
                  <c:v>38749</c:v>
                </c:pt>
                <c:pt idx="292">
                  <c:v>38777</c:v>
                </c:pt>
                <c:pt idx="293">
                  <c:v>38808</c:v>
                </c:pt>
                <c:pt idx="294">
                  <c:v>38838</c:v>
                </c:pt>
                <c:pt idx="295">
                  <c:v>38869</c:v>
                </c:pt>
                <c:pt idx="296">
                  <c:v>38899</c:v>
                </c:pt>
                <c:pt idx="297">
                  <c:v>38930</c:v>
                </c:pt>
                <c:pt idx="298">
                  <c:v>38961</c:v>
                </c:pt>
                <c:pt idx="299">
                  <c:v>38991</c:v>
                </c:pt>
                <c:pt idx="300">
                  <c:v>39022</c:v>
                </c:pt>
                <c:pt idx="301">
                  <c:v>39052</c:v>
                </c:pt>
                <c:pt idx="302">
                  <c:v>39083</c:v>
                </c:pt>
                <c:pt idx="303">
                  <c:v>39114</c:v>
                </c:pt>
                <c:pt idx="304">
                  <c:v>39142</c:v>
                </c:pt>
                <c:pt idx="305">
                  <c:v>39173</c:v>
                </c:pt>
                <c:pt idx="306">
                  <c:v>39203</c:v>
                </c:pt>
                <c:pt idx="307">
                  <c:v>39234</c:v>
                </c:pt>
                <c:pt idx="308">
                  <c:v>39264</c:v>
                </c:pt>
                <c:pt idx="309">
                  <c:v>39295</c:v>
                </c:pt>
                <c:pt idx="310">
                  <c:v>39326</c:v>
                </c:pt>
                <c:pt idx="311">
                  <c:v>39356</c:v>
                </c:pt>
                <c:pt idx="312">
                  <c:v>39387</c:v>
                </c:pt>
                <c:pt idx="313">
                  <c:v>39417</c:v>
                </c:pt>
                <c:pt idx="314">
                  <c:v>39448</c:v>
                </c:pt>
                <c:pt idx="315">
                  <c:v>39479</c:v>
                </c:pt>
                <c:pt idx="316">
                  <c:v>39508</c:v>
                </c:pt>
                <c:pt idx="317">
                  <c:v>39539</c:v>
                </c:pt>
                <c:pt idx="318">
                  <c:v>39569</c:v>
                </c:pt>
                <c:pt idx="319">
                  <c:v>39600</c:v>
                </c:pt>
                <c:pt idx="320">
                  <c:v>39630</c:v>
                </c:pt>
                <c:pt idx="321">
                  <c:v>39661</c:v>
                </c:pt>
                <c:pt idx="322">
                  <c:v>39692</c:v>
                </c:pt>
                <c:pt idx="323">
                  <c:v>39722</c:v>
                </c:pt>
                <c:pt idx="324">
                  <c:v>39753</c:v>
                </c:pt>
                <c:pt idx="325">
                  <c:v>39783</c:v>
                </c:pt>
                <c:pt idx="326">
                  <c:v>39814</c:v>
                </c:pt>
                <c:pt idx="327">
                  <c:v>39845</c:v>
                </c:pt>
                <c:pt idx="328">
                  <c:v>39873</c:v>
                </c:pt>
                <c:pt idx="329">
                  <c:v>39904</c:v>
                </c:pt>
                <c:pt idx="330">
                  <c:v>39934</c:v>
                </c:pt>
                <c:pt idx="331">
                  <c:v>39965</c:v>
                </c:pt>
                <c:pt idx="332">
                  <c:v>39995</c:v>
                </c:pt>
                <c:pt idx="333">
                  <c:v>40026</c:v>
                </c:pt>
                <c:pt idx="334">
                  <c:v>40057</c:v>
                </c:pt>
                <c:pt idx="335">
                  <c:v>40087</c:v>
                </c:pt>
                <c:pt idx="336">
                  <c:v>40118</c:v>
                </c:pt>
                <c:pt idx="337">
                  <c:v>40148</c:v>
                </c:pt>
                <c:pt idx="338">
                  <c:v>40179</c:v>
                </c:pt>
                <c:pt idx="339">
                  <c:v>40210</c:v>
                </c:pt>
                <c:pt idx="340">
                  <c:v>40238</c:v>
                </c:pt>
                <c:pt idx="341">
                  <c:v>40269</c:v>
                </c:pt>
                <c:pt idx="342">
                  <c:v>40299</c:v>
                </c:pt>
                <c:pt idx="343">
                  <c:v>40330</c:v>
                </c:pt>
                <c:pt idx="344">
                  <c:v>40360</c:v>
                </c:pt>
                <c:pt idx="345">
                  <c:v>40391</c:v>
                </c:pt>
                <c:pt idx="346">
                  <c:v>40422</c:v>
                </c:pt>
                <c:pt idx="347">
                  <c:v>40452</c:v>
                </c:pt>
                <c:pt idx="348">
                  <c:v>40483</c:v>
                </c:pt>
                <c:pt idx="349">
                  <c:v>40513</c:v>
                </c:pt>
                <c:pt idx="350">
                  <c:v>40544</c:v>
                </c:pt>
                <c:pt idx="351">
                  <c:v>40575</c:v>
                </c:pt>
                <c:pt idx="352">
                  <c:v>40603</c:v>
                </c:pt>
                <c:pt idx="353">
                  <c:v>40634</c:v>
                </c:pt>
                <c:pt idx="354">
                  <c:v>40664</c:v>
                </c:pt>
                <c:pt idx="355">
                  <c:v>40695</c:v>
                </c:pt>
                <c:pt idx="356">
                  <c:v>40725</c:v>
                </c:pt>
                <c:pt idx="357">
                  <c:v>40756</c:v>
                </c:pt>
                <c:pt idx="358">
                  <c:v>40787</c:v>
                </c:pt>
                <c:pt idx="359">
                  <c:v>40817</c:v>
                </c:pt>
                <c:pt idx="360">
                  <c:v>40848</c:v>
                </c:pt>
                <c:pt idx="361">
                  <c:v>40878</c:v>
                </c:pt>
                <c:pt idx="362">
                  <c:v>40909</c:v>
                </c:pt>
                <c:pt idx="363">
                  <c:v>40940</c:v>
                </c:pt>
                <c:pt idx="364">
                  <c:v>40969</c:v>
                </c:pt>
                <c:pt idx="365">
                  <c:v>41000</c:v>
                </c:pt>
                <c:pt idx="366">
                  <c:v>41030</c:v>
                </c:pt>
                <c:pt idx="367">
                  <c:v>41061</c:v>
                </c:pt>
                <c:pt idx="368">
                  <c:v>41091</c:v>
                </c:pt>
                <c:pt idx="369">
                  <c:v>41122</c:v>
                </c:pt>
                <c:pt idx="370">
                  <c:v>41153</c:v>
                </c:pt>
                <c:pt idx="371">
                  <c:v>41183</c:v>
                </c:pt>
                <c:pt idx="372">
                  <c:v>41214</c:v>
                </c:pt>
                <c:pt idx="373">
                  <c:v>41244</c:v>
                </c:pt>
                <c:pt idx="374">
                  <c:v>41275</c:v>
                </c:pt>
                <c:pt idx="375">
                  <c:v>41306</c:v>
                </c:pt>
              </c:numCache>
            </c:numRef>
          </c:cat>
          <c:val>
            <c:numRef>
              <c:f>MZM!$R$20:$R$395</c:f>
              <c:numCache>
                <c:formatCode>0.0</c:formatCode>
                <c:ptCount val="376"/>
                <c:pt idx="0">
                  <c:v>5.1012500000000003</c:v>
                </c:pt>
                <c:pt idx="1">
                  <c:v>9.016119999999999</c:v>
                </c:pt>
                <c:pt idx="2">
                  <c:v>12.079840000000004</c:v>
                </c:pt>
                <c:pt idx="3">
                  <c:v>11.398309999999999</c:v>
                </c:pt>
                <c:pt idx="4">
                  <c:v>9.8050200000000007</c:v>
                </c:pt>
                <c:pt idx="5">
                  <c:v>7.88957</c:v>
                </c:pt>
                <c:pt idx="6">
                  <c:v>8.5050400000000028</c:v>
                </c:pt>
                <c:pt idx="7">
                  <c:v>9.9427400000000006</c:v>
                </c:pt>
                <c:pt idx="8">
                  <c:v>8.3976100000000002</c:v>
                </c:pt>
                <c:pt idx="9">
                  <c:v>9.9589500000000015</c:v>
                </c:pt>
                <c:pt idx="10">
                  <c:v>10.805880000000053</c:v>
                </c:pt>
                <c:pt idx="11">
                  <c:v>11.748399999999998</c:v>
                </c:pt>
                <c:pt idx="12">
                  <c:v>12.644769999999999</c:v>
                </c:pt>
                <c:pt idx="13">
                  <c:v>13.687580000000002</c:v>
                </c:pt>
                <c:pt idx="14">
                  <c:v>23.050149999999896</c:v>
                </c:pt>
                <c:pt idx="15">
                  <c:v>31.667179999999988</c:v>
                </c:pt>
                <c:pt idx="16">
                  <c:v>34.993370000000013</c:v>
                </c:pt>
                <c:pt idx="17">
                  <c:v>35.217960000000005</c:v>
                </c:pt>
                <c:pt idx="18">
                  <c:v>36.979800000000004</c:v>
                </c:pt>
                <c:pt idx="19">
                  <c:v>37.155730000000013</c:v>
                </c:pt>
                <c:pt idx="20">
                  <c:v>37.702950000000193</c:v>
                </c:pt>
                <c:pt idx="21">
                  <c:v>34.872300000000003</c:v>
                </c:pt>
                <c:pt idx="22">
                  <c:v>32.887859999999975</c:v>
                </c:pt>
                <c:pt idx="23">
                  <c:v>31.387139999999896</c:v>
                </c:pt>
                <c:pt idx="24">
                  <c:v>28.152159999999999</c:v>
                </c:pt>
                <c:pt idx="25">
                  <c:v>25.197780000000005</c:v>
                </c:pt>
                <c:pt idx="26">
                  <c:v>15.296959999999999</c:v>
                </c:pt>
                <c:pt idx="27">
                  <c:v>7.7711399999999999</c:v>
                </c:pt>
                <c:pt idx="28">
                  <c:v>6.5996400000000124</c:v>
                </c:pt>
                <c:pt idx="29">
                  <c:v>6.6571899999999689</c:v>
                </c:pt>
                <c:pt idx="30">
                  <c:v>5.4347000000000003</c:v>
                </c:pt>
                <c:pt idx="31">
                  <c:v>4.7243499999999985</c:v>
                </c:pt>
                <c:pt idx="32">
                  <c:v>4.2940299999999985</c:v>
                </c:pt>
                <c:pt idx="33">
                  <c:v>3.6198099999999886</c:v>
                </c:pt>
                <c:pt idx="34">
                  <c:v>3.6437800000000129</c:v>
                </c:pt>
                <c:pt idx="35">
                  <c:v>4.2477499999999999</c:v>
                </c:pt>
                <c:pt idx="36">
                  <c:v>6.1921099999999845</c:v>
                </c:pt>
                <c:pt idx="37">
                  <c:v>7.5319599999999998</c:v>
                </c:pt>
                <c:pt idx="38">
                  <c:v>9.1912599999999998</c:v>
                </c:pt>
                <c:pt idx="39">
                  <c:v>10.207460000000001</c:v>
                </c:pt>
                <c:pt idx="40">
                  <c:v>9.4177700000000009</c:v>
                </c:pt>
                <c:pt idx="41">
                  <c:v>8.8645800000000268</c:v>
                </c:pt>
                <c:pt idx="42">
                  <c:v>9.3439600000000009</c:v>
                </c:pt>
                <c:pt idx="43">
                  <c:v>10.800450000000026</c:v>
                </c:pt>
                <c:pt idx="44">
                  <c:v>12.386600000000024</c:v>
                </c:pt>
                <c:pt idx="45">
                  <c:v>14.191330000000001</c:v>
                </c:pt>
                <c:pt idx="46">
                  <c:v>15.05414</c:v>
                </c:pt>
                <c:pt idx="47">
                  <c:v>15.044930000000001</c:v>
                </c:pt>
                <c:pt idx="48">
                  <c:v>14.065930000000026</c:v>
                </c:pt>
                <c:pt idx="49">
                  <c:v>13.03614</c:v>
                </c:pt>
                <c:pt idx="50">
                  <c:v>11.32474</c:v>
                </c:pt>
                <c:pt idx="51">
                  <c:v>10.641219999999999</c:v>
                </c:pt>
                <c:pt idx="52">
                  <c:v>11.193210000000001</c:v>
                </c:pt>
                <c:pt idx="53">
                  <c:v>12.42028</c:v>
                </c:pt>
                <c:pt idx="54">
                  <c:v>13.413070000000001</c:v>
                </c:pt>
                <c:pt idx="55">
                  <c:v>13.56114</c:v>
                </c:pt>
                <c:pt idx="56">
                  <c:v>13.772120000000001</c:v>
                </c:pt>
                <c:pt idx="57">
                  <c:v>14.249659999999999</c:v>
                </c:pt>
                <c:pt idx="58">
                  <c:v>15.137809999999998</c:v>
                </c:pt>
                <c:pt idx="59">
                  <c:v>15.662650000000006</c:v>
                </c:pt>
                <c:pt idx="60">
                  <c:v>16.124759999999988</c:v>
                </c:pt>
                <c:pt idx="61">
                  <c:v>16.898719999999873</c:v>
                </c:pt>
                <c:pt idx="62">
                  <c:v>17.561869999999999</c:v>
                </c:pt>
                <c:pt idx="63">
                  <c:v>16.955159999999989</c:v>
                </c:pt>
                <c:pt idx="64">
                  <c:v>16.105149999999888</c:v>
                </c:pt>
                <c:pt idx="65">
                  <c:v>15.133800000000001</c:v>
                </c:pt>
                <c:pt idx="66">
                  <c:v>13.343860000000001</c:v>
                </c:pt>
                <c:pt idx="67">
                  <c:v>11.431900000000001</c:v>
                </c:pt>
                <c:pt idx="68">
                  <c:v>9.6654500000000247</c:v>
                </c:pt>
                <c:pt idx="69">
                  <c:v>8.1461099999999984</c:v>
                </c:pt>
                <c:pt idx="70">
                  <c:v>6.5021199999999855</c:v>
                </c:pt>
                <c:pt idx="71">
                  <c:v>5.4909999999999997</c:v>
                </c:pt>
                <c:pt idx="72">
                  <c:v>4.1377199999999945</c:v>
                </c:pt>
                <c:pt idx="73">
                  <c:v>2.40761</c:v>
                </c:pt>
                <c:pt idx="74">
                  <c:v>1.60541</c:v>
                </c:pt>
                <c:pt idx="75">
                  <c:v>2.31853</c:v>
                </c:pt>
                <c:pt idx="76">
                  <c:v>2.2892700000000001</c:v>
                </c:pt>
                <c:pt idx="77">
                  <c:v>1.9012500000000001</c:v>
                </c:pt>
                <c:pt idx="78">
                  <c:v>2.0202</c:v>
                </c:pt>
                <c:pt idx="79">
                  <c:v>2.5311999999999997</c:v>
                </c:pt>
                <c:pt idx="80">
                  <c:v>2.77197</c:v>
                </c:pt>
                <c:pt idx="81">
                  <c:v>2.8047599999999977</c:v>
                </c:pt>
                <c:pt idx="82">
                  <c:v>2.4221300000000001</c:v>
                </c:pt>
                <c:pt idx="83">
                  <c:v>1.6523600000000001</c:v>
                </c:pt>
                <c:pt idx="84">
                  <c:v>2.3501300000000001</c:v>
                </c:pt>
                <c:pt idx="85">
                  <c:v>2.4757899999999977</c:v>
                </c:pt>
                <c:pt idx="86">
                  <c:v>1.5999199999999998</c:v>
                </c:pt>
                <c:pt idx="87">
                  <c:v>-4.4430000000000122E-2</c:v>
                </c:pt>
                <c:pt idx="88">
                  <c:v>-0.60368000000000277</c:v>
                </c:pt>
                <c:pt idx="89">
                  <c:v>-1.4701599999999999</c:v>
                </c:pt>
                <c:pt idx="90">
                  <c:v>-2.2972199999999998</c:v>
                </c:pt>
                <c:pt idx="91">
                  <c:v>-2.5560199999999886</c:v>
                </c:pt>
                <c:pt idx="92">
                  <c:v>-1.67062</c:v>
                </c:pt>
                <c:pt idx="93">
                  <c:v>-0.81896000000000002</c:v>
                </c:pt>
                <c:pt idx="94">
                  <c:v>0.17516999999999999</c:v>
                </c:pt>
                <c:pt idx="95">
                  <c:v>1.6352599999999999</c:v>
                </c:pt>
                <c:pt idx="96">
                  <c:v>2.23292</c:v>
                </c:pt>
                <c:pt idx="97">
                  <c:v>3.0638100000000001</c:v>
                </c:pt>
                <c:pt idx="98">
                  <c:v>4.3329399999999945</c:v>
                </c:pt>
                <c:pt idx="99">
                  <c:v>6.0897899999999998</c:v>
                </c:pt>
                <c:pt idx="100">
                  <c:v>6.5425599999999955</c:v>
                </c:pt>
                <c:pt idx="101">
                  <c:v>7.4505499999999998</c:v>
                </c:pt>
                <c:pt idx="102">
                  <c:v>8.10703</c:v>
                </c:pt>
                <c:pt idx="103">
                  <c:v>8.2524500000000067</c:v>
                </c:pt>
                <c:pt idx="104">
                  <c:v>7.6972299999999985</c:v>
                </c:pt>
                <c:pt idx="105">
                  <c:v>7.6513400000000003</c:v>
                </c:pt>
                <c:pt idx="106">
                  <c:v>7.8058999999999985</c:v>
                </c:pt>
                <c:pt idx="107">
                  <c:v>7.0697900000000002</c:v>
                </c:pt>
                <c:pt idx="108">
                  <c:v>6.2574399999999955</c:v>
                </c:pt>
                <c:pt idx="109">
                  <c:v>6.0068999999999999</c:v>
                </c:pt>
                <c:pt idx="110">
                  <c:v>6.1919899999999855</c:v>
                </c:pt>
                <c:pt idx="111">
                  <c:v>6.5782100000000003</c:v>
                </c:pt>
                <c:pt idx="112">
                  <c:v>7.1557699999999995</c:v>
                </c:pt>
                <c:pt idx="113">
                  <c:v>7.8243199999999735</c:v>
                </c:pt>
                <c:pt idx="114">
                  <c:v>8.9859600000000004</c:v>
                </c:pt>
                <c:pt idx="115">
                  <c:v>9.3429600000000015</c:v>
                </c:pt>
                <c:pt idx="116">
                  <c:v>9.5157500000000006</c:v>
                </c:pt>
                <c:pt idx="117">
                  <c:v>9.1635300000000068</c:v>
                </c:pt>
                <c:pt idx="118">
                  <c:v>8.9618800000000007</c:v>
                </c:pt>
                <c:pt idx="119">
                  <c:v>9.6622300000000028</c:v>
                </c:pt>
                <c:pt idx="120">
                  <c:v>10.492610000000004</c:v>
                </c:pt>
                <c:pt idx="121">
                  <c:v>11.48016</c:v>
                </c:pt>
                <c:pt idx="122">
                  <c:v>11.73251</c:v>
                </c:pt>
                <c:pt idx="123">
                  <c:v>12.75062</c:v>
                </c:pt>
                <c:pt idx="124">
                  <c:v>12.85412</c:v>
                </c:pt>
                <c:pt idx="125">
                  <c:v>12.37806</c:v>
                </c:pt>
                <c:pt idx="126">
                  <c:v>12.32099</c:v>
                </c:pt>
                <c:pt idx="127">
                  <c:v>12.06005</c:v>
                </c:pt>
                <c:pt idx="128">
                  <c:v>12.05428</c:v>
                </c:pt>
                <c:pt idx="129">
                  <c:v>12.809750000000006</c:v>
                </c:pt>
                <c:pt idx="130">
                  <c:v>13.30687</c:v>
                </c:pt>
                <c:pt idx="131">
                  <c:v>12.610950000000001</c:v>
                </c:pt>
                <c:pt idx="132">
                  <c:v>12.44275</c:v>
                </c:pt>
                <c:pt idx="133">
                  <c:v>11.11778</c:v>
                </c:pt>
                <c:pt idx="134">
                  <c:v>9.6077100000000009</c:v>
                </c:pt>
                <c:pt idx="135">
                  <c:v>7.8606799999999986</c:v>
                </c:pt>
                <c:pt idx="136">
                  <c:v>7.03254</c:v>
                </c:pt>
                <c:pt idx="137">
                  <c:v>6.3849199999999735</c:v>
                </c:pt>
                <c:pt idx="138">
                  <c:v>6.9181400000000002</c:v>
                </c:pt>
                <c:pt idx="139">
                  <c:v>6.7995000000000001</c:v>
                </c:pt>
                <c:pt idx="140">
                  <c:v>6.1631299999999865</c:v>
                </c:pt>
                <c:pt idx="141">
                  <c:v>5.4472399999999999</c:v>
                </c:pt>
                <c:pt idx="142">
                  <c:v>4.9122300000000001</c:v>
                </c:pt>
                <c:pt idx="143">
                  <c:v>4.7221199999999746</c:v>
                </c:pt>
                <c:pt idx="144">
                  <c:v>4.7471399999999955</c:v>
                </c:pt>
                <c:pt idx="145">
                  <c:v>5.1070699999999976</c:v>
                </c:pt>
                <c:pt idx="146">
                  <c:v>5.2982500000000003</c:v>
                </c:pt>
                <c:pt idx="147">
                  <c:v>4.7771299999999997</c:v>
                </c:pt>
                <c:pt idx="148">
                  <c:v>4.8589199999999773</c:v>
                </c:pt>
                <c:pt idx="149">
                  <c:v>5.0533200000000003</c:v>
                </c:pt>
                <c:pt idx="150">
                  <c:v>3.7785799999999998</c:v>
                </c:pt>
                <c:pt idx="151">
                  <c:v>2.7757299999999998</c:v>
                </c:pt>
                <c:pt idx="152">
                  <c:v>2.7728099999999967</c:v>
                </c:pt>
                <c:pt idx="153">
                  <c:v>2.1600100000000002</c:v>
                </c:pt>
                <c:pt idx="154">
                  <c:v>1.3984099999999999</c:v>
                </c:pt>
                <c:pt idx="155">
                  <c:v>0.93306</c:v>
                </c:pt>
                <c:pt idx="156">
                  <c:v>-5.5059999999999998E-2</c:v>
                </c:pt>
                <c:pt idx="157">
                  <c:v>-0.86631999999999998</c:v>
                </c:pt>
                <c:pt idx="158">
                  <c:v>-1.0884799999999999</c:v>
                </c:pt>
                <c:pt idx="159">
                  <c:v>-1.8271599999999999</c:v>
                </c:pt>
                <c:pt idx="160">
                  <c:v>-2.6156699999999882</c:v>
                </c:pt>
                <c:pt idx="161">
                  <c:v>-3.0762399999999968</c:v>
                </c:pt>
                <c:pt idx="162">
                  <c:v>-2.6551100000000001</c:v>
                </c:pt>
                <c:pt idx="163">
                  <c:v>-1.1008199999999999</c:v>
                </c:pt>
                <c:pt idx="164">
                  <c:v>-0.53276999999999997</c:v>
                </c:pt>
                <c:pt idx="165">
                  <c:v>0.3421300000000001</c:v>
                </c:pt>
                <c:pt idx="166">
                  <c:v>1.0497799999999944</c:v>
                </c:pt>
                <c:pt idx="167">
                  <c:v>1.6289199999999999</c:v>
                </c:pt>
                <c:pt idx="168">
                  <c:v>2.0727199999999977</c:v>
                </c:pt>
                <c:pt idx="169">
                  <c:v>2.6665700000000001</c:v>
                </c:pt>
                <c:pt idx="170">
                  <c:v>3.70627</c:v>
                </c:pt>
                <c:pt idx="171">
                  <c:v>5.2447799999999996</c:v>
                </c:pt>
                <c:pt idx="172">
                  <c:v>6.9181900000000001</c:v>
                </c:pt>
                <c:pt idx="173">
                  <c:v>7.6412100000000001</c:v>
                </c:pt>
                <c:pt idx="174">
                  <c:v>7.3933099999999996</c:v>
                </c:pt>
                <c:pt idx="175">
                  <c:v>6.9134799999999998</c:v>
                </c:pt>
                <c:pt idx="176">
                  <c:v>6.9493600000000324</c:v>
                </c:pt>
                <c:pt idx="177">
                  <c:v>6.5839299999999996</c:v>
                </c:pt>
                <c:pt idx="178">
                  <c:v>6.4776800000000003</c:v>
                </c:pt>
                <c:pt idx="179">
                  <c:v>6.5938499999999998</c:v>
                </c:pt>
                <c:pt idx="180">
                  <c:v>6.9520299999999997</c:v>
                </c:pt>
                <c:pt idx="181">
                  <c:v>7.6035399999999855</c:v>
                </c:pt>
                <c:pt idx="182">
                  <c:v>7.3178099999999855</c:v>
                </c:pt>
                <c:pt idx="183">
                  <c:v>7.2329099999999995</c:v>
                </c:pt>
                <c:pt idx="184">
                  <c:v>6.7361899999999997</c:v>
                </c:pt>
                <c:pt idx="185">
                  <c:v>6.8767300000000002</c:v>
                </c:pt>
                <c:pt idx="186">
                  <c:v>6.7542499999999999</c:v>
                </c:pt>
                <c:pt idx="187">
                  <c:v>6.8188399999999945</c:v>
                </c:pt>
                <c:pt idx="188">
                  <c:v>6.9536700000000033</c:v>
                </c:pt>
                <c:pt idx="189">
                  <c:v>7.4216300000000004</c:v>
                </c:pt>
                <c:pt idx="190">
                  <c:v>8.1624800000000555</c:v>
                </c:pt>
                <c:pt idx="191">
                  <c:v>8.301870000000001</c:v>
                </c:pt>
                <c:pt idx="192">
                  <c:v>8.3167800000000067</c:v>
                </c:pt>
                <c:pt idx="193">
                  <c:v>8.3481799999999993</c:v>
                </c:pt>
                <c:pt idx="194">
                  <c:v>8.7621700000000011</c:v>
                </c:pt>
                <c:pt idx="195">
                  <c:v>9.1460400000000011</c:v>
                </c:pt>
                <c:pt idx="196">
                  <c:v>9.6140799999999995</c:v>
                </c:pt>
                <c:pt idx="197">
                  <c:v>10.277719999999999</c:v>
                </c:pt>
                <c:pt idx="198">
                  <c:v>10.893140000000002</c:v>
                </c:pt>
                <c:pt idx="199">
                  <c:v>11.492830000000026</c:v>
                </c:pt>
                <c:pt idx="200">
                  <c:v>11.406270000000001</c:v>
                </c:pt>
                <c:pt idx="201">
                  <c:v>11.688510000000001</c:v>
                </c:pt>
                <c:pt idx="202">
                  <c:v>12.378030000000004</c:v>
                </c:pt>
                <c:pt idx="203">
                  <c:v>13.29233</c:v>
                </c:pt>
                <c:pt idx="204">
                  <c:v>14.404260000000001</c:v>
                </c:pt>
                <c:pt idx="205">
                  <c:v>14.861630000000051</c:v>
                </c:pt>
                <c:pt idx="206">
                  <c:v>14.508710000000001</c:v>
                </c:pt>
                <c:pt idx="207">
                  <c:v>14.857130000000026</c:v>
                </c:pt>
                <c:pt idx="208">
                  <c:v>14.007010000000001</c:v>
                </c:pt>
                <c:pt idx="209">
                  <c:v>13.960380000000002</c:v>
                </c:pt>
                <c:pt idx="210">
                  <c:v>13.762220000000001</c:v>
                </c:pt>
                <c:pt idx="211">
                  <c:v>13.32971</c:v>
                </c:pt>
                <c:pt idx="212">
                  <c:v>13.02169</c:v>
                </c:pt>
                <c:pt idx="213">
                  <c:v>12.595650000000004</c:v>
                </c:pt>
                <c:pt idx="214">
                  <c:v>11.20613</c:v>
                </c:pt>
                <c:pt idx="215">
                  <c:v>10.12979</c:v>
                </c:pt>
                <c:pt idx="216">
                  <c:v>9.50854</c:v>
                </c:pt>
                <c:pt idx="217">
                  <c:v>8.8988300000000002</c:v>
                </c:pt>
                <c:pt idx="218">
                  <c:v>9.2724800000000247</c:v>
                </c:pt>
                <c:pt idx="219">
                  <c:v>8.2187699999999992</c:v>
                </c:pt>
                <c:pt idx="220">
                  <c:v>8.6447699999999994</c:v>
                </c:pt>
                <c:pt idx="221">
                  <c:v>8.6035900000000005</c:v>
                </c:pt>
                <c:pt idx="222">
                  <c:v>7.8186099999999996</c:v>
                </c:pt>
                <c:pt idx="223">
                  <c:v>7.2847</c:v>
                </c:pt>
                <c:pt idx="224">
                  <c:v>7.4497000000000124</c:v>
                </c:pt>
                <c:pt idx="225">
                  <c:v>7.7553299999999998</c:v>
                </c:pt>
                <c:pt idx="226">
                  <c:v>8.3714700000000004</c:v>
                </c:pt>
                <c:pt idx="227">
                  <c:v>8.4115900000000003</c:v>
                </c:pt>
                <c:pt idx="228">
                  <c:v>7.6393899999999997</c:v>
                </c:pt>
                <c:pt idx="229">
                  <c:v>7.8394300000000001</c:v>
                </c:pt>
                <c:pt idx="230">
                  <c:v>8.8786300000000047</c:v>
                </c:pt>
                <c:pt idx="231">
                  <c:v>11.017860000000001</c:v>
                </c:pt>
                <c:pt idx="232">
                  <c:v>12.06662</c:v>
                </c:pt>
                <c:pt idx="233">
                  <c:v>13.137690000000001</c:v>
                </c:pt>
                <c:pt idx="234">
                  <c:v>14.415930000000024</c:v>
                </c:pt>
                <c:pt idx="235">
                  <c:v>15.777249999999999</c:v>
                </c:pt>
                <c:pt idx="236">
                  <c:v>16.351250000000103</c:v>
                </c:pt>
                <c:pt idx="237">
                  <c:v>15.68214</c:v>
                </c:pt>
                <c:pt idx="238">
                  <c:v>17.780729999999803</c:v>
                </c:pt>
                <c:pt idx="239">
                  <c:v>19.17971</c:v>
                </c:pt>
                <c:pt idx="240">
                  <c:v>20.6525</c:v>
                </c:pt>
                <c:pt idx="241">
                  <c:v>21.406409999999877</c:v>
                </c:pt>
                <c:pt idx="242">
                  <c:v>19.85772</c:v>
                </c:pt>
                <c:pt idx="243">
                  <c:v>18.273139999999884</c:v>
                </c:pt>
                <c:pt idx="244">
                  <c:v>16.641760000000001</c:v>
                </c:pt>
                <c:pt idx="245">
                  <c:v>14.71252</c:v>
                </c:pt>
                <c:pt idx="246">
                  <c:v>14.16156</c:v>
                </c:pt>
                <c:pt idx="247">
                  <c:v>12.81725</c:v>
                </c:pt>
                <c:pt idx="248">
                  <c:v>12.46306</c:v>
                </c:pt>
                <c:pt idx="249">
                  <c:v>12.758359999999998</c:v>
                </c:pt>
                <c:pt idx="250">
                  <c:v>9.8573300000000028</c:v>
                </c:pt>
                <c:pt idx="251">
                  <c:v>8.6507000000000005</c:v>
                </c:pt>
                <c:pt idx="252">
                  <c:v>8.9121100000000002</c:v>
                </c:pt>
                <c:pt idx="253">
                  <c:v>8.5287799999999994</c:v>
                </c:pt>
                <c:pt idx="254">
                  <c:v>7.9748599999999996</c:v>
                </c:pt>
                <c:pt idx="255">
                  <c:v>7.7536300000000002</c:v>
                </c:pt>
                <c:pt idx="256">
                  <c:v>7.4236899999999997</c:v>
                </c:pt>
                <c:pt idx="257">
                  <c:v>7.4666300000000003</c:v>
                </c:pt>
                <c:pt idx="258">
                  <c:v>7.6194999999999995</c:v>
                </c:pt>
                <c:pt idx="259">
                  <c:v>8.0156600000000005</c:v>
                </c:pt>
                <c:pt idx="260">
                  <c:v>8.9998100000000001</c:v>
                </c:pt>
                <c:pt idx="261">
                  <c:v>8.72363</c:v>
                </c:pt>
                <c:pt idx="262">
                  <c:v>8.2797800000000006</c:v>
                </c:pt>
                <c:pt idx="263">
                  <c:v>7.2913399999999999</c:v>
                </c:pt>
                <c:pt idx="264">
                  <c:v>5.2580600000000004</c:v>
                </c:pt>
                <c:pt idx="265">
                  <c:v>3.65</c:v>
                </c:pt>
                <c:pt idx="266">
                  <c:v>3.6158999999999977</c:v>
                </c:pt>
                <c:pt idx="267">
                  <c:v>3.4979100000000001</c:v>
                </c:pt>
                <c:pt idx="268">
                  <c:v>4.2579299999999956</c:v>
                </c:pt>
                <c:pt idx="269">
                  <c:v>4.5773299999999999</c:v>
                </c:pt>
                <c:pt idx="270">
                  <c:v>5.0583099999999996</c:v>
                </c:pt>
                <c:pt idx="271">
                  <c:v>4.5499900000000002</c:v>
                </c:pt>
                <c:pt idx="272">
                  <c:v>2.6957200000000001</c:v>
                </c:pt>
                <c:pt idx="273">
                  <c:v>2.50101</c:v>
                </c:pt>
                <c:pt idx="274">
                  <c:v>3.0915999999999997</c:v>
                </c:pt>
                <c:pt idx="275">
                  <c:v>3.3480399999999997</c:v>
                </c:pt>
                <c:pt idx="276">
                  <c:v>4.0290999999999997</c:v>
                </c:pt>
                <c:pt idx="277">
                  <c:v>4.4770300000000001</c:v>
                </c:pt>
                <c:pt idx="278">
                  <c:v>4.0781200000000002</c:v>
                </c:pt>
                <c:pt idx="279">
                  <c:v>3.5089600000000001</c:v>
                </c:pt>
                <c:pt idx="280">
                  <c:v>2.6402399999999999</c:v>
                </c:pt>
                <c:pt idx="281">
                  <c:v>1.93987</c:v>
                </c:pt>
                <c:pt idx="282">
                  <c:v>0.64601000000000064</c:v>
                </c:pt>
                <c:pt idx="283">
                  <c:v>0.93700000000000061</c:v>
                </c:pt>
                <c:pt idx="284">
                  <c:v>1.32233</c:v>
                </c:pt>
                <c:pt idx="285">
                  <c:v>1.6085100000000001</c:v>
                </c:pt>
                <c:pt idx="286">
                  <c:v>1.8792</c:v>
                </c:pt>
                <c:pt idx="287">
                  <c:v>2.42516</c:v>
                </c:pt>
                <c:pt idx="288">
                  <c:v>2.1548599999999967</c:v>
                </c:pt>
                <c:pt idx="289">
                  <c:v>2.4229699999999967</c:v>
                </c:pt>
                <c:pt idx="290">
                  <c:v>3.3409499999999968</c:v>
                </c:pt>
                <c:pt idx="291">
                  <c:v>3.5750799999999967</c:v>
                </c:pt>
                <c:pt idx="292">
                  <c:v>3.7078899999999999</c:v>
                </c:pt>
                <c:pt idx="293">
                  <c:v>4.0633499999999998</c:v>
                </c:pt>
                <c:pt idx="294">
                  <c:v>4.2911599999999996</c:v>
                </c:pt>
                <c:pt idx="295">
                  <c:v>4.3445699999999965</c:v>
                </c:pt>
                <c:pt idx="296">
                  <c:v>4.5072000000000001</c:v>
                </c:pt>
                <c:pt idx="297">
                  <c:v>4.4054599999999997</c:v>
                </c:pt>
                <c:pt idx="298">
                  <c:v>4.1653699999999985</c:v>
                </c:pt>
                <c:pt idx="299">
                  <c:v>4.55877</c:v>
                </c:pt>
                <c:pt idx="300">
                  <c:v>5.0267299999999997</c:v>
                </c:pt>
                <c:pt idx="301">
                  <c:v>5.6345199999999744</c:v>
                </c:pt>
                <c:pt idx="302">
                  <c:v>5.4677699999999998</c:v>
                </c:pt>
                <c:pt idx="303">
                  <c:v>5.54216</c:v>
                </c:pt>
                <c:pt idx="304">
                  <c:v>6.1602399999999955</c:v>
                </c:pt>
                <c:pt idx="305">
                  <c:v>7.1395499999999998</c:v>
                </c:pt>
                <c:pt idx="306">
                  <c:v>7.8665599999999865</c:v>
                </c:pt>
                <c:pt idx="307">
                  <c:v>7.9335399999999998</c:v>
                </c:pt>
                <c:pt idx="308">
                  <c:v>8.5712699999999984</c:v>
                </c:pt>
                <c:pt idx="309">
                  <c:v>10.032350000000001</c:v>
                </c:pt>
                <c:pt idx="310">
                  <c:v>11.293510000000001</c:v>
                </c:pt>
                <c:pt idx="311">
                  <c:v>12.075930000000024</c:v>
                </c:pt>
                <c:pt idx="312">
                  <c:v>12.67028</c:v>
                </c:pt>
                <c:pt idx="313">
                  <c:v>12.692630000000024</c:v>
                </c:pt>
                <c:pt idx="314">
                  <c:v>12.669680000000024</c:v>
                </c:pt>
                <c:pt idx="315">
                  <c:v>15.304680000000022</c:v>
                </c:pt>
                <c:pt idx="316">
                  <c:v>16.806419999999989</c:v>
                </c:pt>
                <c:pt idx="317">
                  <c:v>16.716850000000111</c:v>
                </c:pt>
                <c:pt idx="318">
                  <c:v>16.08717</c:v>
                </c:pt>
                <c:pt idx="319">
                  <c:v>16.152229999999989</c:v>
                </c:pt>
                <c:pt idx="320">
                  <c:v>15.70224</c:v>
                </c:pt>
                <c:pt idx="321">
                  <c:v>13.5327</c:v>
                </c:pt>
                <c:pt idx="322">
                  <c:v>12.148159999999999</c:v>
                </c:pt>
                <c:pt idx="323">
                  <c:v>10.87405</c:v>
                </c:pt>
                <c:pt idx="324">
                  <c:v>10.655810000000002</c:v>
                </c:pt>
                <c:pt idx="325">
                  <c:v>12.585000000000004</c:v>
                </c:pt>
                <c:pt idx="326">
                  <c:v>13.996230000000002</c:v>
                </c:pt>
                <c:pt idx="327">
                  <c:v>12.077120000000001</c:v>
                </c:pt>
                <c:pt idx="328">
                  <c:v>11.063490000000026</c:v>
                </c:pt>
                <c:pt idx="329">
                  <c:v>10.067450000000004</c:v>
                </c:pt>
                <c:pt idx="330">
                  <c:v>10.68383</c:v>
                </c:pt>
                <c:pt idx="331">
                  <c:v>10.385430000000078</c:v>
                </c:pt>
                <c:pt idx="332">
                  <c:v>9.69163</c:v>
                </c:pt>
                <c:pt idx="333">
                  <c:v>9.4305400000000006</c:v>
                </c:pt>
                <c:pt idx="334">
                  <c:v>9.1222500000000011</c:v>
                </c:pt>
                <c:pt idx="335">
                  <c:v>8.5609400000000004</c:v>
                </c:pt>
                <c:pt idx="336">
                  <c:v>7.4791600000000296</c:v>
                </c:pt>
                <c:pt idx="337">
                  <c:v>4.4487899999999998</c:v>
                </c:pt>
                <c:pt idx="338">
                  <c:v>1.8678199999999998</c:v>
                </c:pt>
                <c:pt idx="339">
                  <c:v>1.1588400000000001</c:v>
                </c:pt>
                <c:pt idx="340">
                  <c:v>-0.35851000000000038</c:v>
                </c:pt>
                <c:pt idx="341">
                  <c:v>-1.18879</c:v>
                </c:pt>
                <c:pt idx="342">
                  <c:v>-1.84816</c:v>
                </c:pt>
                <c:pt idx="343">
                  <c:v>-2.0324699999999836</c:v>
                </c:pt>
                <c:pt idx="344">
                  <c:v>-1.7886599999999999</c:v>
                </c:pt>
                <c:pt idx="345">
                  <c:v>-0.65778000000000358</c:v>
                </c:pt>
                <c:pt idx="346">
                  <c:v>9.1750000000000068E-2</c:v>
                </c:pt>
                <c:pt idx="347">
                  <c:v>0.77773000000000359</c:v>
                </c:pt>
                <c:pt idx="348">
                  <c:v>1.4737799999999932</c:v>
                </c:pt>
                <c:pt idx="349">
                  <c:v>1.9513499999999999</c:v>
                </c:pt>
                <c:pt idx="350">
                  <c:v>2.6812999999999998</c:v>
                </c:pt>
                <c:pt idx="351">
                  <c:v>3.0260599999999886</c:v>
                </c:pt>
                <c:pt idx="352">
                  <c:v>4.3028299999999975</c:v>
                </c:pt>
                <c:pt idx="353">
                  <c:v>5.6835599999999955</c:v>
                </c:pt>
                <c:pt idx="354">
                  <c:v>6.5547999999999975</c:v>
                </c:pt>
                <c:pt idx="355">
                  <c:v>7.0253399999999955</c:v>
                </c:pt>
                <c:pt idx="356">
                  <c:v>8.2626900000000028</c:v>
                </c:pt>
                <c:pt idx="357">
                  <c:v>9.3076500000000006</c:v>
                </c:pt>
                <c:pt idx="358">
                  <c:v>9.1874000000000002</c:v>
                </c:pt>
                <c:pt idx="359">
                  <c:v>9.0773500000000009</c:v>
                </c:pt>
                <c:pt idx="360">
                  <c:v>8.8808900000000008</c:v>
                </c:pt>
                <c:pt idx="361">
                  <c:v>8.9156000000000066</c:v>
                </c:pt>
                <c:pt idx="362">
                  <c:v>10.017969999999998</c:v>
                </c:pt>
                <c:pt idx="363">
                  <c:v>9.8008200000000034</c:v>
                </c:pt>
                <c:pt idx="364">
                  <c:v>9.4985900000000001</c:v>
                </c:pt>
                <c:pt idx="365">
                  <c:v>9.1362899999999989</c:v>
                </c:pt>
                <c:pt idx="366">
                  <c:v>8.5486199999999997</c:v>
                </c:pt>
                <c:pt idx="367">
                  <c:v>8.2985799999999994</c:v>
                </c:pt>
                <c:pt idx="368">
                  <c:v>7.8224599999999773</c:v>
                </c:pt>
                <c:pt idx="369">
                  <c:v>6.9253499999999999</c:v>
                </c:pt>
                <c:pt idx="370">
                  <c:v>7.0176799999999995</c:v>
                </c:pt>
                <c:pt idx="371">
                  <c:v>7.5413100000000002</c:v>
                </c:pt>
                <c:pt idx="372">
                  <c:v>7.4961700000000002</c:v>
                </c:pt>
                <c:pt idx="373">
                  <c:v>8.3280000000000012</c:v>
                </c:pt>
                <c:pt idx="374">
                  <c:v>8.1276099999999989</c:v>
                </c:pt>
                <c:pt idx="375">
                  <c:v>7.7039099999999996</c:v>
                </c:pt>
              </c:numCache>
            </c:numRef>
          </c:val>
          <c:smooth val="0"/>
        </c:ser>
        <c:dLbls>
          <c:showLegendKey val="0"/>
          <c:showVal val="0"/>
          <c:showCatName val="0"/>
          <c:showSerName val="0"/>
          <c:showPercent val="0"/>
          <c:showBubbleSize val="0"/>
        </c:dLbls>
        <c:marker val="1"/>
        <c:smooth val="0"/>
        <c:axId val="95522816"/>
        <c:axId val="95524352"/>
      </c:lineChart>
      <c:lineChart>
        <c:grouping val="standard"/>
        <c:varyColors val="0"/>
        <c:ser>
          <c:idx val="1"/>
          <c:order val="1"/>
          <c:tx>
            <c:strRef>
              <c:f>MZM!$AB$1</c:f>
              <c:strCache>
                <c:ptCount val="1"/>
                <c:pt idx="0">
                  <c:v>U.S. Inflation (CPI)</c:v>
                </c:pt>
              </c:strCache>
            </c:strRef>
          </c:tx>
          <c:spPr>
            <a:ln w="25400">
              <a:solidFill>
                <a:sysClr val="windowText" lastClr="000000"/>
              </a:solidFill>
            </a:ln>
          </c:spPr>
          <c:marker>
            <c:symbol val="none"/>
          </c:marker>
          <c:cat>
            <c:numRef>
              <c:f>MZM!$Q$20:$Q$395</c:f>
              <c:numCache>
                <c:formatCode>m/d/yyyy</c:formatCode>
                <c:ptCount val="376"/>
                <c:pt idx="0">
                  <c:v>29891</c:v>
                </c:pt>
                <c:pt idx="1">
                  <c:v>29921</c:v>
                </c:pt>
                <c:pt idx="2">
                  <c:v>29952</c:v>
                </c:pt>
                <c:pt idx="3">
                  <c:v>29983</c:v>
                </c:pt>
                <c:pt idx="4">
                  <c:v>30011</c:v>
                </c:pt>
                <c:pt idx="5">
                  <c:v>30042</c:v>
                </c:pt>
                <c:pt idx="6">
                  <c:v>30072</c:v>
                </c:pt>
                <c:pt idx="7">
                  <c:v>30103</c:v>
                </c:pt>
                <c:pt idx="8">
                  <c:v>30133</c:v>
                </c:pt>
                <c:pt idx="9">
                  <c:v>30164</c:v>
                </c:pt>
                <c:pt idx="10">
                  <c:v>30195</c:v>
                </c:pt>
                <c:pt idx="11">
                  <c:v>30225</c:v>
                </c:pt>
                <c:pt idx="12">
                  <c:v>30256</c:v>
                </c:pt>
                <c:pt idx="13">
                  <c:v>30286</c:v>
                </c:pt>
                <c:pt idx="14">
                  <c:v>30317</c:v>
                </c:pt>
                <c:pt idx="15">
                  <c:v>30348</c:v>
                </c:pt>
                <c:pt idx="16">
                  <c:v>30376</c:v>
                </c:pt>
                <c:pt idx="17">
                  <c:v>30407</c:v>
                </c:pt>
                <c:pt idx="18">
                  <c:v>30437</c:v>
                </c:pt>
                <c:pt idx="19">
                  <c:v>30468</c:v>
                </c:pt>
                <c:pt idx="20">
                  <c:v>30498</c:v>
                </c:pt>
                <c:pt idx="21">
                  <c:v>30529</c:v>
                </c:pt>
                <c:pt idx="22">
                  <c:v>30560</c:v>
                </c:pt>
                <c:pt idx="23">
                  <c:v>30590</c:v>
                </c:pt>
                <c:pt idx="24">
                  <c:v>30621</c:v>
                </c:pt>
                <c:pt idx="25">
                  <c:v>30651</c:v>
                </c:pt>
                <c:pt idx="26">
                  <c:v>30682</c:v>
                </c:pt>
                <c:pt idx="27">
                  <c:v>30713</c:v>
                </c:pt>
                <c:pt idx="28">
                  <c:v>30742</c:v>
                </c:pt>
                <c:pt idx="29">
                  <c:v>30773</c:v>
                </c:pt>
                <c:pt idx="30">
                  <c:v>30803</c:v>
                </c:pt>
                <c:pt idx="31">
                  <c:v>30834</c:v>
                </c:pt>
                <c:pt idx="32">
                  <c:v>30864</c:v>
                </c:pt>
                <c:pt idx="33">
                  <c:v>30895</c:v>
                </c:pt>
                <c:pt idx="34">
                  <c:v>30926</c:v>
                </c:pt>
                <c:pt idx="35">
                  <c:v>30956</c:v>
                </c:pt>
                <c:pt idx="36">
                  <c:v>30987</c:v>
                </c:pt>
                <c:pt idx="37">
                  <c:v>31017</c:v>
                </c:pt>
                <c:pt idx="38">
                  <c:v>31048</c:v>
                </c:pt>
                <c:pt idx="39">
                  <c:v>31079</c:v>
                </c:pt>
                <c:pt idx="40">
                  <c:v>31107</c:v>
                </c:pt>
                <c:pt idx="41">
                  <c:v>31138</c:v>
                </c:pt>
                <c:pt idx="42">
                  <c:v>31168</c:v>
                </c:pt>
                <c:pt idx="43">
                  <c:v>31199</c:v>
                </c:pt>
                <c:pt idx="44">
                  <c:v>31229</c:v>
                </c:pt>
                <c:pt idx="45">
                  <c:v>31260</c:v>
                </c:pt>
                <c:pt idx="46">
                  <c:v>31291</c:v>
                </c:pt>
                <c:pt idx="47">
                  <c:v>31321</c:v>
                </c:pt>
                <c:pt idx="48">
                  <c:v>31352</c:v>
                </c:pt>
                <c:pt idx="49">
                  <c:v>31382</c:v>
                </c:pt>
                <c:pt idx="50">
                  <c:v>31413</c:v>
                </c:pt>
                <c:pt idx="51">
                  <c:v>31444</c:v>
                </c:pt>
                <c:pt idx="52">
                  <c:v>31472</c:v>
                </c:pt>
                <c:pt idx="53">
                  <c:v>31503</c:v>
                </c:pt>
                <c:pt idx="54">
                  <c:v>31533</c:v>
                </c:pt>
                <c:pt idx="55">
                  <c:v>31564</c:v>
                </c:pt>
                <c:pt idx="56">
                  <c:v>31594</c:v>
                </c:pt>
                <c:pt idx="57">
                  <c:v>31625</c:v>
                </c:pt>
                <c:pt idx="58">
                  <c:v>31656</c:v>
                </c:pt>
                <c:pt idx="59">
                  <c:v>31686</c:v>
                </c:pt>
                <c:pt idx="60">
                  <c:v>31717</c:v>
                </c:pt>
                <c:pt idx="61">
                  <c:v>31747</c:v>
                </c:pt>
                <c:pt idx="62">
                  <c:v>31778</c:v>
                </c:pt>
                <c:pt idx="63">
                  <c:v>31809</c:v>
                </c:pt>
                <c:pt idx="64">
                  <c:v>31837</c:v>
                </c:pt>
                <c:pt idx="65">
                  <c:v>31868</c:v>
                </c:pt>
                <c:pt idx="66">
                  <c:v>31898</c:v>
                </c:pt>
                <c:pt idx="67">
                  <c:v>31929</c:v>
                </c:pt>
                <c:pt idx="68">
                  <c:v>31959</c:v>
                </c:pt>
                <c:pt idx="69">
                  <c:v>31990</c:v>
                </c:pt>
                <c:pt idx="70">
                  <c:v>32021</c:v>
                </c:pt>
                <c:pt idx="71">
                  <c:v>32051</c:v>
                </c:pt>
                <c:pt idx="72">
                  <c:v>32082</c:v>
                </c:pt>
                <c:pt idx="73">
                  <c:v>32112</c:v>
                </c:pt>
                <c:pt idx="74">
                  <c:v>32143</c:v>
                </c:pt>
                <c:pt idx="75">
                  <c:v>32174</c:v>
                </c:pt>
                <c:pt idx="76">
                  <c:v>32203</c:v>
                </c:pt>
                <c:pt idx="77">
                  <c:v>32234</c:v>
                </c:pt>
                <c:pt idx="78">
                  <c:v>32264</c:v>
                </c:pt>
                <c:pt idx="79">
                  <c:v>32295</c:v>
                </c:pt>
                <c:pt idx="80">
                  <c:v>32325</c:v>
                </c:pt>
                <c:pt idx="81">
                  <c:v>32356</c:v>
                </c:pt>
                <c:pt idx="82">
                  <c:v>32387</c:v>
                </c:pt>
                <c:pt idx="83">
                  <c:v>32417</c:v>
                </c:pt>
                <c:pt idx="84">
                  <c:v>32448</c:v>
                </c:pt>
                <c:pt idx="85">
                  <c:v>32478</c:v>
                </c:pt>
                <c:pt idx="86">
                  <c:v>32509</c:v>
                </c:pt>
                <c:pt idx="87">
                  <c:v>32540</c:v>
                </c:pt>
                <c:pt idx="88">
                  <c:v>32568</c:v>
                </c:pt>
                <c:pt idx="89">
                  <c:v>32599</c:v>
                </c:pt>
                <c:pt idx="90">
                  <c:v>32629</c:v>
                </c:pt>
                <c:pt idx="91">
                  <c:v>32660</c:v>
                </c:pt>
                <c:pt idx="92">
                  <c:v>32690</c:v>
                </c:pt>
                <c:pt idx="93">
                  <c:v>32721</c:v>
                </c:pt>
                <c:pt idx="94">
                  <c:v>32752</c:v>
                </c:pt>
                <c:pt idx="95">
                  <c:v>32782</c:v>
                </c:pt>
                <c:pt idx="96">
                  <c:v>32813</c:v>
                </c:pt>
                <c:pt idx="97">
                  <c:v>32843</c:v>
                </c:pt>
                <c:pt idx="98">
                  <c:v>32874</c:v>
                </c:pt>
                <c:pt idx="99">
                  <c:v>32905</c:v>
                </c:pt>
                <c:pt idx="100">
                  <c:v>32933</c:v>
                </c:pt>
                <c:pt idx="101">
                  <c:v>32964</c:v>
                </c:pt>
                <c:pt idx="102">
                  <c:v>32994</c:v>
                </c:pt>
                <c:pt idx="103">
                  <c:v>33025</c:v>
                </c:pt>
                <c:pt idx="104">
                  <c:v>33055</c:v>
                </c:pt>
                <c:pt idx="105">
                  <c:v>33086</c:v>
                </c:pt>
                <c:pt idx="106">
                  <c:v>33117</c:v>
                </c:pt>
                <c:pt idx="107">
                  <c:v>33147</c:v>
                </c:pt>
                <c:pt idx="108">
                  <c:v>33178</c:v>
                </c:pt>
                <c:pt idx="109">
                  <c:v>33208</c:v>
                </c:pt>
                <c:pt idx="110">
                  <c:v>33239</c:v>
                </c:pt>
                <c:pt idx="111">
                  <c:v>33270</c:v>
                </c:pt>
                <c:pt idx="112">
                  <c:v>33298</c:v>
                </c:pt>
                <c:pt idx="113">
                  <c:v>33329</c:v>
                </c:pt>
                <c:pt idx="114">
                  <c:v>33359</c:v>
                </c:pt>
                <c:pt idx="115">
                  <c:v>33390</c:v>
                </c:pt>
                <c:pt idx="116">
                  <c:v>33420</c:v>
                </c:pt>
                <c:pt idx="117">
                  <c:v>33451</c:v>
                </c:pt>
                <c:pt idx="118">
                  <c:v>33482</c:v>
                </c:pt>
                <c:pt idx="119">
                  <c:v>33512</c:v>
                </c:pt>
                <c:pt idx="120">
                  <c:v>33543</c:v>
                </c:pt>
                <c:pt idx="121">
                  <c:v>33573</c:v>
                </c:pt>
                <c:pt idx="122">
                  <c:v>33604</c:v>
                </c:pt>
                <c:pt idx="123">
                  <c:v>33635</c:v>
                </c:pt>
                <c:pt idx="124">
                  <c:v>33664</c:v>
                </c:pt>
                <c:pt idx="125">
                  <c:v>33695</c:v>
                </c:pt>
                <c:pt idx="126">
                  <c:v>33725</c:v>
                </c:pt>
                <c:pt idx="127">
                  <c:v>33756</c:v>
                </c:pt>
                <c:pt idx="128">
                  <c:v>33786</c:v>
                </c:pt>
                <c:pt idx="129">
                  <c:v>33817</c:v>
                </c:pt>
                <c:pt idx="130">
                  <c:v>33848</c:v>
                </c:pt>
                <c:pt idx="131">
                  <c:v>33878</c:v>
                </c:pt>
                <c:pt idx="132">
                  <c:v>33909</c:v>
                </c:pt>
                <c:pt idx="133">
                  <c:v>33939</c:v>
                </c:pt>
                <c:pt idx="134">
                  <c:v>33970</c:v>
                </c:pt>
                <c:pt idx="135">
                  <c:v>34001</c:v>
                </c:pt>
                <c:pt idx="136">
                  <c:v>34029</c:v>
                </c:pt>
                <c:pt idx="137">
                  <c:v>34060</c:v>
                </c:pt>
                <c:pt idx="138">
                  <c:v>34090</c:v>
                </c:pt>
                <c:pt idx="139">
                  <c:v>34121</c:v>
                </c:pt>
                <c:pt idx="140">
                  <c:v>34151</c:v>
                </c:pt>
                <c:pt idx="141">
                  <c:v>34182</c:v>
                </c:pt>
                <c:pt idx="142">
                  <c:v>34213</c:v>
                </c:pt>
                <c:pt idx="143">
                  <c:v>34243</c:v>
                </c:pt>
                <c:pt idx="144">
                  <c:v>34274</c:v>
                </c:pt>
                <c:pt idx="145">
                  <c:v>34304</c:v>
                </c:pt>
                <c:pt idx="146">
                  <c:v>34335</c:v>
                </c:pt>
                <c:pt idx="147">
                  <c:v>34366</c:v>
                </c:pt>
                <c:pt idx="148">
                  <c:v>34394</c:v>
                </c:pt>
                <c:pt idx="149">
                  <c:v>34425</c:v>
                </c:pt>
                <c:pt idx="150">
                  <c:v>34455</c:v>
                </c:pt>
                <c:pt idx="151">
                  <c:v>34486</c:v>
                </c:pt>
                <c:pt idx="152">
                  <c:v>34516</c:v>
                </c:pt>
                <c:pt idx="153">
                  <c:v>34547</c:v>
                </c:pt>
                <c:pt idx="154">
                  <c:v>34578</c:v>
                </c:pt>
                <c:pt idx="155">
                  <c:v>34608</c:v>
                </c:pt>
                <c:pt idx="156">
                  <c:v>34639</c:v>
                </c:pt>
                <c:pt idx="157">
                  <c:v>34669</c:v>
                </c:pt>
                <c:pt idx="158">
                  <c:v>34700</c:v>
                </c:pt>
                <c:pt idx="159">
                  <c:v>34731</c:v>
                </c:pt>
                <c:pt idx="160">
                  <c:v>34759</c:v>
                </c:pt>
                <c:pt idx="161">
                  <c:v>34790</c:v>
                </c:pt>
                <c:pt idx="162">
                  <c:v>34820</c:v>
                </c:pt>
                <c:pt idx="163">
                  <c:v>34851</c:v>
                </c:pt>
                <c:pt idx="164">
                  <c:v>34881</c:v>
                </c:pt>
                <c:pt idx="165">
                  <c:v>34912</c:v>
                </c:pt>
                <c:pt idx="166">
                  <c:v>34943</c:v>
                </c:pt>
                <c:pt idx="167">
                  <c:v>34973</c:v>
                </c:pt>
                <c:pt idx="168">
                  <c:v>35004</c:v>
                </c:pt>
                <c:pt idx="169">
                  <c:v>35034</c:v>
                </c:pt>
                <c:pt idx="170">
                  <c:v>35065</c:v>
                </c:pt>
                <c:pt idx="171">
                  <c:v>35096</c:v>
                </c:pt>
                <c:pt idx="172">
                  <c:v>35125</c:v>
                </c:pt>
                <c:pt idx="173">
                  <c:v>35156</c:v>
                </c:pt>
                <c:pt idx="174">
                  <c:v>35186</c:v>
                </c:pt>
                <c:pt idx="175">
                  <c:v>35217</c:v>
                </c:pt>
                <c:pt idx="176">
                  <c:v>35247</c:v>
                </c:pt>
                <c:pt idx="177">
                  <c:v>35278</c:v>
                </c:pt>
                <c:pt idx="178">
                  <c:v>35309</c:v>
                </c:pt>
                <c:pt idx="179">
                  <c:v>35339</c:v>
                </c:pt>
                <c:pt idx="180">
                  <c:v>35370</c:v>
                </c:pt>
                <c:pt idx="181">
                  <c:v>35400</c:v>
                </c:pt>
                <c:pt idx="182">
                  <c:v>35431</c:v>
                </c:pt>
                <c:pt idx="183">
                  <c:v>35462</c:v>
                </c:pt>
                <c:pt idx="184">
                  <c:v>35490</c:v>
                </c:pt>
                <c:pt idx="185">
                  <c:v>35521</c:v>
                </c:pt>
                <c:pt idx="186">
                  <c:v>35551</c:v>
                </c:pt>
                <c:pt idx="187">
                  <c:v>35582</c:v>
                </c:pt>
                <c:pt idx="188">
                  <c:v>35612</c:v>
                </c:pt>
                <c:pt idx="189">
                  <c:v>35643</c:v>
                </c:pt>
                <c:pt idx="190">
                  <c:v>35674</c:v>
                </c:pt>
                <c:pt idx="191">
                  <c:v>35704</c:v>
                </c:pt>
                <c:pt idx="192">
                  <c:v>35735</c:v>
                </c:pt>
                <c:pt idx="193">
                  <c:v>35765</c:v>
                </c:pt>
                <c:pt idx="194">
                  <c:v>35796</c:v>
                </c:pt>
                <c:pt idx="195">
                  <c:v>35827</c:v>
                </c:pt>
                <c:pt idx="196">
                  <c:v>35855</c:v>
                </c:pt>
                <c:pt idx="197">
                  <c:v>35886</c:v>
                </c:pt>
                <c:pt idx="198">
                  <c:v>35916</c:v>
                </c:pt>
                <c:pt idx="199">
                  <c:v>35947</c:v>
                </c:pt>
                <c:pt idx="200">
                  <c:v>35977</c:v>
                </c:pt>
                <c:pt idx="201">
                  <c:v>36008</c:v>
                </c:pt>
                <c:pt idx="202">
                  <c:v>36039</c:v>
                </c:pt>
                <c:pt idx="203">
                  <c:v>36069</c:v>
                </c:pt>
                <c:pt idx="204">
                  <c:v>36100</c:v>
                </c:pt>
                <c:pt idx="205">
                  <c:v>36130</c:v>
                </c:pt>
                <c:pt idx="206">
                  <c:v>36161</c:v>
                </c:pt>
                <c:pt idx="207">
                  <c:v>36192</c:v>
                </c:pt>
                <c:pt idx="208">
                  <c:v>36220</c:v>
                </c:pt>
                <c:pt idx="209">
                  <c:v>36251</c:v>
                </c:pt>
                <c:pt idx="210">
                  <c:v>36281</c:v>
                </c:pt>
                <c:pt idx="211">
                  <c:v>36312</c:v>
                </c:pt>
                <c:pt idx="212">
                  <c:v>36342</c:v>
                </c:pt>
                <c:pt idx="213">
                  <c:v>36373</c:v>
                </c:pt>
                <c:pt idx="214">
                  <c:v>36404</c:v>
                </c:pt>
                <c:pt idx="215">
                  <c:v>36434</c:v>
                </c:pt>
                <c:pt idx="216">
                  <c:v>36465</c:v>
                </c:pt>
                <c:pt idx="217">
                  <c:v>36495</c:v>
                </c:pt>
                <c:pt idx="218">
                  <c:v>36526</c:v>
                </c:pt>
                <c:pt idx="219">
                  <c:v>36557</c:v>
                </c:pt>
                <c:pt idx="220">
                  <c:v>36586</c:v>
                </c:pt>
                <c:pt idx="221">
                  <c:v>36617</c:v>
                </c:pt>
                <c:pt idx="222">
                  <c:v>36647</c:v>
                </c:pt>
                <c:pt idx="223">
                  <c:v>36678</c:v>
                </c:pt>
                <c:pt idx="224">
                  <c:v>36708</c:v>
                </c:pt>
                <c:pt idx="225">
                  <c:v>36739</c:v>
                </c:pt>
                <c:pt idx="226">
                  <c:v>36770</c:v>
                </c:pt>
                <c:pt idx="227">
                  <c:v>36800</c:v>
                </c:pt>
                <c:pt idx="228">
                  <c:v>36831</c:v>
                </c:pt>
                <c:pt idx="229">
                  <c:v>36861</c:v>
                </c:pt>
                <c:pt idx="230">
                  <c:v>36892</c:v>
                </c:pt>
                <c:pt idx="231">
                  <c:v>36923</c:v>
                </c:pt>
                <c:pt idx="232">
                  <c:v>36951</c:v>
                </c:pt>
                <c:pt idx="233">
                  <c:v>36982</c:v>
                </c:pt>
                <c:pt idx="234">
                  <c:v>37012</c:v>
                </c:pt>
                <c:pt idx="235">
                  <c:v>37043</c:v>
                </c:pt>
                <c:pt idx="236">
                  <c:v>37073</c:v>
                </c:pt>
                <c:pt idx="237">
                  <c:v>37104</c:v>
                </c:pt>
                <c:pt idx="238">
                  <c:v>37135</c:v>
                </c:pt>
                <c:pt idx="239">
                  <c:v>37165</c:v>
                </c:pt>
                <c:pt idx="240">
                  <c:v>37196</c:v>
                </c:pt>
                <c:pt idx="241">
                  <c:v>37226</c:v>
                </c:pt>
                <c:pt idx="242">
                  <c:v>37257</c:v>
                </c:pt>
                <c:pt idx="243">
                  <c:v>37288</c:v>
                </c:pt>
                <c:pt idx="244">
                  <c:v>37316</c:v>
                </c:pt>
                <c:pt idx="245">
                  <c:v>37347</c:v>
                </c:pt>
                <c:pt idx="246">
                  <c:v>37377</c:v>
                </c:pt>
                <c:pt idx="247">
                  <c:v>37408</c:v>
                </c:pt>
                <c:pt idx="248">
                  <c:v>37438</c:v>
                </c:pt>
                <c:pt idx="249">
                  <c:v>37469</c:v>
                </c:pt>
                <c:pt idx="250">
                  <c:v>37500</c:v>
                </c:pt>
                <c:pt idx="251">
                  <c:v>37530</c:v>
                </c:pt>
                <c:pt idx="252">
                  <c:v>37561</c:v>
                </c:pt>
                <c:pt idx="253">
                  <c:v>37591</c:v>
                </c:pt>
                <c:pt idx="254">
                  <c:v>37622</c:v>
                </c:pt>
                <c:pt idx="255">
                  <c:v>37653</c:v>
                </c:pt>
                <c:pt idx="256">
                  <c:v>37681</c:v>
                </c:pt>
                <c:pt idx="257">
                  <c:v>37712</c:v>
                </c:pt>
                <c:pt idx="258">
                  <c:v>37742</c:v>
                </c:pt>
                <c:pt idx="259">
                  <c:v>37773</c:v>
                </c:pt>
                <c:pt idx="260">
                  <c:v>37803</c:v>
                </c:pt>
                <c:pt idx="261">
                  <c:v>37834</c:v>
                </c:pt>
                <c:pt idx="262">
                  <c:v>37865</c:v>
                </c:pt>
                <c:pt idx="263">
                  <c:v>37895</c:v>
                </c:pt>
                <c:pt idx="264">
                  <c:v>37926</c:v>
                </c:pt>
                <c:pt idx="265">
                  <c:v>37956</c:v>
                </c:pt>
                <c:pt idx="266">
                  <c:v>37987</c:v>
                </c:pt>
                <c:pt idx="267">
                  <c:v>38018</c:v>
                </c:pt>
                <c:pt idx="268">
                  <c:v>38047</c:v>
                </c:pt>
                <c:pt idx="269">
                  <c:v>38078</c:v>
                </c:pt>
                <c:pt idx="270">
                  <c:v>38108</c:v>
                </c:pt>
                <c:pt idx="271">
                  <c:v>38139</c:v>
                </c:pt>
                <c:pt idx="272">
                  <c:v>38169</c:v>
                </c:pt>
                <c:pt idx="273">
                  <c:v>38200</c:v>
                </c:pt>
                <c:pt idx="274">
                  <c:v>38231</c:v>
                </c:pt>
                <c:pt idx="275">
                  <c:v>38261</c:v>
                </c:pt>
                <c:pt idx="276">
                  <c:v>38292</c:v>
                </c:pt>
                <c:pt idx="277">
                  <c:v>38322</c:v>
                </c:pt>
                <c:pt idx="278">
                  <c:v>38353</c:v>
                </c:pt>
                <c:pt idx="279">
                  <c:v>38384</c:v>
                </c:pt>
                <c:pt idx="280">
                  <c:v>38412</c:v>
                </c:pt>
                <c:pt idx="281">
                  <c:v>38443</c:v>
                </c:pt>
                <c:pt idx="282">
                  <c:v>38473</c:v>
                </c:pt>
                <c:pt idx="283">
                  <c:v>38504</c:v>
                </c:pt>
                <c:pt idx="284">
                  <c:v>38534</c:v>
                </c:pt>
                <c:pt idx="285">
                  <c:v>38565</c:v>
                </c:pt>
                <c:pt idx="286">
                  <c:v>38596</c:v>
                </c:pt>
                <c:pt idx="287">
                  <c:v>38626</c:v>
                </c:pt>
                <c:pt idx="288">
                  <c:v>38657</c:v>
                </c:pt>
                <c:pt idx="289">
                  <c:v>38687</c:v>
                </c:pt>
                <c:pt idx="290">
                  <c:v>38718</c:v>
                </c:pt>
                <c:pt idx="291">
                  <c:v>38749</c:v>
                </c:pt>
                <c:pt idx="292">
                  <c:v>38777</c:v>
                </c:pt>
                <c:pt idx="293">
                  <c:v>38808</c:v>
                </c:pt>
                <c:pt idx="294">
                  <c:v>38838</c:v>
                </c:pt>
                <c:pt idx="295">
                  <c:v>38869</c:v>
                </c:pt>
                <c:pt idx="296">
                  <c:v>38899</c:v>
                </c:pt>
                <c:pt idx="297">
                  <c:v>38930</c:v>
                </c:pt>
                <c:pt idx="298">
                  <c:v>38961</c:v>
                </c:pt>
                <c:pt idx="299">
                  <c:v>38991</c:v>
                </c:pt>
                <c:pt idx="300">
                  <c:v>39022</c:v>
                </c:pt>
                <c:pt idx="301">
                  <c:v>39052</c:v>
                </c:pt>
                <c:pt idx="302">
                  <c:v>39083</c:v>
                </c:pt>
                <c:pt idx="303">
                  <c:v>39114</c:v>
                </c:pt>
                <c:pt idx="304">
                  <c:v>39142</c:v>
                </c:pt>
                <c:pt idx="305">
                  <c:v>39173</c:v>
                </c:pt>
                <c:pt idx="306">
                  <c:v>39203</c:v>
                </c:pt>
                <c:pt idx="307">
                  <c:v>39234</c:v>
                </c:pt>
                <c:pt idx="308">
                  <c:v>39264</c:v>
                </c:pt>
                <c:pt idx="309">
                  <c:v>39295</c:v>
                </c:pt>
                <c:pt idx="310">
                  <c:v>39326</c:v>
                </c:pt>
                <c:pt idx="311">
                  <c:v>39356</c:v>
                </c:pt>
                <c:pt idx="312">
                  <c:v>39387</c:v>
                </c:pt>
                <c:pt idx="313">
                  <c:v>39417</c:v>
                </c:pt>
                <c:pt idx="314">
                  <c:v>39448</c:v>
                </c:pt>
                <c:pt idx="315">
                  <c:v>39479</c:v>
                </c:pt>
                <c:pt idx="316">
                  <c:v>39508</c:v>
                </c:pt>
                <c:pt idx="317">
                  <c:v>39539</c:v>
                </c:pt>
                <c:pt idx="318">
                  <c:v>39569</c:v>
                </c:pt>
                <c:pt idx="319">
                  <c:v>39600</c:v>
                </c:pt>
                <c:pt idx="320">
                  <c:v>39630</c:v>
                </c:pt>
                <c:pt idx="321">
                  <c:v>39661</c:v>
                </c:pt>
                <c:pt idx="322">
                  <c:v>39692</c:v>
                </c:pt>
                <c:pt idx="323">
                  <c:v>39722</c:v>
                </c:pt>
                <c:pt idx="324">
                  <c:v>39753</c:v>
                </c:pt>
                <c:pt idx="325">
                  <c:v>39783</c:v>
                </c:pt>
                <c:pt idx="326">
                  <c:v>39814</c:v>
                </c:pt>
                <c:pt idx="327">
                  <c:v>39845</c:v>
                </c:pt>
                <c:pt idx="328">
                  <c:v>39873</c:v>
                </c:pt>
                <c:pt idx="329">
                  <c:v>39904</c:v>
                </c:pt>
                <c:pt idx="330">
                  <c:v>39934</c:v>
                </c:pt>
                <c:pt idx="331">
                  <c:v>39965</c:v>
                </c:pt>
                <c:pt idx="332">
                  <c:v>39995</c:v>
                </c:pt>
                <c:pt idx="333">
                  <c:v>40026</c:v>
                </c:pt>
                <c:pt idx="334">
                  <c:v>40057</c:v>
                </c:pt>
                <c:pt idx="335">
                  <c:v>40087</c:v>
                </c:pt>
                <c:pt idx="336">
                  <c:v>40118</c:v>
                </c:pt>
                <c:pt idx="337">
                  <c:v>40148</c:v>
                </c:pt>
                <c:pt idx="338">
                  <c:v>40179</c:v>
                </c:pt>
                <c:pt idx="339">
                  <c:v>40210</c:v>
                </c:pt>
                <c:pt idx="340">
                  <c:v>40238</c:v>
                </c:pt>
                <c:pt idx="341">
                  <c:v>40269</c:v>
                </c:pt>
                <c:pt idx="342">
                  <c:v>40299</c:v>
                </c:pt>
                <c:pt idx="343">
                  <c:v>40330</c:v>
                </c:pt>
                <c:pt idx="344">
                  <c:v>40360</c:v>
                </c:pt>
                <c:pt idx="345">
                  <c:v>40391</c:v>
                </c:pt>
                <c:pt idx="346">
                  <c:v>40422</c:v>
                </c:pt>
                <c:pt idx="347">
                  <c:v>40452</c:v>
                </c:pt>
                <c:pt idx="348">
                  <c:v>40483</c:v>
                </c:pt>
                <c:pt idx="349">
                  <c:v>40513</c:v>
                </c:pt>
                <c:pt idx="350">
                  <c:v>40544</c:v>
                </c:pt>
                <c:pt idx="351">
                  <c:v>40575</c:v>
                </c:pt>
                <c:pt idx="352">
                  <c:v>40603</c:v>
                </c:pt>
                <c:pt idx="353">
                  <c:v>40634</c:v>
                </c:pt>
                <c:pt idx="354">
                  <c:v>40664</c:v>
                </c:pt>
                <c:pt idx="355">
                  <c:v>40695</c:v>
                </c:pt>
                <c:pt idx="356">
                  <c:v>40725</c:v>
                </c:pt>
                <c:pt idx="357">
                  <c:v>40756</c:v>
                </c:pt>
                <c:pt idx="358">
                  <c:v>40787</c:v>
                </c:pt>
                <c:pt idx="359">
                  <c:v>40817</c:v>
                </c:pt>
                <c:pt idx="360">
                  <c:v>40848</c:v>
                </c:pt>
                <c:pt idx="361">
                  <c:v>40878</c:v>
                </c:pt>
                <c:pt idx="362">
                  <c:v>40909</c:v>
                </c:pt>
                <c:pt idx="363">
                  <c:v>40940</c:v>
                </c:pt>
                <c:pt idx="364">
                  <c:v>40969</c:v>
                </c:pt>
                <c:pt idx="365">
                  <c:v>41000</c:v>
                </c:pt>
                <c:pt idx="366">
                  <c:v>41030</c:v>
                </c:pt>
                <c:pt idx="367">
                  <c:v>41061</c:v>
                </c:pt>
                <c:pt idx="368">
                  <c:v>41091</c:v>
                </c:pt>
                <c:pt idx="369">
                  <c:v>41122</c:v>
                </c:pt>
                <c:pt idx="370">
                  <c:v>41153</c:v>
                </c:pt>
                <c:pt idx="371">
                  <c:v>41183</c:v>
                </c:pt>
                <c:pt idx="372">
                  <c:v>41214</c:v>
                </c:pt>
                <c:pt idx="373">
                  <c:v>41244</c:v>
                </c:pt>
                <c:pt idx="374">
                  <c:v>41275</c:v>
                </c:pt>
                <c:pt idx="375">
                  <c:v>41306</c:v>
                </c:pt>
              </c:numCache>
            </c:numRef>
          </c:cat>
          <c:val>
            <c:numRef>
              <c:f>MZM!$S$20:$S$395</c:f>
              <c:numCache>
                <c:formatCode>General</c:formatCode>
                <c:ptCount val="376"/>
                <c:pt idx="0">
                  <c:v>9.5794400000000248</c:v>
                </c:pt>
                <c:pt idx="1">
                  <c:v>8.9120400000000028</c:v>
                </c:pt>
                <c:pt idx="2">
                  <c:v>8.2568800000000007</c:v>
                </c:pt>
                <c:pt idx="3">
                  <c:v>7.6136400000000002</c:v>
                </c:pt>
                <c:pt idx="4">
                  <c:v>6.8848799999999946</c:v>
                </c:pt>
                <c:pt idx="5">
                  <c:v>6.6217699999999997</c:v>
                </c:pt>
                <c:pt idx="6">
                  <c:v>6.9119299999999999</c:v>
                </c:pt>
                <c:pt idx="7">
                  <c:v>7.1823199999999945</c:v>
                </c:pt>
                <c:pt idx="8">
                  <c:v>6.5573799999999975</c:v>
                </c:pt>
                <c:pt idx="9">
                  <c:v>5.9652900000000004</c:v>
                </c:pt>
                <c:pt idx="10">
                  <c:v>4.9409200000000002</c:v>
                </c:pt>
                <c:pt idx="11">
                  <c:v>5.0321199999999955</c:v>
                </c:pt>
                <c:pt idx="12">
                  <c:v>4.4776100000000003</c:v>
                </c:pt>
                <c:pt idx="13">
                  <c:v>3.82572</c:v>
                </c:pt>
                <c:pt idx="14">
                  <c:v>3.7076300000000111</c:v>
                </c:pt>
                <c:pt idx="15">
                  <c:v>3.4846900000000001</c:v>
                </c:pt>
                <c:pt idx="16">
                  <c:v>3.59029</c:v>
                </c:pt>
                <c:pt idx="17">
                  <c:v>4</c:v>
                </c:pt>
                <c:pt idx="18">
                  <c:v>3.4410799999999977</c:v>
                </c:pt>
                <c:pt idx="19">
                  <c:v>2.4742299999999977</c:v>
                </c:pt>
                <c:pt idx="20">
                  <c:v>2.3589699999999967</c:v>
                </c:pt>
                <c:pt idx="21">
                  <c:v>2.4564999999999859</c:v>
                </c:pt>
                <c:pt idx="22">
                  <c:v>2.7635600000000129</c:v>
                </c:pt>
                <c:pt idx="23">
                  <c:v>2.7522899999999977</c:v>
                </c:pt>
                <c:pt idx="24">
                  <c:v>3.1632699999999998</c:v>
                </c:pt>
                <c:pt idx="25">
                  <c:v>3.7871000000000152</c:v>
                </c:pt>
                <c:pt idx="26">
                  <c:v>4.2900900000000002</c:v>
                </c:pt>
                <c:pt idx="27">
                  <c:v>4.6938799999999965</c:v>
                </c:pt>
                <c:pt idx="28">
                  <c:v>4.8929699999999965</c:v>
                </c:pt>
                <c:pt idx="29">
                  <c:v>4.5546600000000002</c:v>
                </c:pt>
                <c:pt idx="30">
                  <c:v>4.3346799999999996</c:v>
                </c:pt>
                <c:pt idx="31">
                  <c:v>4.3259599999999745</c:v>
                </c:pt>
                <c:pt idx="32">
                  <c:v>4.3086200000000003</c:v>
                </c:pt>
                <c:pt idx="33">
                  <c:v>4.2957000000000001</c:v>
                </c:pt>
                <c:pt idx="34">
                  <c:v>4.28287</c:v>
                </c:pt>
                <c:pt idx="35">
                  <c:v>4.2658699999999996</c:v>
                </c:pt>
                <c:pt idx="36">
                  <c:v>4.1542999999999966</c:v>
                </c:pt>
                <c:pt idx="37">
                  <c:v>4.0433899999999996</c:v>
                </c:pt>
                <c:pt idx="38">
                  <c:v>3.5259499999999977</c:v>
                </c:pt>
                <c:pt idx="39">
                  <c:v>3.6062399999999997</c:v>
                </c:pt>
                <c:pt idx="40">
                  <c:v>3.7900900000000002</c:v>
                </c:pt>
                <c:pt idx="41">
                  <c:v>3.5817999999999999</c:v>
                </c:pt>
                <c:pt idx="42">
                  <c:v>3.5748799999999967</c:v>
                </c:pt>
                <c:pt idx="43">
                  <c:v>3.6644199999999998</c:v>
                </c:pt>
                <c:pt idx="44">
                  <c:v>3.4582099999999967</c:v>
                </c:pt>
                <c:pt idx="45">
                  <c:v>3.3524899999999827</c:v>
                </c:pt>
                <c:pt idx="46">
                  <c:v>3.247370000000013</c:v>
                </c:pt>
                <c:pt idx="47">
                  <c:v>3.2350099999999977</c:v>
                </c:pt>
                <c:pt idx="48">
                  <c:v>3.5137700000000001</c:v>
                </c:pt>
                <c:pt idx="49">
                  <c:v>3.7914699999999977</c:v>
                </c:pt>
                <c:pt idx="50">
                  <c:v>3.9735100000000001</c:v>
                </c:pt>
                <c:pt idx="51">
                  <c:v>3.1984900000000001</c:v>
                </c:pt>
                <c:pt idx="52">
                  <c:v>2.1535600000000001</c:v>
                </c:pt>
                <c:pt idx="53">
                  <c:v>1.5887899999999999</c:v>
                </c:pt>
                <c:pt idx="54">
                  <c:v>1.6791</c:v>
                </c:pt>
                <c:pt idx="55">
                  <c:v>1.7674399999999937</c:v>
                </c:pt>
                <c:pt idx="56">
                  <c:v>1.6713100000000001</c:v>
                </c:pt>
                <c:pt idx="57">
                  <c:v>1.5755299999999932</c:v>
                </c:pt>
                <c:pt idx="58">
                  <c:v>1.7576299999999918</c:v>
                </c:pt>
                <c:pt idx="59">
                  <c:v>1.5668199999999999</c:v>
                </c:pt>
                <c:pt idx="60">
                  <c:v>1.2844</c:v>
                </c:pt>
                <c:pt idx="61">
                  <c:v>1.1872100000000001</c:v>
                </c:pt>
                <c:pt idx="62">
                  <c:v>1.3648800000000001</c:v>
                </c:pt>
                <c:pt idx="63">
                  <c:v>1.9143100000000055</c:v>
                </c:pt>
                <c:pt idx="64">
                  <c:v>2.8414299999999977</c:v>
                </c:pt>
                <c:pt idx="65">
                  <c:v>3.6798499999999859</c:v>
                </c:pt>
                <c:pt idx="66">
                  <c:v>3.6697199999999999</c:v>
                </c:pt>
                <c:pt idx="67">
                  <c:v>3.747710000000013</c:v>
                </c:pt>
                <c:pt idx="68">
                  <c:v>3.9269399999999997</c:v>
                </c:pt>
                <c:pt idx="69">
                  <c:v>4.2883199999999997</c:v>
                </c:pt>
                <c:pt idx="70">
                  <c:v>4.2727300000000001</c:v>
                </c:pt>
                <c:pt idx="71">
                  <c:v>4.3557199999999945</c:v>
                </c:pt>
                <c:pt idx="72">
                  <c:v>4.5289899999999745</c:v>
                </c:pt>
                <c:pt idx="73">
                  <c:v>4.3321299999999985</c:v>
                </c:pt>
                <c:pt idx="74">
                  <c:v>4.1292600000000004</c:v>
                </c:pt>
                <c:pt idx="75">
                  <c:v>3.9355999999999987</c:v>
                </c:pt>
                <c:pt idx="76">
                  <c:v>3.832439999999985</c:v>
                </c:pt>
                <c:pt idx="77">
                  <c:v>3.9928999999999859</c:v>
                </c:pt>
                <c:pt idx="78">
                  <c:v>3.9823</c:v>
                </c:pt>
                <c:pt idx="79">
                  <c:v>3.9647600000000001</c:v>
                </c:pt>
                <c:pt idx="80">
                  <c:v>4.1300499999999998</c:v>
                </c:pt>
                <c:pt idx="81">
                  <c:v>4.1119899999999845</c:v>
                </c:pt>
                <c:pt idx="82">
                  <c:v>4.1848299999999945</c:v>
                </c:pt>
                <c:pt idx="83">
                  <c:v>4.2608699999999997</c:v>
                </c:pt>
                <c:pt idx="84">
                  <c:v>4.2461000000000002</c:v>
                </c:pt>
                <c:pt idx="85">
                  <c:v>4.4117600000000134</c:v>
                </c:pt>
                <c:pt idx="86">
                  <c:v>4.4827599999999999</c:v>
                </c:pt>
                <c:pt idx="87">
                  <c:v>4.6471599999999773</c:v>
                </c:pt>
                <c:pt idx="88">
                  <c:v>4.8926999999999996</c:v>
                </c:pt>
                <c:pt idx="89">
                  <c:v>5.0341299999999976</c:v>
                </c:pt>
                <c:pt idx="90">
                  <c:v>5.2766000000000242</c:v>
                </c:pt>
                <c:pt idx="91">
                  <c:v>5.1694899999999855</c:v>
                </c:pt>
                <c:pt idx="92">
                  <c:v>5.0632900000000003</c:v>
                </c:pt>
                <c:pt idx="93">
                  <c:v>4.6218499999999985</c:v>
                </c:pt>
                <c:pt idx="94">
                  <c:v>4.4351500000000001</c:v>
                </c:pt>
                <c:pt idx="95">
                  <c:v>4.5871599999999955</c:v>
                </c:pt>
                <c:pt idx="96">
                  <c:v>4.6550299999999956</c:v>
                </c:pt>
                <c:pt idx="97">
                  <c:v>4.6395999999999997</c:v>
                </c:pt>
                <c:pt idx="98">
                  <c:v>5.1980199999999845</c:v>
                </c:pt>
                <c:pt idx="99">
                  <c:v>5.2631600000000001</c:v>
                </c:pt>
                <c:pt idx="100">
                  <c:v>5.2373200000000004</c:v>
                </c:pt>
                <c:pt idx="101">
                  <c:v>4.7116199999999999</c:v>
                </c:pt>
                <c:pt idx="102">
                  <c:v>4.3653999999999975</c:v>
                </c:pt>
                <c:pt idx="103">
                  <c:v>4.6736500000000003</c:v>
                </c:pt>
                <c:pt idx="104">
                  <c:v>4.81928</c:v>
                </c:pt>
                <c:pt idx="105">
                  <c:v>5.7028099999999995</c:v>
                </c:pt>
                <c:pt idx="106">
                  <c:v>6.1698699999999995</c:v>
                </c:pt>
                <c:pt idx="107">
                  <c:v>6.3795900000000003</c:v>
                </c:pt>
                <c:pt idx="108">
                  <c:v>6.1953899999999855</c:v>
                </c:pt>
                <c:pt idx="109">
                  <c:v>6.2549499999999965</c:v>
                </c:pt>
                <c:pt idx="110">
                  <c:v>5.6470599999999855</c:v>
                </c:pt>
                <c:pt idx="111">
                  <c:v>5.3124999999999956</c:v>
                </c:pt>
                <c:pt idx="112">
                  <c:v>4.8211499999999985</c:v>
                </c:pt>
                <c:pt idx="113">
                  <c:v>4.8099299999999996</c:v>
                </c:pt>
                <c:pt idx="114">
                  <c:v>5.0348600000000001</c:v>
                </c:pt>
                <c:pt idx="115">
                  <c:v>4.6959199999999708</c:v>
                </c:pt>
                <c:pt idx="116">
                  <c:v>4.3678199999999707</c:v>
                </c:pt>
                <c:pt idx="117">
                  <c:v>3.7993899999999998</c:v>
                </c:pt>
                <c:pt idx="118">
                  <c:v>3.3962299999999859</c:v>
                </c:pt>
                <c:pt idx="119">
                  <c:v>2.8485800000000001</c:v>
                </c:pt>
                <c:pt idx="120">
                  <c:v>3.06657</c:v>
                </c:pt>
                <c:pt idx="121">
                  <c:v>2.9806300000000001</c:v>
                </c:pt>
                <c:pt idx="122">
                  <c:v>2.6726099999999882</c:v>
                </c:pt>
                <c:pt idx="123">
                  <c:v>2.8189899999999977</c:v>
                </c:pt>
                <c:pt idx="124">
                  <c:v>3.1899099999999998</c:v>
                </c:pt>
                <c:pt idx="125">
                  <c:v>3.18283</c:v>
                </c:pt>
                <c:pt idx="126">
                  <c:v>3.0236000000000001</c:v>
                </c:pt>
                <c:pt idx="127">
                  <c:v>3.01471</c:v>
                </c:pt>
                <c:pt idx="128">
                  <c:v>3.1571199999999999</c:v>
                </c:pt>
                <c:pt idx="129">
                  <c:v>3.0746699999999967</c:v>
                </c:pt>
                <c:pt idx="130">
                  <c:v>2.9926999999999873</c:v>
                </c:pt>
                <c:pt idx="131">
                  <c:v>3.2798799999999977</c:v>
                </c:pt>
                <c:pt idx="132">
                  <c:v>3.12046</c:v>
                </c:pt>
                <c:pt idx="133">
                  <c:v>2.96671</c:v>
                </c:pt>
                <c:pt idx="134">
                  <c:v>3.2538</c:v>
                </c:pt>
                <c:pt idx="135">
                  <c:v>3.24675</c:v>
                </c:pt>
                <c:pt idx="136">
                  <c:v>3.0194099999999882</c:v>
                </c:pt>
                <c:pt idx="137">
                  <c:v>3.15638</c:v>
                </c:pt>
                <c:pt idx="138">
                  <c:v>3.2211900000000129</c:v>
                </c:pt>
                <c:pt idx="139">
                  <c:v>2.9978599999999886</c:v>
                </c:pt>
                <c:pt idx="140">
                  <c:v>2.8469799999999967</c:v>
                </c:pt>
                <c:pt idx="141">
                  <c:v>2.84091</c:v>
                </c:pt>
                <c:pt idx="142">
                  <c:v>2.7640000000000002</c:v>
                </c:pt>
                <c:pt idx="143">
                  <c:v>2.7522899999999977</c:v>
                </c:pt>
                <c:pt idx="144">
                  <c:v>2.7445499999999998</c:v>
                </c:pt>
                <c:pt idx="145">
                  <c:v>2.8109599999999859</c:v>
                </c:pt>
                <c:pt idx="146">
                  <c:v>2.4509799999999977</c:v>
                </c:pt>
                <c:pt idx="147">
                  <c:v>2.51572</c:v>
                </c:pt>
                <c:pt idx="148">
                  <c:v>2.65178</c:v>
                </c:pt>
                <c:pt idx="149">
                  <c:v>2.3643900000000002</c:v>
                </c:pt>
                <c:pt idx="150">
                  <c:v>2.2884899999999999</c:v>
                </c:pt>
                <c:pt idx="151">
                  <c:v>2.4947999999999997</c:v>
                </c:pt>
                <c:pt idx="152">
                  <c:v>2.69896</c:v>
                </c:pt>
                <c:pt idx="153">
                  <c:v>2.90055</c:v>
                </c:pt>
                <c:pt idx="154">
                  <c:v>2.9655200000000002</c:v>
                </c:pt>
                <c:pt idx="155">
                  <c:v>2.60989</c:v>
                </c:pt>
                <c:pt idx="156">
                  <c:v>2.6027399999999998</c:v>
                </c:pt>
                <c:pt idx="157">
                  <c:v>2.5973999999999999</c:v>
                </c:pt>
                <c:pt idx="158">
                  <c:v>2.8708099999999859</c:v>
                </c:pt>
                <c:pt idx="159">
                  <c:v>2.8629899999999977</c:v>
                </c:pt>
                <c:pt idx="160">
                  <c:v>2.7872200000000129</c:v>
                </c:pt>
                <c:pt idx="161">
                  <c:v>3.125</c:v>
                </c:pt>
                <c:pt idx="162">
                  <c:v>3.1186399999999987</c:v>
                </c:pt>
                <c:pt idx="163">
                  <c:v>3.0425999999999997</c:v>
                </c:pt>
                <c:pt idx="164">
                  <c:v>2.83019</c:v>
                </c:pt>
                <c:pt idx="165">
                  <c:v>2.6174499999999967</c:v>
                </c:pt>
                <c:pt idx="166">
                  <c:v>2.54521</c:v>
                </c:pt>
                <c:pt idx="167">
                  <c:v>2.7443100000000129</c:v>
                </c:pt>
                <c:pt idx="168">
                  <c:v>2.6034700000000002</c:v>
                </c:pt>
                <c:pt idx="169">
                  <c:v>2.5316499999999826</c:v>
                </c:pt>
                <c:pt idx="170">
                  <c:v>2.7907000000000002</c:v>
                </c:pt>
                <c:pt idx="171">
                  <c:v>2.7170299999999998</c:v>
                </c:pt>
                <c:pt idx="172">
                  <c:v>2.8439199999999998</c:v>
                </c:pt>
                <c:pt idx="173">
                  <c:v>2.8326699999999767</c:v>
                </c:pt>
                <c:pt idx="174">
                  <c:v>2.8270900000000001</c:v>
                </c:pt>
                <c:pt idx="175">
                  <c:v>2.82152</c:v>
                </c:pt>
                <c:pt idx="176">
                  <c:v>2.8833600000000001</c:v>
                </c:pt>
                <c:pt idx="177">
                  <c:v>2.812299999999984</c:v>
                </c:pt>
                <c:pt idx="178">
                  <c:v>3.0045700000000002</c:v>
                </c:pt>
                <c:pt idx="179">
                  <c:v>3.06189</c:v>
                </c:pt>
                <c:pt idx="180">
                  <c:v>3.2530899999999998</c:v>
                </c:pt>
                <c:pt idx="181">
                  <c:v>3.3788199999999882</c:v>
                </c:pt>
                <c:pt idx="182">
                  <c:v>3.0381399999999998</c:v>
                </c:pt>
                <c:pt idx="183">
                  <c:v>3.0322599999999826</c:v>
                </c:pt>
                <c:pt idx="184">
                  <c:v>2.7652700000000001</c:v>
                </c:pt>
                <c:pt idx="185">
                  <c:v>2.4343399999999997</c:v>
                </c:pt>
                <c:pt idx="186">
                  <c:v>2.2378499999999977</c:v>
                </c:pt>
                <c:pt idx="187">
                  <c:v>2.2335699999999998</c:v>
                </c:pt>
                <c:pt idx="188">
                  <c:v>2.16561</c:v>
                </c:pt>
                <c:pt idx="189">
                  <c:v>2.2900800000000001</c:v>
                </c:pt>
                <c:pt idx="190">
                  <c:v>2.2193999999999998</c:v>
                </c:pt>
                <c:pt idx="191">
                  <c:v>2.0859700000000001</c:v>
                </c:pt>
                <c:pt idx="192">
                  <c:v>1.89036</c:v>
                </c:pt>
                <c:pt idx="193">
                  <c:v>1.6970499999999999</c:v>
                </c:pt>
                <c:pt idx="194">
                  <c:v>1.6311199999999999</c:v>
                </c:pt>
                <c:pt idx="195">
                  <c:v>1.4401999999999939</c:v>
                </c:pt>
                <c:pt idx="196">
                  <c:v>1.3767199999999999</c:v>
                </c:pt>
                <c:pt idx="197">
                  <c:v>1.4383999999999937</c:v>
                </c:pt>
                <c:pt idx="198">
                  <c:v>1.6885600000000001</c:v>
                </c:pt>
                <c:pt idx="199">
                  <c:v>1.62297</c:v>
                </c:pt>
                <c:pt idx="200">
                  <c:v>1.7456399999999932</c:v>
                </c:pt>
                <c:pt idx="201">
                  <c:v>1.6169199999999999</c:v>
                </c:pt>
                <c:pt idx="202">
                  <c:v>1.4267999999999932</c:v>
                </c:pt>
                <c:pt idx="203">
                  <c:v>1.48607</c:v>
                </c:pt>
                <c:pt idx="204">
                  <c:v>1.4842299999999944</c:v>
                </c:pt>
                <c:pt idx="205">
                  <c:v>1.6069199999999999</c:v>
                </c:pt>
                <c:pt idx="206">
                  <c:v>1.6666700000000001</c:v>
                </c:pt>
                <c:pt idx="207">
                  <c:v>1.6666700000000001</c:v>
                </c:pt>
                <c:pt idx="208">
                  <c:v>1.7283999999999944</c:v>
                </c:pt>
                <c:pt idx="209">
                  <c:v>2.2811300000000148</c:v>
                </c:pt>
                <c:pt idx="210">
                  <c:v>2.0910199999999977</c:v>
                </c:pt>
                <c:pt idx="211">
                  <c:v>1.9656</c:v>
                </c:pt>
                <c:pt idx="212">
                  <c:v>2.1446100000000001</c:v>
                </c:pt>
                <c:pt idx="213">
                  <c:v>2.2643800000000129</c:v>
                </c:pt>
                <c:pt idx="214">
                  <c:v>2.6299700000000001</c:v>
                </c:pt>
                <c:pt idx="215">
                  <c:v>2.5625399999999998</c:v>
                </c:pt>
                <c:pt idx="216">
                  <c:v>2.6203500000000002</c:v>
                </c:pt>
                <c:pt idx="217">
                  <c:v>2.6763999999999997</c:v>
                </c:pt>
                <c:pt idx="218">
                  <c:v>2.7929599999999977</c:v>
                </c:pt>
                <c:pt idx="219">
                  <c:v>3.2179700000000002</c:v>
                </c:pt>
                <c:pt idx="220">
                  <c:v>3.76214</c:v>
                </c:pt>
                <c:pt idx="221">
                  <c:v>3.0138599999999967</c:v>
                </c:pt>
                <c:pt idx="222">
                  <c:v>3.13253</c:v>
                </c:pt>
                <c:pt idx="223">
                  <c:v>3.7349399999999999</c:v>
                </c:pt>
                <c:pt idx="224">
                  <c:v>3.5992799999999967</c:v>
                </c:pt>
                <c:pt idx="225">
                  <c:v>3.3512899999999859</c:v>
                </c:pt>
                <c:pt idx="226">
                  <c:v>3.4564999999999859</c:v>
                </c:pt>
                <c:pt idx="227">
                  <c:v>3.4503300000000001</c:v>
                </c:pt>
                <c:pt idx="228">
                  <c:v>3.4441799999999998</c:v>
                </c:pt>
                <c:pt idx="229">
                  <c:v>3.4360199999999859</c:v>
                </c:pt>
                <c:pt idx="230">
                  <c:v>3.7212000000000001</c:v>
                </c:pt>
                <c:pt idx="231">
                  <c:v>3.5294099999999977</c:v>
                </c:pt>
                <c:pt idx="232">
                  <c:v>2.9824599999999859</c:v>
                </c:pt>
                <c:pt idx="233">
                  <c:v>3.2182599999999977</c:v>
                </c:pt>
                <c:pt idx="234">
                  <c:v>3.5630799999999998</c:v>
                </c:pt>
                <c:pt idx="235">
                  <c:v>3.1939600000000001</c:v>
                </c:pt>
                <c:pt idx="236">
                  <c:v>2.7214800000000001</c:v>
                </c:pt>
                <c:pt idx="237">
                  <c:v>2.7214800000000001</c:v>
                </c:pt>
                <c:pt idx="238">
                  <c:v>2.5921699999999968</c:v>
                </c:pt>
                <c:pt idx="239">
                  <c:v>2.1276600000000001</c:v>
                </c:pt>
                <c:pt idx="240">
                  <c:v>1.8943700000000001</c:v>
                </c:pt>
                <c:pt idx="241">
                  <c:v>1.6036699999999944</c:v>
                </c:pt>
                <c:pt idx="242">
                  <c:v>1.1959</c:v>
                </c:pt>
                <c:pt idx="243">
                  <c:v>1.13636</c:v>
                </c:pt>
                <c:pt idx="244">
                  <c:v>1.36286</c:v>
                </c:pt>
                <c:pt idx="245">
                  <c:v>1.6439899999999998</c:v>
                </c:pt>
                <c:pt idx="246">
                  <c:v>1.2408299999999932</c:v>
                </c:pt>
                <c:pt idx="247">
                  <c:v>1.0692199999999998</c:v>
                </c:pt>
                <c:pt idx="248">
                  <c:v>1.4656099999999932</c:v>
                </c:pt>
                <c:pt idx="249">
                  <c:v>1.7474599999999998</c:v>
                </c:pt>
                <c:pt idx="250">
                  <c:v>1.516</c:v>
                </c:pt>
                <c:pt idx="251">
                  <c:v>2.0270299999999999</c:v>
                </c:pt>
                <c:pt idx="252">
                  <c:v>2.2535200000000111</c:v>
                </c:pt>
                <c:pt idx="253">
                  <c:v>2.48027</c:v>
                </c:pt>
                <c:pt idx="254">
                  <c:v>2.75746</c:v>
                </c:pt>
                <c:pt idx="255">
                  <c:v>3.1460699999999977</c:v>
                </c:pt>
                <c:pt idx="256">
                  <c:v>3.02521</c:v>
                </c:pt>
                <c:pt idx="257">
                  <c:v>2.1751299999999998</c:v>
                </c:pt>
                <c:pt idx="258">
                  <c:v>1.8941500000000062</c:v>
                </c:pt>
                <c:pt idx="259">
                  <c:v>1.9487800000000055</c:v>
                </c:pt>
                <c:pt idx="260">
                  <c:v>2.0555599999999967</c:v>
                </c:pt>
                <c:pt idx="261">
                  <c:v>2.2160699999999967</c:v>
                </c:pt>
                <c:pt idx="262">
                  <c:v>2.37832</c:v>
                </c:pt>
                <c:pt idx="263">
                  <c:v>2.0419399999999999</c:v>
                </c:pt>
                <c:pt idx="264">
                  <c:v>1.9283699999999999</c:v>
                </c:pt>
                <c:pt idx="265">
                  <c:v>2.0351999999999997</c:v>
                </c:pt>
                <c:pt idx="266">
                  <c:v>2.0262899999999977</c:v>
                </c:pt>
                <c:pt idx="267">
                  <c:v>1.6884500000000062</c:v>
                </c:pt>
                <c:pt idx="268">
                  <c:v>1.7400800000000001</c:v>
                </c:pt>
                <c:pt idx="269">
                  <c:v>2.2925800000000001</c:v>
                </c:pt>
                <c:pt idx="270">
                  <c:v>2.8977599999999977</c:v>
                </c:pt>
                <c:pt idx="271">
                  <c:v>3.1676700000000002</c:v>
                </c:pt>
                <c:pt idx="272">
                  <c:v>2.9395799999999968</c:v>
                </c:pt>
                <c:pt idx="273">
                  <c:v>2.5474299999999999</c:v>
                </c:pt>
                <c:pt idx="274">
                  <c:v>2.5391699999999977</c:v>
                </c:pt>
                <c:pt idx="275">
                  <c:v>3.1909100000000001</c:v>
                </c:pt>
                <c:pt idx="276">
                  <c:v>3.6216200000000001</c:v>
                </c:pt>
                <c:pt idx="277">
                  <c:v>3.34232</c:v>
                </c:pt>
                <c:pt idx="278">
                  <c:v>2.8448699999999967</c:v>
                </c:pt>
                <c:pt idx="279">
                  <c:v>3.0530300000000001</c:v>
                </c:pt>
                <c:pt idx="280">
                  <c:v>3.2068399999999997</c:v>
                </c:pt>
                <c:pt idx="281">
                  <c:v>3.3617900000000001</c:v>
                </c:pt>
                <c:pt idx="282">
                  <c:v>2.8692899999999977</c:v>
                </c:pt>
                <c:pt idx="283">
                  <c:v>2.5410300000000001</c:v>
                </c:pt>
                <c:pt idx="284">
                  <c:v>3.0671599999999999</c:v>
                </c:pt>
                <c:pt idx="285">
                  <c:v>3.6469299999999998</c:v>
                </c:pt>
                <c:pt idx="286">
                  <c:v>4.7418300000000002</c:v>
                </c:pt>
                <c:pt idx="287">
                  <c:v>4.3500999999999985</c:v>
                </c:pt>
                <c:pt idx="288">
                  <c:v>3.3385499999999864</c:v>
                </c:pt>
                <c:pt idx="289">
                  <c:v>3.3385499999999864</c:v>
                </c:pt>
                <c:pt idx="290">
                  <c:v>4.0187900000000001</c:v>
                </c:pt>
                <c:pt idx="291">
                  <c:v>3.6382499999999967</c:v>
                </c:pt>
                <c:pt idx="292">
                  <c:v>3.4179200000000001</c:v>
                </c:pt>
                <c:pt idx="293">
                  <c:v>3.6138399999999997</c:v>
                </c:pt>
                <c:pt idx="294">
                  <c:v>3.9772699999999968</c:v>
                </c:pt>
                <c:pt idx="295">
                  <c:v>4.1817200000000003</c:v>
                </c:pt>
                <c:pt idx="296">
                  <c:v>4.1046699999999996</c:v>
                </c:pt>
                <c:pt idx="297">
                  <c:v>3.9265699999999977</c:v>
                </c:pt>
                <c:pt idx="298">
                  <c:v>2.0120699999999849</c:v>
                </c:pt>
                <c:pt idx="299">
                  <c:v>1.4063299999999932</c:v>
                </c:pt>
                <c:pt idx="300">
                  <c:v>1.9686999999999999</c:v>
                </c:pt>
                <c:pt idx="301">
                  <c:v>2.5239799999999999</c:v>
                </c:pt>
                <c:pt idx="302">
                  <c:v>2.0757699999999977</c:v>
                </c:pt>
                <c:pt idx="303">
                  <c:v>2.4202599999999967</c:v>
                </c:pt>
                <c:pt idx="304">
                  <c:v>2.7982</c:v>
                </c:pt>
                <c:pt idx="305">
                  <c:v>2.5929199999999977</c:v>
                </c:pt>
                <c:pt idx="306">
                  <c:v>2.7098900000000001</c:v>
                </c:pt>
                <c:pt idx="307">
                  <c:v>2.6927699999999977</c:v>
                </c:pt>
                <c:pt idx="308">
                  <c:v>2.3178899999999967</c:v>
                </c:pt>
                <c:pt idx="309">
                  <c:v>1.8974500000000001</c:v>
                </c:pt>
                <c:pt idx="310">
                  <c:v>2.8338299999999967</c:v>
                </c:pt>
                <c:pt idx="311">
                  <c:v>3.6107</c:v>
                </c:pt>
                <c:pt idx="312">
                  <c:v>4.3732700000000024</c:v>
                </c:pt>
                <c:pt idx="313">
                  <c:v>4.1088099999999965</c:v>
                </c:pt>
                <c:pt idx="314">
                  <c:v>4.2946999999999997</c:v>
                </c:pt>
                <c:pt idx="315">
                  <c:v>4.1429599999999773</c:v>
                </c:pt>
                <c:pt idx="316">
                  <c:v>3.9748999999999977</c:v>
                </c:pt>
                <c:pt idx="317">
                  <c:v>3.9037600000000001</c:v>
                </c:pt>
                <c:pt idx="318">
                  <c:v>4.0884099999999997</c:v>
                </c:pt>
                <c:pt idx="319">
                  <c:v>4.9359700000000002</c:v>
                </c:pt>
                <c:pt idx="320">
                  <c:v>5.4975099999999975</c:v>
                </c:pt>
                <c:pt idx="321">
                  <c:v>5.30802</c:v>
                </c:pt>
                <c:pt idx="322">
                  <c:v>4.9533199999999997</c:v>
                </c:pt>
                <c:pt idx="323">
                  <c:v>3.7310599999999967</c:v>
                </c:pt>
                <c:pt idx="324">
                  <c:v>1.0999199999999998</c:v>
                </c:pt>
                <c:pt idx="325">
                  <c:v>-2.2230000000000159E-2</c:v>
                </c:pt>
                <c:pt idx="326">
                  <c:v>-0.10463000000000022</c:v>
                </c:pt>
                <c:pt idx="327">
                  <c:v>6.3939999999999997E-2</c:v>
                </c:pt>
                <c:pt idx="328">
                  <c:v>-0.43336000000000185</c:v>
                </c:pt>
                <c:pt idx="329">
                  <c:v>-0.60063000000000277</c:v>
                </c:pt>
                <c:pt idx="330">
                  <c:v>-1.02691</c:v>
                </c:pt>
                <c:pt idx="331">
                  <c:v>-1.22871</c:v>
                </c:pt>
                <c:pt idx="332">
                  <c:v>-1.9615</c:v>
                </c:pt>
                <c:pt idx="333">
                  <c:v>-1.4852099999999937</c:v>
                </c:pt>
                <c:pt idx="334">
                  <c:v>-1.3692599999999999</c:v>
                </c:pt>
                <c:pt idx="335">
                  <c:v>-0.23641000000000084</c:v>
                </c:pt>
                <c:pt idx="336">
                  <c:v>1.88222</c:v>
                </c:pt>
                <c:pt idx="337">
                  <c:v>2.8226399999999967</c:v>
                </c:pt>
                <c:pt idx="338">
                  <c:v>2.6071900000000152</c:v>
                </c:pt>
                <c:pt idx="339">
                  <c:v>2.1299399999999999</c:v>
                </c:pt>
                <c:pt idx="340">
                  <c:v>2.2854000000000001</c:v>
                </c:pt>
                <c:pt idx="341">
                  <c:v>2.1743899999999998</c:v>
                </c:pt>
                <c:pt idx="342">
                  <c:v>1.9868699999999999</c:v>
                </c:pt>
                <c:pt idx="343">
                  <c:v>1.18161</c:v>
                </c:pt>
                <c:pt idx="344">
                  <c:v>1.3832</c:v>
                </c:pt>
                <c:pt idx="345">
                  <c:v>1.1966100000000055</c:v>
                </c:pt>
                <c:pt idx="346">
                  <c:v>1.1297899999999998</c:v>
                </c:pt>
                <c:pt idx="347">
                  <c:v>1.1613</c:v>
                </c:pt>
                <c:pt idx="348">
                  <c:v>1.0618699999999932</c:v>
                </c:pt>
                <c:pt idx="349">
                  <c:v>1.4275499999999932</c:v>
                </c:pt>
                <c:pt idx="350">
                  <c:v>1.6502800000000055</c:v>
                </c:pt>
                <c:pt idx="351">
                  <c:v>2.0942599999999967</c:v>
                </c:pt>
                <c:pt idx="352">
                  <c:v>2.6341000000000001</c:v>
                </c:pt>
                <c:pt idx="353">
                  <c:v>3.0366199999999859</c:v>
                </c:pt>
                <c:pt idx="354">
                  <c:v>3.4603899999999999</c:v>
                </c:pt>
                <c:pt idx="355">
                  <c:v>3.5618799999999977</c:v>
                </c:pt>
                <c:pt idx="356">
                  <c:v>3.6308499999999868</c:v>
                </c:pt>
                <c:pt idx="357">
                  <c:v>3.7459899999999999</c:v>
                </c:pt>
                <c:pt idx="358">
                  <c:v>3.8631500000000001</c:v>
                </c:pt>
                <c:pt idx="359">
                  <c:v>3.5306599999999864</c:v>
                </c:pt>
                <c:pt idx="360">
                  <c:v>3.4528499999999762</c:v>
                </c:pt>
                <c:pt idx="361">
                  <c:v>3.0249299999999999</c:v>
                </c:pt>
                <c:pt idx="362">
                  <c:v>2.9574699999999967</c:v>
                </c:pt>
                <c:pt idx="363">
                  <c:v>2.8592899999999859</c:v>
                </c:pt>
                <c:pt idx="364">
                  <c:v>2.61938</c:v>
                </c:pt>
                <c:pt idx="365">
                  <c:v>2.2655099999999999</c:v>
                </c:pt>
                <c:pt idx="366">
                  <c:v>1.7357299999999904</c:v>
                </c:pt>
                <c:pt idx="367">
                  <c:v>1.7123599999999999</c:v>
                </c:pt>
                <c:pt idx="368">
                  <c:v>1.4370899999999998</c:v>
                </c:pt>
                <c:pt idx="369">
                  <c:v>1.6972700000000001</c:v>
                </c:pt>
                <c:pt idx="370">
                  <c:v>1.9730700000000001</c:v>
                </c:pt>
                <c:pt idx="371">
                  <c:v>2.1589700000000001</c:v>
                </c:pt>
                <c:pt idx="372">
                  <c:v>1.7714199999999998</c:v>
                </c:pt>
                <c:pt idx="373">
                  <c:v>1.76105</c:v>
                </c:pt>
                <c:pt idx="374">
                  <c:v>1.5786100000000001</c:v>
                </c:pt>
                <c:pt idx="375">
                  <c:v>1.9789399999999999</c:v>
                </c:pt>
              </c:numCache>
            </c:numRef>
          </c:val>
          <c:smooth val="0"/>
        </c:ser>
        <c:dLbls>
          <c:showLegendKey val="0"/>
          <c:showVal val="0"/>
          <c:showCatName val="0"/>
          <c:showSerName val="0"/>
          <c:showPercent val="0"/>
          <c:showBubbleSize val="0"/>
        </c:dLbls>
        <c:marker val="1"/>
        <c:smooth val="0"/>
        <c:axId val="95527680"/>
        <c:axId val="95525888"/>
      </c:lineChart>
      <c:dateAx>
        <c:axId val="95522816"/>
        <c:scaling>
          <c:orientation val="minMax"/>
          <c:max val="41365"/>
        </c:scaling>
        <c:delete val="0"/>
        <c:axPos val="b"/>
        <c:numFmt formatCode="[$-409]mmm\-yy;@" sourceLinked="0"/>
        <c:majorTickMark val="out"/>
        <c:minorTickMark val="none"/>
        <c:tickLblPos val="low"/>
        <c:spPr>
          <a:ln w="22225">
            <a:solidFill>
              <a:schemeClr val="tx1"/>
            </a:solidFill>
          </a:ln>
        </c:spPr>
        <c:txPr>
          <a:bodyPr rot="0" vert="horz"/>
          <a:lstStyle/>
          <a:p>
            <a:pPr>
              <a:defRPr/>
            </a:pPr>
            <a:endParaRPr lang="zh-CN"/>
          </a:p>
        </c:txPr>
        <c:crossAx val="95524352"/>
        <c:crosses val="autoZero"/>
        <c:auto val="1"/>
        <c:lblOffset val="100"/>
        <c:baseTimeUnit val="months"/>
      </c:dateAx>
      <c:valAx>
        <c:axId val="95524352"/>
        <c:scaling>
          <c:orientation val="minMax"/>
        </c:scaling>
        <c:delete val="0"/>
        <c:axPos val="l"/>
        <c:majorGridlines/>
        <c:numFmt formatCode="0" sourceLinked="0"/>
        <c:majorTickMark val="out"/>
        <c:minorTickMark val="none"/>
        <c:tickLblPos val="nextTo"/>
        <c:crossAx val="95522816"/>
        <c:crosses val="autoZero"/>
        <c:crossBetween val="between"/>
      </c:valAx>
      <c:valAx>
        <c:axId val="95525888"/>
        <c:scaling>
          <c:orientation val="minMax"/>
        </c:scaling>
        <c:delete val="0"/>
        <c:axPos val="r"/>
        <c:numFmt formatCode="#,##0" sourceLinked="0"/>
        <c:majorTickMark val="out"/>
        <c:minorTickMark val="none"/>
        <c:tickLblPos val="nextTo"/>
        <c:crossAx val="95527680"/>
        <c:crosses val="max"/>
        <c:crossBetween val="between"/>
        <c:majorUnit val="1.4"/>
      </c:valAx>
      <c:dateAx>
        <c:axId val="95527680"/>
        <c:scaling>
          <c:orientation val="minMax"/>
        </c:scaling>
        <c:delete val="1"/>
        <c:axPos val="b"/>
        <c:numFmt formatCode="m/d/yyyy" sourceLinked="1"/>
        <c:majorTickMark val="out"/>
        <c:minorTickMark val="none"/>
        <c:tickLblPos val="none"/>
        <c:crossAx val="95525888"/>
        <c:crossesAt val="0"/>
        <c:auto val="1"/>
        <c:lblOffset val="100"/>
        <c:baseTimeUnit val="months"/>
      </c:dateAx>
    </c:plotArea>
    <c:legend>
      <c:legendPos val="r"/>
      <c:layout>
        <c:manualLayout>
          <c:xMode val="edge"/>
          <c:yMode val="edge"/>
          <c:x val="0.41172377826030798"/>
          <c:y val="0.24677657480314963"/>
          <c:w val="0.51420204612306453"/>
          <c:h val="0.12251261861498082"/>
        </c:manualLayout>
      </c:layout>
      <c:overlay val="0"/>
    </c:legend>
    <c:plotVisOnly val="1"/>
    <c:dispBlanksAs val="gap"/>
    <c:showDLblsOverMax val="0"/>
  </c:chart>
  <c:spPr>
    <a:noFill/>
    <a:ln>
      <a:noFill/>
    </a:ln>
  </c:spPr>
  <c:txPr>
    <a:bodyPr/>
    <a:lstStyle/>
    <a:p>
      <a:pPr>
        <a:defRPr sz="1200" b="1">
          <a:latin typeface="Times New Roman" pitchFamily="18" charset="0"/>
          <a:cs typeface="Times New Roman" pitchFamily="18" charset="0"/>
        </a:defRPr>
      </a:pPr>
      <a:endParaRPr lang="zh-CN"/>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587593217514513E-2"/>
          <c:y val="0.2046783625730994"/>
          <c:w val="0.90273653293338363"/>
          <c:h val="0.73399918760155602"/>
        </c:manualLayout>
      </c:layout>
      <c:lineChart>
        <c:grouping val="standard"/>
        <c:varyColors val="0"/>
        <c:ser>
          <c:idx val="0"/>
          <c:order val="0"/>
          <c:tx>
            <c:strRef>
              <c:f>Sheet1!$AU$2</c:f>
              <c:strCache>
                <c:ptCount val="1"/>
                <c:pt idx="0">
                  <c:v>LSAP 1</c:v>
                </c:pt>
              </c:strCache>
            </c:strRef>
          </c:tx>
          <c:spPr>
            <a:ln w="25400">
              <a:solidFill>
                <a:schemeClr val="tx1"/>
              </a:solidFill>
            </a:ln>
          </c:spPr>
          <c:marker>
            <c:symbol val="none"/>
          </c:marker>
          <c:cat>
            <c:strRef>
              <c:f>Sheet1!$G$4:$G$274</c:f>
              <c:strCache>
                <c:ptCount val="271"/>
                <c:pt idx="0">
                  <c:v>t-90</c:v>
                </c:pt>
                <c:pt idx="1">
                  <c:v>t-89</c:v>
                </c:pt>
                <c:pt idx="2">
                  <c:v>t-88</c:v>
                </c:pt>
                <c:pt idx="3">
                  <c:v>t-87</c:v>
                </c:pt>
                <c:pt idx="4">
                  <c:v>t-86</c:v>
                </c:pt>
                <c:pt idx="5">
                  <c:v>t-85</c:v>
                </c:pt>
                <c:pt idx="6">
                  <c:v>t-84</c:v>
                </c:pt>
                <c:pt idx="7">
                  <c:v>t-83</c:v>
                </c:pt>
                <c:pt idx="8">
                  <c:v>t-82</c:v>
                </c:pt>
                <c:pt idx="9">
                  <c:v>t-81</c:v>
                </c:pt>
                <c:pt idx="10">
                  <c:v>t-80</c:v>
                </c:pt>
                <c:pt idx="11">
                  <c:v>t-79</c:v>
                </c:pt>
                <c:pt idx="12">
                  <c:v>t-78</c:v>
                </c:pt>
                <c:pt idx="13">
                  <c:v>t-77</c:v>
                </c:pt>
                <c:pt idx="14">
                  <c:v>t-76</c:v>
                </c:pt>
                <c:pt idx="15">
                  <c:v>t-75</c:v>
                </c:pt>
                <c:pt idx="16">
                  <c:v>t-74</c:v>
                </c:pt>
                <c:pt idx="17">
                  <c:v>t-73</c:v>
                </c:pt>
                <c:pt idx="18">
                  <c:v>t-72</c:v>
                </c:pt>
                <c:pt idx="19">
                  <c:v>t-71</c:v>
                </c:pt>
                <c:pt idx="20">
                  <c:v>t-70</c:v>
                </c:pt>
                <c:pt idx="21">
                  <c:v>t-69</c:v>
                </c:pt>
                <c:pt idx="22">
                  <c:v>t-68</c:v>
                </c:pt>
                <c:pt idx="23">
                  <c:v>t-67</c:v>
                </c:pt>
                <c:pt idx="24">
                  <c:v>t-66</c:v>
                </c:pt>
                <c:pt idx="25">
                  <c:v>t-65</c:v>
                </c:pt>
                <c:pt idx="26">
                  <c:v>t-64</c:v>
                </c:pt>
                <c:pt idx="27">
                  <c:v>t-63</c:v>
                </c:pt>
                <c:pt idx="28">
                  <c:v>t-62</c:v>
                </c:pt>
                <c:pt idx="29">
                  <c:v>t-61</c:v>
                </c:pt>
                <c:pt idx="30">
                  <c:v>t-60</c:v>
                </c:pt>
                <c:pt idx="31">
                  <c:v>t-59</c:v>
                </c:pt>
                <c:pt idx="32">
                  <c:v>t-58</c:v>
                </c:pt>
                <c:pt idx="33">
                  <c:v>t-57</c:v>
                </c:pt>
                <c:pt idx="34">
                  <c:v>t-56</c:v>
                </c:pt>
                <c:pt idx="35">
                  <c:v>t-55</c:v>
                </c:pt>
                <c:pt idx="36">
                  <c:v>t-54</c:v>
                </c:pt>
                <c:pt idx="37">
                  <c:v>t-53</c:v>
                </c:pt>
                <c:pt idx="38">
                  <c:v>t-52</c:v>
                </c:pt>
                <c:pt idx="39">
                  <c:v>t-51</c:v>
                </c:pt>
                <c:pt idx="40">
                  <c:v>t-50</c:v>
                </c:pt>
                <c:pt idx="41">
                  <c:v>t-49</c:v>
                </c:pt>
                <c:pt idx="42">
                  <c:v>t-48</c:v>
                </c:pt>
                <c:pt idx="43">
                  <c:v>t-47</c:v>
                </c:pt>
                <c:pt idx="44">
                  <c:v>t-46</c:v>
                </c:pt>
                <c:pt idx="45">
                  <c:v>t-45</c:v>
                </c:pt>
                <c:pt idx="46">
                  <c:v>t-44</c:v>
                </c:pt>
                <c:pt idx="47">
                  <c:v>t-43</c:v>
                </c:pt>
                <c:pt idx="48">
                  <c:v>t-42</c:v>
                </c:pt>
                <c:pt idx="49">
                  <c:v>t-41</c:v>
                </c:pt>
                <c:pt idx="50">
                  <c:v>t-40</c:v>
                </c:pt>
                <c:pt idx="51">
                  <c:v>t-39</c:v>
                </c:pt>
                <c:pt idx="52">
                  <c:v>t-38</c:v>
                </c:pt>
                <c:pt idx="53">
                  <c:v>t-37</c:v>
                </c:pt>
                <c:pt idx="54">
                  <c:v>t-36</c:v>
                </c:pt>
                <c:pt idx="55">
                  <c:v>t-35</c:v>
                </c:pt>
                <c:pt idx="56">
                  <c:v>t-34</c:v>
                </c:pt>
                <c:pt idx="57">
                  <c:v>t-33</c:v>
                </c:pt>
                <c:pt idx="58">
                  <c:v>t-32</c:v>
                </c:pt>
                <c:pt idx="59">
                  <c:v>t-31</c:v>
                </c:pt>
                <c:pt idx="60">
                  <c:v>t-30</c:v>
                </c:pt>
                <c:pt idx="61">
                  <c:v>t-29</c:v>
                </c:pt>
                <c:pt idx="62">
                  <c:v>t-28</c:v>
                </c:pt>
                <c:pt idx="63">
                  <c:v>t-27</c:v>
                </c:pt>
                <c:pt idx="64">
                  <c:v>t-26</c:v>
                </c:pt>
                <c:pt idx="65">
                  <c:v>t-25</c:v>
                </c:pt>
                <c:pt idx="66">
                  <c:v>t-24</c:v>
                </c:pt>
                <c:pt idx="67">
                  <c:v>t-23</c:v>
                </c:pt>
                <c:pt idx="68">
                  <c:v>t-22</c:v>
                </c:pt>
                <c:pt idx="69">
                  <c:v>t-21</c:v>
                </c:pt>
                <c:pt idx="70">
                  <c:v>t-20</c:v>
                </c:pt>
                <c:pt idx="71">
                  <c:v>t-19</c:v>
                </c:pt>
                <c:pt idx="72">
                  <c:v>t-18</c:v>
                </c:pt>
                <c:pt idx="73">
                  <c:v>t-17</c:v>
                </c:pt>
                <c:pt idx="74">
                  <c:v>t-16</c:v>
                </c:pt>
                <c:pt idx="75">
                  <c:v>t-15</c:v>
                </c:pt>
                <c:pt idx="76">
                  <c:v>t-14</c:v>
                </c:pt>
                <c:pt idx="77">
                  <c:v>t-13</c:v>
                </c:pt>
                <c:pt idx="78">
                  <c:v>t-12</c:v>
                </c:pt>
                <c:pt idx="79">
                  <c:v>t-11</c:v>
                </c:pt>
                <c:pt idx="80">
                  <c:v>t-10</c:v>
                </c:pt>
                <c:pt idx="81">
                  <c:v>t-9</c:v>
                </c:pt>
                <c:pt idx="82">
                  <c:v>t-8</c:v>
                </c:pt>
                <c:pt idx="83">
                  <c:v>t-7</c:v>
                </c:pt>
                <c:pt idx="84">
                  <c:v>t-6</c:v>
                </c:pt>
                <c:pt idx="85">
                  <c:v>t-5</c:v>
                </c:pt>
                <c:pt idx="86">
                  <c:v>t-4</c:v>
                </c:pt>
                <c:pt idx="87">
                  <c:v>t-3</c:v>
                </c:pt>
                <c:pt idx="88">
                  <c:v>t-2</c:v>
                </c:pt>
                <c:pt idx="89">
                  <c:v>t-1</c:v>
                </c:pt>
                <c:pt idx="90">
                  <c:v>t=0</c:v>
                </c:pt>
                <c:pt idx="91">
                  <c:v>t+1</c:v>
                </c:pt>
                <c:pt idx="92">
                  <c:v>t+2</c:v>
                </c:pt>
                <c:pt idx="93">
                  <c:v>t+3</c:v>
                </c:pt>
                <c:pt idx="94">
                  <c:v>t+4</c:v>
                </c:pt>
                <c:pt idx="95">
                  <c:v>t+5</c:v>
                </c:pt>
                <c:pt idx="96">
                  <c:v>t+6</c:v>
                </c:pt>
                <c:pt idx="97">
                  <c:v>t+7</c:v>
                </c:pt>
                <c:pt idx="98">
                  <c:v>t+8</c:v>
                </c:pt>
                <c:pt idx="99">
                  <c:v>t+9</c:v>
                </c:pt>
                <c:pt idx="100">
                  <c:v>t+10</c:v>
                </c:pt>
                <c:pt idx="101">
                  <c:v>t+11</c:v>
                </c:pt>
                <c:pt idx="102">
                  <c:v>t+12</c:v>
                </c:pt>
                <c:pt idx="103">
                  <c:v>t+13</c:v>
                </c:pt>
                <c:pt idx="104">
                  <c:v>t+14</c:v>
                </c:pt>
                <c:pt idx="105">
                  <c:v>t+15</c:v>
                </c:pt>
                <c:pt idx="106">
                  <c:v>t+16</c:v>
                </c:pt>
                <c:pt idx="107">
                  <c:v>t+17</c:v>
                </c:pt>
                <c:pt idx="108">
                  <c:v>t+18</c:v>
                </c:pt>
                <c:pt idx="109">
                  <c:v>t+19</c:v>
                </c:pt>
                <c:pt idx="110">
                  <c:v>t+20</c:v>
                </c:pt>
                <c:pt idx="111">
                  <c:v>t+21</c:v>
                </c:pt>
                <c:pt idx="112">
                  <c:v>t+22</c:v>
                </c:pt>
                <c:pt idx="113">
                  <c:v>t+23</c:v>
                </c:pt>
                <c:pt idx="114">
                  <c:v>t+24</c:v>
                </c:pt>
                <c:pt idx="115">
                  <c:v>t+25</c:v>
                </c:pt>
                <c:pt idx="116">
                  <c:v>t+26</c:v>
                </c:pt>
                <c:pt idx="117">
                  <c:v>t+27</c:v>
                </c:pt>
                <c:pt idx="118">
                  <c:v>t+28</c:v>
                </c:pt>
                <c:pt idx="119">
                  <c:v>t+29</c:v>
                </c:pt>
                <c:pt idx="120">
                  <c:v>t+30</c:v>
                </c:pt>
                <c:pt idx="121">
                  <c:v>t+31</c:v>
                </c:pt>
                <c:pt idx="122">
                  <c:v>t+32</c:v>
                </c:pt>
                <c:pt idx="123">
                  <c:v>t+33</c:v>
                </c:pt>
                <c:pt idx="124">
                  <c:v>t+34</c:v>
                </c:pt>
                <c:pt idx="125">
                  <c:v>t+35</c:v>
                </c:pt>
                <c:pt idx="126">
                  <c:v>t+36</c:v>
                </c:pt>
                <c:pt idx="127">
                  <c:v>t+37</c:v>
                </c:pt>
                <c:pt idx="128">
                  <c:v>t+38</c:v>
                </c:pt>
                <c:pt idx="129">
                  <c:v>t+39</c:v>
                </c:pt>
                <c:pt idx="130">
                  <c:v>t+40</c:v>
                </c:pt>
                <c:pt idx="131">
                  <c:v>t+41</c:v>
                </c:pt>
                <c:pt idx="132">
                  <c:v>t+42</c:v>
                </c:pt>
                <c:pt idx="133">
                  <c:v>t+43</c:v>
                </c:pt>
                <c:pt idx="134">
                  <c:v>t+44</c:v>
                </c:pt>
                <c:pt idx="135">
                  <c:v>t+45</c:v>
                </c:pt>
                <c:pt idx="136">
                  <c:v>t+46</c:v>
                </c:pt>
                <c:pt idx="137">
                  <c:v>t+47</c:v>
                </c:pt>
                <c:pt idx="138">
                  <c:v>t+48</c:v>
                </c:pt>
                <c:pt idx="139">
                  <c:v>t+49</c:v>
                </c:pt>
                <c:pt idx="140">
                  <c:v>t+50</c:v>
                </c:pt>
                <c:pt idx="141">
                  <c:v>t+51</c:v>
                </c:pt>
                <c:pt idx="142">
                  <c:v>t+52</c:v>
                </c:pt>
                <c:pt idx="143">
                  <c:v>t+53</c:v>
                </c:pt>
                <c:pt idx="144">
                  <c:v>t+54</c:v>
                </c:pt>
                <c:pt idx="145">
                  <c:v>t+55</c:v>
                </c:pt>
                <c:pt idx="146">
                  <c:v>t+56</c:v>
                </c:pt>
                <c:pt idx="147">
                  <c:v>t+57</c:v>
                </c:pt>
                <c:pt idx="148">
                  <c:v>t+58</c:v>
                </c:pt>
                <c:pt idx="149">
                  <c:v>t+59</c:v>
                </c:pt>
                <c:pt idx="150">
                  <c:v>t+60</c:v>
                </c:pt>
                <c:pt idx="151">
                  <c:v>t+61</c:v>
                </c:pt>
                <c:pt idx="152">
                  <c:v>t+62</c:v>
                </c:pt>
                <c:pt idx="153">
                  <c:v>t+63</c:v>
                </c:pt>
                <c:pt idx="154">
                  <c:v>t+64</c:v>
                </c:pt>
                <c:pt idx="155">
                  <c:v>t+65</c:v>
                </c:pt>
                <c:pt idx="156">
                  <c:v>t+66</c:v>
                </c:pt>
                <c:pt idx="157">
                  <c:v>t+67</c:v>
                </c:pt>
                <c:pt idx="158">
                  <c:v>t+68</c:v>
                </c:pt>
                <c:pt idx="159">
                  <c:v>t+69</c:v>
                </c:pt>
                <c:pt idx="160">
                  <c:v>t+70</c:v>
                </c:pt>
                <c:pt idx="161">
                  <c:v>t+71</c:v>
                </c:pt>
                <c:pt idx="162">
                  <c:v>t+72</c:v>
                </c:pt>
                <c:pt idx="163">
                  <c:v>t+73</c:v>
                </c:pt>
                <c:pt idx="164">
                  <c:v>t+74</c:v>
                </c:pt>
                <c:pt idx="165">
                  <c:v>t+75</c:v>
                </c:pt>
                <c:pt idx="166">
                  <c:v>t+76</c:v>
                </c:pt>
                <c:pt idx="167">
                  <c:v>t+77</c:v>
                </c:pt>
                <c:pt idx="168">
                  <c:v>t+78</c:v>
                </c:pt>
                <c:pt idx="169">
                  <c:v>t+79</c:v>
                </c:pt>
                <c:pt idx="170">
                  <c:v>t+80</c:v>
                </c:pt>
                <c:pt idx="171">
                  <c:v>t+81</c:v>
                </c:pt>
                <c:pt idx="172">
                  <c:v>t+82</c:v>
                </c:pt>
                <c:pt idx="173">
                  <c:v>t+83</c:v>
                </c:pt>
                <c:pt idx="174">
                  <c:v>t+84</c:v>
                </c:pt>
                <c:pt idx="175">
                  <c:v>t+85</c:v>
                </c:pt>
                <c:pt idx="176">
                  <c:v>t+86</c:v>
                </c:pt>
                <c:pt idx="177">
                  <c:v>t+87</c:v>
                </c:pt>
                <c:pt idx="178">
                  <c:v>t+88</c:v>
                </c:pt>
                <c:pt idx="179">
                  <c:v>t+89</c:v>
                </c:pt>
                <c:pt idx="180">
                  <c:v>t+90</c:v>
                </c:pt>
                <c:pt idx="181">
                  <c:v>t+91</c:v>
                </c:pt>
                <c:pt idx="182">
                  <c:v>t+92</c:v>
                </c:pt>
                <c:pt idx="183">
                  <c:v>t+93</c:v>
                </c:pt>
                <c:pt idx="184">
                  <c:v>t+94</c:v>
                </c:pt>
                <c:pt idx="185">
                  <c:v>t+95</c:v>
                </c:pt>
                <c:pt idx="186">
                  <c:v>t+96</c:v>
                </c:pt>
                <c:pt idx="187">
                  <c:v>t+97</c:v>
                </c:pt>
                <c:pt idx="188">
                  <c:v>t+98</c:v>
                </c:pt>
                <c:pt idx="189">
                  <c:v>t+99</c:v>
                </c:pt>
                <c:pt idx="190">
                  <c:v>t+100</c:v>
                </c:pt>
                <c:pt idx="191">
                  <c:v>t+101</c:v>
                </c:pt>
                <c:pt idx="192">
                  <c:v>t+102</c:v>
                </c:pt>
                <c:pt idx="193">
                  <c:v>t+103</c:v>
                </c:pt>
                <c:pt idx="194">
                  <c:v>t+104</c:v>
                </c:pt>
                <c:pt idx="195">
                  <c:v>t+105</c:v>
                </c:pt>
                <c:pt idx="196">
                  <c:v>t+106</c:v>
                </c:pt>
                <c:pt idx="197">
                  <c:v>t+107</c:v>
                </c:pt>
                <c:pt idx="198">
                  <c:v>t+108</c:v>
                </c:pt>
                <c:pt idx="199">
                  <c:v>t+109</c:v>
                </c:pt>
                <c:pt idx="200">
                  <c:v>t+110</c:v>
                </c:pt>
                <c:pt idx="201">
                  <c:v>t+111</c:v>
                </c:pt>
                <c:pt idx="202">
                  <c:v>t+112</c:v>
                </c:pt>
                <c:pt idx="203">
                  <c:v>t+113</c:v>
                </c:pt>
                <c:pt idx="204">
                  <c:v>t+114</c:v>
                </c:pt>
                <c:pt idx="205">
                  <c:v>t+115</c:v>
                </c:pt>
                <c:pt idx="206">
                  <c:v>t+116</c:v>
                </c:pt>
                <c:pt idx="207">
                  <c:v>t+117</c:v>
                </c:pt>
                <c:pt idx="208">
                  <c:v>t+118</c:v>
                </c:pt>
                <c:pt idx="209">
                  <c:v>t+119</c:v>
                </c:pt>
                <c:pt idx="210">
                  <c:v>t+120</c:v>
                </c:pt>
                <c:pt idx="211">
                  <c:v>t+121</c:v>
                </c:pt>
                <c:pt idx="212">
                  <c:v>t+122</c:v>
                </c:pt>
                <c:pt idx="213">
                  <c:v>t+123</c:v>
                </c:pt>
                <c:pt idx="214">
                  <c:v>t+124</c:v>
                </c:pt>
                <c:pt idx="215">
                  <c:v>t+125</c:v>
                </c:pt>
                <c:pt idx="216">
                  <c:v>t+126</c:v>
                </c:pt>
                <c:pt idx="217">
                  <c:v>t+127</c:v>
                </c:pt>
                <c:pt idx="218">
                  <c:v>t+128</c:v>
                </c:pt>
                <c:pt idx="219">
                  <c:v>t+129</c:v>
                </c:pt>
                <c:pt idx="220">
                  <c:v>t+130</c:v>
                </c:pt>
                <c:pt idx="221">
                  <c:v>t+131</c:v>
                </c:pt>
                <c:pt idx="222">
                  <c:v>t+132</c:v>
                </c:pt>
                <c:pt idx="223">
                  <c:v>t+133</c:v>
                </c:pt>
                <c:pt idx="224">
                  <c:v>t+134</c:v>
                </c:pt>
                <c:pt idx="225">
                  <c:v>t+135</c:v>
                </c:pt>
                <c:pt idx="226">
                  <c:v>t+136</c:v>
                </c:pt>
                <c:pt idx="227">
                  <c:v>t+137</c:v>
                </c:pt>
                <c:pt idx="228">
                  <c:v>t+138</c:v>
                </c:pt>
                <c:pt idx="229">
                  <c:v>t+139</c:v>
                </c:pt>
                <c:pt idx="230">
                  <c:v>t+140</c:v>
                </c:pt>
                <c:pt idx="231">
                  <c:v>t+141</c:v>
                </c:pt>
                <c:pt idx="232">
                  <c:v>t+142</c:v>
                </c:pt>
                <c:pt idx="233">
                  <c:v>t+143</c:v>
                </c:pt>
                <c:pt idx="234">
                  <c:v>t+144</c:v>
                </c:pt>
                <c:pt idx="235">
                  <c:v>t+145</c:v>
                </c:pt>
                <c:pt idx="236">
                  <c:v>t+146</c:v>
                </c:pt>
                <c:pt idx="237">
                  <c:v>t+147</c:v>
                </c:pt>
                <c:pt idx="238">
                  <c:v>t+148</c:v>
                </c:pt>
                <c:pt idx="239">
                  <c:v>t+149</c:v>
                </c:pt>
                <c:pt idx="240">
                  <c:v>t+150</c:v>
                </c:pt>
                <c:pt idx="241">
                  <c:v>t+151</c:v>
                </c:pt>
                <c:pt idx="242">
                  <c:v>t+152</c:v>
                </c:pt>
                <c:pt idx="243">
                  <c:v>t+153</c:v>
                </c:pt>
                <c:pt idx="244">
                  <c:v>t+154</c:v>
                </c:pt>
                <c:pt idx="245">
                  <c:v>t+155</c:v>
                </c:pt>
                <c:pt idx="246">
                  <c:v>t+156</c:v>
                </c:pt>
                <c:pt idx="247">
                  <c:v>t+157</c:v>
                </c:pt>
                <c:pt idx="248">
                  <c:v>t+158</c:v>
                </c:pt>
                <c:pt idx="249">
                  <c:v>t+159</c:v>
                </c:pt>
                <c:pt idx="250">
                  <c:v>t+160</c:v>
                </c:pt>
                <c:pt idx="251">
                  <c:v>t+161</c:v>
                </c:pt>
                <c:pt idx="252">
                  <c:v>t+162</c:v>
                </c:pt>
                <c:pt idx="253">
                  <c:v>t+163</c:v>
                </c:pt>
                <c:pt idx="254">
                  <c:v>t+164</c:v>
                </c:pt>
                <c:pt idx="255">
                  <c:v>t+165</c:v>
                </c:pt>
                <c:pt idx="256">
                  <c:v>t+166</c:v>
                </c:pt>
                <c:pt idx="257">
                  <c:v>t+167</c:v>
                </c:pt>
                <c:pt idx="258">
                  <c:v>t+168</c:v>
                </c:pt>
                <c:pt idx="259">
                  <c:v>t+169</c:v>
                </c:pt>
                <c:pt idx="260">
                  <c:v>t+170</c:v>
                </c:pt>
                <c:pt idx="261">
                  <c:v>t+171</c:v>
                </c:pt>
                <c:pt idx="262">
                  <c:v>t+172</c:v>
                </c:pt>
                <c:pt idx="263">
                  <c:v>t+173</c:v>
                </c:pt>
                <c:pt idx="264">
                  <c:v>t+174</c:v>
                </c:pt>
                <c:pt idx="265">
                  <c:v>t+175</c:v>
                </c:pt>
                <c:pt idx="266">
                  <c:v>t+176</c:v>
                </c:pt>
                <c:pt idx="267">
                  <c:v>t+177</c:v>
                </c:pt>
                <c:pt idx="268">
                  <c:v>t+178</c:v>
                </c:pt>
                <c:pt idx="269">
                  <c:v>t+179</c:v>
                </c:pt>
                <c:pt idx="270">
                  <c:v>t+180</c:v>
                </c:pt>
              </c:strCache>
            </c:strRef>
          </c:cat>
          <c:val>
            <c:numRef>
              <c:f>Sheet1!$AX$4:$AX$274</c:f>
              <c:numCache>
                <c:formatCode>General</c:formatCode>
                <c:ptCount val="271"/>
                <c:pt idx="0">
                  <c:v>83.500168709931387</c:v>
                </c:pt>
                <c:pt idx="1">
                  <c:v>82.352941176470253</c:v>
                </c:pt>
                <c:pt idx="2">
                  <c:v>82.577887751658736</c:v>
                </c:pt>
                <c:pt idx="3">
                  <c:v>83.961309189067777</c:v>
                </c:pt>
                <c:pt idx="4">
                  <c:v>82.420425149027125</c:v>
                </c:pt>
                <c:pt idx="5">
                  <c:v>80.789562478911265</c:v>
                </c:pt>
                <c:pt idx="6">
                  <c:v>79.293667753908466</c:v>
                </c:pt>
                <c:pt idx="7">
                  <c:v>83.511416038690811</c:v>
                </c:pt>
                <c:pt idx="8">
                  <c:v>83.455179394893719</c:v>
                </c:pt>
                <c:pt idx="9">
                  <c:v>82.409177820267701</c:v>
                </c:pt>
                <c:pt idx="10">
                  <c:v>82.780339669328626</c:v>
                </c:pt>
                <c:pt idx="11">
                  <c:v>84.208750421774809</c:v>
                </c:pt>
                <c:pt idx="12">
                  <c:v>89.056349117084352</c:v>
                </c:pt>
                <c:pt idx="13">
                  <c:v>92.1718591834438</c:v>
                </c:pt>
                <c:pt idx="14">
                  <c:v>92.059385895849658</c:v>
                </c:pt>
                <c:pt idx="15">
                  <c:v>90.934653019908041</c:v>
                </c:pt>
                <c:pt idx="16">
                  <c:v>91.800697334383088</c:v>
                </c:pt>
                <c:pt idx="17">
                  <c:v>87.369249803171755</c:v>
                </c:pt>
                <c:pt idx="18">
                  <c:v>88.100326172533684</c:v>
                </c:pt>
                <c:pt idx="19">
                  <c:v>86.660668091328333</c:v>
                </c:pt>
                <c:pt idx="20">
                  <c:v>86.098301653357339</c:v>
                </c:pt>
                <c:pt idx="21">
                  <c:v>84.602406928354341</c:v>
                </c:pt>
                <c:pt idx="22">
                  <c:v>86.525700146215158</c:v>
                </c:pt>
                <c:pt idx="23">
                  <c:v>87.07681925542667</c:v>
                </c:pt>
                <c:pt idx="24">
                  <c:v>90.968395006185958</c:v>
                </c:pt>
                <c:pt idx="25">
                  <c:v>92.970419525362871</c:v>
                </c:pt>
                <c:pt idx="26">
                  <c:v>92.284332471038113</c:v>
                </c:pt>
                <c:pt idx="27">
                  <c:v>94.083905072545249</c:v>
                </c:pt>
                <c:pt idx="28">
                  <c:v>94.78123945562929</c:v>
                </c:pt>
                <c:pt idx="29">
                  <c:v>97.683050275559324</c:v>
                </c:pt>
                <c:pt idx="30">
                  <c:v>96.7945113035654</c:v>
                </c:pt>
                <c:pt idx="31">
                  <c:v>94.185131031379825</c:v>
                </c:pt>
                <c:pt idx="32">
                  <c:v>95.287369249803348</c:v>
                </c:pt>
                <c:pt idx="33">
                  <c:v>94.263862332695737</c:v>
                </c:pt>
                <c:pt idx="34">
                  <c:v>95.3773478798784</c:v>
                </c:pt>
                <c:pt idx="35">
                  <c:v>97.986728152063648</c:v>
                </c:pt>
                <c:pt idx="36">
                  <c:v>98.447868631200336</c:v>
                </c:pt>
                <c:pt idx="37">
                  <c:v>97.851760206950715</c:v>
                </c:pt>
                <c:pt idx="38">
                  <c:v>99.460128219547897</c:v>
                </c:pt>
                <c:pt idx="39">
                  <c:v>98.920256439095724</c:v>
                </c:pt>
                <c:pt idx="40">
                  <c:v>96.479586098301652</c:v>
                </c:pt>
                <c:pt idx="41">
                  <c:v>97.401867056574048</c:v>
                </c:pt>
                <c:pt idx="42">
                  <c:v>94.668766168035049</c:v>
                </c:pt>
                <c:pt idx="43">
                  <c:v>96.108424249240826</c:v>
                </c:pt>
                <c:pt idx="44">
                  <c:v>96.16466089303789</c:v>
                </c:pt>
                <c:pt idx="45">
                  <c:v>92.340569114835233</c:v>
                </c:pt>
                <c:pt idx="46">
                  <c:v>92.306827128556705</c:v>
                </c:pt>
                <c:pt idx="47">
                  <c:v>90.968395006185958</c:v>
                </c:pt>
                <c:pt idx="48">
                  <c:v>90.799685074794709</c:v>
                </c:pt>
                <c:pt idx="49">
                  <c:v>94.466314250365627</c:v>
                </c:pt>
                <c:pt idx="50">
                  <c:v>96.18715555055654</c:v>
                </c:pt>
                <c:pt idx="51">
                  <c:v>95.613541783826278</c:v>
                </c:pt>
                <c:pt idx="52">
                  <c:v>96.592059385895837</c:v>
                </c:pt>
                <c:pt idx="53">
                  <c:v>100.75357102688086</c:v>
                </c:pt>
                <c:pt idx="54">
                  <c:v>102.2157237656058</c:v>
                </c:pt>
                <c:pt idx="55">
                  <c:v>101.1697221909795</c:v>
                </c:pt>
                <c:pt idx="56">
                  <c:v>99.898774041165211</c:v>
                </c:pt>
                <c:pt idx="57">
                  <c:v>101.79957260150719</c:v>
                </c:pt>
                <c:pt idx="58">
                  <c:v>104.29647958609829</c:v>
                </c:pt>
                <c:pt idx="59">
                  <c:v>102.03576650545467</c:v>
                </c:pt>
                <c:pt idx="60">
                  <c:v>100.38240917782004</c:v>
                </c:pt>
                <c:pt idx="61">
                  <c:v>101.47340006748375</c:v>
                </c:pt>
                <c:pt idx="62">
                  <c:v>102.82307951861407</c:v>
                </c:pt>
                <c:pt idx="63">
                  <c:v>102.83432684737373</c:v>
                </c:pt>
                <c:pt idx="64">
                  <c:v>100.41615116409852</c:v>
                </c:pt>
                <c:pt idx="65">
                  <c:v>102.82307951861407</c:v>
                </c:pt>
                <c:pt idx="66">
                  <c:v>106.23102013271847</c:v>
                </c:pt>
                <c:pt idx="67">
                  <c:v>106.75964458441119</c:v>
                </c:pt>
                <c:pt idx="68">
                  <c:v>105.97233157125153</c:v>
                </c:pt>
                <c:pt idx="69">
                  <c:v>108.81790574738498</c:v>
                </c:pt>
                <c:pt idx="70">
                  <c:v>110.02136992464303</c:v>
                </c:pt>
                <c:pt idx="71">
                  <c:v>109.83016533573274</c:v>
                </c:pt>
                <c:pt idx="72">
                  <c:v>112.72072882690344</c:v>
                </c:pt>
                <c:pt idx="73">
                  <c:v>111.91092115622537</c:v>
                </c:pt>
                <c:pt idx="74">
                  <c:v>109.0428523225732</c:v>
                </c:pt>
                <c:pt idx="75">
                  <c:v>108.67169047351253</c:v>
                </c:pt>
                <c:pt idx="76">
                  <c:v>106.0173208862895</c:v>
                </c:pt>
                <c:pt idx="77">
                  <c:v>106.00607355752987</c:v>
                </c:pt>
                <c:pt idx="78">
                  <c:v>105.72489033854444</c:v>
                </c:pt>
                <c:pt idx="79">
                  <c:v>102.75559554605778</c:v>
                </c:pt>
                <c:pt idx="80">
                  <c:v>101.97952986165789</c:v>
                </c:pt>
                <c:pt idx="81">
                  <c:v>104.35271622989538</c:v>
                </c:pt>
                <c:pt idx="82">
                  <c:v>106.02856821504891</c:v>
                </c:pt>
                <c:pt idx="83">
                  <c:v>103.25047801147213</c:v>
                </c:pt>
                <c:pt idx="84">
                  <c:v>100.76481835564053</c:v>
                </c:pt>
                <c:pt idx="85">
                  <c:v>102.42942301203465</c:v>
                </c:pt>
                <c:pt idx="86">
                  <c:v>103.92531773703745</c:v>
                </c:pt>
                <c:pt idx="87">
                  <c:v>104.61140479136228</c:v>
                </c:pt>
                <c:pt idx="88">
                  <c:v>103.70037116184905</c:v>
                </c:pt>
                <c:pt idx="89">
                  <c:v>103.11551006635921</c:v>
                </c:pt>
                <c:pt idx="90">
                  <c:v>100</c:v>
                </c:pt>
                <c:pt idx="91">
                  <c:v>107.83938814531548</c:v>
                </c:pt>
                <c:pt idx="92">
                  <c:v>107.54695759757058</c:v>
                </c:pt>
                <c:pt idx="93">
                  <c:v>107.13080643347205</c:v>
                </c:pt>
                <c:pt idx="94">
                  <c:v>103.90282307951875</c:v>
                </c:pt>
                <c:pt idx="95">
                  <c:v>105.25250253064883</c:v>
                </c:pt>
                <c:pt idx="96">
                  <c:v>105.72489033854445</c:v>
                </c:pt>
                <c:pt idx="97">
                  <c:v>103.83533910696192</c:v>
                </c:pt>
                <c:pt idx="98">
                  <c:v>102.96929479248678</c:v>
                </c:pt>
                <c:pt idx="99">
                  <c:v>103.76785513440558</c:v>
                </c:pt>
                <c:pt idx="100">
                  <c:v>104.34146890113612</c:v>
                </c:pt>
                <c:pt idx="101">
                  <c:v>102.2269710943651</c:v>
                </c:pt>
                <c:pt idx="102">
                  <c:v>100.92228095827242</c:v>
                </c:pt>
                <c:pt idx="103">
                  <c:v>98.166685412214548</c:v>
                </c:pt>
                <c:pt idx="104">
                  <c:v>99.347654931953727</c:v>
                </c:pt>
                <c:pt idx="105">
                  <c:v>99.640085479698584</c:v>
                </c:pt>
                <c:pt idx="106">
                  <c:v>99.347654931953727</c:v>
                </c:pt>
                <c:pt idx="107">
                  <c:v>100.75357102688086</c:v>
                </c:pt>
                <c:pt idx="108">
                  <c:v>100.32617253402289</c:v>
                </c:pt>
                <c:pt idx="109">
                  <c:v>100.49488246541446</c:v>
                </c:pt>
                <c:pt idx="110">
                  <c:v>98.953998425373996</c:v>
                </c:pt>
                <c:pt idx="111">
                  <c:v>97.615566303002979</c:v>
                </c:pt>
                <c:pt idx="112">
                  <c:v>99.820042739849143</c:v>
                </c:pt>
                <c:pt idx="113">
                  <c:v>99.280170959397196</c:v>
                </c:pt>
                <c:pt idx="114">
                  <c:v>100.38240917782005</c:v>
                </c:pt>
                <c:pt idx="115">
                  <c:v>101.96828253289831</c:v>
                </c:pt>
                <c:pt idx="116">
                  <c:v>102.81183218985478</c:v>
                </c:pt>
                <c:pt idx="117">
                  <c:v>102.14823979304917</c:v>
                </c:pt>
                <c:pt idx="118">
                  <c:v>100.50612979417404</c:v>
                </c:pt>
                <c:pt idx="119">
                  <c:v>101.28219547857385</c:v>
                </c:pt>
                <c:pt idx="120">
                  <c:v>100.23619390394808</c:v>
                </c:pt>
                <c:pt idx="121">
                  <c:v>99.89877404116524</c:v>
                </c:pt>
                <c:pt idx="122">
                  <c:v>101.47340006748377</c:v>
                </c:pt>
                <c:pt idx="123">
                  <c:v>101.7095939714318</c:v>
                </c:pt>
                <c:pt idx="124">
                  <c:v>102.46316499831325</c:v>
                </c:pt>
                <c:pt idx="125">
                  <c:v>102.96929479248681</c:v>
                </c:pt>
                <c:pt idx="126">
                  <c:v>102.90181081993029</c:v>
                </c:pt>
                <c:pt idx="127">
                  <c:v>102.74434821729841</c:v>
                </c:pt>
                <c:pt idx="128">
                  <c:v>103.91407040827831</c:v>
                </c:pt>
                <c:pt idx="129">
                  <c:v>104.13901698346645</c:v>
                </c:pt>
                <c:pt idx="130">
                  <c:v>104.42020020245177</c:v>
                </c:pt>
                <c:pt idx="131">
                  <c:v>104.74637273647492</c:v>
                </c:pt>
                <c:pt idx="132">
                  <c:v>103.66662917557086</c:v>
                </c:pt>
                <c:pt idx="133">
                  <c:v>104.22899561354168</c:v>
                </c:pt>
                <c:pt idx="134">
                  <c:v>105.43245979079973</c:v>
                </c:pt>
                <c:pt idx="135">
                  <c:v>106.98459115959965</c:v>
                </c:pt>
                <c:pt idx="136">
                  <c:v>107.85063547407495</c:v>
                </c:pt>
                <c:pt idx="137">
                  <c:v>107.22078506354745</c:v>
                </c:pt>
                <c:pt idx="138">
                  <c:v>107.22078506354745</c:v>
                </c:pt>
                <c:pt idx="139">
                  <c:v>108.14306602181986</c:v>
                </c:pt>
                <c:pt idx="140">
                  <c:v>110.08885389719931</c:v>
                </c:pt>
                <c:pt idx="141">
                  <c:v>110.2238218423125</c:v>
                </c:pt>
                <c:pt idx="142">
                  <c:v>110.7187043077268</c:v>
                </c:pt>
                <c:pt idx="143">
                  <c:v>108.60420650095608</c:v>
                </c:pt>
                <c:pt idx="144">
                  <c:v>110.48251040377916</c:v>
                </c:pt>
                <c:pt idx="145">
                  <c:v>108.2667866381735</c:v>
                </c:pt>
                <c:pt idx="146">
                  <c:v>107.13080643347205</c:v>
                </c:pt>
                <c:pt idx="147">
                  <c:v>107.37824766617935</c:v>
                </c:pt>
                <c:pt idx="148">
                  <c:v>107.37824766617935</c:v>
                </c:pt>
                <c:pt idx="149">
                  <c:v>108.19930266561698</c:v>
                </c:pt>
                <c:pt idx="150">
                  <c:v>105.80362163986062</c:v>
                </c:pt>
                <c:pt idx="151">
                  <c:v>104.31897424361722</c:v>
                </c:pt>
                <c:pt idx="152">
                  <c:v>104.84759869531017</c:v>
                </c:pt>
                <c:pt idx="153">
                  <c:v>105.27499718816789</c:v>
                </c:pt>
                <c:pt idx="154">
                  <c:v>105.11753458553602</c:v>
                </c:pt>
                <c:pt idx="155">
                  <c:v>105.29749184568674</c:v>
                </c:pt>
                <c:pt idx="156">
                  <c:v>103.58789787425472</c:v>
                </c:pt>
                <c:pt idx="157">
                  <c:v>103.95905972331595</c:v>
                </c:pt>
                <c:pt idx="158">
                  <c:v>105.09503992801731</c:v>
                </c:pt>
                <c:pt idx="159">
                  <c:v>105.66865369474777</c:v>
                </c:pt>
                <c:pt idx="160">
                  <c:v>105.83736362613892</c:v>
                </c:pt>
                <c:pt idx="161">
                  <c:v>105.80362163986062</c:v>
                </c:pt>
                <c:pt idx="162">
                  <c:v>104.30772691485778</c:v>
                </c:pt>
                <c:pt idx="163">
                  <c:v>105.87110561241711</c:v>
                </c:pt>
                <c:pt idx="164">
                  <c:v>104.71263075019688</c:v>
                </c:pt>
                <c:pt idx="165">
                  <c:v>103.95905972331595</c:v>
                </c:pt>
                <c:pt idx="166">
                  <c:v>104.49893150376791</c:v>
                </c:pt>
                <c:pt idx="167">
                  <c:v>102.27196040940282</c:v>
                </c:pt>
                <c:pt idx="168">
                  <c:v>103.04802609380279</c:v>
                </c:pt>
                <c:pt idx="169">
                  <c:v>102.63187492970425</c:v>
                </c:pt>
                <c:pt idx="170">
                  <c:v>103.75660780564621</c:v>
                </c:pt>
                <c:pt idx="171">
                  <c:v>103.79034979192447</c:v>
                </c:pt>
                <c:pt idx="172">
                  <c:v>105.65740636598814</c:v>
                </c:pt>
                <c:pt idx="173">
                  <c:v>105.2075132156115</c:v>
                </c:pt>
                <c:pt idx="174">
                  <c:v>105.44370711955895</c:v>
                </c:pt>
                <c:pt idx="175">
                  <c:v>106.71465526937392</c:v>
                </c:pt>
                <c:pt idx="176">
                  <c:v>106.50095602294461</c:v>
                </c:pt>
                <c:pt idx="177">
                  <c:v>107.22078506354748</c:v>
                </c:pt>
                <c:pt idx="178">
                  <c:v>107.38949499493877</c:v>
                </c:pt>
                <c:pt idx="179">
                  <c:v>107.19829040602865</c:v>
                </c:pt>
                <c:pt idx="180">
                  <c:v>107.24327972106647</c:v>
                </c:pt>
                <c:pt idx="181">
                  <c:v>105.62366437970991</c:v>
                </c:pt>
                <c:pt idx="182">
                  <c:v>104.28523225733898</c:v>
                </c:pt>
                <c:pt idx="183">
                  <c:v>105.15127657181428</c:v>
                </c:pt>
                <c:pt idx="184">
                  <c:v>107.26577437858492</c:v>
                </c:pt>
                <c:pt idx="185">
                  <c:v>107.69317287144295</c:v>
                </c:pt>
                <c:pt idx="186">
                  <c:v>108.91913170621986</c:v>
                </c:pt>
                <c:pt idx="187">
                  <c:v>108.53672252839958</c:v>
                </c:pt>
                <c:pt idx="188">
                  <c:v>108.14306602181992</c:v>
                </c:pt>
                <c:pt idx="189">
                  <c:v>107.76065684399964</c:v>
                </c:pt>
                <c:pt idx="190">
                  <c:v>106.37723540659087</c:v>
                </c:pt>
                <c:pt idx="191">
                  <c:v>106.45596670790695</c:v>
                </c:pt>
                <c:pt idx="192">
                  <c:v>107.00708581711851</c:v>
                </c:pt>
                <c:pt idx="193">
                  <c:v>107.45697896749525</c:v>
                </c:pt>
                <c:pt idx="194">
                  <c:v>106.57968732426055</c:v>
                </c:pt>
                <c:pt idx="195">
                  <c:v>105.14002924305484</c:v>
                </c:pt>
                <c:pt idx="196">
                  <c:v>105.52243842087508</c:v>
                </c:pt>
                <c:pt idx="197">
                  <c:v>106.14104150264318</c:v>
                </c:pt>
                <c:pt idx="198">
                  <c:v>105.79237431110106</c:v>
                </c:pt>
                <c:pt idx="199">
                  <c:v>107.23203239230666</c:v>
                </c:pt>
                <c:pt idx="200">
                  <c:v>105.99482622877095</c:v>
                </c:pt>
                <c:pt idx="201">
                  <c:v>106.25351479023757</c:v>
                </c:pt>
                <c:pt idx="202">
                  <c:v>106.23102013271856</c:v>
                </c:pt>
                <c:pt idx="203">
                  <c:v>106.39973006410985</c:v>
                </c:pt>
                <c:pt idx="204">
                  <c:v>107.69317287144295</c:v>
                </c:pt>
                <c:pt idx="205">
                  <c:v>107.09706444719401</c:v>
                </c:pt>
                <c:pt idx="206">
                  <c:v>107.43448430997661</c:v>
                </c:pt>
                <c:pt idx="207">
                  <c:v>109.89764930828937</c:v>
                </c:pt>
                <c:pt idx="208">
                  <c:v>112.05713643009794</c:v>
                </c:pt>
                <c:pt idx="209">
                  <c:v>111.95591047126319</c:v>
                </c:pt>
                <c:pt idx="210">
                  <c:v>112.30457766280517</c:v>
                </c:pt>
                <c:pt idx="211">
                  <c:v>112.01214711506015</c:v>
                </c:pt>
                <c:pt idx="212">
                  <c:v>111.98965245754141</c:v>
                </c:pt>
                <c:pt idx="213">
                  <c:v>113.05814868968628</c:v>
                </c:pt>
                <c:pt idx="214">
                  <c:v>112.49578225171531</c:v>
                </c:pt>
                <c:pt idx="215">
                  <c:v>113.06939601844556</c:v>
                </c:pt>
                <c:pt idx="216">
                  <c:v>114.63277471600468</c:v>
                </c:pt>
                <c:pt idx="217">
                  <c:v>113.89045101788315</c:v>
                </c:pt>
                <c:pt idx="218">
                  <c:v>113.53053649758166</c:v>
                </c:pt>
                <c:pt idx="219">
                  <c:v>112.91193341581405</c:v>
                </c:pt>
                <c:pt idx="220">
                  <c:v>114.09290293555276</c:v>
                </c:pt>
                <c:pt idx="221">
                  <c:v>113.94668766168058</c:v>
                </c:pt>
                <c:pt idx="222">
                  <c:v>112.2033517039704</c:v>
                </c:pt>
                <c:pt idx="223">
                  <c:v>111.38229670453275</c:v>
                </c:pt>
                <c:pt idx="224">
                  <c:v>111.62973793723965</c:v>
                </c:pt>
                <c:pt idx="225">
                  <c:v>111.69722190979662</c:v>
                </c:pt>
                <c:pt idx="226">
                  <c:v>113.37307389494988</c:v>
                </c:pt>
                <c:pt idx="227">
                  <c:v>112.55201889551238</c:v>
                </c:pt>
                <c:pt idx="228">
                  <c:v>112.95692273085145</c:v>
                </c:pt>
                <c:pt idx="229">
                  <c:v>114.47531211337292</c:v>
                </c:pt>
                <c:pt idx="230">
                  <c:v>116.93847711168578</c:v>
                </c:pt>
                <c:pt idx="231">
                  <c:v>117.467101563379</c:v>
                </c:pt>
                <c:pt idx="232">
                  <c:v>118.80553368574972</c:v>
                </c:pt>
                <c:pt idx="233">
                  <c:v>117.93948937127442</c:v>
                </c:pt>
                <c:pt idx="234">
                  <c:v>118.94050163086291</c:v>
                </c:pt>
                <c:pt idx="235">
                  <c:v>119.78405128781932</c:v>
                </c:pt>
                <c:pt idx="236">
                  <c:v>119.75030930154098</c:v>
                </c:pt>
                <c:pt idx="237">
                  <c:v>118.16443594646275</c:v>
                </c:pt>
                <c:pt idx="238">
                  <c:v>118.2656619052978</c:v>
                </c:pt>
                <c:pt idx="239">
                  <c:v>119.00798560341926</c:v>
                </c:pt>
                <c:pt idx="240">
                  <c:v>119.06422224721661</c:v>
                </c:pt>
                <c:pt idx="241">
                  <c:v>119.72781464402229</c:v>
                </c:pt>
                <c:pt idx="242">
                  <c:v>119.06422224721661</c:v>
                </c:pt>
                <c:pt idx="243">
                  <c:v>118.81678101450888</c:v>
                </c:pt>
                <c:pt idx="244">
                  <c:v>117.28714430322806</c:v>
                </c:pt>
                <c:pt idx="245">
                  <c:v>116.454841975031</c:v>
                </c:pt>
                <c:pt idx="246">
                  <c:v>115.90372286581943</c:v>
                </c:pt>
                <c:pt idx="247">
                  <c:v>117.77077943988294</c:v>
                </c:pt>
                <c:pt idx="248">
                  <c:v>117.01720841300202</c:v>
                </c:pt>
                <c:pt idx="249">
                  <c:v>118.54684512428305</c:v>
                </c:pt>
                <c:pt idx="250">
                  <c:v>122.02226971094373</c:v>
                </c:pt>
                <c:pt idx="251">
                  <c:v>122.29220560116993</c:v>
                </c:pt>
                <c:pt idx="252">
                  <c:v>122.51715217635818</c:v>
                </c:pt>
                <c:pt idx="253">
                  <c:v>123.2369812169609</c:v>
                </c:pt>
                <c:pt idx="254">
                  <c:v>123.87807895624771</c:v>
                </c:pt>
                <c:pt idx="255">
                  <c:v>124.00179957260143</c:v>
                </c:pt>
                <c:pt idx="256">
                  <c:v>125.36272635249102</c:v>
                </c:pt>
                <c:pt idx="257">
                  <c:v>124.46294005173776</c:v>
                </c:pt>
                <c:pt idx="258">
                  <c:v>125.59892025643902</c:v>
                </c:pt>
                <c:pt idx="259">
                  <c:v>128.129569227308</c:v>
                </c:pt>
                <c:pt idx="260">
                  <c:v>128.15206388482738</c:v>
                </c:pt>
                <c:pt idx="261">
                  <c:v>128.35451580249725</c:v>
                </c:pt>
                <c:pt idx="262">
                  <c:v>128.4332471038129</c:v>
                </c:pt>
                <c:pt idx="263">
                  <c:v>128.98436621302474</c:v>
                </c:pt>
                <c:pt idx="264">
                  <c:v>130.99763806096061</c:v>
                </c:pt>
                <c:pt idx="265">
                  <c:v>131.12135867731448</c:v>
                </c:pt>
                <c:pt idx="266">
                  <c:v>133.50579237431089</c:v>
                </c:pt>
                <c:pt idx="267">
                  <c:v>132.06613429310516</c:v>
                </c:pt>
                <c:pt idx="268">
                  <c:v>132.84219997750571</c:v>
                </c:pt>
                <c:pt idx="269">
                  <c:v>134.99043977055464</c:v>
                </c:pt>
                <c:pt idx="270">
                  <c:v>136.43009785176056</c:v>
                </c:pt>
              </c:numCache>
            </c:numRef>
          </c:val>
          <c:smooth val="0"/>
        </c:ser>
        <c:ser>
          <c:idx val="1"/>
          <c:order val="1"/>
          <c:tx>
            <c:strRef>
              <c:f>Sheet1!$AZ$2</c:f>
              <c:strCache>
                <c:ptCount val="1"/>
                <c:pt idx="0">
                  <c:v>LSAP 2</c:v>
                </c:pt>
              </c:strCache>
            </c:strRef>
          </c:tx>
          <c:spPr>
            <a:ln w="28575">
              <a:solidFill>
                <a:srgbClr val="FC8604"/>
              </a:solidFill>
            </a:ln>
          </c:spPr>
          <c:marker>
            <c:symbol val="none"/>
          </c:marker>
          <c:dPt>
            <c:idx val="64"/>
            <c:bubble3D val="0"/>
            <c:spPr>
              <a:ln w="28575">
                <a:solidFill>
                  <a:srgbClr val="C00000"/>
                </a:solidFill>
              </a:ln>
            </c:spPr>
          </c:dPt>
          <c:val>
            <c:numRef>
              <c:f>Sheet1!$BC$4:$BC$274</c:f>
              <c:numCache>
                <c:formatCode>General</c:formatCode>
                <c:ptCount val="271"/>
                <c:pt idx="0">
                  <c:v>89.827199768635666</c:v>
                </c:pt>
                <c:pt idx="1">
                  <c:v>90.080254500759139</c:v>
                </c:pt>
                <c:pt idx="2">
                  <c:v>87.246041500976034</c:v>
                </c:pt>
                <c:pt idx="3">
                  <c:v>87.318342853011075</c:v>
                </c:pt>
                <c:pt idx="4">
                  <c:v>86.407345817366718</c:v>
                </c:pt>
                <c:pt idx="5">
                  <c:v>86.682090955100819</c:v>
                </c:pt>
                <c:pt idx="6">
                  <c:v>86.479647169402028</c:v>
                </c:pt>
                <c:pt idx="7">
                  <c:v>87.470175692285409</c:v>
                </c:pt>
                <c:pt idx="8">
                  <c:v>86.667630684693776</c:v>
                </c:pt>
                <c:pt idx="9">
                  <c:v>87.737690694816209</c:v>
                </c:pt>
                <c:pt idx="10">
                  <c:v>87.267731906586377</c:v>
                </c:pt>
                <c:pt idx="11">
                  <c:v>87.36172366423277</c:v>
                </c:pt>
                <c:pt idx="12">
                  <c:v>85.908466488323327</c:v>
                </c:pt>
                <c:pt idx="13">
                  <c:v>85.452967970500978</c:v>
                </c:pt>
                <c:pt idx="14">
                  <c:v>86.161521220446801</c:v>
                </c:pt>
                <c:pt idx="15">
                  <c:v>86.168751355650059</c:v>
                </c:pt>
                <c:pt idx="16">
                  <c:v>86.443496493384401</c:v>
                </c:pt>
                <c:pt idx="17">
                  <c:v>85.879545947509158</c:v>
                </c:pt>
                <c:pt idx="18">
                  <c:v>85.53972959294336</c:v>
                </c:pt>
                <c:pt idx="19">
                  <c:v>83.724965656857762</c:v>
                </c:pt>
                <c:pt idx="20">
                  <c:v>83.898488901742454</c:v>
                </c:pt>
                <c:pt idx="21">
                  <c:v>84.476899718024541</c:v>
                </c:pt>
                <c:pt idx="22">
                  <c:v>85.438507700093979</c:v>
                </c:pt>
                <c:pt idx="23">
                  <c:v>85.612030944978642</c:v>
                </c:pt>
                <c:pt idx="24">
                  <c:v>85.756633649049377</c:v>
                </c:pt>
                <c:pt idx="25">
                  <c:v>86.363965006145591</c:v>
                </c:pt>
                <c:pt idx="26">
                  <c:v>86.609789603065551</c:v>
                </c:pt>
                <c:pt idx="27">
                  <c:v>87.058057985684258</c:v>
                </c:pt>
                <c:pt idx="28">
                  <c:v>86.862844335188839</c:v>
                </c:pt>
                <c:pt idx="29">
                  <c:v>86.530258115826555</c:v>
                </c:pt>
                <c:pt idx="30">
                  <c:v>86.617019738269093</c:v>
                </c:pt>
                <c:pt idx="31">
                  <c:v>87.875063263682989</c:v>
                </c:pt>
                <c:pt idx="32">
                  <c:v>87.875063263682989</c:v>
                </c:pt>
                <c:pt idx="33">
                  <c:v>88.569156243221713</c:v>
                </c:pt>
                <c:pt idx="34">
                  <c:v>88.713758947292277</c:v>
                </c:pt>
                <c:pt idx="35">
                  <c:v>88.937893138601652</c:v>
                </c:pt>
                <c:pt idx="36">
                  <c:v>89.23432868194655</c:v>
                </c:pt>
                <c:pt idx="37">
                  <c:v>88.757139758513446</c:v>
                </c:pt>
                <c:pt idx="38">
                  <c:v>88.735449352902819</c:v>
                </c:pt>
                <c:pt idx="39">
                  <c:v>89.089725977875773</c:v>
                </c:pt>
                <c:pt idx="40">
                  <c:v>89.646446388547446</c:v>
                </c:pt>
                <c:pt idx="41">
                  <c:v>89.393391656423717</c:v>
                </c:pt>
                <c:pt idx="42">
                  <c:v>89.407851926831</c:v>
                </c:pt>
                <c:pt idx="43">
                  <c:v>89.509073819680196</c:v>
                </c:pt>
                <c:pt idx="44">
                  <c:v>90.304388692068386</c:v>
                </c:pt>
                <c:pt idx="45">
                  <c:v>90.145325717590666</c:v>
                </c:pt>
                <c:pt idx="46">
                  <c:v>90.528522883377903</c:v>
                </c:pt>
                <c:pt idx="47">
                  <c:v>90.362229773696754</c:v>
                </c:pt>
                <c:pt idx="48">
                  <c:v>90.947870725182597</c:v>
                </c:pt>
                <c:pt idx="49">
                  <c:v>90.817728291519032</c:v>
                </c:pt>
                <c:pt idx="50">
                  <c:v>90.333309232882485</c:v>
                </c:pt>
                <c:pt idx="51">
                  <c:v>90.015183283927527</c:v>
                </c:pt>
                <c:pt idx="52">
                  <c:v>90.058564095148597</c:v>
                </c:pt>
                <c:pt idx="53">
                  <c:v>91.837177355216539</c:v>
                </c:pt>
                <c:pt idx="54">
                  <c:v>91.613043163907165</c:v>
                </c:pt>
                <c:pt idx="55">
                  <c:v>91.981780059287104</c:v>
                </c:pt>
                <c:pt idx="56">
                  <c:v>92.249295061817989</c:v>
                </c:pt>
                <c:pt idx="57">
                  <c:v>92.495119658737806</c:v>
                </c:pt>
                <c:pt idx="58">
                  <c:v>92.017930735304745</c:v>
                </c:pt>
                <c:pt idx="59">
                  <c:v>93.304894801532782</c:v>
                </c:pt>
                <c:pt idx="60">
                  <c:v>93.601330344877439</c:v>
                </c:pt>
                <c:pt idx="61">
                  <c:v>93.724242643337604</c:v>
                </c:pt>
                <c:pt idx="62">
                  <c:v>93.767623454558759</c:v>
                </c:pt>
                <c:pt idx="63">
                  <c:v>94.468946569300897</c:v>
                </c:pt>
                <c:pt idx="64">
                  <c:v>94.606319138167848</c:v>
                </c:pt>
                <c:pt idx="65">
                  <c:v>94.555708191742937</c:v>
                </c:pt>
                <c:pt idx="66">
                  <c:v>95.278721712095773</c:v>
                </c:pt>
                <c:pt idx="67">
                  <c:v>95.206420360060747</c:v>
                </c:pt>
                <c:pt idx="68">
                  <c:v>96.905502132889552</c:v>
                </c:pt>
                <c:pt idx="69">
                  <c:v>97.440532137950768</c:v>
                </c:pt>
                <c:pt idx="70">
                  <c:v>96.522304967102883</c:v>
                </c:pt>
                <c:pt idx="71">
                  <c:v>97.267008893066219</c:v>
                </c:pt>
                <c:pt idx="72">
                  <c:v>97.924951196587358</c:v>
                </c:pt>
                <c:pt idx="73">
                  <c:v>97.368230785915827</c:v>
                </c:pt>
                <c:pt idx="74">
                  <c:v>99.08900296435543</c:v>
                </c:pt>
                <c:pt idx="75">
                  <c:v>99.602342563805678</c:v>
                </c:pt>
                <c:pt idx="76">
                  <c:v>99.197454992408353</c:v>
                </c:pt>
                <c:pt idx="77">
                  <c:v>99.204685127611882</c:v>
                </c:pt>
                <c:pt idx="78">
                  <c:v>96.594606319138165</c:v>
                </c:pt>
                <c:pt idx="79">
                  <c:v>97.18747740582748</c:v>
                </c:pt>
                <c:pt idx="80">
                  <c:v>95.842672257971188</c:v>
                </c:pt>
                <c:pt idx="81">
                  <c:v>95.806521581953575</c:v>
                </c:pt>
                <c:pt idx="82">
                  <c:v>96.804280240040526</c:v>
                </c:pt>
                <c:pt idx="83">
                  <c:v>96.782589834429615</c:v>
                </c:pt>
                <c:pt idx="84">
                  <c:v>95.625768201865213</c:v>
                </c:pt>
                <c:pt idx="85">
                  <c:v>97.064565107367656</c:v>
                </c:pt>
                <c:pt idx="86">
                  <c:v>98.156315523100218</c:v>
                </c:pt>
                <c:pt idx="87">
                  <c:v>97.650206058853158</c:v>
                </c:pt>
                <c:pt idx="88">
                  <c:v>98.105704576675336</c:v>
                </c:pt>
                <c:pt idx="89">
                  <c:v>96.710288482394617</c:v>
                </c:pt>
                <c:pt idx="90">
                  <c:v>100</c:v>
                </c:pt>
                <c:pt idx="91">
                  <c:v>101.05559973971516</c:v>
                </c:pt>
                <c:pt idx="92">
                  <c:v>101.4532571759092</c:v>
                </c:pt>
                <c:pt idx="93">
                  <c:v>101.95213650495265</c:v>
                </c:pt>
                <c:pt idx="94">
                  <c:v>101.17128190297146</c:v>
                </c:pt>
                <c:pt idx="95">
                  <c:v>101.46048731111273</c:v>
                </c:pt>
                <c:pt idx="96">
                  <c:v>98.727496204179033</c:v>
                </c:pt>
                <c:pt idx="97">
                  <c:v>98.944400260284894</c:v>
                </c:pt>
                <c:pt idx="98">
                  <c:v>96.768129564023013</c:v>
                </c:pt>
                <c:pt idx="99">
                  <c:v>96.659677535969706</c:v>
                </c:pt>
                <c:pt idx="100">
                  <c:v>97.823729303737949</c:v>
                </c:pt>
                <c:pt idx="101">
                  <c:v>97.773118357313308</c:v>
                </c:pt>
                <c:pt idx="102">
                  <c:v>98.170775793507104</c:v>
                </c:pt>
                <c:pt idx="103">
                  <c:v>99.602342563805706</c:v>
                </c:pt>
                <c:pt idx="104">
                  <c:v>99.26975634444365</c:v>
                </c:pt>
                <c:pt idx="105">
                  <c:v>98.503362012869417</c:v>
                </c:pt>
                <c:pt idx="106">
                  <c:v>98.763646880196703</c:v>
                </c:pt>
                <c:pt idx="107">
                  <c:v>100.13737256886705</c:v>
                </c:pt>
                <c:pt idx="108">
                  <c:v>100.37596703058321</c:v>
                </c:pt>
                <c:pt idx="109">
                  <c:v>100.44826838261879</c:v>
                </c:pt>
                <c:pt idx="110">
                  <c:v>101.67016123201505</c:v>
                </c:pt>
                <c:pt idx="111">
                  <c:v>102.38594461716421</c:v>
                </c:pt>
                <c:pt idx="112">
                  <c:v>101.87260501771367</c:v>
                </c:pt>
                <c:pt idx="113">
                  <c:v>100.00723013520356</c:v>
                </c:pt>
                <c:pt idx="114">
                  <c:v>100.70132311474229</c:v>
                </c:pt>
                <c:pt idx="115">
                  <c:v>100.13014243366334</c:v>
                </c:pt>
                <c:pt idx="116">
                  <c:v>101.07729014532573</c:v>
                </c:pt>
                <c:pt idx="117">
                  <c:v>101.53278866314801</c:v>
                </c:pt>
                <c:pt idx="118">
                  <c:v>100.22413419130939</c:v>
                </c:pt>
                <c:pt idx="119">
                  <c:v>99.125153640373227</c:v>
                </c:pt>
                <c:pt idx="120">
                  <c:v>99.718024727062527</c:v>
                </c:pt>
                <c:pt idx="121">
                  <c:v>100.21690405610586</c:v>
                </c:pt>
                <c:pt idx="122">
                  <c:v>100.41211770660111</c:v>
                </c:pt>
                <c:pt idx="123">
                  <c:v>100.31089581375146</c:v>
                </c:pt>
                <c:pt idx="124">
                  <c:v>99.812016484708295</c:v>
                </c:pt>
                <c:pt idx="125">
                  <c:v>99.985539729592972</c:v>
                </c:pt>
                <c:pt idx="126">
                  <c:v>101.62678042079364</c:v>
                </c:pt>
                <c:pt idx="127">
                  <c:v>102.19796110187262</c:v>
                </c:pt>
                <c:pt idx="128">
                  <c:v>101.64847082640415</c:v>
                </c:pt>
                <c:pt idx="129">
                  <c:v>102.76914178295137</c:v>
                </c:pt>
                <c:pt idx="130">
                  <c:v>102.87759381100425</c:v>
                </c:pt>
                <c:pt idx="131">
                  <c:v>99.689104186248301</c:v>
                </c:pt>
                <c:pt idx="132">
                  <c:v>99.320367290868319</c:v>
                </c:pt>
                <c:pt idx="133">
                  <c:v>99.175764586797627</c:v>
                </c:pt>
                <c:pt idx="134">
                  <c:v>98.973320801098978</c:v>
                </c:pt>
                <c:pt idx="135">
                  <c:v>99.349287831682418</c:v>
                </c:pt>
                <c:pt idx="136">
                  <c:v>100.08676162244235</c:v>
                </c:pt>
                <c:pt idx="137">
                  <c:v>100.19521365049529</c:v>
                </c:pt>
                <c:pt idx="138">
                  <c:v>100.28197527293761</c:v>
                </c:pt>
                <c:pt idx="139">
                  <c:v>98.365989444002622</c:v>
                </c:pt>
                <c:pt idx="140">
                  <c:v>98.922709854674054</c:v>
                </c:pt>
                <c:pt idx="141">
                  <c:v>99.067312558744788</c:v>
                </c:pt>
                <c:pt idx="142">
                  <c:v>97.353770515508387</c:v>
                </c:pt>
                <c:pt idx="143">
                  <c:v>96.956113079314775</c:v>
                </c:pt>
                <c:pt idx="144">
                  <c:v>97.209167811438078</c:v>
                </c:pt>
                <c:pt idx="145">
                  <c:v>96.327091316607365</c:v>
                </c:pt>
                <c:pt idx="146">
                  <c:v>96.377702263032319</c:v>
                </c:pt>
                <c:pt idx="147">
                  <c:v>95.322102523317199</c:v>
                </c:pt>
                <c:pt idx="148">
                  <c:v>96.934422673704006</c:v>
                </c:pt>
                <c:pt idx="149">
                  <c:v>96.435543344660545</c:v>
                </c:pt>
                <c:pt idx="150">
                  <c:v>96.905502132889552</c:v>
                </c:pt>
                <c:pt idx="151">
                  <c:v>96.312631046200551</c:v>
                </c:pt>
                <c:pt idx="152">
                  <c:v>97.823729303737949</c:v>
                </c:pt>
                <c:pt idx="153">
                  <c:v>97.534523895596863</c:v>
                </c:pt>
                <c:pt idx="154">
                  <c:v>97.476682813968367</c:v>
                </c:pt>
                <c:pt idx="155">
                  <c:v>98.626274311329396</c:v>
                </c:pt>
                <c:pt idx="156">
                  <c:v>98.727496204179033</c:v>
                </c:pt>
                <c:pt idx="157">
                  <c:v>98.510592148073172</c:v>
                </c:pt>
                <c:pt idx="158">
                  <c:v>98.358759308798838</c:v>
                </c:pt>
                <c:pt idx="159">
                  <c:v>98.698575663364878</c:v>
                </c:pt>
                <c:pt idx="160">
                  <c:v>99.349287831682418</c:v>
                </c:pt>
                <c:pt idx="161">
                  <c:v>99.42158918371787</c:v>
                </c:pt>
                <c:pt idx="162">
                  <c:v>100.14460270407056</c:v>
                </c:pt>
                <c:pt idx="163">
                  <c:v>100.39765743619405</c:v>
                </c:pt>
                <c:pt idx="164">
                  <c:v>101.30142433663508</c:v>
                </c:pt>
                <c:pt idx="165">
                  <c:v>102.23411177789026</c:v>
                </c:pt>
                <c:pt idx="166">
                  <c:v>102.36425421155376</c:v>
                </c:pt>
                <c:pt idx="167">
                  <c:v>101.89429542332442</c:v>
                </c:pt>
                <c:pt idx="168">
                  <c:v>101.93767623454562</c:v>
                </c:pt>
                <c:pt idx="169">
                  <c:v>103.47769503289713</c:v>
                </c:pt>
                <c:pt idx="170">
                  <c:v>103.94765382112671</c:v>
                </c:pt>
                <c:pt idx="171">
                  <c:v>102.40763502277494</c:v>
                </c:pt>
                <c:pt idx="172">
                  <c:v>103.28971151760524</c:v>
                </c:pt>
                <c:pt idx="173">
                  <c:v>103.71628949461375</c:v>
                </c:pt>
                <c:pt idx="174">
                  <c:v>103.18848962475595</c:v>
                </c:pt>
                <c:pt idx="175">
                  <c:v>103.36201286964067</c:v>
                </c:pt>
                <c:pt idx="176">
                  <c:v>102.12565974983742</c:v>
                </c:pt>
                <c:pt idx="177">
                  <c:v>102.79806232376545</c:v>
                </c:pt>
                <c:pt idx="178">
                  <c:v>103.02219651507468</c:v>
                </c:pt>
                <c:pt idx="179">
                  <c:v>100.70132311474229</c:v>
                </c:pt>
                <c:pt idx="180">
                  <c:v>100.93991757645853</c:v>
                </c:pt>
                <c:pt idx="181">
                  <c:v>101.52555852794433</c:v>
                </c:pt>
                <c:pt idx="182">
                  <c:v>102.38594461716418</c:v>
                </c:pt>
                <c:pt idx="183">
                  <c:v>103.13064854312775</c:v>
                </c:pt>
                <c:pt idx="184">
                  <c:v>103.21741016557023</c:v>
                </c:pt>
                <c:pt idx="185">
                  <c:v>103.96934422673706</c:v>
                </c:pt>
                <c:pt idx="186">
                  <c:v>103.74521003542766</c:v>
                </c:pt>
                <c:pt idx="187">
                  <c:v>103.11618827272044</c:v>
                </c:pt>
                <c:pt idx="188">
                  <c:v>102.66068975489841</c:v>
                </c:pt>
                <c:pt idx="189">
                  <c:v>102.39317475236787</c:v>
                </c:pt>
                <c:pt idx="190">
                  <c:v>102.94266502783616</c:v>
                </c:pt>
                <c:pt idx="191">
                  <c:v>104.0344154435688</c:v>
                </c:pt>
                <c:pt idx="192">
                  <c:v>103.31140192321602</c:v>
                </c:pt>
                <c:pt idx="193">
                  <c:v>103.60783746656047</c:v>
                </c:pt>
                <c:pt idx="194">
                  <c:v>105.01771383124878</c:v>
                </c:pt>
                <c:pt idx="195">
                  <c:v>105.45152194346036</c:v>
                </c:pt>
                <c:pt idx="196">
                  <c:v>105.50936302508856</c:v>
                </c:pt>
                <c:pt idx="197">
                  <c:v>106.57942303521079</c:v>
                </c:pt>
                <c:pt idx="198">
                  <c:v>106.14561492299906</c:v>
                </c:pt>
                <c:pt idx="199">
                  <c:v>105.09724531848745</c:v>
                </c:pt>
                <c:pt idx="200">
                  <c:v>105.24184802255795</c:v>
                </c:pt>
                <c:pt idx="201">
                  <c:v>106.45651073675064</c:v>
                </c:pt>
                <c:pt idx="202">
                  <c:v>107.43980912443061</c:v>
                </c:pt>
                <c:pt idx="203">
                  <c:v>107.93868845347394</c:v>
                </c:pt>
                <c:pt idx="204">
                  <c:v>108.09775142795168</c:v>
                </c:pt>
                <c:pt idx="205">
                  <c:v>108.37249656568557</c:v>
                </c:pt>
                <c:pt idx="206">
                  <c:v>108.72677319065841</c:v>
                </c:pt>
                <c:pt idx="207">
                  <c:v>109.10997035644537</c:v>
                </c:pt>
                <c:pt idx="208">
                  <c:v>108.70508278504809</c:v>
                </c:pt>
                <c:pt idx="209">
                  <c:v>109.68838117272749</c:v>
                </c:pt>
                <c:pt idx="210">
                  <c:v>110.70783023642522</c:v>
                </c:pt>
                <c:pt idx="211">
                  <c:v>112.52982430771455</c:v>
                </c:pt>
                <c:pt idx="212">
                  <c:v>112.58043525413925</c:v>
                </c:pt>
                <c:pt idx="213">
                  <c:v>111.37300267514998</c:v>
                </c:pt>
                <c:pt idx="214">
                  <c:v>109.55823873906419</c:v>
                </c:pt>
                <c:pt idx="215">
                  <c:v>107.10722290506848</c:v>
                </c:pt>
                <c:pt idx="216">
                  <c:v>107.84469669582842</c:v>
                </c:pt>
                <c:pt idx="217">
                  <c:v>108.68339237943727</c:v>
                </c:pt>
                <c:pt idx="218">
                  <c:v>109.67392090232075</c:v>
                </c:pt>
                <c:pt idx="219">
                  <c:v>108.55324994577414</c:v>
                </c:pt>
                <c:pt idx="220">
                  <c:v>108.94367724676451</c:v>
                </c:pt>
                <c:pt idx="221">
                  <c:v>107.98929939989893</c:v>
                </c:pt>
                <c:pt idx="222">
                  <c:v>107.77239534379274</c:v>
                </c:pt>
                <c:pt idx="223">
                  <c:v>107.00600101221895</c:v>
                </c:pt>
                <c:pt idx="224">
                  <c:v>108.14836237437638</c:v>
                </c:pt>
                <c:pt idx="225">
                  <c:v>107.9025377774562</c:v>
                </c:pt>
                <c:pt idx="226">
                  <c:v>109.09551008603863</c:v>
                </c:pt>
                <c:pt idx="227">
                  <c:v>109.56546887426795</c:v>
                </c:pt>
                <c:pt idx="228">
                  <c:v>110.13664955534669</c:v>
                </c:pt>
                <c:pt idx="229">
                  <c:v>110.38247415226637</c:v>
                </c:pt>
                <c:pt idx="230">
                  <c:v>110.10049887932888</c:v>
                </c:pt>
                <c:pt idx="231">
                  <c:v>111.07656713180538</c:v>
                </c:pt>
                <c:pt idx="232">
                  <c:v>111.04764659099129</c:v>
                </c:pt>
                <c:pt idx="233">
                  <c:v>111.57544646084884</c:v>
                </c:pt>
                <c:pt idx="234">
                  <c:v>110.81628226447836</c:v>
                </c:pt>
                <c:pt idx="235">
                  <c:v>111.51760537922075</c:v>
                </c:pt>
                <c:pt idx="236">
                  <c:v>111.86465186898997</c:v>
                </c:pt>
                <c:pt idx="237">
                  <c:v>111.63328754247705</c:v>
                </c:pt>
                <c:pt idx="238">
                  <c:v>111.25009037668987</c:v>
                </c:pt>
                <c:pt idx="239">
                  <c:v>111.53929578483122</c:v>
                </c:pt>
                <c:pt idx="240">
                  <c:v>110.56322753235473</c:v>
                </c:pt>
                <c:pt idx="241">
                  <c:v>109.57992914467502</c:v>
                </c:pt>
                <c:pt idx="242">
                  <c:v>110.21618104258548</c:v>
                </c:pt>
                <c:pt idx="243">
                  <c:v>110.34632347624915</c:v>
                </c:pt>
                <c:pt idx="244">
                  <c:v>110.61383847877941</c:v>
                </c:pt>
                <c:pt idx="245">
                  <c:v>111.27901091750398</c:v>
                </c:pt>
                <c:pt idx="246">
                  <c:v>111.48868483840634</c:v>
                </c:pt>
                <c:pt idx="247">
                  <c:v>111.80681078736174</c:v>
                </c:pt>
                <c:pt idx="248">
                  <c:v>112.31292025160872</c:v>
                </c:pt>
                <c:pt idx="249">
                  <c:v>109.9342057696482</c:v>
                </c:pt>
                <c:pt idx="250">
                  <c:v>108.5170992697565</c:v>
                </c:pt>
                <c:pt idx="251">
                  <c:v>108.19174318559759</c:v>
                </c:pt>
                <c:pt idx="252">
                  <c:v>108.46648832333165</c:v>
                </c:pt>
                <c:pt idx="253">
                  <c:v>109.20396211409138</c:v>
                </c:pt>
                <c:pt idx="254">
                  <c:v>108.65447183862305</c:v>
                </c:pt>
                <c:pt idx="255">
                  <c:v>107.19398452751068</c:v>
                </c:pt>
                <c:pt idx="256">
                  <c:v>109.37025522377272</c:v>
                </c:pt>
                <c:pt idx="257">
                  <c:v>110.56322753235474</c:v>
                </c:pt>
                <c:pt idx="258">
                  <c:v>110.66444942520432</c:v>
                </c:pt>
                <c:pt idx="259">
                  <c:v>111.45976429759239</c:v>
                </c:pt>
                <c:pt idx="260">
                  <c:v>112.00925457306056</c:v>
                </c:pt>
                <c:pt idx="261">
                  <c:v>112.95640228472274</c:v>
                </c:pt>
                <c:pt idx="262">
                  <c:v>114.63379365194132</c:v>
                </c:pt>
                <c:pt idx="263">
                  <c:v>114.90853878967539</c:v>
                </c:pt>
                <c:pt idx="264">
                  <c:v>114.96637987130362</c:v>
                </c:pt>
                <c:pt idx="265">
                  <c:v>115.85568650133762</c:v>
                </c:pt>
                <c:pt idx="266">
                  <c:v>115.76169474369173</c:v>
                </c:pt>
                <c:pt idx="267">
                  <c:v>115.4580290651438</c:v>
                </c:pt>
                <c:pt idx="268">
                  <c:v>114.7422456799944</c:v>
                </c:pt>
                <c:pt idx="269">
                  <c:v>115.79061528450605</c:v>
                </c:pt>
                <c:pt idx="270">
                  <c:v>116.56423975128342</c:v>
                </c:pt>
              </c:numCache>
            </c:numRef>
          </c:val>
          <c:smooth val="0"/>
        </c:ser>
        <c:ser>
          <c:idx val="2"/>
          <c:order val="2"/>
          <c:tx>
            <c:strRef>
              <c:f>Sheet1!$BE$2</c:f>
              <c:strCache>
                <c:ptCount val="1"/>
                <c:pt idx="0">
                  <c:v>LSAP 3</c:v>
                </c:pt>
              </c:strCache>
            </c:strRef>
          </c:tx>
          <c:spPr>
            <a:ln w="28575">
              <a:solidFill>
                <a:srgbClr val="C00000"/>
              </a:solidFill>
            </a:ln>
          </c:spPr>
          <c:marker>
            <c:symbol val="none"/>
          </c:marker>
          <c:val>
            <c:numRef>
              <c:f>Sheet1!$BH$4:$BH$274</c:f>
              <c:numCache>
                <c:formatCode>General</c:formatCode>
                <c:ptCount val="271"/>
                <c:pt idx="0">
                  <c:v>92.630686634642529</c:v>
                </c:pt>
                <c:pt idx="1">
                  <c:v>90.675332014692913</c:v>
                </c:pt>
                <c:pt idx="2">
                  <c:v>90.093246679853067</c:v>
                </c:pt>
                <c:pt idx="3">
                  <c:v>90.166713760949406</c:v>
                </c:pt>
                <c:pt idx="4">
                  <c:v>89.516812658943195</c:v>
                </c:pt>
                <c:pt idx="5">
                  <c:v>88.217010454930929</c:v>
                </c:pt>
                <c:pt idx="6">
                  <c:v>87.996609211641697</c:v>
                </c:pt>
                <c:pt idx="7">
                  <c:v>86.838089855891269</c:v>
                </c:pt>
                <c:pt idx="8">
                  <c:v>89.002543091268706</c:v>
                </c:pt>
                <c:pt idx="9">
                  <c:v>89.963266459451802</c:v>
                </c:pt>
                <c:pt idx="10">
                  <c:v>89.782424413676154</c:v>
                </c:pt>
                <c:pt idx="11">
                  <c:v>89.098615428087157</c:v>
                </c:pt>
                <c:pt idx="12">
                  <c:v>87.50494489968915</c:v>
                </c:pt>
                <c:pt idx="13">
                  <c:v>88.019214467363881</c:v>
                </c:pt>
                <c:pt idx="14">
                  <c:v>88.663464255439351</c:v>
                </c:pt>
                <c:pt idx="15">
                  <c:v>87.521898841480365</c:v>
                </c:pt>
                <c:pt idx="16">
                  <c:v>88.352641989262494</c:v>
                </c:pt>
                <c:pt idx="17">
                  <c:v>88.307431477818554</c:v>
                </c:pt>
                <c:pt idx="18">
                  <c:v>91.669963266459348</c:v>
                </c:pt>
                <c:pt idx="19">
                  <c:v>91.206555524159313</c:v>
                </c:pt>
                <c:pt idx="20">
                  <c:v>91.376094942073948</c:v>
                </c:pt>
                <c:pt idx="21">
                  <c:v>92.353772252048287</c:v>
                </c:pt>
                <c:pt idx="22">
                  <c:v>89.742865216162713</c:v>
                </c:pt>
                <c:pt idx="23">
                  <c:v>89.935009889799332</c:v>
                </c:pt>
                <c:pt idx="24">
                  <c:v>90.240180842045717</c:v>
                </c:pt>
                <c:pt idx="25">
                  <c:v>91.200904210228813</c:v>
                </c:pt>
                <c:pt idx="26">
                  <c:v>91.517377790336198</c:v>
                </c:pt>
                <c:pt idx="27">
                  <c:v>91.528680418197169</c:v>
                </c:pt>
                <c:pt idx="28">
                  <c:v>92.009042102288475</c:v>
                </c:pt>
                <c:pt idx="29">
                  <c:v>91.946877649053363</c:v>
                </c:pt>
                <c:pt idx="30">
                  <c:v>91.732127719694759</c:v>
                </c:pt>
                <c:pt idx="31">
                  <c:v>91.313930488838594</c:v>
                </c:pt>
                <c:pt idx="32">
                  <c:v>88.471319581802888</c:v>
                </c:pt>
                <c:pt idx="33">
                  <c:v>88.550437976829286</c:v>
                </c:pt>
                <c:pt idx="34">
                  <c:v>89.765470471884498</c:v>
                </c:pt>
                <c:pt idx="35">
                  <c:v>89.002543091268677</c:v>
                </c:pt>
                <c:pt idx="36">
                  <c:v>89.200339078835782</c:v>
                </c:pt>
                <c:pt idx="37">
                  <c:v>87.617971178298859</c:v>
                </c:pt>
                <c:pt idx="38">
                  <c:v>90.658378072901428</c:v>
                </c:pt>
                <c:pt idx="39">
                  <c:v>90.291042667420129</c:v>
                </c:pt>
                <c:pt idx="40">
                  <c:v>91.653009324667849</c:v>
                </c:pt>
                <c:pt idx="41">
                  <c:v>90.952246397287311</c:v>
                </c:pt>
                <c:pt idx="42">
                  <c:v>89.228595648488238</c:v>
                </c:pt>
                <c:pt idx="43">
                  <c:v>89.805029669398337</c:v>
                </c:pt>
                <c:pt idx="44">
                  <c:v>89.279457473862578</c:v>
                </c:pt>
                <c:pt idx="45">
                  <c:v>89.047753602712774</c:v>
                </c:pt>
                <c:pt idx="46">
                  <c:v>88.460016953941761</c:v>
                </c:pt>
                <c:pt idx="47">
                  <c:v>89.968917773382287</c:v>
                </c:pt>
                <c:pt idx="48">
                  <c:v>89.946312517660289</c:v>
                </c:pt>
                <c:pt idx="49">
                  <c:v>89.827634925120066</c:v>
                </c:pt>
                <c:pt idx="50">
                  <c:v>88.770839220118646</c:v>
                </c:pt>
                <c:pt idx="51">
                  <c:v>89.313365357445548</c:v>
                </c:pt>
                <c:pt idx="52">
                  <c:v>89.448996891777327</c:v>
                </c:pt>
                <c:pt idx="53">
                  <c:v>89.143825939530913</c:v>
                </c:pt>
                <c:pt idx="54">
                  <c:v>89.076010172364846</c:v>
                </c:pt>
                <c:pt idx="55">
                  <c:v>90.878779316190588</c:v>
                </c:pt>
                <c:pt idx="56">
                  <c:v>91.274371291325181</c:v>
                </c:pt>
                <c:pt idx="57">
                  <c:v>91.43825939530953</c:v>
                </c:pt>
                <c:pt idx="58">
                  <c:v>91.534331732127526</c:v>
                </c:pt>
                <c:pt idx="59">
                  <c:v>91.014410850522708</c:v>
                </c:pt>
                <c:pt idx="60">
                  <c:v>90.709239898276323</c:v>
                </c:pt>
                <c:pt idx="61">
                  <c:v>89.776773099745654</c:v>
                </c:pt>
                <c:pt idx="62">
                  <c:v>90.822266176885847</c:v>
                </c:pt>
                <c:pt idx="63">
                  <c:v>91.217858152020156</c:v>
                </c:pt>
                <c:pt idx="64">
                  <c:v>91.025713478383679</c:v>
                </c:pt>
                <c:pt idx="65">
                  <c:v>91.206555524159342</c:v>
                </c:pt>
                <c:pt idx="66">
                  <c:v>91.443910709240058</c:v>
                </c:pt>
                <c:pt idx="67">
                  <c:v>91.59084487143258</c:v>
                </c:pt>
                <c:pt idx="68">
                  <c:v>91.020062164452938</c:v>
                </c:pt>
                <c:pt idx="69">
                  <c:v>90.443628143543336</c:v>
                </c:pt>
                <c:pt idx="70">
                  <c:v>90.680983328623654</c:v>
                </c:pt>
                <c:pt idx="71">
                  <c:v>91.387397569934919</c:v>
                </c:pt>
                <c:pt idx="72">
                  <c:v>91.398700197795705</c:v>
                </c:pt>
                <c:pt idx="73">
                  <c:v>91.602147499293551</c:v>
                </c:pt>
                <c:pt idx="74">
                  <c:v>92.721107657530339</c:v>
                </c:pt>
                <c:pt idx="75">
                  <c:v>92.585476123198347</c:v>
                </c:pt>
                <c:pt idx="76">
                  <c:v>94.4108505227465</c:v>
                </c:pt>
                <c:pt idx="77">
                  <c:v>94.416501836677</c:v>
                </c:pt>
                <c:pt idx="78">
                  <c:v>94.563435998869679</c:v>
                </c:pt>
                <c:pt idx="79">
                  <c:v>94.23000847697088</c:v>
                </c:pt>
                <c:pt idx="80">
                  <c:v>93.851370443627971</c:v>
                </c:pt>
                <c:pt idx="81">
                  <c:v>93.517942921729286</c:v>
                </c:pt>
                <c:pt idx="82">
                  <c:v>95.241593670528587</c:v>
                </c:pt>
                <c:pt idx="83">
                  <c:v>95.710652726758951</c:v>
                </c:pt>
                <c:pt idx="84">
                  <c:v>95.597626448149441</c:v>
                </c:pt>
                <c:pt idx="85">
                  <c:v>96.253178864085697</c:v>
                </c:pt>
                <c:pt idx="86">
                  <c:v>98.219836111895958</c:v>
                </c:pt>
                <c:pt idx="87">
                  <c:v>97.722520486012996</c:v>
                </c:pt>
                <c:pt idx="88">
                  <c:v>97.897711217858088</c:v>
                </c:pt>
                <c:pt idx="89">
                  <c:v>97.829895450692248</c:v>
                </c:pt>
                <c:pt idx="90">
                  <c:v>100</c:v>
                </c:pt>
                <c:pt idx="91">
                  <c:v>100.03390788358278</c:v>
                </c:pt>
                <c:pt idx="92">
                  <c:v>99.915230291042846</c:v>
                </c:pt>
                <c:pt idx="93">
                  <c:v>99.954789488556102</c:v>
                </c:pt>
                <c:pt idx="94">
                  <c:v>99.988697372138958</c:v>
                </c:pt>
                <c:pt idx="95">
                  <c:v>99.903927663181676</c:v>
                </c:pt>
                <c:pt idx="96">
                  <c:v>100.34473014975966</c:v>
                </c:pt>
                <c:pt idx="97">
                  <c:v>99.587454083074306</c:v>
                </c:pt>
                <c:pt idx="98">
                  <c:v>99.683526419892615</c:v>
                </c:pt>
                <c:pt idx="99">
                  <c:v>98.937552981068336</c:v>
                </c:pt>
                <c:pt idx="100">
                  <c:v>100.45775642836956</c:v>
                </c:pt>
                <c:pt idx="101">
                  <c:v>100.0904210228878</c:v>
                </c:pt>
                <c:pt idx="102">
                  <c:v>100.77988132240719</c:v>
                </c:pt>
                <c:pt idx="103">
                  <c:v>100.34473014975966</c:v>
                </c:pt>
                <c:pt idx="104">
                  <c:v>100.58208533484019</c:v>
                </c:pt>
                <c:pt idx="105">
                  <c:v>101.52585476123197</c:v>
                </c:pt>
                <c:pt idx="106">
                  <c:v>100.63859847414521</c:v>
                </c:pt>
                <c:pt idx="107">
                  <c:v>100.35038146369014</c:v>
                </c:pt>
                <c:pt idx="108">
                  <c:v>99.74569087312797</c:v>
                </c:pt>
                <c:pt idx="109">
                  <c:v>99.751342187058285</c:v>
                </c:pt>
                <c:pt idx="110">
                  <c:v>100.06216445323548</c:v>
                </c:pt>
                <c:pt idx="111">
                  <c:v>99.446171234812127</c:v>
                </c:pt>
                <c:pt idx="112">
                  <c:v>98.197230856173988</c:v>
                </c:pt>
                <c:pt idx="113">
                  <c:v>98.688895168126308</c:v>
                </c:pt>
                <c:pt idx="114">
                  <c:v>99.067533201469317</c:v>
                </c:pt>
                <c:pt idx="115">
                  <c:v>98.59847414523874</c:v>
                </c:pt>
                <c:pt idx="116">
                  <c:v>97.428652161627554</c:v>
                </c:pt>
                <c:pt idx="117">
                  <c:v>97.558632382028534</c:v>
                </c:pt>
                <c:pt idx="118">
                  <c:v>96.603560327776179</c:v>
                </c:pt>
                <c:pt idx="119">
                  <c:v>96.162757841197958</c:v>
                </c:pt>
                <c:pt idx="120">
                  <c:v>96.807007629273826</c:v>
                </c:pt>
                <c:pt idx="121">
                  <c:v>96.744843176038401</c:v>
                </c:pt>
                <c:pt idx="122">
                  <c:v>96.564001130262753</c:v>
                </c:pt>
                <c:pt idx="123">
                  <c:v>96.756145803899358</c:v>
                </c:pt>
                <c:pt idx="124">
                  <c:v>97.151737779033368</c:v>
                </c:pt>
                <c:pt idx="125">
                  <c:v>96.948290477536005</c:v>
                </c:pt>
                <c:pt idx="126">
                  <c:v>94.670810963548988</c:v>
                </c:pt>
                <c:pt idx="127">
                  <c:v>95.122916077987867</c:v>
                </c:pt>
                <c:pt idx="128">
                  <c:v>96.92003390788355</c:v>
                </c:pt>
                <c:pt idx="129">
                  <c:v>96.863520768578667</c:v>
                </c:pt>
                <c:pt idx="130">
                  <c:v>97.541678440237504</c:v>
                </c:pt>
                <c:pt idx="131">
                  <c:v>97.818592822831036</c:v>
                </c:pt>
                <c:pt idx="132">
                  <c:v>97.818592822831036</c:v>
                </c:pt>
                <c:pt idx="133">
                  <c:v>97.473862673071451</c:v>
                </c:pt>
                <c:pt idx="134">
                  <c:v>97.773382311387124</c:v>
                </c:pt>
                <c:pt idx="135">
                  <c:v>96.852218140717682</c:v>
                </c:pt>
                <c:pt idx="136">
                  <c:v>96.903079966092093</c:v>
                </c:pt>
                <c:pt idx="137">
                  <c:v>98.016388810398198</c:v>
                </c:pt>
                <c:pt idx="138">
                  <c:v>97.406046905905626</c:v>
                </c:pt>
                <c:pt idx="139">
                  <c:v>97.666007346707943</c:v>
                </c:pt>
                <c:pt idx="140">
                  <c:v>98.977112178581237</c:v>
                </c:pt>
                <c:pt idx="141">
                  <c:v>98.875388527832371</c:v>
                </c:pt>
                <c:pt idx="142">
                  <c:v>98.462842610907003</c:v>
                </c:pt>
                <c:pt idx="143">
                  <c:v>97.004803616840903</c:v>
                </c:pt>
                <c:pt idx="144">
                  <c:v>97.609494207403188</c:v>
                </c:pt>
                <c:pt idx="145">
                  <c:v>96.688330036733134</c:v>
                </c:pt>
                <c:pt idx="146">
                  <c:v>97.264764057643376</c:v>
                </c:pt>
                <c:pt idx="147">
                  <c:v>95.834981633229688</c:v>
                </c:pt>
                <c:pt idx="148">
                  <c:v>95.721955354619908</c:v>
                </c:pt>
                <c:pt idx="149">
                  <c:v>96.174060469059029</c:v>
                </c:pt>
                <c:pt idx="150">
                  <c:v>96.383159084487133</c:v>
                </c:pt>
                <c:pt idx="151">
                  <c:v>96.886126024300637</c:v>
                </c:pt>
                <c:pt idx="152">
                  <c:v>96.614862955637165</c:v>
                </c:pt>
                <c:pt idx="153">
                  <c:v>97.083922011867742</c:v>
                </c:pt>
                <c:pt idx="154">
                  <c:v>95.891494772534458</c:v>
                </c:pt>
                <c:pt idx="155">
                  <c:v>95.902797400395571</c:v>
                </c:pt>
                <c:pt idx="156">
                  <c:v>95.970613167561439</c:v>
                </c:pt>
                <c:pt idx="157">
                  <c:v>94.416501836677014</c:v>
                </c:pt>
                <c:pt idx="158">
                  <c:v>94.246962418762365</c:v>
                </c:pt>
                <c:pt idx="159">
                  <c:v>93.014975981916038</c:v>
                </c:pt>
                <c:pt idx="160">
                  <c:v>93.817462560045328</c:v>
                </c:pt>
                <c:pt idx="161">
                  <c:v>93.783554676462273</c:v>
                </c:pt>
                <c:pt idx="162">
                  <c:v>93.851370443627971</c:v>
                </c:pt>
                <c:pt idx="163">
                  <c:v>94.020909861542791</c:v>
                </c:pt>
                <c:pt idx="164">
                  <c:v>93.580107374964498</c:v>
                </c:pt>
                <c:pt idx="165">
                  <c:v>94.704718847131858</c:v>
                </c:pt>
                <c:pt idx="166">
                  <c:v>95.439389658095493</c:v>
                </c:pt>
                <c:pt idx="167">
                  <c:v>94.636903079966075</c:v>
                </c:pt>
                <c:pt idx="168">
                  <c:v>93.18451539983046</c:v>
                </c:pt>
                <c:pt idx="169">
                  <c:v>93.037581237637738</c:v>
                </c:pt>
                <c:pt idx="170">
                  <c:v>93.936140152585224</c:v>
                </c:pt>
                <c:pt idx="171">
                  <c:v>93.557502119242713</c:v>
                </c:pt>
                <c:pt idx="172">
                  <c:v>94.829047753602467</c:v>
                </c:pt>
                <c:pt idx="173">
                  <c:v>93.845719129697642</c:v>
                </c:pt>
                <c:pt idx="174">
                  <c:v>94.343034755580618</c:v>
                </c:pt>
                <c:pt idx="175">
                  <c:v>95.162475275501308</c:v>
                </c:pt>
                <c:pt idx="176">
                  <c:v>95.122916077987867</c:v>
                </c:pt>
                <c:pt idx="177">
                  <c:v>95.552415936705259</c:v>
                </c:pt>
                <c:pt idx="178">
                  <c:v>95.337666007346726</c:v>
                </c:pt>
                <c:pt idx="179">
                  <c:v>95.688047471037009</c:v>
                </c:pt>
                <c:pt idx="180">
                  <c:v>95.320712065555085</c:v>
                </c:pt>
                <c:pt idx="181">
                  <c:v>94.371291325233116</c:v>
                </c:pt>
                <c:pt idx="182">
                  <c:v>93.619666572478081</c:v>
                </c:pt>
                <c:pt idx="183">
                  <c:v>93.41056795705002</c:v>
                </c:pt>
                <c:pt idx="184">
                  <c:v>93.857021757558456</c:v>
                </c:pt>
                <c:pt idx="185">
                  <c:v>94.936422718282003</c:v>
                </c:pt>
                <c:pt idx="186">
                  <c:v>94.410850522746529</c:v>
                </c:pt>
                <c:pt idx="187">
                  <c:v>94.738626730714898</c:v>
                </c:pt>
                <c:pt idx="188">
                  <c:v>94.574738626730465</c:v>
                </c:pt>
                <c:pt idx="189">
                  <c:v>94.87425826504662</c:v>
                </c:pt>
                <c:pt idx="190">
                  <c:v>94.450409720259955</c:v>
                </c:pt>
                <c:pt idx="191">
                  <c:v>94.201751907318467</c:v>
                </c:pt>
                <c:pt idx="192">
                  <c:v>93.195818027691175</c:v>
                </c:pt>
                <c:pt idx="193">
                  <c:v>93.224074597343872</c:v>
                </c:pt>
                <c:pt idx="194">
                  <c:v>92.96976547047187</c:v>
                </c:pt>
                <c:pt idx="195">
                  <c:v>92.427239333144954</c:v>
                </c:pt>
                <c:pt idx="196">
                  <c:v>90.957897711217896</c:v>
                </c:pt>
                <c:pt idx="197">
                  <c:v>90.658378072901471</c:v>
                </c:pt>
                <c:pt idx="198">
                  <c:v>89.177733823113684</c:v>
                </c:pt>
                <c:pt idx="199">
                  <c:v>89.211641706696781</c:v>
                </c:pt>
                <c:pt idx="200">
                  <c:v>88.88386549872844</c:v>
                </c:pt>
                <c:pt idx="201">
                  <c:v>89.663746821135888</c:v>
                </c:pt>
                <c:pt idx="202">
                  <c:v>91.296976547047194</c:v>
                </c:pt>
                <c:pt idx="203">
                  <c:v>90.178016388810349</c:v>
                </c:pt>
                <c:pt idx="204">
                  <c:v>89.183385137044027</c:v>
                </c:pt>
                <c:pt idx="205">
                  <c:v>88.855608929075999</c:v>
                </c:pt>
                <c:pt idx="206">
                  <c:v>88.861260243006527</c:v>
                </c:pt>
                <c:pt idx="207">
                  <c:v>89.00254309126872</c:v>
                </c:pt>
                <c:pt idx="208">
                  <c:v>89.00254309126872</c:v>
                </c:pt>
                <c:pt idx="209">
                  <c:v>89.013845719129648</c:v>
                </c:pt>
                <c:pt idx="210">
                  <c:v>89.013845719129648</c:v>
                </c:pt>
                <c:pt idx="211">
                  <c:v>89.115569369878642</c:v>
                </c:pt>
                <c:pt idx="212">
                  <c:v>89.177733823113684</c:v>
                </c:pt>
                <c:pt idx="213">
                  <c:v>89.951963831590845</c:v>
                </c:pt>
                <c:pt idx="214">
                  <c:v>89.765470471884541</c:v>
                </c:pt>
                <c:pt idx="215">
                  <c:v>89.895450692285948</c:v>
                </c:pt>
                <c:pt idx="216">
                  <c:v>90.002825656965229</c:v>
                </c:pt>
                <c:pt idx="217">
                  <c:v>90.680983328623668</c:v>
                </c:pt>
                <c:pt idx="218">
                  <c:v>91.059621361966663</c:v>
                </c:pt>
                <c:pt idx="219">
                  <c:v>90.844871432608059</c:v>
                </c:pt>
                <c:pt idx="220">
                  <c:v>91.20090421022887</c:v>
                </c:pt>
                <c:pt idx="221">
                  <c:v>90.765753037580964</c:v>
                </c:pt>
                <c:pt idx="222">
                  <c:v>90.675332014692927</c:v>
                </c:pt>
                <c:pt idx="223">
                  <c:v>90.178016388810349</c:v>
                </c:pt>
                <c:pt idx="224">
                  <c:v>90.771404351511649</c:v>
                </c:pt>
                <c:pt idx="225">
                  <c:v>90.12715456343598</c:v>
                </c:pt>
                <c:pt idx="226">
                  <c:v>90.471884713195749</c:v>
                </c:pt>
                <c:pt idx="227">
                  <c:v>89.059056230573589</c:v>
                </c:pt>
                <c:pt idx="228">
                  <c:v>87.793161910144107</c:v>
                </c:pt>
              </c:numCache>
            </c:numRef>
          </c:val>
          <c:smooth val="0"/>
        </c:ser>
        <c:ser>
          <c:idx val="3"/>
          <c:order val="3"/>
          <c:tx>
            <c:v>LASP 4</c:v>
          </c:tx>
          <c:spPr>
            <a:ln w="28575">
              <a:solidFill>
                <a:schemeClr val="bg1">
                  <a:lumMod val="65000"/>
                </a:schemeClr>
              </a:solidFill>
            </a:ln>
          </c:spPr>
          <c:marker>
            <c:symbol val="none"/>
          </c:marker>
          <c:val>
            <c:numRef>
              <c:f>Sheet1!$BM$4:$BM$274</c:f>
              <c:numCache>
                <c:formatCode>General</c:formatCode>
                <c:ptCount val="271"/>
                <c:pt idx="0">
                  <c:v>93.957739100063989</c:v>
                </c:pt>
                <c:pt idx="1">
                  <c:v>93.759823039757833</c:v>
                </c:pt>
                <c:pt idx="2">
                  <c:v>93.946096978869534</c:v>
                </c:pt>
                <c:pt idx="3">
                  <c:v>94.190581523953441</c:v>
                </c:pt>
                <c:pt idx="4">
                  <c:v>94.341929099481902</c:v>
                </c:pt>
                <c:pt idx="5">
                  <c:v>93.754001979160577</c:v>
                </c:pt>
                <c:pt idx="6">
                  <c:v>93.160253798242266</c:v>
                </c:pt>
                <c:pt idx="7">
                  <c:v>93.404738343326088</c:v>
                </c:pt>
                <c:pt idx="8">
                  <c:v>94.132370917980879</c:v>
                </c:pt>
                <c:pt idx="9">
                  <c:v>94.144013039175888</c:v>
                </c:pt>
                <c:pt idx="10">
                  <c:v>94.353571220676358</c:v>
                </c:pt>
                <c:pt idx="11">
                  <c:v>95.506141218930082</c:v>
                </c:pt>
                <c:pt idx="12">
                  <c:v>95.366435764596289</c:v>
                </c:pt>
                <c:pt idx="13">
                  <c:v>97.246638337505019</c:v>
                </c:pt>
                <c:pt idx="14">
                  <c:v>97.252459398102332</c:v>
                </c:pt>
                <c:pt idx="15">
                  <c:v>97.40380697363058</c:v>
                </c:pt>
                <c:pt idx="16">
                  <c:v>97.060364398393403</c:v>
                </c:pt>
                <c:pt idx="17">
                  <c:v>96.670353338378249</c:v>
                </c:pt>
                <c:pt idx="18">
                  <c:v>96.326910763141029</c:v>
                </c:pt>
                <c:pt idx="19">
                  <c:v>98.102334245299389</c:v>
                </c:pt>
                <c:pt idx="20">
                  <c:v>98.585482274870458</c:v>
                </c:pt>
                <c:pt idx="21">
                  <c:v>98.469061062925647</c:v>
                </c:pt>
                <c:pt idx="22">
                  <c:v>99.144304092205587</c:v>
                </c:pt>
                <c:pt idx="23">
                  <c:v>101.17003318004538</c:v>
                </c:pt>
                <c:pt idx="24">
                  <c:v>100.65777984748792</c:v>
                </c:pt>
                <c:pt idx="25">
                  <c:v>100.83823272600252</c:v>
                </c:pt>
                <c:pt idx="26">
                  <c:v>100.76837999883577</c:v>
                </c:pt>
                <c:pt idx="27">
                  <c:v>103.00366726817639</c:v>
                </c:pt>
                <c:pt idx="28">
                  <c:v>103.03859363175968</c:v>
                </c:pt>
                <c:pt idx="29">
                  <c:v>102.91635135921777</c:v>
                </c:pt>
                <c:pt idx="30">
                  <c:v>102.95709878339832</c:v>
                </c:pt>
                <c:pt idx="31">
                  <c:v>102.99202514698175</c:v>
                </c:pt>
                <c:pt idx="32">
                  <c:v>102.90470923802314</c:v>
                </c:pt>
                <c:pt idx="33">
                  <c:v>103.35875196460788</c:v>
                </c:pt>
                <c:pt idx="34">
                  <c:v>102.57872984457765</c:v>
                </c:pt>
                <c:pt idx="35">
                  <c:v>102.67768787473055</c:v>
                </c:pt>
                <c:pt idx="36">
                  <c:v>101.90930787589481</c:v>
                </c:pt>
                <c:pt idx="37">
                  <c:v>103.47517317655246</c:v>
                </c:pt>
                <c:pt idx="38">
                  <c:v>103.09680423773209</c:v>
                </c:pt>
                <c:pt idx="39">
                  <c:v>103.80697363059545</c:v>
                </c:pt>
                <c:pt idx="40">
                  <c:v>103.35875196460788</c:v>
                </c:pt>
                <c:pt idx="41">
                  <c:v>103.60323650969204</c:v>
                </c:pt>
                <c:pt idx="42">
                  <c:v>104.57535362943125</c:v>
                </c:pt>
                <c:pt idx="43">
                  <c:v>103.66144711566417</c:v>
                </c:pt>
                <c:pt idx="44">
                  <c:v>103.36457302520535</c:v>
                </c:pt>
                <c:pt idx="45">
                  <c:v>102.7417195413007</c:v>
                </c:pt>
                <c:pt idx="46">
                  <c:v>102.74754060189792</c:v>
                </c:pt>
                <c:pt idx="47">
                  <c:v>103.06769893474592</c:v>
                </c:pt>
                <c:pt idx="48">
                  <c:v>102.4332033296468</c:v>
                </c:pt>
                <c:pt idx="49">
                  <c:v>101.14674893765614</c:v>
                </c:pt>
                <c:pt idx="50">
                  <c:v>101.65318120961638</c:v>
                </c:pt>
                <c:pt idx="51">
                  <c:v>102.04319226963152</c:v>
                </c:pt>
                <c:pt idx="52">
                  <c:v>101.56004424006053</c:v>
                </c:pt>
                <c:pt idx="53">
                  <c:v>100.35508469643143</c:v>
                </c:pt>
                <c:pt idx="54">
                  <c:v>100.48896909016837</c:v>
                </c:pt>
                <c:pt idx="55">
                  <c:v>99.505209849234532</c:v>
                </c:pt>
                <c:pt idx="56">
                  <c:v>99.051167122649659</c:v>
                </c:pt>
                <c:pt idx="57">
                  <c:v>99.7147680307352</c:v>
                </c:pt>
                <c:pt idx="58">
                  <c:v>99.650736364165354</c:v>
                </c:pt>
                <c:pt idx="59">
                  <c:v>99.464462425053867</c:v>
                </c:pt>
                <c:pt idx="60">
                  <c:v>99.662378485360009</c:v>
                </c:pt>
                <c:pt idx="61">
                  <c:v>100.06985272716688</c:v>
                </c:pt>
                <c:pt idx="62">
                  <c:v>99.860294545666207</c:v>
                </c:pt>
                <c:pt idx="63">
                  <c:v>97.514407124978163</c:v>
                </c:pt>
                <c:pt idx="64">
                  <c:v>97.980091972757378</c:v>
                </c:pt>
                <c:pt idx="65">
                  <c:v>99.831189242680011</c:v>
                </c:pt>
                <c:pt idx="66">
                  <c:v>99.772978636707364</c:v>
                </c:pt>
                <c:pt idx="67">
                  <c:v>100.47150590837664</c:v>
                </c:pt>
                <c:pt idx="68">
                  <c:v>100.75673787764102</c:v>
                </c:pt>
                <c:pt idx="69">
                  <c:v>100.75673787764102</c:v>
                </c:pt>
                <c:pt idx="70">
                  <c:v>100.40165318120984</c:v>
                </c:pt>
                <c:pt idx="71">
                  <c:v>100.71016939286336</c:v>
                </c:pt>
                <c:pt idx="72">
                  <c:v>99.761336515513108</c:v>
                </c:pt>
                <c:pt idx="73">
                  <c:v>99.813726060888285</c:v>
                </c:pt>
                <c:pt idx="74">
                  <c:v>100.96047499854473</c:v>
                </c:pt>
                <c:pt idx="75">
                  <c:v>100.33180045404272</c:v>
                </c:pt>
                <c:pt idx="76">
                  <c:v>100.59956924151604</c:v>
                </c:pt>
                <c:pt idx="77">
                  <c:v>101.95005530007566</c:v>
                </c:pt>
                <c:pt idx="78">
                  <c:v>101.84527620932532</c:v>
                </c:pt>
                <c:pt idx="79">
                  <c:v>101.4203387857266</c:v>
                </c:pt>
                <c:pt idx="80">
                  <c:v>99.918505151638612</c:v>
                </c:pt>
                <c:pt idx="81">
                  <c:v>100.54135863554339</c:v>
                </c:pt>
                <c:pt idx="82">
                  <c:v>99.592525758193133</c:v>
                </c:pt>
                <c:pt idx="83">
                  <c:v>100.18627393911169</c:v>
                </c:pt>
                <c:pt idx="84">
                  <c:v>98.713545608009767</c:v>
                </c:pt>
                <c:pt idx="85">
                  <c:v>98.597124396064956</c:v>
                </c:pt>
                <c:pt idx="86">
                  <c:v>99.062809243844228</c:v>
                </c:pt>
                <c:pt idx="87">
                  <c:v>99.278188485942167</c:v>
                </c:pt>
                <c:pt idx="88">
                  <c:v>99.796262879096574</c:v>
                </c:pt>
                <c:pt idx="89">
                  <c:v>99.516851970428988</c:v>
                </c:pt>
                <c:pt idx="90">
                  <c:v>100</c:v>
                </c:pt>
                <c:pt idx="91">
                  <c:v>98.771756213982158</c:v>
                </c:pt>
                <c:pt idx="92">
                  <c:v>98.783398335176528</c:v>
                </c:pt>
                <c:pt idx="93">
                  <c:v>98.85325106234356</c:v>
                </c:pt>
                <c:pt idx="94">
                  <c:v>97.252459398102332</c:v>
                </c:pt>
                <c:pt idx="95">
                  <c:v>97.077827580185101</c:v>
                </c:pt>
                <c:pt idx="96">
                  <c:v>95.808836369986366</c:v>
                </c:pt>
                <c:pt idx="97">
                  <c:v>96.635426974794598</c:v>
                </c:pt>
                <c:pt idx="98">
                  <c:v>96.600500611211373</c:v>
                </c:pt>
                <c:pt idx="99">
                  <c:v>96.670353338378249</c:v>
                </c:pt>
                <c:pt idx="100">
                  <c:v>96.844985156295479</c:v>
                </c:pt>
                <c:pt idx="101">
                  <c:v>96.390942429710691</c:v>
                </c:pt>
                <c:pt idx="102">
                  <c:v>97.549333488561601</c:v>
                </c:pt>
                <c:pt idx="103">
                  <c:v>98.306071366202858</c:v>
                </c:pt>
                <c:pt idx="104">
                  <c:v>97.479480761394683</c:v>
                </c:pt>
                <c:pt idx="105">
                  <c:v>95.98346818790381</c:v>
                </c:pt>
                <c:pt idx="106">
                  <c:v>95.832120612375562</c:v>
                </c:pt>
                <c:pt idx="107">
                  <c:v>96.757669247337063</c:v>
                </c:pt>
                <c:pt idx="108">
                  <c:v>96.367658187321709</c:v>
                </c:pt>
                <c:pt idx="109">
                  <c:v>97.677396821700697</c:v>
                </c:pt>
                <c:pt idx="110">
                  <c:v>96.664532277780765</c:v>
                </c:pt>
                <c:pt idx="111">
                  <c:v>97.176785610338158</c:v>
                </c:pt>
                <c:pt idx="112">
                  <c:v>98.020839396938058</c:v>
                </c:pt>
                <c:pt idx="113">
                  <c:v>97.980091972757378</c:v>
                </c:pt>
                <c:pt idx="114">
                  <c:v>98.422492578147711</c:v>
                </c:pt>
                <c:pt idx="115">
                  <c:v>98.201292275452573</c:v>
                </c:pt>
                <c:pt idx="116">
                  <c:v>98.562198032481135</c:v>
                </c:pt>
                <c:pt idx="117">
                  <c:v>98.183829093660819</c:v>
                </c:pt>
                <c:pt idx="118">
                  <c:v>97.205890913324168</c:v>
                </c:pt>
                <c:pt idx="119">
                  <c:v>96.431689853891356</c:v>
                </c:pt>
                <c:pt idx="120">
                  <c:v>96.21631061179346</c:v>
                </c:pt>
                <c:pt idx="121">
                  <c:v>96.676174398975448</c:v>
                </c:pt>
                <c:pt idx="122">
                  <c:v>97.787996973048493</c:v>
                </c:pt>
                <c:pt idx="123">
                  <c:v>97.246638337505019</c:v>
                </c:pt>
                <c:pt idx="124">
                  <c:v>97.584259852145067</c:v>
                </c:pt>
                <c:pt idx="125">
                  <c:v>97.415449094825064</c:v>
                </c:pt>
                <c:pt idx="126">
                  <c:v>97.723965306478789</c:v>
                </c:pt>
                <c:pt idx="127">
                  <c:v>97.287385761685769</c:v>
                </c:pt>
                <c:pt idx="128">
                  <c:v>97.031259095407407</c:v>
                </c:pt>
                <c:pt idx="129">
                  <c:v>95.995110309098322</c:v>
                </c:pt>
                <c:pt idx="130">
                  <c:v>96.024215612084518</c:v>
                </c:pt>
                <c:pt idx="131">
                  <c:v>95.762267885208828</c:v>
                </c:pt>
                <c:pt idx="132">
                  <c:v>95.203446067873571</c:v>
                </c:pt>
                <c:pt idx="133">
                  <c:v>93.689970312590575</c:v>
                </c:pt>
                <c:pt idx="134">
                  <c:v>93.381454100937191</c:v>
                </c:pt>
                <c:pt idx="135">
                  <c:v>91.856336224459781</c:v>
                </c:pt>
                <c:pt idx="136">
                  <c:v>91.891262588043716</c:v>
                </c:pt>
                <c:pt idx="137">
                  <c:v>91.553641073403384</c:v>
                </c:pt>
                <c:pt idx="138">
                  <c:v>92.356947435822789</c:v>
                </c:pt>
                <c:pt idx="139">
                  <c:v>94.039233948425405</c:v>
                </c:pt>
                <c:pt idx="140">
                  <c:v>92.886663950171723</c:v>
                </c:pt>
                <c:pt idx="141">
                  <c:v>91.862157285057336</c:v>
                </c:pt>
                <c:pt idx="142">
                  <c:v>91.524535770417373</c:v>
                </c:pt>
                <c:pt idx="143">
                  <c:v>91.530356831014558</c:v>
                </c:pt>
                <c:pt idx="144">
                  <c:v>91.675883345945579</c:v>
                </c:pt>
                <c:pt idx="145">
                  <c:v>91.675883345945579</c:v>
                </c:pt>
                <c:pt idx="146">
                  <c:v>91.68752546714029</c:v>
                </c:pt>
                <c:pt idx="147">
                  <c:v>91.792304557890418</c:v>
                </c:pt>
              </c:numCache>
            </c:numRef>
          </c:val>
          <c:smooth val="0"/>
        </c:ser>
        <c:dLbls>
          <c:showLegendKey val="0"/>
          <c:showVal val="0"/>
          <c:showCatName val="0"/>
          <c:showSerName val="0"/>
          <c:showPercent val="0"/>
          <c:showBubbleSize val="0"/>
        </c:dLbls>
        <c:marker val="1"/>
        <c:smooth val="0"/>
        <c:axId val="95703040"/>
        <c:axId val="95704576"/>
      </c:lineChart>
      <c:catAx>
        <c:axId val="95703040"/>
        <c:scaling>
          <c:orientation val="minMax"/>
        </c:scaling>
        <c:delete val="0"/>
        <c:axPos val="b"/>
        <c:majorTickMark val="out"/>
        <c:minorTickMark val="none"/>
        <c:tickLblPos val="nextTo"/>
        <c:crossAx val="95704576"/>
        <c:crosses val="autoZero"/>
        <c:auto val="1"/>
        <c:lblAlgn val="ctr"/>
        <c:lblOffset val="100"/>
        <c:tickLblSkip val="90"/>
        <c:tickMarkSkip val="30"/>
        <c:noMultiLvlLbl val="0"/>
      </c:catAx>
      <c:valAx>
        <c:axId val="95704576"/>
        <c:scaling>
          <c:orientation val="minMax"/>
          <c:max val="140"/>
          <c:min val="60"/>
        </c:scaling>
        <c:delete val="0"/>
        <c:axPos val="l"/>
        <c:majorGridlines>
          <c:spPr>
            <a:ln>
              <a:solidFill>
                <a:schemeClr val="tx1"/>
              </a:solidFill>
            </a:ln>
          </c:spPr>
        </c:majorGridlines>
        <c:numFmt formatCode="#,##0" sourceLinked="0"/>
        <c:majorTickMark val="out"/>
        <c:minorTickMark val="none"/>
        <c:tickLblPos val="nextTo"/>
        <c:crossAx val="95703040"/>
        <c:crosses val="autoZero"/>
        <c:crossBetween val="between"/>
        <c:majorUnit val="20"/>
      </c:valAx>
      <c:spPr>
        <a:ln>
          <a:solidFill>
            <a:schemeClr val="tx1"/>
          </a:solidFill>
        </a:ln>
      </c:spPr>
    </c:plotArea>
    <c:legend>
      <c:legendPos val="r"/>
      <c:layout>
        <c:manualLayout>
          <c:xMode val="edge"/>
          <c:yMode val="edge"/>
          <c:x val="0.10139598204430053"/>
          <c:y val="0.21847421645823803"/>
          <c:w val="0.53026635559443958"/>
          <c:h val="0.14848676084607157"/>
        </c:manualLayout>
      </c:layout>
      <c:overlay val="0"/>
    </c:legend>
    <c:plotVisOnly val="1"/>
    <c:dispBlanksAs val="gap"/>
    <c:showDLblsOverMax val="0"/>
  </c:chart>
  <c:spPr>
    <a:ln>
      <a:noFill/>
    </a:ln>
  </c:spPr>
  <c:txPr>
    <a:bodyPr/>
    <a:lstStyle/>
    <a:p>
      <a:pPr>
        <a:defRPr sz="1200" b="1">
          <a:solidFill>
            <a:sysClr val="windowText" lastClr="000000"/>
          </a:solidFill>
          <a:latin typeface="Times New Roman" pitchFamily="18" charset="0"/>
          <a:cs typeface="Times New Roman" pitchFamily="18" charset="0"/>
        </a:defRPr>
      </a:pPr>
      <a:endParaRPr lang="zh-CN"/>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526878584621374E-2"/>
          <c:y val="0.1856452318460213"/>
          <c:w val="0.88938721201516469"/>
          <c:h val="0.74281204432779224"/>
        </c:manualLayout>
      </c:layout>
      <c:barChart>
        <c:barDir val="col"/>
        <c:grouping val="stacked"/>
        <c:varyColors val="0"/>
        <c:ser>
          <c:idx val="0"/>
          <c:order val="0"/>
          <c:tx>
            <c:strRef>
              <c:f>'2011 Total Supply Chart Revised'!$B$3</c:f>
              <c:strCache>
                <c:ptCount val="1"/>
                <c:pt idx="0">
                  <c:v>Market Economy Mine Production</c:v>
                </c:pt>
              </c:strCache>
            </c:strRef>
          </c:tx>
          <c:spPr>
            <a:solidFill>
              <a:schemeClr val="tx1"/>
            </a:solidFill>
            <a:ln>
              <a:solidFill>
                <a:srgbClr val="000000"/>
              </a:solidFill>
            </a:ln>
          </c:spPr>
          <c:invertIfNegative val="0"/>
          <c:cat>
            <c:strRef>
              <c:f>'2011 Total Supply Chart Revised'!$A$4:$A$44</c:f>
              <c:strCache>
                <c:ptCount val="41"/>
                <c:pt idx="0">
                  <c:v>73</c:v>
                </c:pt>
                <c:pt idx="1">
                  <c:v>74</c:v>
                </c:pt>
                <c:pt idx="2">
                  <c:v>75</c:v>
                </c:pt>
                <c:pt idx="3">
                  <c:v>76</c:v>
                </c:pt>
                <c:pt idx="4">
                  <c:v>77</c:v>
                </c:pt>
                <c:pt idx="5">
                  <c:v>78</c:v>
                </c:pt>
                <c:pt idx="6">
                  <c:v>79</c:v>
                </c:pt>
                <c:pt idx="7">
                  <c:v>80</c:v>
                </c:pt>
                <c:pt idx="8">
                  <c:v>81</c:v>
                </c:pt>
                <c:pt idx="9">
                  <c:v>82</c:v>
                </c:pt>
                <c:pt idx="10">
                  <c:v>83</c:v>
                </c:pt>
                <c:pt idx="11">
                  <c:v>84</c:v>
                </c:pt>
                <c:pt idx="12">
                  <c:v>85</c:v>
                </c:pt>
                <c:pt idx="13">
                  <c:v>86</c:v>
                </c:pt>
                <c:pt idx="14">
                  <c:v>87</c:v>
                </c:pt>
                <c:pt idx="15">
                  <c:v>88</c:v>
                </c:pt>
                <c:pt idx="16">
                  <c:v>89</c:v>
                </c:pt>
                <c:pt idx="17">
                  <c:v>90</c:v>
                </c:pt>
                <c:pt idx="18">
                  <c:v>91</c:v>
                </c:pt>
                <c:pt idx="19">
                  <c:v>92</c:v>
                </c:pt>
                <c:pt idx="20">
                  <c:v>93</c:v>
                </c:pt>
                <c:pt idx="21">
                  <c:v>94</c:v>
                </c:pt>
                <c:pt idx="22">
                  <c:v>95</c:v>
                </c:pt>
                <c:pt idx="23">
                  <c:v>96</c:v>
                </c:pt>
                <c:pt idx="24">
                  <c:v>97</c:v>
                </c:pt>
                <c:pt idx="25">
                  <c:v>98</c:v>
                </c:pt>
                <c:pt idx="26">
                  <c:v>99</c:v>
                </c:pt>
                <c:pt idx="27">
                  <c:v>00</c:v>
                </c:pt>
                <c:pt idx="28">
                  <c:v>01</c:v>
                </c:pt>
                <c:pt idx="29">
                  <c:v>02</c:v>
                </c:pt>
                <c:pt idx="30">
                  <c:v>03</c:v>
                </c:pt>
                <c:pt idx="31">
                  <c:v>04</c:v>
                </c:pt>
                <c:pt idx="32">
                  <c:v>05</c:v>
                </c:pt>
                <c:pt idx="33">
                  <c:v>06</c:v>
                </c:pt>
                <c:pt idx="34">
                  <c:v>07</c:v>
                </c:pt>
                <c:pt idx="35">
                  <c:v>08</c:v>
                </c:pt>
                <c:pt idx="36">
                  <c:v>09</c:v>
                </c:pt>
                <c:pt idx="37">
                  <c:v>10</c:v>
                </c:pt>
                <c:pt idx="38">
                  <c:v>11</c:v>
                </c:pt>
                <c:pt idx="39">
                  <c:v>12e</c:v>
                </c:pt>
                <c:pt idx="40">
                  <c:v>13p</c:v>
                </c:pt>
              </c:strCache>
            </c:strRef>
          </c:cat>
          <c:val>
            <c:numRef>
              <c:f>'2011 Total Supply Chart Revised'!$B$4:$B$44</c:f>
              <c:numCache>
                <c:formatCode>#,##0.0_);\(#,##0.0\)</c:formatCode>
                <c:ptCount val="41"/>
                <c:pt idx="0">
                  <c:v>35.757000000000005</c:v>
                </c:pt>
                <c:pt idx="1">
                  <c:v>32.809000000000005</c:v>
                </c:pt>
                <c:pt idx="2">
                  <c:v>30.936</c:v>
                </c:pt>
                <c:pt idx="3">
                  <c:v>31.178999999999988</c:v>
                </c:pt>
                <c:pt idx="4">
                  <c:v>31.036000000000001</c:v>
                </c:pt>
                <c:pt idx="5">
                  <c:v>31.074999999999999</c:v>
                </c:pt>
                <c:pt idx="6">
                  <c:v>30.692</c:v>
                </c:pt>
                <c:pt idx="7">
                  <c:v>30.474935000000031</c:v>
                </c:pt>
                <c:pt idx="8">
                  <c:v>31.186008000000001</c:v>
                </c:pt>
                <c:pt idx="9">
                  <c:v>32.446779000000006</c:v>
                </c:pt>
                <c:pt idx="10">
                  <c:v>34.228687000000001</c:v>
                </c:pt>
                <c:pt idx="11">
                  <c:v>35.695898000000113</c:v>
                </c:pt>
                <c:pt idx="12">
                  <c:v>37.905652000000003</c:v>
                </c:pt>
                <c:pt idx="13">
                  <c:v>40.312601999999998</c:v>
                </c:pt>
                <c:pt idx="14">
                  <c:v>42.123220000000003</c:v>
                </c:pt>
                <c:pt idx="15">
                  <c:v>47.485142000000003</c:v>
                </c:pt>
                <c:pt idx="16">
                  <c:v>51.569582000000011</c:v>
                </c:pt>
                <c:pt idx="17">
                  <c:v>54.503798700000011</c:v>
                </c:pt>
                <c:pt idx="18">
                  <c:v>56.062757200000163</c:v>
                </c:pt>
                <c:pt idx="19">
                  <c:v>58.614641175066282</c:v>
                </c:pt>
                <c:pt idx="20">
                  <c:v>59.9481527097644</c:v>
                </c:pt>
                <c:pt idx="21">
                  <c:v>60.239118748308442</c:v>
                </c:pt>
                <c:pt idx="22">
                  <c:v>60.087927305936795</c:v>
                </c:pt>
                <c:pt idx="23">
                  <c:v>61.535649788961599</c:v>
                </c:pt>
                <c:pt idx="24">
                  <c:v>64.841779079127193</c:v>
                </c:pt>
                <c:pt idx="25">
                  <c:v>67.081703271578803</c:v>
                </c:pt>
                <c:pt idx="26">
                  <c:v>68.406813094994192</c:v>
                </c:pt>
                <c:pt idx="27">
                  <c:v>72.714547060605994</c:v>
                </c:pt>
                <c:pt idx="28">
                  <c:v>72.395290857637988</c:v>
                </c:pt>
                <c:pt idx="29">
                  <c:v>71.009371160865442</c:v>
                </c:pt>
                <c:pt idx="30">
                  <c:v>71.020875930986065</c:v>
                </c:pt>
                <c:pt idx="31">
                  <c:v>67.230015733296781</c:v>
                </c:pt>
                <c:pt idx="32">
                  <c:v>69.31314356501062</c:v>
                </c:pt>
                <c:pt idx="33">
                  <c:v>65.888259747754788</c:v>
                </c:pt>
                <c:pt idx="34">
                  <c:v>65.831566171980583</c:v>
                </c:pt>
                <c:pt idx="35">
                  <c:v>63.396736843596202</c:v>
                </c:pt>
                <c:pt idx="36">
                  <c:v>68.193470410015181</c:v>
                </c:pt>
                <c:pt idx="37">
                  <c:v>70.510983369385627</c:v>
                </c:pt>
                <c:pt idx="38">
                  <c:v>71.872262233105388</c:v>
                </c:pt>
                <c:pt idx="39">
                  <c:v>71.013652088419065</c:v>
                </c:pt>
                <c:pt idx="40">
                  <c:v>75.584201000585708</c:v>
                </c:pt>
              </c:numCache>
            </c:numRef>
          </c:val>
        </c:ser>
        <c:ser>
          <c:idx val="1"/>
          <c:order val="1"/>
          <c:tx>
            <c:strRef>
              <c:f>'2011 Total Supply Chart Revised'!$C$3</c:f>
              <c:strCache>
                <c:ptCount val="1"/>
                <c:pt idx="0">
                  <c:v>Transitional Economies Exports to Market Economies</c:v>
                </c:pt>
              </c:strCache>
            </c:strRef>
          </c:tx>
          <c:spPr>
            <a:solidFill>
              <a:schemeClr val="bg1">
                <a:lumMod val="65000"/>
              </a:schemeClr>
            </a:solidFill>
            <a:ln>
              <a:solidFill>
                <a:srgbClr val="000000"/>
              </a:solidFill>
            </a:ln>
          </c:spPr>
          <c:invertIfNegative val="0"/>
          <c:cat>
            <c:strRef>
              <c:f>'2011 Total Supply Chart Revised'!$A$4:$A$44</c:f>
              <c:strCache>
                <c:ptCount val="41"/>
                <c:pt idx="0">
                  <c:v>73</c:v>
                </c:pt>
                <c:pt idx="1">
                  <c:v>74</c:v>
                </c:pt>
                <c:pt idx="2">
                  <c:v>75</c:v>
                </c:pt>
                <c:pt idx="3">
                  <c:v>76</c:v>
                </c:pt>
                <c:pt idx="4">
                  <c:v>77</c:v>
                </c:pt>
                <c:pt idx="5">
                  <c:v>78</c:v>
                </c:pt>
                <c:pt idx="6">
                  <c:v>79</c:v>
                </c:pt>
                <c:pt idx="7">
                  <c:v>80</c:v>
                </c:pt>
                <c:pt idx="8">
                  <c:v>81</c:v>
                </c:pt>
                <c:pt idx="9">
                  <c:v>82</c:v>
                </c:pt>
                <c:pt idx="10">
                  <c:v>83</c:v>
                </c:pt>
                <c:pt idx="11">
                  <c:v>84</c:v>
                </c:pt>
                <c:pt idx="12">
                  <c:v>85</c:v>
                </c:pt>
                <c:pt idx="13">
                  <c:v>86</c:v>
                </c:pt>
                <c:pt idx="14">
                  <c:v>87</c:v>
                </c:pt>
                <c:pt idx="15">
                  <c:v>88</c:v>
                </c:pt>
                <c:pt idx="16">
                  <c:v>89</c:v>
                </c:pt>
                <c:pt idx="17">
                  <c:v>90</c:v>
                </c:pt>
                <c:pt idx="18">
                  <c:v>91</c:v>
                </c:pt>
                <c:pt idx="19">
                  <c:v>92</c:v>
                </c:pt>
                <c:pt idx="20">
                  <c:v>93</c:v>
                </c:pt>
                <c:pt idx="21">
                  <c:v>94</c:v>
                </c:pt>
                <c:pt idx="22">
                  <c:v>95</c:v>
                </c:pt>
                <c:pt idx="23">
                  <c:v>96</c:v>
                </c:pt>
                <c:pt idx="24">
                  <c:v>97</c:v>
                </c:pt>
                <c:pt idx="25">
                  <c:v>98</c:v>
                </c:pt>
                <c:pt idx="26">
                  <c:v>99</c:v>
                </c:pt>
                <c:pt idx="27">
                  <c:v>00</c:v>
                </c:pt>
                <c:pt idx="28">
                  <c:v>01</c:v>
                </c:pt>
                <c:pt idx="29">
                  <c:v>02</c:v>
                </c:pt>
                <c:pt idx="30">
                  <c:v>03</c:v>
                </c:pt>
                <c:pt idx="31">
                  <c:v>04</c:v>
                </c:pt>
                <c:pt idx="32">
                  <c:v>05</c:v>
                </c:pt>
                <c:pt idx="33">
                  <c:v>06</c:v>
                </c:pt>
                <c:pt idx="34">
                  <c:v>07</c:v>
                </c:pt>
                <c:pt idx="35">
                  <c:v>08</c:v>
                </c:pt>
                <c:pt idx="36">
                  <c:v>09</c:v>
                </c:pt>
                <c:pt idx="37">
                  <c:v>10</c:v>
                </c:pt>
                <c:pt idx="38">
                  <c:v>11</c:v>
                </c:pt>
                <c:pt idx="39">
                  <c:v>12e</c:v>
                </c:pt>
                <c:pt idx="40">
                  <c:v>13p</c:v>
                </c:pt>
              </c:strCache>
            </c:strRef>
          </c:cat>
          <c:val>
            <c:numRef>
              <c:f>'2011 Total Supply Chart Revised'!$C$4:$C$44</c:f>
              <c:numCache>
                <c:formatCode>#,##0.0_);\(#,##0.0\)</c:formatCode>
                <c:ptCount val="41"/>
                <c:pt idx="0">
                  <c:v>8.8000000000000007</c:v>
                </c:pt>
                <c:pt idx="1">
                  <c:v>7.1</c:v>
                </c:pt>
                <c:pt idx="2">
                  <c:v>4.8</c:v>
                </c:pt>
                <c:pt idx="3">
                  <c:v>13.2</c:v>
                </c:pt>
                <c:pt idx="4">
                  <c:v>12.9</c:v>
                </c:pt>
                <c:pt idx="5">
                  <c:v>13.2</c:v>
                </c:pt>
                <c:pt idx="6">
                  <c:v>6.4</c:v>
                </c:pt>
                <c:pt idx="7">
                  <c:v>2.9</c:v>
                </c:pt>
                <c:pt idx="8">
                  <c:v>9</c:v>
                </c:pt>
                <c:pt idx="9">
                  <c:v>6.5</c:v>
                </c:pt>
                <c:pt idx="10">
                  <c:v>2.7</c:v>
                </c:pt>
                <c:pt idx="11">
                  <c:v>3.9</c:v>
                </c:pt>
                <c:pt idx="12">
                  <c:v>7.6</c:v>
                </c:pt>
                <c:pt idx="13">
                  <c:v>13.2</c:v>
                </c:pt>
                <c:pt idx="14">
                  <c:v>10.1</c:v>
                </c:pt>
                <c:pt idx="15">
                  <c:v>10.1</c:v>
                </c:pt>
                <c:pt idx="16">
                  <c:v>11</c:v>
                </c:pt>
                <c:pt idx="17">
                  <c:v>10</c:v>
                </c:pt>
                <c:pt idx="18">
                  <c:v>10</c:v>
                </c:pt>
                <c:pt idx="19">
                  <c:v>11</c:v>
                </c:pt>
                <c:pt idx="20">
                  <c:v>11</c:v>
                </c:pt>
                <c:pt idx="21">
                  <c:v>10</c:v>
                </c:pt>
                <c:pt idx="22">
                  <c:v>11</c:v>
                </c:pt>
                <c:pt idx="23">
                  <c:v>11.5</c:v>
                </c:pt>
                <c:pt idx="24">
                  <c:v>12</c:v>
                </c:pt>
                <c:pt idx="25">
                  <c:v>15</c:v>
                </c:pt>
                <c:pt idx="26">
                  <c:v>17</c:v>
                </c:pt>
                <c:pt idx="27">
                  <c:v>8.7000000000000011</c:v>
                </c:pt>
                <c:pt idx="28">
                  <c:v>8.16</c:v>
                </c:pt>
                <c:pt idx="29">
                  <c:v>9.32</c:v>
                </c:pt>
                <c:pt idx="30">
                  <c:v>8.4500000000000028</c:v>
                </c:pt>
                <c:pt idx="31">
                  <c:v>8.5</c:v>
                </c:pt>
                <c:pt idx="32">
                  <c:v>7.98</c:v>
                </c:pt>
                <c:pt idx="33">
                  <c:v>7.35</c:v>
                </c:pt>
                <c:pt idx="34">
                  <c:v>6.1000000000000005</c:v>
                </c:pt>
                <c:pt idx="35">
                  <c:v>6.4700000000000024</c:v>
                </c:pt>
                <c:pt idx="36">
                  <c:v>5.3599999999999985</c:v>
                </c:pt>
                <c:pt idx="37">
                  <c:v>6.2999999999999989</c:v>
                </c:pt>
                <c:pt idx="38">
                  <c:v>7.23</c:v>
                </c:pt>
                <c:pt idx="39">
                  <c:v>5.6999999999999975</c:v>
                </c:pt>
                <c:pt idx="40">
                  <c:v>5.3900000000000006</c:v>
                </c:pt>
              </c:numCache>
            </c:numRef>
          </c:val>
        </c:ser>
        <c:ser>
          <c:idx val="2"/>
          <c:order val="2"/>
          <c:tx>
            <c:strRef>
              <c:f>'2011 Total Supply Chart Revised'!$D$3</c:f>
              <c:strCache>
                <c:ptCount val="1"/>
                <c:pt idx="0">
                  <c:v>Secondary Supply</c:v>
                </c:pt>
              </c:strCache>
            </c:strRef>
          </c:tx>
          <c:spPr>
            <a:solidFill>
              <a:srgbClr val="FF0000"/>
            </a:solidFill>
            <a:ln w="9525">
              <a:solidFill>
                <a:srgbClr val="000000"/>
              </a:solidFill>
            </a:ln>
          </c:spPr>
          <c:invertIfNegative val="0"/>
          <c:cat>
            <c:strRef>
              <c:f>'2011 Total Supply Chart Revised'!$A$4:$A$44</c:f>
              <c:strCache>
                <c:ptCount val="41"/>
                <c:pt idx="0">
                  <c:v>73</c:v>
                </c:pt>
                <c:pt idx="1">
                  <c:v>74</c:v>
                </c:pt>
                <c:pt idx="2">
                  <c:v>75</c:v>
                </c:pt>
                <c:pt idx="3">
                  <c:v>76</c:v>
                </c:pt>
                <c:pt idx="4">
                  <c:v>77</c:v>
                </c:pt>
                <c:pt idx="5">
                  <c:v>78</c:v>
                </c:pt>
                <c:pt idx="6">
                  <c:v>79</c:v>
                </c:pt>
                <c:pt idx="7">
                  <c:v>80</c:v>
                </c:pt>
                <c:pt idx="8">
                  <c:v>81</c:v>
                </c:pt>
                <c:pt idx="9">
                  <c:v>82</c:v>
                </c:pt>
                <c:pt idx="10">
                  <c:v>83</c:v>
                </c:pt>
                <c:pt idx="11">
                  <c:v>84</c:v>
                </c:pt>
                <c:pt idx="12">
                  <c:v>85</c:v>
                </c:pt>
                <c:pt idx="13">
                  <c:v>86</c:v>
                </c:pt>
                <c:pt idx="14">
                  <c:v>87</c:v>
                </c:pt>
                <c:pt idx="15">
                  <c:v>88</c:v>
                </c:pt>
                <c:pt idx="16">
                  <c:v>89</c:v>
                </c:pt>
                <c:pt idx="17">
                  <c:v>90</c:v>
                </c:pt>
                <c:pt idx="18">
                  <c:v>91</c:v>
                </c:pt>
                <c:pt idx="19">
                  <c:v>92</c:v>
                </c:pt>
                <c:pt idx="20">
                  <c:v>93</c:v>
                </c:pt>
                <c:pt idx="21">
                  <c:v>94</c:v>
                </c:pt>
                <c:pt idx="22">
                  <c:v>95</c:v>
                </c:pt>
                <c:pt idx="23">
                  <c:v>96</c:v>
                </c:pt>
                <c:pt idx="24">
                  <c:v>97</c:v>
                </c:pt>
                <c:pt idx="25">
                  <c:v>98</c:v>
                </c:pt>
                <c:pt idx="26">
                  <c:v>99</c:v>
                </c:pt>
                <c:pt idx="27">
                  <c:v>00</c:v>
                </c:pt>
                <c:pt idx="28">
                  <c:v>01</c:v>
                </c:pt>
                <c:pt idx="29">
                  <c:v>02</c:v>
                </c:pt>
                <c:pt idx="30">
                  <c:v>03</c:v>
                </c:pt>
                <c:pt idx="31">
                  <c:v>04</c:v>
                </c:pt>
                <c:pt idx="32">
                  <c:v>05</c:v>
                </c:pt>
                <c:pt idx="33">
                  <c:v>06</c:v>
                </c:pt>
                <c:pt idx="34">
                  <c:v>07</c:v>
                </c:pt>
                <c:pt idx="35">
                  <c:v>08</c:v>
                </c:pt>
                <c:pt idx="36">
                  <c:v>09</c:v>
                </c:pt>
                <c:pt idx="37">
                  <c:v>10</c:v>
                </c:pt>
                <c:pt idx="38">
                  <c:v>11</c:v>
                </c:pt>
                <c:pt idx="39">
                  <c:v>12e</c:v>
                </c:pt>
                <c:pt idx="40">
                  <c:v>13p</c:v>
                </c:pt>
              </c:strCache>
            </c:strRef>
          </c:cat>
          <c:val>
            <c:numRef>
              <c:f>'2011 Total Supply Chart Revised'!$D$4:$D$44</c:f>
              <c:numCache>
                <c:formatCode>General</c:formatCode>
                <c:ptCount val="41"/>
                <c:pt idx="4" formatCode="#,##0.0_);\(#,##0.0\)">
                  <c:v>4.5</c:v>
                </c:pt>
                <c:pt idx="5" formatCode="#,##0.0_);\(#,##0.0\)">
                  <c:v>5.7</c:v>
                </c:pt>
                <c:pt idx="6" formatCode="#,##0.0_);\(#,##0.0\)">
                  <c:v>10.9</c:v>
                </c:pt>
                <c:pt idx="7" formatCode="#,##0.0_);\(#,##0.0\)">
                  <c:v>21.2</c:v>
                </c:pt>
                <c:pt idx="8" formatCode="#,##0.0_);\(#,##0.0\)">
                  <c:v>10.5</c:v>
                </c:pt>
                <c:pt idx="9" formatCode="#,##0.0_);\(#,##0.0\)">
                  <c:v>11.1</c:v>
                </c:pt>
                <c:pt idx="10" formatCode="#,##0.0_);\(#,##0.0\)">
                  <c:v>11.7</c:v>
                </c:pt>
                <c:pt idx="11" formatCode="#,##0.0_);\(#,##0.0\)">
                  <c:v>10.4</c:v>
                </c:pt>
                <c:pt idx="12" formatCode="#,##0.0_);\(#,##0.0\)">
                  <c:v>9</c:v>
                </c:pt>
                <c:pt idx="13" formatCode="#,##0.0_);\(#,##0.0\)">
                  <c:v>13</c:v>
                </c:pt>
                <c:pt idx="14" formatCode="#,##0.0_);\(#,##0.0\)">
                  <c:v>12.8</c:v>
                </c:pt>
                <c:pt idx="15" formatCode="#,##0.0_);\(#,##0.0\)">
                  <c:v>11.1</c:v>
                </c:pt>
                <c:pt idx="16" formatCode="#,##0.0_);\(#,##0.0\)">
                  <c:v>9.7000000000000011</c:v>
                </c:pt>
                <c:pt idx="17" formatCode="#,##0.0_);\(#,##0.0\)">
                  <c:v>10.7</c:v>
                </c:pt>
                <c:pt idx="18" formatCode="#,##0.0_);\(#,##0.0\)">
                  <c:v>11.3</c:v>
                </c:pt>
                <c:pt idx="19" formatCode="#,##0.0_);\(#,##0.0\)">
                  <c:v>12</c:v>
                </c:pt>
                <c:pt idx="20" formatCode="#,##0.0_);\(#,##0.0\)">
                  <c:v>12.6</c:v>
                </c:pt>
                <c:pt idx="21" formatCode="#,##0.0_);\(#,##0.0\)">
                  <c:v>13.8</c:v>
                </c:pt>
                <c:pt idx="22" formatCode="#,##0.0_);\(#,##0.0\)">
                  <c:v>14.5</c:v>
                </c:pt>
                <c:pt idx="23" formatCode="#,##0.0_);\(#,##0.0\)">
                  <c:v>17</c:v>
                </c:pt>
                <c:pt idx="24" formatCode="#,##0.0_);\(#,##0.0\)">
                  <c:v>15.5</c:v>
                </c:pt>
                <c:pt idx="25" formatCode="#,##0.0_);\(#,##0.0\)">
                  <c:v>22.6</c:v>
                </c:pt>
                <c:pt idx="26" formatCode="#,##0.0_);\(#,##0.0\)">
                  <c:v>20</c:v>
                </c:pt>
                <c:pt idx="27" formatCode="#,##0.0_);\(#,##0.0\)">
                  <c:v>22.535355789562001</c:v>
                </c:pt>
                <c:pt idx="28" formatCode="#,##0.0_);\(#,##0.0\)">
                  <c:v>23.485047403549789</c:v>
                </c:pt>
                <c:pt idx="29" formatCode="#,##0.0_);\(#,##0.0\)">
                  <c:v>27.536444284315863</c:v>
                </c:pt>
                <c:pt idx="30" formatCode="#,##0.0_);\(#,##0.0\)">
                  <c:v>30.314078994391998</c:v>
                </c:pt>
                <c:pt idx="31" formatCode="#,##0.0_);\(#,##0.0\)">
                  <c:v>28.240431561363774</c:v>
                </c:pt>
                <c:pt idx="32" formatCode="#,##0.0_);\(#,##0.0\)">
                  <c:v>29.370723819869866</c:v>
                </c:pt>
                <c:pt idx="33" formatCode="#,##0.0_);\(#,##0.0\)">
                  <c:v>27.558845848845987</c:v>
                </c:pt>
                <c:pt idx="34" formatCode="#,##0.0_);\(#,##0.0\)">
                  <c:v>33.762759297472236</c:v>
                </c:pt>
                <c:pt idx="35" formatCode="#,##0.0_);\(#,##0.0\)">
                  <c:v>39.766728370800266</c:v>
                </c:pt>
                <c:pt idx="36" formatCode="#,##0.0_);\(#,##0.0\)">
                  <c:v>41.226667840040001</c:v>
                </c:pt>
                <c:pt idx="37" formatCode="#,##0.0_);\(#,##0.0\)">
                  <c:v>40.342802326720012</c:v>
                </c:pt>
                <c:pt idx="38" formatCode="#,##0.0_);\(#,##0.0\)">
                  <c:v>40.626158636212011</c:v>
                </c:pt>
                <c:pt idx="39" formatCode="#,##0.0_);\(#,##0.0\)">
                  <c:v>42.343344611487844</c:v>
                </c:pt>
                <c:pt idx="40" formatCode="#,##0.0_);\(#,##0.0\)">
                  <c:v>42.642305970744012</c:v>
                </c:pt>
              </c:numCache>
            </c:numRef>
          </c:val>
        </c:ser>
        <c:dLbls>
          <c:showLegendKey val="0"/>
          <c:showVal val="0"/>
          <c:showCatName val="0"/>
          <c:showSerName val="0"/>
          <c:showPercent val="0"/>
          <c:showBubbleSize val="0"/>
        </c:dLbls>
        <c:gapWidth val="150"/>
        <c:overlap val="100"/>
        <c:axId val="99244672"/>
        <c:axId val="99250560"/>
      </c:barChart>
      <c:barChart>
        <c:barDir val="col"/>
        <c:grouping val="stacked"/>
        <c:varyColors val="0"/>
        <c:ser>
          <c:idx val="3"/>
          <c:order val="3"/>
          <c:tx>
            <c:strRef>
              <c:f>'2011 Total Supply Chart Revised'!$E$3</c:f>
              <c:strCache>
                <c:ptCount val="1"/>
                <c:pt idx="0">
                  <c:v>Total</c:v>
                </c:pt>
              </c:strCache>
            </c:strRef>
          </c:tx>
          <c:spPr>
            <a:noFill/>
            <a:ln>
              <a:noFill/>
            </a:ln>
          </c:spPr>
          <c:invertIfNegative val="0"/>
          <c:cat>
            <c:strRef>
              <c:f>'2011 Total Supply Chart Revised'!$A$4:$A$44</c:f>
              <c:strCache>
                <c:ptCount val="41"/>
                <c:pt idx="0">
                  <c:v>73</c:v>
                </c:pt>
                <c:pt idx="1">
                  <c:v>74</c:v>
                </c:pt>
                <c:pt idx="2">
                  <c:v>75</c:v>
                </c:pt>
                <c:pt idx="3">
                  <c:v>76</c:v>
                </c:pt>
                <c:pt idx="4">
                  <c:v>77</c:v>
                </c:pt>
                <c:pt idx="5">
                  <c:v>78</c:v>
                </c:pt>
                <c:pt idx="6">
                  <c:v>79</c:v>
                </c:pt>
                <c:pt idx="7">
                  <c:v>80</c:v>
                </c:pt>
                <c:pt idx="8">
                  <c:v>81</c:v>
                </c:pt>
                <c:pt idx="9">
                  <c:v>82</c:v>
                </c:pt>
                <c:pt idx="10">
                  <c:v>83</c:v>
                </c:pt>
                <c:pt idx="11">
                  <c:v>84</c:v>
                </c:pt>
                <c:pt idx="12">
                  <c:v>85</c:v>
                </c:pt>
                <c:pt idx="13">
                  <c:v>86</c:v>
                </c:pt>
                <c:pt idx="14">
                  <c:v>87</c:v>
                </c:pt>
                <c:pt idx="15">
                  <c:v>88</c:v>
                </c:pt>
                <c:pt idx="16">
                  <c:v>89</c:v>
                </c:pt>
                <c:pt idx="17">
                  <c:v>90</c:v>
                </c:pt>
                <c:pt idx="18">
                  <c:v>91</c:v>
                </c:pt>
                <c:pt idx="19">
                  <c:v>92</c:v>
                </c:pt>
                <c:pt idx="20">
                  <c:v>93</c:v>
                </c:pt>
                <c:pt idx="21">
                  <c:v>94</c:v>
                </c:pt>
                <c:pt idx="22">
                  <c:v>95</c:v>
                </c:pt>
                <c:pt idx="23">
                  <c:v>96</c:v>
                </c:pt>
                <c:pt idx="24">
                  <c:v>97</c:v>
                </c:pt>
                <c:pt idx="25">
                  <c:v>98</c:v>
                </c:pt>
                <c:pt idx="26">
                  <c:v>99</c:v>
                </c:pt>
                <c:pt idx="27">
                  <c:v>00</c:v>
                </c:pt>
                <c:pt idx="28">
                  <c:v>01</c:v>
                </c:pt>
                <c:pt idx="29">
                  <c:v>02</c:v>
                </c:pt>
                <c:pt idx="30">
                  <c:v>03</c:v>
                </c:pt>
                <c:pt idx="31">
                  <c:v>04</c:v>
                </c:pt>
                <c:pt idx="32">
                  <c:v>05</c:v>
                </c:pt>
                <c:pt idx="33">
                  <c:v>06</c:v>
                </c:pt>
                <c:pt idx="34">
                  <c:v>07</c:v>
                </c:pt>
                <c:pt idx="35">
                  <c:v>08</c:v>
                </c:pt>
                <c:pt idx="36">
                  <c:v>09</c:v>
                </c:pt>
                <c:pt idx="37">
                  <c:v>10</c:v>
                </c:pt>
                <c:pt idx="38">
                  <c:v>11</c:v>
                </c:pt>
                <c:pt idx="39">
                  <c:v>12e</c:v>
                </c:pt>
                <c:pt idx="40">
                  <c:v>13p</c:v>
                </c:pt>
              </c:strCache>
            </c:strRef>
          </c:cat>
          <c:val>
            <c:numRef>
              <c:f>'2011 Total Supply Chart Revised'!$E$4:$E$44</c:f>
              <c:numCache>
                <c:formatCode>#,##0.0_);\(#,##0.0\)</c:formatCode>
                <c:ptCount val="41"/>
                <c:pt idx="0">
                  <c:v>44.556999999999995</c:v>
                </c:pt>
                <c:pt idx="1">
                  <c:v>39.909000000000006</c:v>
                </c:pt>
                <c:pt idx="2">
                  <c:v>35.736000000000011</c:v>
                </c:pt>
                <c:pt idx="3">
                  <c:v>44.379000000000005</c:v>
                </c:pt>
                <c:pt idx="4">
                  <c:v>48.436</c:v>
                </c:pt>
                <c:pt idx="5">
                  <c:v>49.975000000000001</c:v>
                </c:pt>
                <c:pt idx="6">
                  <c:v>47.992000000000012</c:v>
                </c:pt>
                <c:pt idx="7">
                  <c:v>54.574935000000011</c:v>
                </c:pt>
                <c:pt idx="8">
                  <c:v>50.686008000000001</c:v>
                </c:pt>
                <c:pt idx="9">
                  <c:v>50.046779000000001</c:v>
                </c:pt>
                <c:pt idx="10">
                  <c:v>48.628687000000006</c:v>
                </c:pt>
                <c:pt idx="11">
                  <c:v>49.995898000000011</c:v>
                </c:pt>
                <c:pt idx="12">
                  <c:v>54.505652000000012</c:v>
                </c:pt>
                <c:pt idx="13">
                  <c:v>66.512602000000001</c:v>
                </c:pt>
                <c:pt idx="14">
                  <c:v>65.023220000000023</c:v>
                </c:pt>
                <c:pt idx="15">
                  <c:v>68.685141999999658</c:v>
                </c:pt>
                <c:pt idx="16">
                  <c:v>72.269582</c:v>
                </c:pt>
                <c:pt idx="17">
                  <c:v>75.203798699999979</c:v>
                </c:pt>
                <c:pt idx="18">
                  <c:v>77.362757199999265</c:v>
                </c:pt>
                <c:pt idx="19">
                  <c:v>81.61464117506678</c:v>
                </c:pt>
                <c:pt idx="20">
                  <c:v>83.548152709764381</c:v>
                </c:pt>
                <c:pt idx="21">
                  <c:v>84.039118748308027</c:v>
                </c:pt>
                <c:pt idx="22">
                  <c:v>85.587927305936802</c:v>
                </c:pt>
                <c:pt idx="23">
                  <c:v>90.035649788961592</c:v>
                </c:pt>
                <c:pt idx="24">
                  <c:v>92.341779079127193</c:v>
                </c:pt>
                <c:pt idx="25">
                  <c:v>104.68170327157878</c:v>
                </c:pt>
                <c:pt idx="26">
                  <c:v>105.40681309499419</c:v>
                </c:pt>
                <c:pt idx="27">
                  <c:v>103.949902850168</c:v>
                </c:pt>
                <c:pt idx="28">
                  <c:v>104.040338261188</c:v>
                </c:pt>
                <c:pt idx="29">
                  <c:v>107.86581544518198</c:v>
                </c:pt>
                <c:pt idx="30">
                  <c:v>109.78495492537957</c:v>
                </c:pt>
                <c:pt idx="31">
                  <c:v>103.97044729466045</c:v>
                </c:pt>
                <c:pt idx="32">
                  <c:v>106.66386738488001</c:v>
                </c:pt>
                <c:pt idx="33">
                  <c:v>100.7971055966008</c:v>
                </c:pt>
                <c:pt idx="34">
                  <c:v>105.69432546945259</c:v>
                </c:pt>
                <c:pt idx="35">
                  <c:v>109.63346521439621</c:v>
                </c:pt>
                <c:pt idx="36">
                  <c:v>114.78013825005515</c:v>
                </c:pt>
                <c:pt idx="37">
                  <c:v>117.15378569610525</c:v>
                </c:pt>
                <c:pt idx="38">
                  <c:v>119.72842086931784</c:v>
                </c:pt>
                <c:pt idx="39">
                  <c:v>119.05699669990749</c:v>
                </c:pt>
                <c:pt idx="40">
                  <c:v>123.61650697132973</c:v>
                </c:pt>
              </c:numCache>
            </c:numRef>
          </c:val>
        </c:ser>
        <c:dLbls>
          <c:showLegendKey val="0"/>
          <c:showVal val="0"/>
          <c:showCatName val="0"/>
          <c:showSerName val="0"/>
          <c:showPercent val="0"/>
          <c:showBubbleSize val="0"/>
        </c:dLbls>
        <c:gapWidth val="150"/>
        <c:overlap val="100"/>
        <c:axId val="99252096"/>
        <c:axId val="99253632"/>
      </c:barChart>
      <c:catAx>
        <c:axId val="99244672"/>
        <c:scaling>
          <c:orientation val="minMax"/>
        </c:scaling>
        <c:delete val="0"/>
        <c:axPos val="b"/>
        <c:numFmt formatCode="General" sourceLinked="1"/>
        <c:majorTickMark val="out"/>
        <c:minorTickMark val="none"/>
        <c:tickLblPos val="nextTo"/>
        <c:spPr>
          <a:ln>
            <a:solidFill>
              <a:sysClr val="windowText" lastClr="000000"/>
            </a:solidFill>
          </a:ln>
        </c:spPr>
        <c:txPr>
          <a:bodyPr rot="0" vert="horz"/>
          <a:lstStyle/>
          <a:p>
            <a:pPr>
              <a:defRPr/>
            </a:pPr>
            <a:endParaRPr lang="zh-CN"/>
          </a:p>
        </c:txPr>
        <c:crossAx val="99250560"/>
        <c:crosses val="autoZero"/>
        <c:auto val="1"/>
        <c:lblAlgn val="ctr"/>
        <c:lblOffset val="100"/>
        <c:tickLblSkip val="2"/>
        <c:noMultiLvlLbl val="0"/>
      </c:catAx>
      <c:valAx>
        <c:axId val="99250560"/>
        <c:scaling>
          <c:orientation val="minMax"/>
        </c:scaling>
        <c:delete val="0"/>
        <c:axPos val="l"/>
        <c:majorGridlines>
          <c:spPr>
            <a:ln>
              <a:solidFill>
                <a:sysClr val="windowText" lastClr="000000"/>
              </a:solidFill>
            </a:ln>
          </c:spPr>
        </c:majorGridlines>
        <c:numFmt formatCode="#,##0_);\(#,##0\)" sourceLinked="0"/>
        <c:majorTickMark val="out"/>
        <c:minorTickMark val="none"/>
        <c:tickLblPos val="nextTo"/>
        <c:spPr>
          <a:ln>
            <a:solidFill>
              <a:schemeClr val="tx1"/>
            </a:solidFill>
          </a:ln>
        </c:spPr>
        <c:txPr>
          <a:bodyPr rot="0" vert="horz"/>
          <a:lstStyle/>
          <a:p>
            <a:pPr>
              <a:defRPr/>
            </a:pPr>
            <a:endParaRPr lang="zh-CN"/>
          </a:p>
        </c:txPr>
        <c:crossAx val="99244672"/>
        <c:crosses val="autoZero"/>
        <c:crossBetween val="between"/>
      </c:valAx>
      <c:catAx>
        <c:axId val="99252096"/>
        <c:scaling>
          <c:orientation val="minMax"/>
        </c:scaling>
        <c:delete val="1"/>
        <c:axPos val="b"/>
        <c:majorTickMark val="out"/>
        <c:minorTickMark val="none"/>
        <c:tickLblPos val="none"/>
        <c:crossAx val="99253632"/>
        <c:crosses val="autoZero"/>
        <c:auto val="1"/>
        <c:lblAlgn val="ctr"/>
        <c:lblOffset val="100"/>
        <c:noMultiLvlLbl val="0"/>
      </c:catAx>
      <c:valAx>
        <c:axId val="99253632"/>
        <c:scaling>
          <c:orientation val="minMax"/>
        </c:scaling>
        <c:delete val="0"/>
        <c:axPos val="r"/>
        <c:numFmt formatCode="#,##0_);\(#,##0\)" sourceLinked="0"/>
        <c:majorTickMark val="out"/>
        <c:minorTickMark val="none"/>
        <c:tickLblPos val="nextTo"/>
        <c:spPr>
          <a:ln>
            <a:solidFill>
              <a:sysClr val="windowText" lastClr="000000"/>
            </a:solidFill>
          </a:ln>
        </c:spPr>
        <c:txPr>
          <a:bodyPr rot="0" vert="horz"/>
          <a:lstStyle/>
          <a:p>
            <a:pPr>
              <a:defRPr/>
            </a:pPr>
            <a:endParaRPr lang="zh-CN"/>
          </a:p>
        </c:txPr>
        <c:crossAx val="99252096"/>
        <c:crosses val="max"/>
        <c:crossBetween val="between"/>
      </c:valAx>
    </c:plotArea>
    <c:legend>
      <c:legendPos val="r"/>
      <c:legendEntry>
        <c:idx val="3"/>
        <c:delete val="1"/>
      </c:legendEntry>
      <c:layout>
        <c:manualLayout>
          <c:xMode val="edge"/>
          <c:yMode val="edge"/>
          <c:x val="5.5459074560124416E-2"/>
          <c:y val="0.17534079073449213"/>
          <c:w val="0.47328813065033526"/>
          <c:h val="0.27789984585260386"/>
        </c:manualLayout>
      </c:layout>
      <c:overlay val="0"/>
    </c:legend>
    <c:plotVisOnly val="1"/>
    <c:dispBlanksAs val="gap"/>
    <c:showDLblsOverMax val="0"/>
  </c:chart>
  <c:spPr>
    <a:ln w="12700">
      <a:noFill/>
    </a:ln>
  </c:spPr>
  <c:txPr>
    <a:bodyPr/>
    <a:lstStyle/>
    <a:p>
      <a:pPr>
        <a:defRPr sz="1200" b="1" i="0" u="none" strike="noStrike" baseline="0">
          <a:solidFill>
            <a:srgbClr val="000000"/>
          </a:solidFill>
          <a:latin typeface="Times New Roman" pitchFamily="18" charset="0"/>
          <a:ea typeface="Calibri"/>
          <a:cs typeface="Times New Roman" pitchFamily="18" charset="0"/>
        </a:defRPr>
      </a:pPr>
      <a:endParaRPr lang="zh-CN"/>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604361370716506E-2"/>
          <c:y val="0.12314530019685042"/>
          <c:w val="0.92948696249417462"/>
          <c:h val="0.8183329232283465"/>
        </c:manualLayout>
      </c:layout>
      <c:barChart>
        <c:barDir val="col"/>
        <c:grouping val="stacked"/>
        <c:varyColors val="0"/>
        <c:ser>
          <c:idx val="0"/>
          <c:order val="0"/>
          <c:tx>
            <c:strRef>
              <c:f>'2011 Total Supply Chart Revised'!$B$3</c:f>
              <c:strCache>
                <c:ptCount val="1"/>
                <c:pt idx="0">
                  <c:v>Market Economy Mine Production</c:v>
                </c:pt>
              </c:strCache>
            </c:strRef>
          </c:tx>
          <c:spPr>
            <a:solidFill>
              <a:schemeClr val="tx2">
                <a:lumMod val="75000"/>
              </a:schemeClr>
            </a:solidFill>
            <a:ln>
              <a:solidFill>
                <a:srgbClr val="000000"/>
              </a:solidFill>
            </a:ln>
          </c:spPr>
          <c:invertIfNegative val="0"/>
          <c:cat>
            <c:strRef>
              <c:f>'2011 Total Supply Chart Revised'!$A$31:$A$44</c:f>
              <c:strCache>
                <c:ptCount val="14"/>
                <c:pt idx="0">
                  <c:v>00</c:v>
                </c:pt>
                <c:pt idx="1">
                  <c:v>01</c:v>
                </c:pt>
                <c:pt idx="2">
                  <c:v>02</c:v>
                </c:pt>
                <c:pt idx="3">
                  <c:v>03</c:v>
                </c:pt>
                <c:pt idx="4">
                  <c:v>04</c:v>
                </c:pt>
                <c:pt idx="5">
                  <c:v>05</c:v>
                </c:pt>
                <c:pt idx="6">
                  <c:v>06</c:v>
                </c:pt>
                <c:pt idx="7">
                  <c:v>07</c:v>
                </c:pt>
                <c:pt idx="8">
                  <c:v>08</c:v>
                </c:pt>
                <c:pt idx="9">
                  <c:v>09</c:v>
                </c:pt>
                <c:pt idx="10">
                  <c:v>10</c:v>
                </c:pt>
                <c:pt idx="11">
                  <c:v>11</c:v>
                </c:pt>
                <c:pt idx="12">
                  <c:v>12e</c:v>
                </c:pt>
                <c:pt idx="13">
                  <c:v>13p</c:v>
                </c:pt>
              </c:strCache>
            </c:strRef>
          </c:cat>
          <c:val>
            <c:numRef>
              <c:f>'2011 Total Supply Chart Revised'!$B$31:$B$44</c:f>
              <c:numCache>
                <c:formatCode>#,##0.0_);\(#,##0.0\)</c:formatCode>
                <c:ptCount val="14"/>
                <c:pt idx="0">
                  <c:v>72.714547060605994</c:v>
                </c:pt>
                <c:pt idx="1">
                  <c:v>72.395290857637988</c:v>
                </c:pt>
                <c:pt idx="2">
                  <c:v>71.009371160865555</c:v>
                </c:pt>
                <c:pt idx="3">
                  <c:v>71.020875930986236</c:v>
                </c:pt>
                <c:pt idx="4">
                  <c:v>67.230015733296781</c:v>
                </c:pt>
                <c:pt idx="5">
                  <c:v>69.313143565010506</c:v>
                </c:pt>
                <c:pt idx="6">
                  <c:v>65.888259747754788</c:v>
                </c:pt>
                <c:pt idx="7">
                  <c:v>65.831566171980583</c:v>
                </c:pt>
                <c:pt idx="8">
                  <c:v>63.396736843596202</c:v>
                </c:pt>
                <c:pt idx="9">
                  <c:v>68.193470410015181</c:v>
                </c:pt>
                <c:pt idx="10">
                  <c:v>71.24765136938602</c:v>
                </c:pt>
                <c:pt idx="11">
                  <c:v>72.933579233105391</c:v>
                </c:pt>
                <c:pt idx="12">
                  <c:v>73.34889699999998</c:v>
                </c:pt>
                <c:pt idx="13">
                  <c:v>76.373524182353719</c:v>
                </c:pt>
              </c:numCache>
            </c:numRef>
          </c:val>
        </c:ser>
        <c:ser>
          <c:idx val="1"/>
          <c:order val="1"/>
          <c:tx>
            <c:strRef>
              <c:f>'2011 Total Supply Chart Revised'!$C$3</c:f>
              <c:strCache>
                <c:ptCount val="1"/>
                <c:pt idx="0">
                  <c:v>Transitional Economies Exports to Market Economies</c:v>
                </c:pt>
              </c:strCache>
            </c:strRef>
          </c:tx>
          <c:spPr>
            <a:solidFill>
              <a:srgbClr val="FFC000"/>
            </a:solidFill>
            <a:ln>
              <a:solidFill>
                <a:srgbClr val="000000"/>
              </a:solidFill>
            </a:ln>
          </c:spPr>
          <c:invertIfNegative val="0"/>
          <c:cat>
            <c:strRef>
              <c:f>'2011 Total Supply Chart Revised'!$A$31:$A$44</c:f>
              <c:strCache>
                <c:ptCount val="14"/>
                <c:pt idx="0">
                  <c:v>00</c:v>
                </c:pt>
                <c:pt idx="1">
                  <c:v>01</c:v>
                </c:pt>
                <c:pt idx="2">
                  <c:v>02</c:v>
                </c:pt>
                <c:pt idx="3">
                  <c:v>03</c:v>
                </c:pt>
                <c:pt idx="4">
                  <c:v>04</c:v>
                </c:pt>
                <c:pt idx="5">
                  <c:v>05</c:v>
                </c:pt>
                <c:pt idx="6">
                  <c:v>06</c:v>
                </c:pt>
                <c:pt idx="7">
                  <c:v>07</c:v>
                </c:pt>
                <c:pt idx="8">
                  <c:v>08</c:v>
                </c:pt>
                <c:pt idx="9">
                  <c:v>09</c:v>
                </c:pt>
                <c:pt idx="10">
                  <c:v>10</c:v>
                </c:pt>
                <c:pt idx="11">
                  <c:v>11</c:v>
                </c:pt>
                <c:pt idx="12">
                  <c:v>12e</c:v>
                </c:pt>
                <c:pt idx="13">
                  <c:v>13p</c:v>
                </c:pt>
              </c:strCache>
            </c:strRef>
          </c:cat>
          <c:val>
            <c:numRef>
              <c:f>'2011 Total Supply Chart Revised'!$C$31:$C$44</c:f>
              <c:numCache>
                <c:formatCode>#,##0.0_);\(#,##0.0\)</c:formatCode>
                <c:ptCount val="14"/>
                <c:pt idx="0">
                  <c:v>8.7000000000000011</c:v>
                </c:pt>
                <c:pt idx="1">
                  <c:v>8.16</c:v>
                </c:pt>
                <c:pt idx="2">
                  <c:v>9.32</c:v>
                </c:pt>
                <c:pt idx="3">
                  <c:v>8.4500000000000028</c:v>
                </c:pt>
                <c:pt idx="4">
                  <c:v>8.5</c:v>
                </c:pt>
                <c:pt idx="5">
                  <c:v>7.98</c:v>
                </c:pt>
                <c:pt idx="6">
                  <c:v>7.35</c:v>
                </c:pt>
                <c:pt idx="7">
                  <c:v>6.1000000000000005</c:v>
                </c:pt>
                <c:pt idx="8">
                  <c:v>6.5</c:v>
                </c:pt>
                <c:pt idx="9">
                  <c:v>5.410000000000001</c:v>
                </c:pt>
                <c:pt idx="10">
                  <c:v>6.4</c:v>
                </c:pt>
                <c:pt idx="11">
                  <c:v>7.94</c:v>
                </c:pt>
                <c:pt idx="12">
                  <c:v>6.5600000000000005</c:v>
                </c:pt>
                <c:pt idx="13">
                  <c:v>5.3900000000000006</c:v>
                </c:pt>
              </c:numCache>
            </c:numRef>
          </c:val>
        </c:ser>
        <c:dLbls>
          <c:showLegendKey val="0"/>
          <c:showVal val="0"/>
          <c:showCatName val="0"/>
          <c:showSerName val="0"/>
          <c:showPercent val="0"/>
          <c:showBubbleSize val="0"/>
        </c:dLbls>
        <c:gapWidth val="150"/>
        <c:overlap val="100"/>
        <c:axId val="99321344"/>
        <c:axId val="99322880"/>
      </c:barChart>
      <c:catAx>
        <c:axId val="99321344"/>
        <c:scaling>
          <c:orientation val="minMax"/>
        </c:scaling>
        <c:delete val="0"/>
        <c:axPos val="b"/>
        <c:numFmt formatCode="General" sourceLinked="1"/>
        <c:majorTickMark val="out"/>
        <c:minorTickMark val="none"/>
        <c:tickLblPos val="nextTo"/>
        <c:spPr>
          <a:ln>
            <a:solidFill>
              <a:sysClr val="windowText" lastClr="000000"/>
            </a:solidFill>
          </a:ln>
        </c:spPr>
        <c:txPr>
          <a:bodyPr rot="0" vert="horz"/>
          <a:lstStyle/>
          <a:p>
            <a:pPr>
              <a:defRPr/>
            </a:pPr>
            <a:endParaRPr lang="zh-CN"/>
          </a:p>
        </c:txPr>
        <c:crossAx val="99322880"/>
        <c:crosses val="autoZero"/>
        <c:auto val="1"/>
        <c:lblAlgn val="ctr"/>
        <c:lblOffset val="100"/>
        <c:tickLblSkip val="1"/>
        <c:noMultiLvlLbl val="0"/>
      </c:catAx>
      <c:valAx>
        <c:axId val="99322880"/>
        <c:scaling>
          <c:orientation val="minMax"/>
        </c:scaling>
        <c:delete val="0"/>
        <c:axPos val="l"/>
        <c:majorGridlines>
          <c:spPr>
            <a:ln>
              <a:solidFill>
                <a:sysClr val="windowText" lastClr="000000"/>
              </a:solidFill>
            </a:ln>
          </c:spPr>
        </c:majorGridlines>
        <c:numFmt formatCode="#,##0_);\(#,##0\)" sourceLinked="0"/>
        <c:majorTickMark val="out"/>
        <c:minorTickMark val="none"/>
        <c:tickLblPos val="nextTo"/>
        <c:spPr>
          <a:ln>
            <a:solidFill>
              <a:schemeClr val="tx1"/>
            </a:solidFill>
          </a:ln>
        </c:spPr>
        <c:txPr>
          <a:bodyPr rot="0" vert="horz"/>
          <a:lstStyle/>
          <a:p>
            <a:pPr>
              <a:defRPr/>
            </a:pPr>
            <a:endParaRPr lang="zh-CN"/>
          </a:p>
        </c:txPr>
        <c:crossAx val="99321344"/>
        <c:crosses val="autoZero"/>
        <c:crossBetween val="between"/>
      </c:valAx>
    </c:plotArea>
    <c:legend>
      <c:legendPos val="r"/>
      <c:layout>
        <c:manualLayout>
          <c:xMode val="edge"/>
          <c:yMode val="edge"/>
          <c:x val="0.47428913091471048"/>
          <c:y val="1.6757709973753282E-2"/>
          <c:w val="0.52371121250030983"/>
          <c:h val="7.5624671916010924E-2"/>
        </c:manualLayout>
      </c:layout>
      <c:overlay val="0"/>
    </c:legend>
    <c:plotVisOnly val="1"/>
    <c:dispBlanksAs val="gap"/>
    <c:showDLblsOverMax val="0"/>
  </c:chart>
  <c:spPr>
    <a:ln w="12700">
      <a:noFill/>
    </a:ln>
  </c:spPr>
  <c:txPr>
    <a:bodyPr/>
    <a:lstStyle/>
    <a:p>
      <a:pPr>
        <a:defRPr sz="1200" b="1" i="0" u="none" strike="noStrike" baseline="0">
          <a:solidFill>
            <a:srgbClr val="000000"/>
          </a:solidFill>
          <a:latin typeface="Times New Roman" pitchFamily="18" charset="0"/>
          <a:ea typeface="Calibri"/>
          <a:cs typeface="Times New Roman" pitchFamily="18" charset="0"/>
        </a:defRPr>
      </a:pPr>
      <a:endParaRPr lang="zh-CN"/>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7619325362108E-2"/>
          <c:y val="7.7952957803352013E-2"/>
          <c:w val="0.93071291435792747"/>
          <c:h val="0.85050434080355342"/>
        </c:manualLayout>
      </c:layout>
      <c:barChart>
        <c:barDir val="col"/>
        <c:grouping val="stacked"/>
        <c:varyColors val="0"/>
        <c:ser>
          <c:idx val="0"/>
          <c:order val="0"/>
          <c:tx>
            <c:strRef>
              <c:f>'2011 Total Supply Chart Revised'!$B$3</c:f>
              <c:strCache>
                <c:ptCount val="1"/>
                <c:pt idx="0">
                  <c:v>Market Economy Mine Production</c:v>
                </c:pt>
              </c:strCache>
            </c:strRef>
          </c:tx>
          <c:spPr>
            <a:solidFill>
              <a:schemeClr val="tx2">
                <a:lumMod val="75000"/>
              </a:schemeClr>
            </a:solidFill>
            <a:ln>
              <a:solidFill>
                <a:srgbClr val="000000"/>
              </a:solidFill>
            </a:ln>
          </c:spPr>
          <c:invertIfNegative val="0"/>
          <c:cat>
            <c:strRef>
              <c:f>'2011 Total Supply Chart Revised'!$A$39:$A$44</c:f>
              <c:strCache>
                <c:ptCount val="6"/>
                <c:pt idx="0">
                  <c:v>08</c:v>
                </c:pt>
                <c:pt idx="1">
                  <c:v>09</c:v>
                </c:pt>
                <c:pt idx="2">
                  <c:v>10</c:v>
                </c:pt>
                <c:pt idx="3">
                  <c:v>11</c:v>
                </c:pt>
                <c:pt idx="4">
                  <c:v>12e</c:v>
                </c:pt>
                <c:pt idx="5">
                  <c:v>13p</c:v>
                </c:pt>
              </c:strCache>
            </c:strRef>
          </c:cat>
          <c:val>
            <c:numRef>
              <c:f>'2011 Total Supply Chart Revised'!$B$39:$B$44</c:f>
              <c:numCache>
                <c:formatCode>#,##0.0_);\(#,##0.0\)</c:formatCode>
                <c:ptCount val="6"/>
                <c:pt idx="0">
                  <c:v>63.396736843596202</c:v>
                </c:pt>
                <c:pt idx="1">
                  <c:v>68.193470410015181</c:v>
                </c:pt>
                <c:pt idx="2">
                  <c:v>71.247651369386148</c:v>
                </c:pt>
                <c:pt idx="3">
                  <c:v>72.933579233105391</c:v>
                </c:pt>
                <c:pt idx="4">
                  <c:v>73.34889699999998</c:v>
                </c:pt>
                <c:pt idx="5">
                  <c:v>76.373524182353719</c:v>
                </c:pt>
              </c:numCache>
            </c:numRef>
          </c:val>
        </c:ser>
        <c:ser>
          <c:idx val="1"/>
          <c:order val="1"/>
          <c:tx>
            <c:strRef>
              <c:f>'2011 Total Supply Chart Revised'!$C$3</c:f>
              <c:strCache>
                <c:ptCount val="1"/>
                <c:pt idx="0">
                  <c:v>Transitional Economies Exports to Market Economies</c:v>
                </c:pt>
              </c:strCache>
            </c:strRef>
          </c:tx>
          <c:spPr>
            <a:solidFill>
              <a:srgbClr val="FFC000"/>
            </a:solidFill>
            <a:ln>
              <a:solidFill>
                <a:srgbClr val="000000"/>
              </a:solidFill>
            </a:ln>
          </c:spPr>
          <c:invertIfNegative val="0"/>
          <c:cat>
            <c:strRef>
              <c:f>'2011 Total Supply Chart Revised'!$A$39:$A$44</c:f>
              <c:strCache>
                <c:ptCount val="6"/>
                <c:pt idx="0">
                  <c:v>08</c:v>
                </c:pt>
                <c:pt idx="1">
                  <c:v>09</c:v>
                </c:pt>
                <c:pt idx="2">
                  <c:v>10</c:v>
                </c:pt>
                <c:pt idx="3">
                  <c:v>11</c:v>
                </c:pt>
                <c:pt idx="4">
                  <c:v>12e</c:v>
                </c:pt>
                <c:pt idx="5">
                  <c:v>13p</c:v>
                </c:pt>
              </c:strCache>
            </c:strRef>
          </c:cat>
          <c:val>
            <c:numRef>
              <c:f>'2011 Total Supply Chart Revised'!$C$39:$C$44</c:f>
              <c:numCache>
                <c:formatCode>#,##0.0_);\(#,##0.0\)</c:formatCode>
                <c:ptCount val="6"/>
                <c:pt idx="0">
                  <c:v>6.4700000000000024</c:v>
                </c:pt>
                <c:pt idx="1">
                  <c:v>5.3599999999999985</c:v>
                </c:pt>
                <c:pt idx="2">
                  <c:v>6.2999999999999989</c:v>
                </c:pt>
                <c:pt idx="3">
                  <c:v>7.23</c:v>
                </c:pt>
                <c:pt idx="4">
                  <c:v>5.6999999999999975</c:v>
                </c:pt>
                <c:pt idx="5">
                  <c:v>5.3900000000000006</c:v>
                </c:pt>
              </c:numCache>
            </c:numRef>
          </c:val>
        </c:ser>
        <c:dLbls>
          <c:showLegendKey val="0"/>
          <c:showVal val="0"/>
          <c:showCatName val="0"/>
          <c:showSerName val="0"/>
          <c:showPercent val="0"/>
          <c:showBubbleSize val="0"/>
        </c:dLbls>
        <c:gapWidth val="150"/>
        <c:overlap val="100"/>
        <c:axId val="132406656"/>
        <c:axId val="132412544"/>
      </c:barChart>
      <c:catAx>
        <c:axId val="132406656"/>
        <c:scaling>
          <c:orientation val="minMax"/>
        </c:scaling>
        <c:delete val="0"/>
        <c:axPos val="b"/>
        <c:numFmt formatCode="General" sourceLinked="1"/>
        <c:majorTickMark val="out"/>
        <c:minorTickMark val="none"/>
        <c:tickLblPos val="nextTo"/>
        <c:spPr>
          <a:ln>
            <a:solidFill>
              <a:sysClr val="windowText" lastClr="000000"/>
            </a:solidFill>
          </a:ln>
        </c:spPr>
        <c:txPr>
          <a:bodyPr rot="0" vert="horz"/>
          <a:lstStyle/>
          <a:p>
            <a:pPr>
              <a:defRPr/>
            </a:pPr>
            <a:endParaRPr lang="zh-CN"/>
          </a:p>
        </c:txPr>
        <c:crossAx val="132412544"/>
        <c:crosses val="autoZero"/>
        <c:auto val="1"/>
        <c:lblAlgn val="ctr"/>
        <c:lblOffset val="100"/>
        <c:tickLblSkip val="1"/>
        <c:noMultiLvlLbl val="0"/>
      </c:catAx>
      <c:valAx>
        <c:axId val="132412544"/>
        <c:scaling>
          <c:orientation val="minMax"/>
          <c:max val="90"/>
          <c:min val="60"/>
        </c:scaling>
        <c:delete val="0"/>
        <c:axPos val="l"/>
        <c:majorGridlines>
          <c:spPr>
            <a:ln>
              <a:solidFill>
                <a:sysClr val="windowText" lastClr="000000"/>
              </a:solidFill>
            </a:ln>
          </c:spPr>
        </c:majorGridlines>
        <c:numFmt formatCode="#,##0_);\(#,##0\)" sourceLinked="0"/>
        <c:majorTickMark val="out"/>
        <c:minorTickMark val="none"/>
        <c:tickLblPos val="nextTo"/>
        <c:spPr>
          <a:ln>
            <a:solidFill>
              <a:schemeClr val="tx1"/>
            </a:solidFill>
          </a:ln>
        </c:spPr>
        <c:txPr>
          <a:bodyPr rot="0" vert="horz"/>
          <a:lstStyle/>
          <a:p>
            <a:pPr>
              <a:defRPr/>
            </a:pPr>
            <a:endParaRPr lang="zh-CN"/>
          </a:p>
        </c:txPr>
        <c:crossAx val="132406656"/>
        <c:crosses val="autoZero"/>
        <c:crossBetween val="between"/>
      </c:valAx>
    </c:plotArea>
    <c:legend>
      <c:legendPos val="r"/>
      <c:layout>
        <c:manualLayout>
          <c:xMode val="edge"/>
          <c:yMode val="edge"/>
          <c:x val="0.46132327209098983"/>
          <c:y val="9.1156874621441564E-2"/>
          <c:w val="0.51772589190240104"/>
          <c:h val="9.3573389864728448E-2"/>
        </c:manualLayout>
      </c:layout>
      <c:overlay val="0"/>
    </c:legend>
    <c:plotVisOnly val="1"/>
    <c:dispBlanksAs val="gap"/>
    <c:showDLblsOverMax val="0"/>
  </c:chart>
  <c:spPr>
    <a:ln w="12700">
      <a:noFill/>
    </a:ln>
  </c:spPr>
  <c:txPr>
    <a:bodyPr/>
    <a:lstStyle/>
    <a:p>
      <a:pPr>
        <a:defRPr sz="1200" b="1" i="0" u="none" strike="noStrike" baseline="0">
          <a:solidFill>
            <a:srgbClr val="000000"/>
          </a:solidFill>
          <a:latin typeface="Times New Roman" pitchFamily="18" charset="0"/>
          <a:ea typeface="Calibri"/>
          <a:cs typeface="Times New Roman" pitchFamily="18" charset="0"/>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633056284631212E-2"/>
          <c:y val="0.19280454500149541"/>
          <c:w val="0.915884004082823"/>
          <c:h val="0.74265841769779284"/>
        </c:manualLayout>
      </c:layout>
      <c:lineChart>
        <c:grouping val="standard"/>
        <c:varyColors val="0"/>
        <c:ser>
          <c:idx val="0"/>
          <c:order val="0"/>
          <c:spPr>
            <a:ln w="28575">
              <a:noFill/>
            </a:ln>
          </c:spPr>
          <c:marker>
            <c:symbol val="none"/>
          </c:marker>
          <c:cat>
            <c:numRef>
              <c:f>Data!$A$6:$A$2200</c:f>
              <c:numCache>
                <c:formatCode>m/d/yy;@</c:formatCode>
                <c:ptCount val="2195"/>
                <c:pt idx="0">
                  <c:v>38384</c:v>
                </c:pt>
                <c:pt idx="1">
                  <c:v>38385</c:v>
                </c:pt>
                <c:pt idx="2">
                  <c:v>38386</c:v>
                </c:pt>
                <c:pt idx="3">
                  <c:v>38387</c:v>
                </c:pt>
                <c:pt idx="4">
                  <c:v>38390</c:v>
                </c:pt>
                <c:pt idx="5">
                  <c:v>38391</c:v>
                </c:pt>
                <c:pt idx="6">
                  <c:v>38392</c:v>
                </c:pt>
                <c:pt idx="7">
                  <c:v>38393</c:v>
                </c:pt>
                <c:pt idx="8">
                  <c:v>38394</c:v>
                </c:pt>
                <c:pt idx="9">
                  <c:v>38397</c:v>
                </c:pt>
                <c:pt idx="10">
                  <c:v>38398</c:v>
                </c:pt>
                <c:pt idx="11">
                  <c:v>38399</c:v>
                </c:pt>
                <c:pt idx="12">
                  <c:v>38400</c:v>
                </c:pt>
                <c:pt idx="13">
                  <c:v>38401</c:v>
                </c:pt>
                <c:pt idx="14">
                  <c:v>38404</c:v>
                </c:pt>
                <c:pt idx="15">
                  <c:v>38405</c:v>
                </c:pt>
                <c:pt idx="16">
                  <c:v>38406</c:v>
                </c:pt>
                <c:pt idx="17">
                  <c:v>38407</c:v>
                </c:pt>
                <c:pt idx="18">
                  <c:v>38408</c:v>
                </c:pt>
                <c:pt idx="19">
                  <c:v>38411</c:v>
                </c:pt>
                <c:pt idx="20">
                  <c:v>38412</c:v>
                </c:pt>
                <c:pt idx="21">
                  <c:v>38413</c:v>
                </c:pt>
                <c:pt idx="22">
                  <c:v>38414</c:v>
                </c:pt>
                <c:pt idx="23">
                  <c:v>38415</c:v>
                </c:pt>
                <c:pt idx="24">
                  <c:v>38418</c:v>
                </c:pt>
                <c:pt idx="25">
                  <c:v>38419</c:v>
                </c:pt>
                <c:pt idx="26">
                  <c:v>38420</c:v>
                </c:pt>
                <c:pt idx="27">
                  <c:v>38421</c:v>
                </c:pt>
                <c:pt idx="28">
                  <c:v>38422</c:v>
                </c:pt>
                <c:pt idx="29">
                  <c:v>38425</c:v>
                </c:pt>
                <c:pt idx="30">
                  <c:v>38426</c:v>
                </c:pt>
                <c:pt idx="31">
                  <c:v>38427</c:v>
                </c:pt>
                <c:pt idx="32">
                  <c:v>38428</c:v>
                </c:pt>
                <c:pt idx="33">
                  <c:v>38429</c:v>
                </c:pt>
                <c:pt idx="34">
                  <c:v>38432</c:v>
                </c:pt>
                <c:pt idx="35">
                  <c:v>38433</c:v>
                </c:pt>
                <c:pt idx="36">
                  <c:v>38434</c:v>
                </c:pt>
                <c:pt idx="37">
                  <c:v>38435</c:v>
                </c:pt>
                <c:pt idx="38">
                  <c:v>38436</c:v>
                </c:pt>
                <c:pt idx="39">
                  <c:v>38439</c:v>
                </c:pt>
                <c:pt idx="40">
                  <c:v>38440</c:v>
                </c:pt>
                <c:pt idx="41">
                  <c:v>38441</c:v>
                </c:pt>
                <c:pt idx="42">
                  <c:v>38442</c:v>
                </c:pt>
                <c:pt idx="43">
                  <c:v>38443</c:v>
                </c:pt>
                <c:pt idx="44">
                  <c:v>38446</c:v>
                </c:pt>
                <c:pt idx="45">
                  <c:v>38447</c:v>
                </c:pt>
                <c:pt idx="46">
                  <c:v>38448</c:v>
                </c:pt>
                <c:pt idx="47">
                  <c:v>38449</c:v>
                </c:pt>
                <c:pt idx="48">
                  <c:v>38450</c:v>
                </c:pt>
                <c:pt idx="49">
                  <c:v>38453</c:v>
                </c:pt>
                <c:pt idx="50">
                  <c:v>38454</c:v>
                </c:pt>
                <c:pt idx="51">
                  <c:v>38455</c:v>
                </c:pt>
                <c:pt idx="52">
                  <c:v>38456</c:v>
                </c:pt>
                <c:pt idx="53">
                  <c:v>38457</c:v>
                </c:pt>
                <c:pt idx="54">
                  <c:v>38460</c:v>
                </c:pt>
                <c:pt idx="55">
                  <c:v>38461</c:v>
                </c:pt>
                <c:pt idx="56">
                  <c:v>38462</c:v>
                </c:pt>
                <c:pt idx="57">
                  <c:v>38463</c:v>
                </c:pt>
                <c:pt idx="58">
                  <c:v>38464</c:v>
                </c:pt>
                <c:pt idx="59">
                  <c:v>38467</c:v>
                </c:pt>
                <c:pt idx="60">
                  <c:v>38468</c:v>
                </c:pt>
                <c:pt idx="61">
                  <c:v>38469</c:v>
                </c:pt>
                <c:pt idx="62">
                  <c:v>38470</c:v>
                </c:pt>
                <c:pt idx="63">
                  <c:v>38471</c:v>
                </c:pt>
                <c:pt idx="64">
                  <c:v>38474</c:v>
                </c:pt>
                <c:pt idx="65">
                  <c:v>38475</c:v>
                </c:pt>
                <c:pt idx="66">
                  <c:v>38476</c:v>
                </c:pt>
                <c:pt idx="67">
                  <c:v>38477</c:v>
                </c:pt>
                <c:pt idx="68">
                  <c:v>38478</c:v>
                </c:pt>
                <c:pt idx="69">
                  <c:v>38481</c:v>
                </c:pt>
                <c:pt idx="70">
                  <c:v>38482</c:v>
                </c:pt>
                <c:pt idx="71">
                  <c:v>38483</c:v>
                </c:pt>
                <c:pt idx="72">
                  <c:v>38484</c:v>
                </c:pt>
                <c:pt idx="73">
                  <c:v>38485</c:v>
                </c:pt>
                <c:pt idx="74">
                  <c:v>38488</c:v>
                </c:pt>
                <c:pt idx="75">
                  <c:v>38489</c:v>
                </c:pt>
                <c:pt idx="76">
                  <c:v>38490</c:v>
                </c:pt>
                <c:pt idx="77">
                  <c:v>38491</c:v>
                </c:pt>
                <c:pt idx="78">
                  <c:v>38492</c:v>
                </c:pt>
                <c:pt idx="79">
                  <c:v>38495</c:v>
                </c:pt>
                <c:pt idx="80">
                  <c:v>38496</c:v>
                </c:pt>
                <c:pt idx="81">
                  <c:v>38497</c:v>
                </c:pt>
                <c:pt idx="82">
                  <c:v>38498</c:v>
                </c:pt>
                <c:pt idx="83">
                  <c:v>38499</c:v>
                </c:pt>
                <c:pt idx="84">
                  <c:v>38502</c:v>
                </c:pt>
                <c:pt idx="85">
                  <c:v>38503</c:v>
                </c:pt>
                <c:pt idx="86">
                  <c:v>38504</c:v>
                </c:pt>
                <c:pt idx="87">
                  <c:v>38505</c:v>
                </c:pt>
                <c:pt idx="88">
                  <c:v>38506</c:v>
                </c:pt>
                <c:pt idx="89">
                  <c:v>38509</c:v>
                </c:pt>
                <c:pt idx="90">
                  <c:v>38510</c:v>
                </c:pt>
                <c:pt idx="91">
                  <c:v>38511</c:v>
                </c:pt>
                <c:pt idx="92">
                  <c:v>38512</c:v>
                </c:pt>
                <c:pt idx="93">
                  <c:v>38513</c:v>
                </c:pt>
                <c:pt idx="94">
                  <c:v>38516</c:v>
                </c:pt>
                <c:pt idx="95">
                  <c:v>38517</c:v>
                </c:pt>
                <c:pt idx="96">
                  <c:v>38518</c:v>
                </c:pt>
                <c:pt idx="97">
                  <c:v>38519</c:v>
                </c:pt>
                <c:pt idx="98">
                  <c:v>38520</c:v>
                </c:pt>
                <c:pt idx="99">
                  <c:v>38523</c:v>
                </c:pt>
                <c:pt idx="100">
                  <c:v>38524</c:v>
                </c:pt>
                <c:pt idx="101">
                  <c:v>38525</c:v>
                </c:pt>
                <c:pt idx="102">
                  <c:v>38526</c:v>
                </c:pt>
                <c:pt idx="103">
                  <c:v>38527</c:v>
                </c:pt>
                <c:pt idx="104">
                  <c:v>38530</c:v>
                </c:pt>
                <c:pt idx="105">
                  <c:v>38531</c:v>
                </c:pt>
                <c:pt idx="106">
                  <c:v>38532</c:v>
                </c:pt>
                <c:pt idx="107">
                  <c:v>38533</c:v>
                </c:pt>
                <c:pt idx="108">
                  <c:v>38534</c:v>
                </c:pt>
                <c:pt idx="109">
                  <c:v>38537</c:v>
                </c:pt>
                <c:pt idx="110">
                  <c:v>38538</c:v>
                </c:pt>
                <c:pt idx="111">
                  <c:v>38539</c:v>
                </c:pt>
                <c:pt idx="112">
                  <c:v>38540</c:v>
                </c:pt>
                <c:pt idx="113">
                  <c:v>38541</c:v>
                </c:pt>
                <c:pt idx="114">
                  <c:v>38544</c:v>
                </c:pt>
                <c:pt idx="115">
                  <c:v>38545</c:v>
                </c:pt>
                <c:pt idx="116">
                  <c:v>38546</c:v>
                </c:pt>
                <c:pt idx="117">
                  <c:v>38547</c:v>
                </c:pt>
                <c:pt idx="118">
                  <c:v>38548</c:v>
                </c:pt>
                <c:pt idx="119">
                  <c:v>38551</c:v>
                </c:pt>
                <c:pt idx="120">
                  <c:v>38552</c:v>
                </c:pt>
                <c:pt idx="121">
                  <c:v>38553</c:v>
                </c:pt>
                <c:pt idx="122">
                  <c:v>38554</c:v>
                </c:pt>
                <c:pt idx="123">
                  <c:v>38555</c:v>
                </c:pt>
                <c:pt idx="124">
                  <c:v>38558</c:v>
                </c:pt>
                <c:pt idx="125">
                  <c:v>38559</c:v>
                </c:pt>
                <c:pt idx="126">
                  <c:v>38560</c:v>
                </c:pt>
                <c:pt idx="127">
                  <c:v>38561</c:v>
                </c:pt>
                <c:pt idx="128">
                  <c:v>38562</c:v>
                </c:pt>
                <c:pt idx="129">
                  <c:v>38565</c:v>
                </c:pt>
                <c:pt idx="130">
                  <c:v>38566</c:v>
                </c:pt>
                <c:pt idx="131">
                  <c:v>38567</c:v>
                </c:pt>
                <c:pt idx="132">
                  <c:v>38568</c:v>
                </c:pt>
                <c:pt idx="133">
                  <c:v>38569</c:v>
                </c:pt>
                <c:pt idx="134">
                  <c:v>38572</c:v>
                </c:pt>
                <c:pt idx="135">
                  <c:v>38573</c:v>
                </c:pt>
                <c:pt idx="136">
                  <c:v>38574</c:v>
                </c:pt>
                <c:pt idx="137">
                  <c:v>38575</c:v>
                </c:pt>
                <c:pt idx="138">
                  <c:v>38576</c:v>
                </c:pt>
                <c:pt idx="139">
                  <c:v>38579</c:v>
                </c:pt>
                <c:pt idx="140">
                  <c:v>38580</c:v>
                </c:pt>
                <c:pt idx="141">
                  <c:v>38581</c:v>
                </c:pt>
                <c:pt idx="142">
                  <c:v>38582</c:v>
                </c:pt>
                <c:pt idx="143">
                  <c:v>38583</c:v>
                </c:pt>
                <c:pt idx="144">
                  <c:v>38586</c:v>
                </c:pt>
                <c:pt idx="145">
                  <c:v>38587</c:v>
                </c:pt>
                <c:pt idx="146">
                  <c:v>38588</c:v>
                </c:pt>
                <c:pt idx="147">
                  <c:v>38589</c:v>
                </c:pt>
                <c:pt idx="148">
                  <c:v>38590</c:v>
                </c:pt>
                <c:pt idx="149">
                  <c:v>38593</c:v>
                </c:pt>
                <c:pt idx="150">
                  <c:v>38594</c:v>
                </c:pt>
                <c:pt idx="151">
                  <c:v>38595</c:v>
                </c:pt>
                <c:pt idx="152">
                  <c:v>38596</c:v>
                </c:pt>
                <c:pt idx="153">
                  <c:v>38597</c:v>
                </c:pt>
                <c:pt idx="154">
                  <c:v>38600</c:v>
                </c:pt>
                <c:pt idx="155">
                  <c:v>38601</c:v>
                </c:pt>
                <c:pt idx="156">
                  <c:v>38602</c:v>
                </c:pt>
                <c:pt idx="157">
                  <c:v>38603</c:v>
                </c:pt>
                <c:pt idx="158">
                  <c:v>38604</c:v>
                </c:pt>
                <c:pt idx="159">
                  <c:v>38607</c:v>
                </c:pt>
                <c:pt idx="160">
                  <c:v>38608</c:v>
                </c:pt>
                <c:pt idx="161">
                  <c:v>38609</c:v>
                </c:pt>
                <c:pt idx="162">
                  <c:v>38610</c:v>
                </c:pt>
                <c:pt idx="163">
                  <c:v>38611</c:v>
                </c:pt>
                <c:pt idx="164">
                  <c:v>38614</c:v>
                </c:pt>
                <c:pt idx="165">
                  <c:v>38615</c:v>
                </c:pt>
                <c:pt idx="166">
                  <c:v>38616</c:v>
                </c:pt>
                <c:pt idx="167">
                  <c:v>38617</c:v>
                </c:pt>
                <c:pt idx="168">
                  <c:v>38618</c:v>
                </c:pt>
                <c:pt idx="169">
                  <c:v>38621</c:v>
                </c:pt>
                <c:pt idx="170">
                  <c:v>38622</c:v>
                </c:pt>
                <c:pt idx="171">
                  <c:v>38623</c:v>
                </c:pt>
                <c:pt idx="172">
                  <c:v>38624</c:v>
                </c:pt>
                <c:pt idx="173">
                  <c:v>38625</c:v>
                </c:pt>
                <c:pt idx="174">
                  <c:v>38628</c:v>
                </c:pt>
                <c:pt idx="175">
                  <c:v>38629</c:v>
                </c:pt>
                <c:pt idx="176">
                  <c:v>38630</c:v>
                </c:pt>
                <c:pt idx="177">
                  <c:v>38631</c:v>
                </c:pt>
                <c:pt idx="178">
                  <c:v>38632</c:v>
                </c:pt>
                <c:pt idx="179">
                  <c:v>38635</c:v>
                </c:pt>
                <c:pt idx="180">
                  <c:v>38636</c:v>
                </c:pt>
                <c:pt idx="181">
                  <c:v>38637</c:v>
                </c:pt>
                <c:pt idx="182">
                  <c:v>38638</c:v>
                </c:pt>
                <c:pt idx="183">
                  <c:v>38639</c:v>
                </c:pt>
                <c:pt idx="184">
                  <c:v>38642</c:v>
                </c:pt>
                <c:pt idx="185">
                  <c:v>38643</c:v>
                </c:pt>
                <c:pt idx="186">
                  <c:v>38644</c:v>
                </c:pt>
                <c:pt idx="187">
                  <c:v>38645</c:v>
                </c:pt>
                <c:pt idx="188">
                  <c:v>38646</c:v>
                </c:pt>
                <c:pt idx="189">
                  <c:v>38649</c:v>
                </c:pt>
                <c:pt idx="190">
                  <c:v>38650</c:v>
                </c:pt>
                <c:pt idx="191">
                  <c:v>38651</c:v>
                </c:pt>
                <c:pt idx="192">
                  <c:v>38652</c:v>
                </c:pt>
                <c:pt idx="193">
                  <c:v>38653</c:v>
                </c:pt>
                <c:pt idx="194">
                  <c:v>38656</c:v>
                </c:pt>
                <c:pt idx="195">
                  <c:v>38657</c:v>
                </c:pt>
                <c:pt idx="196">
                  <c:v>38658</c:v>
                </c:pt>
                <c:pt idx="197">
                  <c:v>38659</c:v>
                </c:pt>
                <c:pt idx="198">
                  <c:v>38660</c:v>
                </c:pt>
                <c:pt idx="199">
                  <c:v>38663</c:v>
                </c:pt>
                <c:pt idx="200">
                  <c:v>38664</c:v>
                </c:pt>
                <c:pt idx="201">
                  <c:v>38665</c:v>
                </c:pt>
                <c:pt idx="202">
                  <c:v>38666</c:v>
                </c:pt>
                <c:pt idx="203">
                  <c:v>38667</c:v>
                </c:pt>
                <c:pt idx="204">
                  <c:v>38670</c:v>
                </c:pt>
                <c:pt idx="205">
                  <c:v>38671</c:v>
                </c:pt>
                <c:pt idx="206">
                  <c:v>38672</c:v>
                </c:pt>
                <c:pt idx="207">
                  <c:v>38673</c:v>
                </c:pt>
                <c:pt idx="208">
                  <c:v>38674</c:v>
                </c:pt>
                <c:pt idx="209">
                  <c:v>38677</c:v>
                </c:pt>
                <c:pt idx="210">
                  <c:v>38678</c:v>
                </c:pt>
                <c:pt idx="211">
                  <c:v>38679</c:v>
                </c:pt>
                <c:pt idx="212">
                  <c:v>38680</c:v>
                </c:pt>
                <c:pt idx="213">
                  <c:v>38681</c:v>
                </c:pt>
                <c:pt idx="214">
                  <c:v>38684</c:v>
                </c:pt>
                <c:pt idx="215">
                  <c:v>38685</c:v>
                </c:pt>
                <c:pt idx="216">
                  <c:v>38686</c:v>
                </c:pt>
                <c:pt idx="217">
                  <c:v>38687</c:v>
                </c:pt>
                <c:pt idx="218">
                  <c:v>38688</c:v>
                </c:pt>
                <c:pt idx="219">
                  <c:v>38691</c:v>
                </c:pt>
                <c:pt idx="220">
                  <c:v>38692</c:v>
                </c:pt>
                <c:pt idx="221">
                  <c:v>38693</c:v>
                </c:pt>
                <c:pt idx="222">
                  <c:v>38694</c:v>
                </c:pt>
                <c:pt idx="223">
                  <c:v>38695</c:v>
                </c:pt>
                <c:pt idx="224">
                  <c:v>38698</c:v>
                </c:pt>
                <c:pt idx="225">
                  <c:v>38699</c:v>
                </c:pt>
                <c:pt idx="226">
                  <c:v>38700</c:v>
                </c:pt>
                <c:pt idx="227">
                  <c:v>38701</c:v>
                </c:pt>
                <c:pt idx="228">
                  <c:v>38702</c:v>
                </c:pt>
                <c:pt idx="229">
                  <c:v>38705</c:v>
                </c:pt>
                <c:pt idx="230">
                  <c:v>38706</c:v>
                </c:pt>
                <c:pt idx="231">
                  <c:v>38707</c:v>
                </c:pt>
                <c:pt idx="232">
                  <c:v>38708</c:v>
                </c:pt>
                <c:pt idx="233">
                  <c:v>38709</c:v>
                </c:pt>
                <c:pt idx="234">
                  <c:v>38712</c:v>
                </c:pt>
                <c:pt idx="235">
                  <c:v>38713</c:v>
                </c:pt>
                <c:pt idx="236">
                  <c:v>38714</c:v>
                </c:pt>
                <c:pt idx="237">
                  <c:v>38715</c:v>
                </c:pt>
                <c:pt idx="238">
                  <c:v>38716</c:v>
                </c:pt>
                <c:pt idx="239">
                  <c:v>38719</c:v>
                </c:pt>
                <c:pt idx="240">
                  <c:v>38720</c:v>
                </c:pt>
                <c:pt idx="241">
                  <c:v>38721</c:v>
                </c:pt>
                <c:pt idx="242">
                  <c:v>38722</c:v>
                </c:pt>
                <c:pt idx="243">
                  <c:v>38723</c:v>
                </c:pt>
                <c:pt idx="244">
                  <c:v>38726</c:v>
                </c:pt>
                <c:pt idx="245">
                  <c:v>38727</c:v>
                </c:pt>
                <c:pt idx="246">
                  <c:v>38728</c:v>
                </c:pt>
                <c:pt idx="247">
                  <c:v>38729</c:v>
                </c:pt>
                <c:pt idx="248">
                  <c:v>38730</c:v>
                </c:pt>
                <c:pt idx="249">
                  <c:v>38733</c:v>
                </c:pt>
                <c:pt idx="250">
                  <c:v>38734</c:v>
                </c:pt>
                <c:pt idx="251">
                  <c:v>38735</c:v>
                </c:pt>
                <c:pt idx="252">
                  <c:v>38736</c:v>
                </c:pt>
                <c:pt idx="253">
                  <c:v>38737</c:v>
                </c:pt>
                <c:pt idx="254">
                  <c:v>38740</c:v>
                </c:pt>
                <c:pt idx="255">
                  <c:v>38741</c:v>
                </c:pt>
                <c:pt idx="256">
                  <c:v>38742</c:v>
                </c:pt>
                <c:pt idx="257">
                  <c:v>38743</c:v>
                </c:pt>
                <c:pt idx="258">
                  <c:v>38744</c:v>
                </c:pt>
                <c:pt idx="259">
                  <c:v>38747</c:v>
                </c:pt>
                <c:pt idx="260">
                  <c:v>38748</c:v>
                </c:pt>
                <c:pt idx="261">
                  <c:v>38749</c:v>
                </c:pt>
                <c:pt idx="262">
                  <c:v>38750</c:v>
                </c:pt>
                <c:pt idx="263">
                  <c:v>38751</c:v>
                </c:pt>
                <c:pt idx="264">
                  <c:v>38754</c:v>
                </c:pt>
                <c:pt idx="265">
                  <c:v>38755</c:v>
                </c:pt>
                <c:pt idx="266">
                  <c:v>38756</c:v>
                </c:pt>
                <c:pt idx="267">
                  <c:v>38757</c:v>
                </c:pt>
                <c:pt idx="268">
                  <c:v>38758</c:v>
                </c:pt>
                <c:pt idx="269">
                  <c:v>38761</c:v>
                </c:pt>
                <c:pt idx="270">
                  <c:v>38762</c:v>
                </c:pt>
                <c:pt idx="271">
                  <c:v>38763</c:v>
                </c:pt>
                <c:pt idx="272">
                  <c:v>38764</c:v>
                </c:pt>
                <c:pt idx="273">
                  <c:v>38765</c:v>
                </c:pt>
                <c:pt idx="274">
                  <c:v>38768</c:v>
                </c:pt>
                <c:pt idx="275">
                  <c:v>38769</c:v>
                </c:pt>
                <c:pt idx="276">
                  <c:v>38770</c:v>
                </c:pt>
                <c:pt idx="277">
                  <c:v>38771</c:v>
                </c:pt>
                <c:pt idx="278">
                  <c:v>38772</c:v>
                </c:pt>
                <c:pt idx="279">
                  <c:v>38775</c:v>
                </c:pt>
                <c:pt idx="280">
                  <c:v>38776</c:v>
                </c:pt>
                <c:pt idx="281">
                  <c:v>38777</c:v>
                </c:pt>
                <c:pt idx="282">
                  <c:v>38778</c:v>
                </c:pt>
                <c:pt idx="283">
                  <c:v>38779</c:v>
                </c:pt>
                <c:pt idx="284">
                  <c:v>38782</c:v>
                </c:pt>
                <c:pt idx="285">
                  <c:v>38783</c:v>
                </c:pt>
                <c:pt idx="286">
                  <c:v>38784</c:v>
                </c:pt>
                <c:pt idx="287">
                  <c:v>38785</c:v>
                </c:pt>
                <c:pt idx="288">
                  <c:v>38786</c:v>
                </c:pt>
                <c:pt idx="289">
                  <c:v>38789</c:v>
                </c:pt>
                <c:pt idx="290">
                  <c:v>38790</c:v>
                </c:pt>
                <c:pt idx="291">
                  <c:v>38791</c:v>
                </c:pt>
                <c:pt idx="292">
                  <c:v>38792</c:v>
                </c:pt>
                <c:pt idx="293">
                  <c:v>38793</c:v>
                </c:pt>
                <c:pt idx="294">
                  <c:v>38796</c:v>
                </c:pt>
                <c:pt idx="295">
                  <c:v>38797</c:v>
                </c:pt>
                <c:pt idx="296">
                  <c:v>38798</c:v>
                </c:pt>
                <c:pt idx="297">
                  <c:v>38799</c:v>
                </c:pt>
                <c:pt idx="298">
                  <c:v>38800</c:v>
                </c:pt>
                <c:pt idx="299">
                  <c:v>38803</c:v>
                </c:pt>
                <c:pt idx="300">
                  <c:v>38804</c:v>
                </c:pt>
                <c:pt idx="301">
                  <c:v>38805</c:v>
                </c:pt>
                <c:pt idx="302">
                  <c:v>38806</c:v>
                </c:pt>
                <c:pt idx="303">
                  <c:v>38807</c:v>
                </c:pt>
                <c:pt idx="304">
                  <c:v>38810</c:v>
                </c:pt>
                <c:pt idx="305">
                  <c:v>38811</c:v>
                </c:pt>
                <c:pt idx="306">
                  <c:v>38812</c:v>
                </c:pt>
                <c:pt idx="307">
                  <c:v>38813</c:v>
                </c:pt>
                <c:pt idx="308">
                  <c:v>38814</c:v>
                </c:pt>
                <c:pt idx="309">
                  <c:v>38817</c:v>
                </c:pt>
                <c:pt idx="310">
                  <c:v>38818</c:v>
                </c:pt>
                <c:pt idx="311">
                  <c:v>38819</c:v>
                </c:pt>
                <c:pt idx="312">
                  <c:v>38820</c:v>
                </c:pt>
                <c:pt idx="313">
                  <c:v>38821</c:v>
                </c:pt>
                <c:pt idx="314">
                  <c:v>38824</c:v>
                </c:pt>
                <c:pt idx="315">
                  <c:v>38825</c:v>
                </c:pt>
                <c:pt idx="316">
                  <c:v>38826</c:v>
                </c:pt>
                <c:pt idx="317">
                  <c:v>38827</c:v>
                </c:pt>
                <c:pt idx="318">
                  <c:v>38828</c:v>
                </c:pt>
                <c:pt idx="319">
                  <c:v>38831</c:v>
                </c:pt>
                <c:pt idx="320">
                  <c:v>38832</c:v>
                </c:pt>
                <c:pt idx="321">
                  <c:v>38833</c:v>
                </c:pt>
                <c:pt idx="322">
                  <c:v>38834</c:v>
                </c:pt>
                <c:pt idx="323">
                  <c:v>38835</c:v>
                </c:pt>
                <c:pt idx="324">
                  <c:v>38838</c:v>
                </c:pt>
                <c:pt idx="325">
                  <c:v>38839</c:v>
                </c:pt>
                <c:pt idx="326">
                  <c:v>38840</c:v>
                </c:pt>
                <c:pt idx="327">
                  <c:v>38841</c:v>
                </c:pt>
                <c:pt idx="328">
                  <c:v>38842</c:v>
                </c:pt>
                <c:pt idx="329">
                  <c:v>38845</c:v>
                </c:pt>
                <c:pt idx="330">
                  <c:v>38846</c:v>
                </c:pt>
                <c:pt idx="331">
                  <c:v>38847</c:v>
                </c:pt>
                <c:pt idx="332">
                  <c:v>38848</c:v>
                </c:pt>
                <c:pt idx="333">
                  <c:v>38849</c:v>
                </c:pt>
                <c:pt idx="334">
                  <c:v>38852</c:v>
                </c:pt>
                <c:pt idx="335">
                  <c:v>38853</c:v>
                </c:pt>
                <c:pt idx="336">
                  <c:v>38854</c:v>
                </c:pt>
                <c:pt idx="337">
                  <c:v>38855</c:v>
                </c:pt>
                <c:pt idx="338">
                  <c:v>38856</c:v>
                </c:pt>
                <c:pt idx="339">
                  <c:v>38859</c:v>
                </c:pt>
                <c:pt idx="340">
                  <c:v>38860</c:v>
                </c:pt>
                <c:pt idx="341">
                  <c:v>38861</c:v>
                </c:pt>
                <c:pt idx="342">
                  <c:v>38862</c:v>
                </c:pt>
                <c:pt idx="343">
                  <c:v>38863</c:v>
                </c:pt>
                <c:pt idx="344">
                  <c:v>38866</c:v>
                </c:pt>
                <c:pt idx="345">
                  <c:v>38867</c:v>
                </c:pt>
                <c:pt idx="346">
                  <c:v>38868</c:v>
                </c:pt>
                <c:pt idx="347">
                  <c:v>38869</c:v>
                </c:pt>
                <c:pt idx="348">
                  <c:v>38870</c:v>
                </c:pt>
                <c:pt idx="349">
                  <c:v>38873</c:v>
                </c:pt>
                <c:pt idx="350">
                  <c:v>38874</c:v>
                </c:pt>
                <c:pt idx="351">
                  <c:v>38875</c:v>
                </c:pt>
                <c:pt idx="352">
                  <c:v>38876</c:v>
                </c:pt>
                <c:pt idx="353">
                  <c:v>38877</c:v>
                </c:pt>
                <c:pt idx="354">
                  <c:v>38880</c:v>
                </c:pt>
                <c:pt idx="355">
                  <c:v>38881</c:v>
                </c:pt>
                <c:pt idx="356">
                  <c:v>38882</c:v>
                </c:pt>
                <c:pt idx="357">
                  <c:v>38883</c:v>
                </c:pt>
                <c:pt idx="358">
                  <c:v>38884</c:v>
                </c:pt>
                <c:pt idx="359">
                  <c:v>38887</c:v>
                </c:pt>
                <c:pt idx="360">
                  <c:v>38888</c:v>
                </c:pt>
                <c:pt idx="361">
                  <c:v>38889</c:v>
                </c:pt>
                <c:pt idx="362">
                  <c:v>38890</c:v>
                </c:pt>
                <c:pt idx="363">
                  <c:v>38891</c:v>
                </c:pt>
                <c:pt idx="364">
                  <c:v>38894</c:v>
                </c:pt>
                <c:pt idx="365">
                  <c:v>38895</c:v>
                </c:pt>
                <c:pt idx="366">
                  <c:v>38896</c:v>
                </c:pt>
                <c:pt idx="367">
                  <c:v>38897</c:v>
                </c:pt>
                <c:pt idx="368">
                  <c:v>38898</c:v>
                </c:pt>
                <c:pt idx="369">
                  <c:v>38901</c:v>
                </c:pt>
                <c:pt idx="370">
                  <c:v>38902</c:v>
                </c:pt>
                <c:pt idx="371">
                  <c:v>38903</c:v>
                </c:pt>
                <c:pt idx="372">
                  <c:v>38904</c:v>
                </c:pt>
                <c:pt idx="373">
                  <c:v>38905</c:v>
                </c:pt>
                <c:pt idx="374">
                  <c:v>38908</c:v>
                </c:pt>
                <c:pt idx="375">
                  <c:v>38909</c:v>
                </c:pt>
                <c:pt idx="376">
                  <c:v>38910</c:v>
                </c:pt>
                <c:pt idx="377">
                  <c:v>38911</c:v>
                </c:pt>
                <c:pt idx="378">
                  <c:v>38912</c:v>
                </c:pt>
                <c:pt idx="379">
                  <c:v>38915</c:v>
                </c:pt>
                <c:pt idx="380">
                  <c:v>38916</c:v>
                </c:pt>
                <c:pt idx="381">
                  <c:v>38917</c:v>
                </c:pt>
                <c:pt idx="382">
                  <c:v>38918</c:v>
                </c:pt>
                <c:pt idx="383">
                  <c:v>38919</c:v>
                </c:pt>
                <c:pt idx="384">
                  <c:v>38922</c:v>
                </c:pt>
                <c:pt idx="385">
                  <c:v>38923</c:v>
                </c:pt>
                <c:pt idx="386">
                  <c:v>38924</c:v>
                </c:pt>
                <c:pt idx="387">
                  <c:v>38925</c:v>
                </c:pt>
                <c:pt idx="388">
                  <c:v>38926</c:v>
                </c:pt>
                <c:pt idx="389">
                  <c:v>38929</c:v>
                </c:pt>
                <c:pt idx="390">
                  <c:v>38930</c:v>
                </c:pt>
                <c:pt idx="391">
                  <c:v>38931</c:v>
                </c:pt>
                <c:pt idx="392">
                  <c:v>38932</c:v>
                </c:pt>
                <c:pt idx="393">
                  <c:v>38933</c:v>
                </c:pt>
                <c:pt idx="394">
                  <c:v>38936</c:v>
                </c:pt>
                <c:pt idx="395">
                  <c:v>38937</c:v>
                </c:pt>
                <c:pt idx="396">
                  <c:v>38938</c:v>
                </c:pt>
                <c:pt idx="397">
                  <c:v>38939</c:v>
                </c:pt>
                <c:pt idx="398">
                  <c:v>38940</c:v>
                </c:pt>
                <c:pt idx="399">
                  <c:v>38943</c:v>
                </c:pt>
                <c:pt idx="400">
                  <c:v>38944</c:v>
                </c:pt>
                <c:pt idx="401">
                  <c:v>38945</c:v>
                </c:pt>
                <c:pt idx="402">
                  <c:v>38946</c:v>
                </c:pt>
                <c:pt idx="403">
                  <c:v>38947</c:v>
                </c:pt>
                <c:pt idx="404">
                  <c:v>38950</c:v>
                </c:pt>
                <c:pt idx="405">
                  <c:v>38951</c:v>
                </c:pt>
                <c:pt idx="406">
                  <c:v>38952</c:v>
                </c:pt>
                <c:pt idx="407">
                  <c:v>38953</c:v>
                </c:pt>
                <c:pt idx="408">
                  <c:v>38954</c:v>
                </c:pt>
                <c:pt idx="409">
                  <c:v>38957</c:v>
                </c:pt>
                <c:pt idx="410">
                  <c:v>38958</c:v>
                </c:pt>
                <c:pt idx="411">
                  <c:v>38959</c:v>
                </c:pt>
                <c:pt idx="412">
                  <c:v>38960</c:v>
                </c:pt>
                <c:pt idx="413">
                  <c:v>38961</c:v>
                </c:pt>
                <c:pt idx="414">
                  <c:v>38964</c:v>
                </c:pt>
                <c:pt idx="415">
                  <c:v>38965</c:v>
                </c:pt>
                <c:pt idx="416">
                  <c:v>38966</c:v>
                </c:pt>
                <c:pt idx="417">
                  <c:v>38967</c:v>
                </c:pt>
                <c:pt idx="418">
                  <c:v>38968</c:v>
                </c:pt>
                <c:pt idx="419">
                  <c:v>38971</c:v>
                </c:pt>
                <c:pt idx="420">
                  <c:v>38972</c:v>
                </c:pt>
                <c:pt idx="421">
                  <c:v>38973</c:v>
                </c:pt>
                <c:pt idx="422">
                  <c:v>38974</c:v>
                </c:pt>
                <c:pt idx="423">
                  <c:v>38975</c:v>
                </c:pt>
                <c:pt idx="424">
                  <c:v>38978</c:v>
                </c:pt>
                <c:pt idx="425">
                  <c:v>38979</c:v>
                </c:pt>
                <c:pt idx="426">
                  <c:v>38980</c:v>
                </c:pt>
                <c:pt idx="427">
                  <c:v>38981</c:v>
                </c:pt>
                <c:pt idx="428">
                  <c:v>38982</c:v>
                </c:pt>
                <c:pt idx="429">
                  <c:v>38985</c:v>
                </c:pt>
                <c:pt idx="430">
                  <c:v>38986</c:v>
                </c:pt>
                <c:pt idx="431">
                  <c:v>38987</c:v>
                </c:pt>
                <c:pt idx="432">
                  <c:v>38988</c:v>
                </c:pt>
                <c:pt idx="433">
                  <c:v>38989</c:v>
                </c:pt>
                <c:pt idx="434">
                  <c:v>38992</c:v>
                </c:pt>
                <c:pt idx="435">
                  <c:v>38993</c:v>
                </c:pt>
                <c:pt idx="436">
                  <c:v>38994</c:v>
                </c:pt>
                <c:pt idx="437">
                  <c:v>38995</c:v>
                </c:pt>
                <c:pt idx="438">
                  <c:v>38996</c:v>
                </c:pt>
                <c:pt idx="439">
                  <c:v>38999</c:v>
                </c:pt>
                <c:pt idx="440">
                  <c:v>39000</c:v>
                </c:pt>
                <c:pt idx="441">
                  <c:v>39001</c:v>
                </c:pt>
                <c:pt idx="442">
                  <c:v>39002</c:v>
                </c:pt>
                <c:pt idx="443">
                  <c:v>39003</c:v>
                </c:pt>
                <c:pt idx="444">
                  <c:v>39006</c:v>
                </c:pt>
                <c:pt idx="445">
                  <c:v>39007</c:v>
                </c:pt>
                <c:pt idx="446">
                  <c:v>39008</c:v>
                </c:pt>
                <c:pt idx="447">
                  <c:v>39009</c:v>
                </c:pt>
                <c:pt idx="448">
                  <c:v>39010</c:v>
                </c:pt>
                <c:pt idx="449">
                  <c:v>39013</c:v>
                </c:pt>
                <c:pt idx="450">
                  <c:v>39014</c:v>
                </c:pt>
                <c:pt idx="451">
                  <c:v>39015</c:v>
                </c:pt>
                <c:pt idx="452">
                  <c:v>39016</c:v>
                </c:pt>
                <c:pt idx="453">
                  <c:v>39017</c:v>
                </c:pt>
                <c:pt idx="454">
                  <c:v>39020</c:v>
                </c:pt>
                <c:pt idx="455">
                  <c:v>39021</c:v>
                </c:pt>
                <c:pt idx="456">
                  <c:v>39022</c:v>
                </c:pt>
                <c:pt idx="457">
                  <c:v>39023</c:v>
                </c:pt>
                <c:pt idx="458">
                  <c:v>39024</c:v>
                </c:pt>
                <c:pt idx="459">
                  <c:v>39027</c:v>
                </c:pt>
                <c:pt idx="460">
                  <c:v>39028</c:v>
                </c:pt>
                <c:pt idx="461">
                  <c:v>39029</c:v>
                </c:pt>
                <c:pt idx="462">
                  <c:v>39030</c:v>
                </c:pt>
                <c:pt idx="463">
                  <c:v>39031</c:v>
                </c:pt>
                <c:pt idx="464">
                  <c:v>39034</c:v>
                </c:pt>
                <c:pt idx="465">
                  <c:v>39035</c:v>
                </c:pt>
                <c:pt idx="466">
                  <c:v>39036</c:v>
                </c:pt>
                <c:pt idx="467">
                  <c:v>39037</c:v>
                </c:pt>
                <c:pt idx="468">
                  <c:v>39038</c:v>
                </c:pt>
                <c:pt idx="469">
                  <c:v>39041</c:v>
                </c:pt>
                <c:pt idx="470">
                  <c:v>39042</c:v>
                </c:pt>
                <c:pt idx="471">
                  <c:v>39043</c:v>
                </c:pt>
                <c:pt idx="472">
                  <c:v>39044</c:v>
                </c:pt>
                <c:pt idx="473">
                  <c:v>39045</c:v>
                </c:pt>
                <c:pt idx="474">
                  <c:v>39048</c:v>
                </c:pt>
                <c:pt idx="475">
                  <c:v>39049</c:v>
                </c:pt>
                <c:pt idx="476">
                  <c:v>39050</c:v>
                </c:pt>
                <c:pt idx="477">
                  <c:v>39051</c:v>
                </c:pt>
                <c:pt idx="478">
                  <c:v>39052</c:v>
                </c:pt>
                <c:pt idx="479">
                  <c:v>39055</c:v>
                </c:pt>
                <c:pt idx="480">
                  <c:v>39056</c:v>
                </c:pt>
                <c:pt idx="481">
                  <c:v>39057</c:v>
                </c:pt>
                <c:pt idx="482">
                  <c:v>39058</c:v>
                </c:pt>
                <c:pt idx="483">
                  <c:v>39059</c:v>
                </c:pt>
                <c:pt idx="484">
                  <c:v>39062</c:v>
                </c:pt>
                <c:pt idx="485">
                  <c:v>39063</c:v>
                </c:pt>
                <c:pt idx="486">
                  <c:v>39064</c:v>
                </c:pt>
                <c:pt idx="487">
                  <c:v>39065</c:v>
                </c:pt>
                <c:pt idx="488">
                  <c:v>39066</c:v>
                </c:pt>
                <c:pt idx="489">
                  <c:v>39069</c:v>
                </c:pt>
                <c:pt idx="490">
                  <c:v>39070</c:v>
                </c:pt>
                <c:pt idx="491">
                  <c:v>39071</c:v>
                </c:pt>
                <c:pt idx="492">
                  <c:v>39072</c:v>
                </c:pt>
                <c:pt idx="493">
                  <c:v>39073</c:v>
                </c:pt>
                <c:pt idx="494">
                  <c:v>39076</c:v>
                </c:pt>
                <c:pt idx="495">
                  <c:v>39077</c:v>
                </c:pt>
                <c:pt idx="496">
                  <c:v>39078</c:v>
                </c:pt>
                <c:pt idx="497">
                  <c:v>39079</c:v>
                </c:pt>
                <c:pt idx="498">
                  <c:v>39080</c:v>
                </c:pt>
                <c:pt idx="499">
                  <c:v>39083</c:v>
                </c:pt>
                <c:pt idx="500">
                  <c:v>39084</c:v>
                </c:pt>
                <c:pt idx="501">
                  <c:v>39085</c:v>
                </c:pt>
                <c:pt idx="502">
                  <c:v>39086</c:v>
                </c:pt>
                <c:pt idx="503">
                  <c:v>39087</c:v>
                </c:pt>
                <c:pt idx="504">
                  <c:v>39090</c:v>
                </c:pt>
                <c:pt idx="505">
                  <c:v>39091</c:v>
                </c:pt>
                <c:pt idx="506">
                  <c:v>39092</c:v>
                </c:pt>
                <c:pt idx="507">
                  <c:v>39093</c:v>
                </c:pt>
                <c:pt idx="508">
                  <c:v>39094</c:v>
                </c:pt>
                <c:pt idx="509">
                  <c:v>39097</c:v>
                </c:pt>
                <c:pt idx="510">
                  <c:v>39098</c:v>
                </c:pt>
                <c:pt idx="511">
                  <c:v>39099</c:v>
                </c:pt>
                <c:pt idx="512">
                  <c:v>39100</c:v>
                </c:pt>
                <c:pt idx="513">
                  <c:v>39101</c:v>
                </c:pt>
                <c:pt idx="514">
                  <c:v>39104</c:v>
                </c:pt>
                <c:pt idx="515">
                  <c:v>39105</c:v>
                </c:pt>
                <c:pt idx="516">
                  <c:v>39106</c:v>
                </c:pt>
                <c:pt idx="517">
                  <c:v>39107</c:v>
                </c:pt>
                <c:pt idx="518">
                  <c:v>39108</c:v>
                </c:pt>
                <c:pt idx="519">
                  <c:v>39111</c:v>
                </c:pt>
                <c:pt idx="520">
                  <c:v>39112</c:v>
                </c:pt>
                <c:pt idx="521">
                  <c:v>39113</c:v>
                </c:pt>
                <c:pt idx="522">
                  <c:v>39114</c:v>
                </c:pt>
                <c:pt idx="523">
                  <c:v>39115</c:v>
                </c:pt>
                <c:pt idx="524">
                  <c:v>39118</c:v>
                </c:pt>
                <c:pt idx="525">
                  <c:v>39119</c:v>
                </c:pt>
                <c:pt idx="526">
                  <c:v>39120</c:v>
                </c:pt>
                <c:pt idx="527">
                  <c:v>39121</c:v>
                </c:pt>
                <c:pt idx="528">
                  <c:v>39122</c:v>
                </c:pt>
                <c:pt idx="529">
                  <c:v>39125</c:v>
                </c:pt>
                <c:pt idx="530">
                  <c:v>39126</c:v>
                </c:pt>
                <c:pt idx="531">
                  <c:v>39127</c:v>
                </c:pt>
                <c:pt idx="532">
                  <c:v>39128</c:v>
                </c:pt>
                <c:pt idx="533">
                  <c:v>39129</c:v>
                </c:pt>
                <c:pt idx="534">
                  <c:v>39132</c:v>
                </c:pt>
                <c:pt idx="535">
                  <c:v>39133</c:v>
                </c:pt>
                <c:pt idx="536">
                  <c:v>39134</c:v>
                </c:pt>
                <c:pt idx="537">
                  <c:v>39135</c:v>
                </c:pt>
                <c:pt idx="538">
                  <c:v>39136</c:v>
                </c:pt>
                <c:pt idx="539">
                  <c:v>39139</c:v>
                </c:pt>
                <c:pt idx="540">
                  <c:v>39140</c:v>
                </c:pt>
                <c:pt idx="541">
                  <c:v>39141</c:v>
                </c:pt>
                <c:pt idx="542">
                  <c:v>39142</c:v>
                </c:pt>
                <c:pt idx="543">
                  <c:v>39143</c:v>
                </c:pt>
                <c:pt idx="544">
                  <c:v>39146</c:v>
                </c:pt>
                <c:pt idx="545">
                  <c:v>39147</c:v>
                </c:pt>
                <c:pt idx="546">
                  <c:v>39148</c:v>
                </c:pt>
                <c:pt idx="547">
                  <c:v>39149</c:v>
                </c:pt>
                <c:pt idx="548">
                  <c:v>39150</c:v>
                </c:pt>
                <c:pt idx="549">
                  <c:v>39153</c:v>
                </c:pt>
                <c:pt idx="550">
                  <c:v>39154</c:v>
                </c:pt>
                <c:pt idx="551">
                  <c:v>39155</c:v>
                </c:pt>
                <c:pt idx="552">
                  <c:v>39156</c:v>
                </c:pt>
                <c:pt idx="553">
                  <c:v>39157</c:v>
                </c:pt>
                <c:pt idx="554">
                  <c:v>39160</c:v>
                </c:pt>
                <c:pt idx="555">
                  <c:v>39161</c:v>
                </c:pt>
                <c:pt idx="556">
                  <c:v>39162</c:v>
                </c:pt>
                <c:pt idx="557">
                  <c:v>39163</c:v>
                </c:pt>
                <c:pt idx="558">
                  <c:v>39164</c:v>
                </c:pt>
                <c:pt idx="559">
                  <c:v>39167</c:v>
                </c:pt>
                <c:pt idx="560">
                  <c:v>39168</c:v>
                </c:pt>
                <c:pt idx="561">
                  <c:v>39169</c:v>
                </c:pt>
                <c:pt idx="562">
                  <c:v>39170</c:v>
                </c:pt>
                <c:pt idx="563">
                  <c:v>39171</c:v>
                </c:pt>
                <c:pt idx="564">
                  <c:v>39174</c:v>
                </c:pt>
                <c:pt idx="565">
                  <c:v>39175</c:v>
                </c:pt>
                <c:pt idx="566">
                  <c:v>39176</c:v>
                </c:pt>
                <c:pt idx="567">
                  <c:v>39177</c:v>
                </c:pt>
                <c:pt idx="568">
                  <c:v>39178</c:v>
                </c:pt>
                <c:pt idx="569">
                  <c:v>39181</c:v>
                </c:pt>
                <c:pt idx="570">
                  <c:v>39182</c:v>
                </c:pt>
                <c:pt idx="571">
                  <c:v>39183</c:v>
                </c:pt>
                <c:pt idx="572">
                  <c:v>39184</c:v>
                </c:pt>
                <c:pt idx="573">
                  <c:v>39185</c:v>
                </c:pt>
                <c:pt idx="574">
                  <c:v>39188</c:v>
                </c:pt>
                <c:pt idx="575">
                  <c:v>39189</c:v>
                </c:pt>
                <c:pt idx="576">
                  <c:v>39190</c:v>
                </c:pt>
                <c:pt idx="577">
                  <c:v>39191</c:v>
                </c:pt>
                <c:pt idx="578">
                  <c:v>39192</c:v>
                </c:pt>
                <c:pt idx="579">
                  <c:v>39195</c:v>
                </c:pt>
                <c:pt idx="580">
                  <c:v>39196</c:v>
                </c:pt>
                <c:pt idx="581">
                  <c:v>39197</c:v>
                </c:pt>
                <c:pt idx="582">
                  <c:v>39198</c:v>
                </c:pt>
                <c:pt idx="583">
                  <c:v>39199</c:v>
                </c:pt>
                <c:pt idx="584">
                  <c:v>39202</c:v>
                </c:pt>
                <c:pt idx="585">
                  <c:v>39203</c:v>
                </c:pt>
                <c:pt idx="586">
                  <c:v>39204</c:v>
                </c:pt>
                <c:pt idx="587">
                  <c:v>39205</c:v>
                </c:pt>
                <c:pt idx="588">
                  <c:v>39206</c:v>
                </c:pt>
                <c:pt idx="589">
                  <c:v>39209</c:v>
                </c:pt>
                <c:pt idx="590">
                  <c:v>39210</c:v>
                </c:pt>
                <c:pt idx="591">
                  <c:v>39211</c:v>
                </c:pt>
                <c:pt idx="592">
                  <c:v>39212</c:v>
                </c:pt>
                <c:pt idx="593">
                  <c:v>39213</c:v>
                </c:pt>
                <c:pt idx="594">
                  <c:v>39216</c:v>
                </c:pt>
                <c:pt idx="595">
                  <c:v>39217</c:v>
                </c:pt>
                <c:pt idx="596">
                  <c:v>39218</c:v>
                </c:pt>
                <c:pt idx="597">
                  <c:v>39219</c:v>
                </c:pt>
                <c:pt idx="598">
                  <c:v>39220</c:v>
                </c:pt>
                <c:pt idx="599">
                  <c:v>39223</c:v>
                </c:pt>
                <c:pt idx="600">
                  <c:v>39224</c:v>
                </c:pt>
                <c:pt idx="601">
                  <c:v>39225</c:v>
                </c:pt>
                <c:pt idx="602">
                  <c:v>39226</c:v>
                </c:pt>
                <c:pt idx="603">
                  <c:v>39227</c:v>
                </c:pt>
                <c:pt idx="604">
                  <c:v>39230</c:v>
                </c:pt>
                <c:pt idx="605">
                  <c:v>39231</c:v>
                </c:pt>
                <c:pt idx="606">
                  <c:v>39232</c:v>
                </c:pt>
                <c:pt idx="607">
                  <c:v>39233</c:v>
                </c:pt>
                <c:pt idx="608">
                  <c:v>39234</c:v>
                </c:pt>
                <c:pt idx="609">
                  <c:v>39237</c:v>
                </c:pt>
                <c:pt idx="610">
                  <c:v>39238</c:v>
                </c:pt>
                <c:pt idx="611">
                  <c:v>39239</c:v>
                </c:pt>
                <c:pt idx="612">
                  <c:v>39240</c:v>
                </c:pt>
                <c:pt idx="613">
                  <c:v>39241</c:v>
                </c:pt>
                <c:pt idx="614">
                  <c:v>39244</c:v>
                </c:pt>
                <c:pt idx="615">
                  <c:v>39245</c:v>
                </c:pt>
                <c:pt idx="616">
                  <c:v>39246</c:v>
                </c:pt>
                <c:pt idx="617">
                  <c:v>39247</c:v>
                </c:pt>
                <c:pt idx="618">
                  <c:v>39248</c:v>
                </c:pt>
                <c:pt idx="619">
                  <c:v>39251</c:v>
                </c:pt>
                <c:pt idx="620">
                  <c:v>39252</c:v>
                </c:pt>
                <c:pt idx="621">
                  <c:v>39253</c:v>
                </c:pt>
                <c:pt idx="622">
                  <c:v>39254</c:v>
                </c:pt>
                <c:pt idx="623">
                  <c:v>39255</c:v>
                </c:pt>
                <c:pt idx="624">
                  <c:v>39258</c:v>
                </c:pt>
                <c:pt idx="625">
                  <c:v>39259</c:v>
                </c:pt>
                <c:pt idx="626">
                  <c:v>39260</c:v>
                </c:pt>
                <c:pt idx="627">
                  <c:v>39261</c:v>
                </c:pt>
                <c:pt idx="628">
                  <c:v>39262</c:v>
                </c:pt>
                <c:pt idx="629">
                  <c:v>39265</c:v>
                </c:pt>
                <c:pt idx="630">
                  <c:v>39266</c:v>
                </c:pt>
                <c:pt idx="631">
                  <c:v>39267</c:v>
                </c:pt>
                <c:pt idx="632">
                  <c:v>39268</c:v>
                </c:pt>
                <c:pt idx="633">
                  <c:v>39269</c:v>
                </c:pt>
                <c:pt idx="634">
                  <c:v>39272</c:v>
                </c:pt>
                <c:pt idx="635">
                  <c:v>39273</c:v>
                </c:pt>
                <c:pt idx="636">
                  <c:v>39274</c:v>
                </c:pt>
                <c:pt idx="637">
                  <c:v>39275</c:v>
                </c:pt>
                <c:pt idx="638">
                  <c:v>39276</c:v>
                </c:pt>
                <c:pt idx="639">
                  <c:v>39279</c:v>
                </c:pt>
                <c:pt idx="640">
                  <c:v>39280</c:v>
                </c:pt>
                <c:pt idx="641">
                  <c:v>39281</c:v>
                </c:pt>
                <c:pt idx="642">
                  <c:v>39282</c:v>
                </c:pt>
                <c:pt idx="643">
                  <c:v>39283</c:v>
                </c:pt>
                <c:pt idx="644">
                  <c:v>39286</c:v>
                </c:pt>
                <c:pt idx="645">
                  <c:v>39287</c:v>
                </c:pt>
                <c:pt idx="646">
                  <c:v>39288</c:v>
                </c:pt>
                <c:pt idx="647">
                  <c:v>39289</c:v>
                </c:pt>
                <c:pt idx="648">
                  <c:v>39290</c:v>
                </c:pt>
                <c:pt idx="649">
                  <c:v>39293</c:v>
                </c:pt>
                <c:pt idx="650">
                  <c:v>39294</c:v>
                </c:pt>
                <c:pt idx="651">
                  <c:v>39295</c:v>
                </c:pt>
                <c:pt idx="652">
                  <c:v>39296</c:v>
                </c:pt>
                <c:pt idx="653">
                  <c:v>39297</c:v>
                </c:pt>
                <c:pt idx="654">
                  <c:v>39300</c:v>
                </c:pt>
                <c:pt idx="655">
                  <c:v>39301</c:v>
                </c:pt>
                <c:pt idx="656">
                  <c:v>39302</c:v>
                </c:pt>
                <c:pt idx="657">
                  <c:v>39303</c:v>
                </c:pt>
                <c:pt idx="658">
                  <c:v>39304</c:v>
                </c:pt>
                <c:pt idx="659">
                  <c:v>39307</c:v>
                </c:pt>
                <c:pt idx="660">
                  <c:v>39308</c:v>
                </c:pt>
                <c:pt idx="661">
                  <c:v>39309</c:v>
                </c:pt>
                <c:pt idx="662">
                  <c:v>39310</c:v>
                </c:pt>
                <c:pt idx="663">
                  <c:v>39311</c:v>
                </c:pt>
                <c:pt idx="664">
                  <c:v>39314</c:v>
                </c:pt>
                <c:pt idx="665">
                  <c:v>39315</c:v>
                </c:pt>
                <c:pt idx="666">
                  <c:v>39316</c:v>
                </c:pt>
                <c:pt idx="667">
                  <c:v>39317</c:v>
                </c:pt>
                <c:pt idx="668">
                  <c:v>39318</c:v>
                </c:pt>
                <c:pt idx="669">
                  <c:v>39321</c:v>
                </c:pt>
                <c:pt idx="670">
                  <c:v>39322</c:v>
                </c:pt>
                <c:pt idx="671">
                  <c:v>39323</c:v>
                </c:pt>
                <c:pt idx="672">
                  <c:v>39324</c:v>
                </c:pt>
                <c:pt idx="673">
                  <c:v>39325</c:v>
                </c:pt>
                <c:pt idx="674">
                  <c:v>39328</c:v>
                </c:pt>
                <c:pt idx="675">
                  <c:v>39329</c:v>
                </c:pt>
                <c:pt idx="676">
                  <c:v>39330</c:v>
                </c:pt>
                <c:pt idx="677">
                  <c:v>39331</c:v>
                </c:pt>
                <c:pt idx="678">
                  <c:v>39332</c:v>
                </c:pt>
                <c:pt idx="679">
                  <c:v>39335</c:v>
                </c:pt>
                <c:pt idx="680">
                  <c:v>39336</c:v>
                </c:pt>
                <c:pt idx="681">
                  <c:v>39337</c:v>
                </c:pt>
                <c:pt idx="682">
                  <c:v>39338</c:v>
                </c:pt>
                <c:pt idx="683">
                  <c:v>39339</c:v>
                </c:pt>
                <c:pt idx="684">
                  <c:v>39342</c:v>
                </c:pt>
                <c:pt idx="685">
                  <c:v>39343</c:v>
                </c:pt>
                <c:pt idx="686">
                  <c:v>39344</c:v>
                </c:pt>
                <c:pt idx="687">
                  <c:v>39345</c:v>
                </c:pt>
                <c:pt idx="688">
                  <c:v>39346</c:v>
                </c:pt>
                <c:pt idx="689">
                  <c:v>39349</c:v>
                </c:pt>
                <c:pt idx="690">
                  <c:v>39350</c:v>
                </c:pt>
                <c:pt idx="691">
                  <c:v>39351</c:v>
                </c:pt>
                <c:pt idx="692">
                  <c:v>39352</c:v>
                </c:pt>
                <c:pt idx="693">
                  <c:v>39353</c:v>
                </c:pt>
                <c:pt idx="694">
                  <c:v>39356</c:v>
                </c:pt>
                <c:pt idx="695">
                  <c:v>39357</c:v>
                </c:pt>
                <c:pt idx="696">
                  <c:v>39358</c:v>
                </c:pt>
                <c:pt idx="697">
                  <c:v>39359</c:v>
                </c:pt>
                <c:pt idx="698">
                  <c:v>39360</c:v>
                </c:pt>
                <c:pt idx="699">
                  <c:v>39363</c:v>
                </c:pt>
                <c:pt idx="700">
                  <c:v>39364</c:v>
                </c:pt>
                <c:pt idx="701">
                  <c:v>39365</c:v>
                </c:pt>
                <c:pt idx="702">
                  <c:v>39366</c:v>
                </c:pt>
                <c:pt idx="703">
                  <c:v>39367</c:v>
                </c:pt>
                <c:pt idx="704">
                  <c:v>39370</c:v>
                </c:pt>
                <c:pt idx="705">
                  <c:v>39371</c:v>
                </c:pt>
                <c:pt idx="706">
                  <c:v>39372</c:v>
                </c:pt>
                <c:pt idx="707">
                  <c:v>39373</c:v>
                </c:pt>
                <c:pt idx="708">
                  <c:v>39374</c:v>
                </c:pt>
                <c:pt idx="709">
                  <c:v>39377</c:v>
                </c:pt>
                <c:pt idx="710">
                  <c:v>39378</c:v>
                </c:pt>
                <c:pt idx="711">
                  <c:v>39379</c:v>
                </c:pt>
                <c:pt idx="712">
                  <c:v>39380</c:v>
                </c:pt>
                <c:pt idx="713">
                  <c:v>39381</c:v>
                </c:pt>
                <c:pt idx="714">
                  <c:v>39384</c:v>
                </c:pt>
                <c:pt idx="715">
                  <c:v>39385</c:v>
                </c:pt>
                <c:pt idx="716">
                  <c:v>39386</c:v>
                </c:pt>
                <c:pt idx="717">
                  <c:v>39387</c:v>
                </c:pt>
                <c:pt idx="718">
                  <c:v>39388</c:v>
                </c:pt>
                <c:pt idx="719">
                  <c:v>39391</c:v>
                </c:pt>
                <c:pt idx="720">
                  <c:v>39392</c:v>
                </c:pt>
                <c:pt idx="721">
                  <c:v>39393</c:v>
                </c:pt>
                <c:pt idx="722">
                  <c:v>39394</c:v>
                </c:pt>
                <c:pt idx="723">
                  <c:v>39395</c:v>
                </c:pt>
                <c:pt idx="724">
                  <c:v>39398</c:v>
                </c:pt>
                <c:pt idx="725">
                  <c:v>39399</c:v>
                </c:pt>
                <c:pt idx="726">
                  <c:v>39400</c:v>
                </c:pt>
                <c:pt idx="727">
                  <c:v>39401</c:v>
                </c:pt>
                <c:pt idx="728">
                  <c:v>39402</c:v>
                </c:pt>
                <c:pt idx="729">
                  <c:v>39405</c:v>
                </c:pt>
                <c:pt idx="730">
                  <c:v>39406</c:v>
                </c:pt>
                <c:pt idx="731">
                  <c:v>39407</c:v>
                </c:pt>
                <c:pt idx="732">
                  <c:v>39408</c:v>
                </c:pt>
                <c:pt idx="733">
                  <c:v>39409</c:v>
                </c:pt>
                <c:pt idx="734">
                  <c:v>39412</c:v>
                </c:pt>
                <c:pt idx="735">
                  <c:v>39413</c:v>
                </c:pt>
                <c:pt idx="736">
                  <c:v>39414</c:v>
                </c:pt>
                <c:pt idx="737">
                  <c:v>39415</c:v>
                </c:pt>
                <c:pt idx="738">
                  <c:v>39416</c:v>
                </c:pt>
                <c:pt idx="739">
                  <c:v>39419</c:v>
                </c:pt>
                <c:pt idx="740">
                  <c:v>39420</c:v>
                </c:pt>
                <c:pt idx="741">
                  <c:v>39421</c:v>
                </c:pt>
                <c:pt idx="742">
                  <c:v>39422</c:v>
                </c:pt>
                <c:pt idx="743">
                  <c:v>39423</c:v>
                </c:pt>
                <c:pt idx="744">
                  <c:v>39426</c:v>
                </c:pt>
                <c:pt idx="745">
                  <c:v>39427</c:v>
                </c:pt>
                <c:pt idx="746">
                  <c:v>39428</c:v>
                </c:pt>
                <c:pt idx="747">
                  <c:v>39429</c:v>
                </c:pt>
                <c:pt idx="748">
                  <c:v>39430</c:v>
                </c:pt>
                <c:pt idx="749">
                  <c:v>39433</c:v>
                </c:pt>
                <c:pt idx="750">
                  <c:v>39434</c:v>
                </c:pt>
                <c:pt idx="751">
                  <c:v>39435</c:v>
                </c:pt>
                <c:pt idx="752">
                  <c:v>39436</c:v>
                </c:pt>
                <c:pt idx="753">
                  <c:v>39437</c:v>
                </c:pt>
                <c:pt idx="754">
                  <c:v>39440</c:v>
                </c:pt>
                <c:pt idx="755">
                  <c:v>39441</c:v>
                </c:pt>
                <c:pt idx="756">
                  <c:v>39442</c:v>
                </c:pt>
                <c:pt idx="757">
                  <c:v>39443</c:v>
                </c:pt>
                <c:pt idx="758">
                  <c:v>39444</c:v>
                </c:pt>
                <c:pt idx="759">
                  <c:v>39447</c:v>
                </c:pt>
                <c:pt idx="760">
                  <c:v>39448</c:v>
                </c:pt>
                <c:pt idx="761">
                  <c:v>39449</c:v>
                </c:pt>
                <c:pt idx="762">
                  <c:v>39450</c:v>
                </c:pt>
                <c:pt idx="763">
                  <c:v>39451</c:v>
                </c:pt>
                <c:pt idx="764">
                  <c:v>39454</c:v>
                </c:pt>
                <c:pt idx="765">
                  <c:v>39455</c:v>
                </c:pt>
                <c:pt idx="766">
                  <c:v>39456</c:v>
                </c:pt>
                <c:pt idx="767">
                  <c:v>39457</c:v>
                </c:pt>
                <c:pt idx="768">
                  <c:v>39458</c:v>
                </c:pt>
                <c:pt idx="769">
                  <c:v>39461</c:v>
                </c:pt>
                <c:pt idx="770">
                  <c:v>39462</c:v>
                </c:pt>
                <c:pt idx="771">
                  <c:v>39463</c:v>
                </c:pt>
                <c:pt idx="772">
                  <c:v>39464</c:v>
                </c:pt>
                <c:pt idx="773">
                  <c:v>39465</c:v>
                </c:pt>
                <c:pt idx="774">
                  <c:v>39468</c:v>
                </c:pt>
                <c:pt idx="775">
                  <c:v>39469</c:v>
                </c:pt>
                <c:pt idx="776">
                  <c:v>39470</c:v>
                </c:pt>
                <c:pt idx="777">
                  <c:v>39471</c:v>
                </c:pt>
                <c:pt idx="778">
                  <c:v>39472</c:v>
                </c:pt>
                <c:pt idx="779">
                  <c:v>39475</c:v>
                </c:pt>
                <c:pt idx="780">
                  <c:v>39476</c:v>
                </c:pt>
                <c:pt idx="781">
                  <c:v>39477</c:v>
                </c:pt>
                <c:pt idx="782">
                  <c:v>39478</c:v>
                </c:pt>
                <c:pt idx="783">
                  <c:v>39479</c:v>
                </c:pt>
                <c:pt idx="784">
                  <c:v>39482</c:v>
                </c:pt>
                <c:pt idx="785">
                  <c:v>39483</c:v>
                </c:pt>
                <c:pt idx="786">
                  <c:v>39484</c:v>
                </c:pt>
                <c:pt idx="787">
                  <c:v>39485</c:v>
                </c:pt>
                <c:pt idx="788">
                  <c:v>39486</c:v>
                </c:pt>
                <c:pt idx="789">
                  <c:v>39489</c:v>
                </c:pt>
                <c:pt idx="790">
                  <c:v>39490</c:v>
                </c:pt>
                <c:pt idx="791">
                  <c:v>39491</c:v>
                </c:pt>
                <c:pt idx="792">
                  <c:v>39492</c:v>
                </c:pt>
                <c:pt idx="793">
                  <c:v>39493</c:v>
                </c:pt>
                <c:pt idx="794">
                  <c:v>39496</c:v>
                </c:pt>
                <c:pt idx="795">
                  <c:v>39497</c:v>
                </c:pt>
                <c:pt idx="796">
                  <c:v>39498</c:v>
                </c:pt>
                <c:pt idx="797">
                  <c:v>39499</c:v>
                </c:pt>
                <c:pt idx="798">
                  <c:v>39500</c:v>
                </c:pt>
                <c:pt idx="799">
                  <c:v>39503</c:v>
                </c:pt>
                <c:pt idx="800">
                  <c:v>39504</c:v>
                </c:pt>
                <c:pt idx="801">
                  <c:v>39505</c:v>
                </c:pt>
                <c:pt idx="802">
                  <c:v>39506</c:v>
                </c:pt>
                <c:pt idx="803">
                  <c:v>39507</c:v>
                </c:pt>
                <c:pt idx="804">
                  <c:v>39510</c:v>
                </c:pt>
                <c:pt idx="805">
                  <c:v>39511</c:v>
                </c:pt>
                <c:pt idx="806">
                  <c:v>39512</c:v>
                </c:pt>
                <c:pt idx="807">
                  <c:v>39513</c:v>
                </c:pt>
                <c:pt idx="808">
                  <c:v>39514</c:v>
                </c:pt>
                <c:pt idx="809">
                  <c:v>39517</c:v>
                </c:pt>
                <c:pt idx="810">
                  <c:v>39518</c:v>
                </c:pt>
                <c:pt idx="811">
                  <c:v>39519</c:v>
                </c:pt>
                <c:pt idx="812">
                  <c:v>39520</c:v>
                </c:pt>
                <c:pt idx="813">
                  <c:v>39521</c:v>
                </c:pt>
                <c:pt idx="814">
                  <c:v>39524</c:v>
                </c:pt>
                <c:pt idx="815">
                  <c:v>39525</c:v>
                </c:pt>
                <c:pt idx="816">
                  <c:v>39526</c:v>
                </c:pt>
                <c:pt idx="817">
                  <c:v>39527</c:v>
                </c:pt>
                <c:pt idx="818">
                  <c:v>39528</c:v>
                </c:pt>
                <c:pt idx="819">
                  <c:v>39531</c:v>
                </c:pt>
                <c:pt idx="820">
                  <c:v>39532</c:v>
                </c:pt>
                <c:pt idx="821">
                  <c:v>39533</c:v>
                </c:pt>
                <c:pt idx="822">
                  <c:v>39534</c:v>
                </c:pt>
                <c:pt idx="823">
                  <c:v>39535</c:v>
                </c:pt>
                <c:pt idx="824">
                  <c:v>39538</c:v>
                </c:pt>
                <c:pt idx="825">
                  <c:v>39539</c:v>
                </c:pt>
                <c:pt idx="826">
                  <c:v>39540</c:v>
                </c:pt>
                <c:pt idx="827">
                  <c:v>39541</c:v>
                </c:pt>
                <c:pt idx="828">
                  <c:v>39542</c:v>
                </c:pt>
                <c:pt idx="829">
                  <c:v>39545</c:v>
                </c:pt>
                <c:pt idx="830">
                  <c:v>39546</c:v>
                </c:pt>
                <c:pt idx="831">
                  <c:v>39547</c:v>
                </c:pt>
                <c:pt idx="832">
                  <c:v>39548</c:v>
                </c:pt>
                <c:pt idx="833">
                  <c:v>39549</c:v>
                </c:pt>
                <c:pt idx="834">
                  <c:v>39552</c:v>
                </c:pt>
                <c:pt idx="835">
                  <c:v>39553</c:v>
                </c:pt>
                <c:pt idx="836">
                  <c:v>39554</c:v>
                </c:pt>
                <c:pt idx="837">
                  <c:v>39555</c:v>
                </c:pt>
                <c:pt idx="838">
                  <c:v>39556</c:v>
                </c:pt>
                <c:pt idx="839">
                  <c:v>39559</c:v>
                </c:pt>
                <c:pt idx="840">
                  <c:v>39560</c:v>
                </c:pt>
                <c:pt idx="841">
                  <c:v>39561</c:v>
                </c:pt>
                <c:pt idx="842">
                  <c:v>39562</c:v>
                </c:pt>
                <c:pt idx="843">
                  <c:v>39563</c:v>
                </c:pt>
                <c:pt idx="844">
                  <c:v>39566</c:v>
                </c:pt>
                <c:pt idx="845">
                  <c:v>39567</c:v>
                </c:pt>
                <c:pt idx="846">
                  <c:v>39568</c:v>
                </c:pt>
                <c:pt idx="847">
                  <c:v>39569</c:v>
                </c:pt>
                <c:pt idx="848">
                  <c:v>39570</c:v>
                </c:pt>
                <c:pt idx="849">
                  <c:v>39573</c:v>
                </c:pt>
                <c:pt idx="850">
                  <c:v>39574</c:v>
                </c:pt>
                <c:pt idx="851">
                  <c:v>39575</c:v>
                </c:pt>
                <c:pt idx="852">
                  <c:v>39576</c:v>
                </c:pt>
                <c:pt idx="853">
                  <c:v>39577</c:v>
                </c:pt>
                <c:pt idx="854">
                  <c:v>39580</c:v>
                </c:pt>
                <c:pt idx="855">
                  <c:v>39581</c:v>
                </c:pt>
                <c:pt idx="856">
                  <c:v>39582</c:v>
                </c:pt>
                <c:pt idx="857">
                  <c:v>39583</c:v>
                </c:pt>
                <c:pt idx="858">
                  <c:v>39584</c:v>
                </c:pt>
                <c:pt idx="859">
                  <c:v>39587</c:v>
                </c:pt>
                <c:pt idx="860">
                  <c:v>39588</c:v>
                </c:pt>
                <c:pt idx="861">
                  <c:v>39589</c:v>
                </c:pt>
                <c:pt idx="862">
                  <c:v>39590</c:v>
                </c:pt>
                <c:pt idx="863">
                  <c:v>39591</c:v>
                </c:pt>
                <c:pt idx="864">
                  <c:v>39594</c:v>
                </c:pt>
                <c:pt idx="865">
                  <c:v>39595</c:v>
                </c:pt>
                <c:pt idx="866">
                  <c:v>39596</c:v>
                </c:pt>
                <c:pt idx="867">
                  <c:v>39597</c:v>
                </c:pt>
                <c:pt idx="868">
                  <c:v>39598</c:v>
                </c:pt>
                <c:pt idx="869">
                  <c:v>39601</c:v>
                </c:pt>
                <c:pt idx="870">
                  <c:v>39602</c:v>
                </c:pt>
                <c:pt idx="871">
                  <c:v>39603</c:v>
                </c:pt>
                <c:pt idx="872">
                  <c:v>39604</c:v>
                </c:pt>
                <c:pt idx="873">
                  <c:v>39605</c:v>
                </c:pt>
                <c:pt idx="874">
                  <c:v>39608</c:v>
                </c:pt>
                <c:pt idx="875">
                  <c:v>39609</c:v>
                </c:pt>
                <c:pt idx="876">
                  <c:v>39610</c:v>
                </c:pt>
                <c:pt idx="877">
                  <c:v>39611</c:v>
                </c:pt>
                <c:pt idx="878">
                  <c:v>39612</c:v>
                </c:pt>
                <c:pt idx="879">
                  <c:v>39615</c:v>
                </c:pt>
                <c:pt idx="880">
                  <c:v>39616</c:v>
                </c:pt>
                <c:pt idx="881">
                  <c:v>39617</c:v>
                </c:pt>
                <c:pt idx="882">
                  <c:v>39618</c:v>
                </c:pt>
                <c:pt idx="883">
                  <c:v>39619</c:v>
                </c:pt>
                <c:pt idx="884">
                  <c:v>39622</c:v>
                </c:pt>
                <c:pt idx="885">
                  <c:v>39623</c:v>
                </c:pt>
                <c:pt idx="886">
                  <c:v>39624</c:v>
                </c:pt>
                <c:pt idx="887">
                  <c:v>39625</c:v>
                </c:pt>
                <c:pt idx="888">
                  <c:v>39626</c:v>
                </c:pt>
                <c:pt idx="889">
                  <c:v>39629</c:v>
                </c:pt>
                <c:pt idx="890">
                  <c:v>39630</c:v>
                </c:pt>
                <c:pt idx="891">
                  <c:v>39631</c:v>
                </c:pt>
                <c:pt idx="892">
                  <c:v>39632</c:v>
                </c:pt>
                <c:pt idx="893">
                  <c:v>39633</c:v>
                </c:pt>
                <c:pt idx="894">
                  <c:v>39636</c:v>
                </c:pt>
                <c:pt idx="895">
                  <c:v>39637</c:v>
                </c:pt>
                <c:pt idx="896">
                  <c:v>39638</c:v>
                </c:pt>
                <c:pt idx="897">
                  <c:v>39639</c:v>
                </c:pt>
                <c:pt idx="898">
                  <c:v>39640</c:v>
                </c:pt>
                <c:pt idx="899">
                  <c:v>39643</c:v>
                </c:pt>
                <c:pt idx="900">
                  <c:v>39644</c:v>
                </c:pt>
                <c:pt idx="901">
                  <c:v>39645</c:v>
                </c:pt>
                <c:pt idx="902">
                  <c:v>39646</c:v>
                </c:pt>
                <c:pt idx="903">
                  <c:v>39647</c:v>
                </c:pt>
                <c:pt idx="904">
                  <c:v>39650</c:v>
                </c:pt>
                <c:pt idx="905">
                  <c:v>39651</c:v>
                </c:pt>
                <c:pt idx="906">
                  <c:v>39652</c:v>
                </c:pt>
                <c:pt idx="907">
                  <c:v>39653</c:v>
                </c:pt>
                <c:pt idx="908">
                  <c:v>39654</c:v>
                </c:pt>
                <c:pt idx="909">
                  <c:v>39657</c:v>
                </c:pt>
                <c:pt idx="910">
                  <c:v>39658</c:v>
                </c:pt>
                <c:pt idx="911">
                  <c:v>39659</c:v>
                </c:pt>
                <c:pt idx="912">
                  <c:v>39660</c:v>
                </c:pt>
                <c:pt idx="913">
                  <c:v>39661</c:v>
                </c:pt>
                <c:pt idx="914">
                  <c:v>39664</c:v>
                </c:pt>
                <c:pt idx="915">
                  <c:v>39665</c:v>
                </c:pt>
                <c:pt idx="916">
                  <c:v>39666</c:v>
                </c:pt>
                <c:pt idx="917">
                  <c:v>39667</c:v>
                </c:pt>
                <c:pt idx="918">
                  <c:v>39668</c:v>
                </c:pt>
                <c:pt idx="919">
                  <c:v>39671</c:v>
                </c:pt>
                <c:pt idx="920">
                  <c:v>39672</c:v>
                </c:pt>
                <c:pt idx="921">
                  <c:v>39673</c:v>
                </c:pt>
                <c:pt idx="922">
                  <c:v>39674</c:v>
                </c:pt>
                <c:pt idx="923">
                  <c:v>39675</c:v>
                </c:pt>
                <c:pt idx="924">
                  <c:v>39678</c:v>
                </c:pt>
                <c:pt idx="925">
                  <c:v>39679</c:v>
                </c:pt>
                <c:pt idx="926">
                  <c:v>39680</c:v>
                </c:pt>
                <c:pt idx="927">
                  <c:v>39681</c:v>
                </c:pt>
                <c:pt idx="928">
                  <c:v>39682</c:v>
                </c:pt>
                <c:pt idx="929">
                  <c:v>39685</c:v>
                </c:pt>
                <c:pt idx="930">
                  <c:v>39686</c:v>
                </c:pt>
                <c:pt idx="931">
                  <c:v>39687</c:v>
                </c:pt>
                <c:pt idx="932">
                  <c:v>39688</c:v>
                </c:pt>
                <c:pt idx="933">
                  <c:v>39689</c:v>
                </c:pt>
                <c:pt idx="934">
                  <c:v>39692</c:v>
                </c:pt>
                <c:pt idx="935">
                  <c:v>39693</c:v>
                </c:pt>
                <c:pt idx="936">
                  <c:v>39694</c:v>
                </c:pt>
                <c:pt idx="937">
                  <c:v>39695</c:v>
                </c:pt>
                <c:pt idx="938">
                  <c:v>39696</c:v>
                </c:pt>
                <c:pt idx="939">
                  <c:v>39699</c:v>
                </c:pt>
                <c:pt idx="940">
                  <c:v>39700</c:v>
                </c:pt>
                <c:pt idx="941">
                  <c:v>39701</c:v>
                </c:pt>
                <c:pt idx="942">
                  <c:v>39702</c:v>
                </c:pt>
                <c:pt idx="943">
                  <c:v>39703</c:v>
                </c:pt>
                <c:pt idx="944">
                  <c:v>39706</c:v>
                </c:pt>
                <c:pt idx="945">
                  <c:v>39707</c:v>
                </c:pt>
                <c:pt idx="946">
                  <c:v>39708</c:v>
                </c:pt>
                <c:pt idx="947">
                  <c:v>39709</c:v>
                </c:pt>
                <c:pt idx="948">
                  <c:v>39710</c:v>
                </c:pt>
                <c:pt idx="949">
                  <c:v>39713</c:v>
                </c:pt>
                <c:pt idx="950">
                  <c:v>39714</c:v>
                </c:pt>
                <c:pt idx="951">
                  <c:v>39715</c:v>
                </c:pt>
                <c:pt idx="952">
                  <c:v>39716</c:v>
                </c:pt>
                <c:pt idx="953">
                  <c:v>39717</c:v>
                </c:pt>
                <c:pt idx="954">
                  <c:v>39720</c:v>
                </c:pt>
                <c:pt idx="955">
                  <c:v>39721</c:v>
                </c:pt>
                <c:pt idx="956">
                  <c:v>39722</c:v>
                </c:pt>
                <c:pt idx="957">
                  <c:v>39723</c:v>
                </c:pt>
                <c:pt idx="958">
                  <c:v>39724</c:v>
                </c:pt>
                <c:pt idx="959">
                  <c:v>39727</c:v>
                </c:pt>
                <c:pt idx="960">
                  <c:v>39728</c:v>
                </c:pt>
                <c:pt idx="961">
                  <c:v>39729</c:v>
                </c:pt>
                <c:pt idx="962">
                  <c:v>39730</c:v>
                </c:pt>
                <c:pt idx="963">
                  <c:v>39731</c:v>
                </c:pt>
                <c:pt idx="964">
                  <c:v>39734</c:v>
                </c:pt>
                <c:pt idx="965">
                  <c:v>39735</c:v>
                </c:pt>
                <c:pt idx="966">
                  <c:v>39736</c:v>
                </c:pt>
                <c:pt idx="967">
                  <c:v>39737</c:v>
                </c:pt>
                <c:pt idx="968">
                  <c:v>39738</c:v>
                </c:pt>
                <c:pt idx="969">
                  <c:v>39741</c:v>
                </c:pt>
                <c:pt idx="970">
                  <c:v>39742</c:v>
                </c:pt>
                <c:pt idx="971">
                  <c:v>39743</c:v>
                </c:pt>
                <c:pt idx="972">
                  <c:v>39744</c:v>
                </c:pt>
                <c:pt idx="973">
                  <c:v>39745</c:v>
                </c:pt>
                <c:pt idx="974">
                  <c:v>39748</c:v>
                </c:pt>
                <c:pt idx="975">
                  <c:v>39749</c:v>
                </c:pt>
                <c:pt idx="976">
                  <c:v>39750</c:v>
                </c:pt>
                <c:pt idx="977">
                  <c:v>39751</c:v>
                </c:pt>
                <c:pt idx="978">
                  <c:v>39752</c:v>
                </c:pt>
                <c:pt idx="979">
                  <c:v>39755</c:v>
                </c:pt>
                <c:pt idx="980">
                  <c:v>39756</c:v>
                </c:pt>
                <c:pt idx="981">
                  <c:v>39757</c:v>
                </c:pt>
                <c:pt idx="982">
                  <c:v>39758</c:v>
                </c:pt>
                <c:pt idx="983">
                  <c:v>39759</c:v>
                </c:pt>
                <c:pt idx="984">
                  <c:v>39762</c:v>
                </c:pt>
                <c:pt idx="985">
                  <c:v>39763</c:v>
                </c:pt>
                <c:pt idx="986">
                  <c:v>39764</c:v>
                </c:pt>
                <c:pt idx="987">
                  <c:v>39765</c:v>
                </c:pt>
                <c:pt idx="988">
                  <c:v>39766</c:v>
                </c:pt>
                <c:pt idx="989">
                  <c:v>39769</c:v>
                </c:pt>
                <c:pt idx="990">
                  <c:v>39770</c:v>
                </c:pt>
                <c:pt idx="991">
                  <c:v>39771</c:v>
                </c:pt>
                <c:pt idx="992">
                  <c:v>39772</c:v>
                </c:pt>
                <c:pt idx="993">
                  <c:v>39773</c:v>
                </c:pt>
                <c:pt idx="994">
                  <c:v>39776</c:v>
                </c:pt>
                <c:pt idx="995">
                  <c:v>39777</c:v>
                </c:pt>
                <c:pt idx="996">
                  <c:v>39778</c:v>
                </c:pt>
                <c:pt idx="997">
                  <c:v>39779</c:v>
                </c:pt>
                <c:pt idx="998">
                  <c:v>39780</c:v>
                </c:pt>
                <c:pt idx="999">
                  <c:v>39783</c:v>
                </c:pt>
                <c:pt idx="1000">
                  <c:v>39784</c:v>
                </c:pt>
                <c:pt idx="1001">
                  <c:v>39785</c:v>
                </c:pt>
                <c:pt idx="1002">
                  <c:v>39786</c:v>
                </c:pt>
                <c:pt idx="1003">
                  <c:v>39787</c:v>
                </c:pt>
                <c:pt idx="1004">
                  <c:v>39790</c:v>
                </c:pt>
                <c:pt idx="1005">
                  <c:v>39791</c:v>
                </c:pt>
                <c:pt idx="1006">
                  <c:v>39792</c:v>
                </c:pt>
                <c:pt idx="1007">
                  <c:v>39793</c:v>
                </c:pt>
                <c:pt idx="1008">
                  <c:v>39794</c:v>
                </c:pt>
                <c:pt idx="1009">
                  <c:v>39797</c:v>
                </c:pt>
                <c:pt idx="1010">
                  <c:v>39798</c:v>
                </c:pt>
                <c:pt idx="1011">
                  <c:v>39799</c:v>
                </c:pt>
                <c:pt idx="1012">
                  <c:v>39800</c:v>
                </c:pt>
                <c:pt idx="1013">
                  <c:v>39801</c:v>
                </c:pt>
                <c:pt idx="1014">
                  <c:v>39804</c:v>
                </c:pt>
                <c:pt idx="1015">
                  <c:v>39805</c:v>
                </c:pt>
                <c:pt idx="1016">
                  <c:v>39806</c:v>
                </c:pt>
                <c:pt idx="1017">
                  <c:v>39807</c:v>
                </c:pt>
                <c:pt idx="1018">
                  <c:v>39808</c:v>
                </c:pt>
                <c:pt idx="1019">
                  <c:v>39811</c:v>
                </c:pt>
                <c:pt idx="1020">
                  <c:v>39812</c:v>
                </c:pt>
                <c:pt idx="1021">
                  <c:v>39813</c:v>
                </c:pt>
                <c:pt idx="1022">
                  <c:v>39814</c:v>
                </c:pt>
                <c:pt idx="1023">
                  <c:v>39815</c:v>
                </c:pt>
                <c:pt idx="1024">
                  <c:v>39818</c:v>
                </c:pt>
                <c:pt idx="1025">
                  <c:v>39819</c:v>
                </c:pt>
                <c:pt idx="1026">
                  <c:v>39820</c:v>
                </c:pt>
                <c:pt idx="1027">
                  <c:v>39821</c:v>
                </c:pt>
                <c:pt idx="1028">
                  <c:v>39822</c:v>
                </c:pt>
                <c:pt idx="1029">
                  <c:v>39825</c:v>
                </c:pt>
                <c:pt idx="1030">
                  <c:v>39826</c:v>
                </c:pt>
                <c:pt idx="1031">
                  <c:v>39827</c:v>
                </c:pt>
                <c:pt idx="1032">
                  <c:v>39828</c:v>
                </c:pt>
                <c:pt idx="1033">
                  <c:v>39829</c:v>
                </c:pt>
                <c:pt idx="1034">
                  <c:v>39832</c:v>
                </c:pt>
                <c:pt idx="1035">
                  <c:v>39833</c:v>
                </c:pt>
                <c:pt idx="1036">
                  <c:v>39834</c:v>
                </c:pt>
                <c:pt idx="1037">
                  <c:v>39835</c:v>
                </c:pt>
                <c:pt idx="1038">
                  <c:v>39836</c:v>
                </c:pt>
                <c:pt idx="1039">
                  <c:v>39839</c:v>
                </c:pt>
                <c:pt idx="1040">
                  <c:v>39840</c:v>
                </c:pt>
                <c:pt idx="1041">
                  <c:v>39841</c:v>
                </c:pt>
                <c:pt idx="1042">
                  <c:v>39842</c:v>
                </c:pt>
                <c:pt idx="1043">
                  <c:v>39843</c:v>
                </c:pt>
                <c:pt idx="1044">
                  <c:v>39846</c:v>
                </c:pt>
                <c:pt idx="1045">
                  <c:v>39847</c:v>
                </c:pt>
                <c:pt idx="1046">
                  <c:v>39848</c:v>
                </c:pt>
                <c:pt idx="1047">
                  <c:v>39849</c:v>
                </c:pt>
                <c:pt idx="1048">
                  <c:v>39850</c:v>
                </c:pt>
                <c:pt idx="1049">
                  <c:v>39853</c:v>
                </c:pt>
                <c:pt idx="1050">
                  <c:v>39854</c:v>
                </c:pt>
                <c:pt idx="1051">
                  <c:v>39855</c:v>
                </c:pt>
                <c:pt idx="1052">
                  <c:v>39856</c:v>
                </c:pt>
                <c:pt idx="1053">
                  <c:v>39857</c:v>
                </c:pt>
                <c:pt idx="1054">
                  <c:v>39861</c:v>
                </c:pt>
                <c:pt idx="1055">
                  <c:v>39862</c:v>
                </c:pt>
                <c:pt idx="1056">
                  <c:v>39863</c:v>
                </c:pt>
                <c:pt idx="1057">
                  <c:v>39864</c:v>
                </c:pt>
                <c:pt idx="1058">
                  <c:v>39867</c:v>
                </c:pt>
                <c:pt idx="1059">
                  <c:v>39868</c:v>
                </c:pt>
                <c:pt idx="1060">
                  <c:v>39869</c:v>
                </c:pt>
                <c:pt idx="1061">
                  <c:v>39870</c:v>
                </c:pt>
                <c:pt idx="1062">
                  <c:v>39871</c:v>
                </c:pt>
                <c:pt idx="1063">
                  <c:v>39874</c:v>
                </c:pt>
                <c:pt idx="1064">
                  <c:v>39875</c:v>
                </c:pt>
                <c:pt idx="1065">
                  <c:v>39876</c:v>
                </c:pt>
                <c:pt idx="1066">
                  <c:v>39877</c:v>
                </c:pt>
                <c:pt idx="1067">
                  <c:v>39878</c:v>
                </c:pt>
                <c:pt idx="1068">
                  <c:v>39881</c:v>
                </c:pt>
                <c:pt idx="1069">
                  <c:v>39882</c:v>
                </c:pt>
                <c:pt idx="1070">
                  <c:v>39883</c:v>
                </c:pt>
                <c:pt idx="1071">
                  <c:v>39884</c:v>
                </c:pt>
                <c:pt idx="1072">
                  <c:v>39885</c:v>
                </c:pt>
                <c:pt idx="1073">
                  <c:v>39888</c:v>
                </c:pt>
                <c:pt idx="1074">
                  <c:v>39889</c:v>
                </c:pt>
                <c:pt idx="1075">
                  <c:v>39890</c:v>
                </c:pt>
                <c:pt idx="1076">
                  <c:v>39891</c:v>
                </c:pt>
                <c:pt idx="1077">
                  <c:v>39892</c:v>
                </c:pt>
                <c:pt idx="1078">
                  <c:v>39895</c:v>
                </c:pt>
                <c:pt idx="1079">
                  <c:v>39896</c:v>
                </c:pt>
                <c:pt idx="1080">
                  <c:v>39897</c:v>
                </c:pt>
                <c:pt idx="1081">
                  <c:v>39898</c:v>
                </c:pt>
                <c:pt idx="1082">
                  <c:v>39899</c:v>
                </c:pt>
                <c:pt idx="1083">
                  <c:v>39902</c:v>
                </c:pt>
                <c:pt idx="1084">
                  <c:v>39903</c:v>
                </c:pt>
                <c:pt idx="1085">
                  <c:v>39904</c:v>
                </c:pt>
                <c:pt idx="1086">
                  <c:v>39905</c:v>
                </c:pt>
                <c:pt idx="1087">
                  <c:v>39906</c:v>
                </c:pt>
                <c:pt idx="1088">
                  <c:v>39909</c:v>
                </c:pt>
                <c:pt idx="1089">
                  <c:v>39910</c:v>
                </c:pt>
                <c:pt idx="1090">
                  <c:v>39911</c:v>
                </c:pt>
                <c:pt idx="1091">
                  <c:v>39912</c:v>
                </c:pt>
                <c:pt idx="1092">
                  <c:v>39913</c:v>
                </c:pt>
                <c:pt idx="1093">
                  <c:v>39916</c:v>
                </c:pt>
                <c:pt idx="1094">
                  <c:v>39917</c:v>
                </c:pt>
                <c:pt idx="1095">
                  <c:v>39918</c:v>
                </c:pt>
                <c:pt idx="1096">
                  <c:v>39919</c:v>
                </c:pt>
                <c:pt idx="1097">
                  <c:v>39920</c:v>
                </c:pt>
                <c:pt idx="1098">
                  <c:v>39923</c:v>
                </c:pt>
                <c:pt idx="1099">
                  <c:v>39924</c:v>
                </c:pt>
                <c:pt idx="1100">
                  <c:v>39925</c:v>
                </c:pt>
                <c:pt idx="1101">
                  <c:v>39926</c:v>
                </c:pt>
                <c:pt idx="1102">
                  <c:v>39927</c:v>
                </c:pt>
                <c:pt idx="1103">
                  <c:v>39930</c:v>
                </c:pt>
                <c:pt idx="1104">
                  <c:v>39931</c:v>
                </c:pt>
                <c:pt idx="1105">
                  <c:v>39932</c:v>
                </c:pt>
                <c:pt idx="1106">
                  <c:v>39933</c:v>
                </c:pt>
                <c:pt idx="1107">
                  <c:v>39934</c:v>
                </c:pt>
                <c:pt idx="1108">
                  <c:v>39937</c:v>
                </c:pt>
                <c:pt idx="1109">
                  <c:v>39938</c:v>
                </c:pt>
                <c:pt idx="1110">
                  <c:v>39939</c:v>
                </c:pt>
                <c:pt idx="1111">
                  <c:v>39940</c:v>
                </c:pt>
                <c:pt idx="1112">
                  <c:v>39941</c:v>
                </c:pt>
                <c:pt idx="1113">
                  <c:v>39944</c:v>
                </c:pt>
                <c:pt idx="1114">
                  <c:v>39945</c:v>
                </c:pt>
                <c:pt idx="1115">
                  <c:v>39946</c:v>
                </c:pt>
                <c:pt idx="1116">
                  <c:v>39947</c:v>
                </c:pt>
                <c:pt idx="1117">
                  <c:v>39948</c:v>
                </c:pt>
                <c:pt idx="1118">
                  <c:v>39951</c:v>
                </c:pt>
                <c:pt idx="1119">
                  <c:v>39952</c:v>
                </c:pt>
                <c:pt idx="1120">
                  <c:v>39953</c:v>
                </c:pt>
                <c:pt idx="1121">
                  <c:v>39954</c:v>
                </c:pt>
                <c:pt idx="1122">
                  <c:v>39955</c:v>
                </c:pt>
                <c:pt idx="1123">
                  <c:v>39958</c:v>
                </c:pt>
                <c:pt idx="1124">
                  <c:v>39959</c:v>
                </c:pt>
                <c:pt idx="1125">
                  <c:v>39960</c:v>
                </c:pt>
                <c:pt idx="1126">
                  <c:v>39961</c:v>
                </c:pt>
                <c:pt idx="1127">
                  <c:v>39962</c:v>
                </c:pt>
                <c:pt idx="1128">
                  <c:v>39965</c:v>
                </c:pt>
                <c:pt idx="1129">
                  <c:v>39966</c:v>
                </c:pt>
                <c:pt idx="1130">
                  <c:v>39967</c:v>
                </c:pt>
                <c:pt idx="1131">
                  <c:v>39968</c:v>
                </c:pt>
                <c:pt idx="1132">
                  <c:v>39969</c:v>
                </c:pt>
                <c:pt idx="1133">
                  <c:v>39972</c:v>
                </c:pt>
                <c:pt idx="1134">
                  <c:v>39973</c:v>
                </c:pt>
                <c:pt idx="1135">
                  <c:v>39974</c:v>
                </c:pt>
                <c:pt idx="1136">
                  <c:v>39975</c:v>
                </c:pt>
                <c:pt idx="1137">
                  <c:v>39976</c:v>
                </c:pt>
                <c:pt idx="1138">
                  <c:v>39979</c:v>
                </c:pt>
                <c:pt idx="1139">
                  <c:v>39980</c:v>
                </c:pt>
                <c:pt idx="1140">
                  <c:v>39981</c:v>
                </c:pt>
                <c:pt idx="1141">
                  <c:v>39982</c:v>
                </c:pt>
                <c:pt idx="1142">
                  <c:v>39983</c:v>
                </c:pt>
                <c:pt idx="1143">
                  <c:v>39986</c:v>
                </c:pt>
                <c:pt idx="1144">
                  <c:v>39987</c:v>
                </c:pt>
                <c:pt idx="1145">
                  <c:v>39988</c:v>
                </c:pt>
                <c:pt idx="1146">
                  <c:v>39989</c:v>
                </c:pt>
                <c:pt idx="1147">
                  <c:v>39990</c:v>
                </c:pt>
                <c:pt idx="1148">
                  <c:v>39993</c:v>
                </c:pt>
                <c:pt idx="1149">
                  <c:v>39994</c:v>
                </c:pt>
                <c:pt idx="1150">
                  <c:v>39995</c:v>
                </c:pt>
                <c:pt idx="1151">
                  <c:v>39996</c:v>
                </c:pt>
                <c:pt idx="1152">
                  <c:v>39997</c:v>
                </c:pt>
                <c:pt idx="1153">
                  <c:v>40000</c:v>
                </c:pt>
                <c:pt idx="1154">
                  <c:v>40001</c:v>
                </c:pt>
                <c:pt idx="1155">
                  <c:v>40002</c:v>
                </c:pt>
                <c:pt idx="1156">
                  <c:v>40003</c:v>
                </c:pt>
                <c:pt idx="1157">
                  <c:v>40004</c:v>
                </c:pt>
                <c:pt idx="1158">
                  <c:v>40007</c:v>
                </c:pt>
                <c:pt idx="1159">
                  <c:v>40008</c:v>
                </c:pt>
                <c:pt idx="1160">
                  <c:v>40009</c:v>
                </c:pt>
                <c:pt idx="1161">
                  <c:v>40010</c:v>
                </c:pt>
                <c:pt idx="1162">
                  <c:v>40011</c:v>
                </c:pt>
                <c:pt idx="1163">
                  <c:v>40014</c:v>
                </c:pt>
                <c:pt idx="1164">
                  <c:v>40015</c:v>
                </c:pt>
                <c:pt idx="1165">
                  <c:v>40016</c:v>
                </c:pt>
                <c:pt idx="1166">
                  <c:v>40017</c:v>
                </c:pt>
                <c:pt idx="1167">
                  <c:v>40018</c:v>
                </c:pt>
                <c:pt idx="1168">
                  <c:v>40021</c:v>
                </c:pt>
                <c:pt idx="1169">
                  <c:v>40022</c:v>
                </c:pt>
                <c:pt idx="1170">
                  <c:v>40023</c:v>
                </c:pt>
                <c:pt idx="1171">
                  <c:v>40024</c:v>
                </c:pt>
                <c:pt idx="1172">
                  <c:v>40025</c:v>
                </c:pt>
                <c:pt idx="1173">
                  <c:v>40028</c:v>
                </c:pt>
                <c:pt idx="1174">
                  <c:v>40029</c:v>
                </c:pt>
                <c:pt idx="1175">
                  <c:v>40030</c:v>
                </c:pt>
                <c:pt idx="1176">
                  <c:v>40031</c:v>
                </c:pt>
                <c:pt idx="1177">
                  <c:v>40032</c:v>
                </c:pt>
                <c:pt idx="1178">
                  <c:v>40035</c:v>
                </c:pt>
                <c:pt idx="1179">
                  <c:v>40036</c:v>
                </c:pt>
                <c:pt idx="1180">
                  <c:v>40037</c:v>
                </c:pt>
                <c:pt idx="1181">
                  <c:v>40038</c:v>
                </c:pt>
                <c:pt idx="1182">
                  <c:v>40039</c:v>
                </c:pt>
                <c:pt idx="1183">
                  <c:v>40042</c:v>
                </c:pt>
                <c:pt idx="1184">
                  <c:v>40043</c:v>
                </c:pt>
                <c:pt idx="1185">
                  <c:v>40044</c:v>
                </c:pt>
                <c:pt idx="1186">
                  <c:v>40045</c:v>
                </c:pt>
                <c:pt idx="1187">
                  <c:v>40046</c:v>
                </c:pt>
                <c:pt idx="1188">
                  <c:v>40049</c:v>
                </c:pt>
                <c:pt idx="1189">
                  <c:v>40050</c:v>
                </c:pt>
                <c:pt idx="1190">
                  <c:v>40051</c:v>
                </c:pt>
                <c:pt idx="1191">
                  <c:v>40052</c:v>
                </c:pt>
                <c:pt idx="1192">
                  <c:v>40053</c:v>
                </c:pt>
                <c:pt idx="1193">
                  <c:v>40056</c:v>
                </c:pt>
                <c:pt idx="1194">
                  <c:v>40057</c:v>
                </c:pt>
                <c:pt idx="1195">
                  <c:v>40058</c:v>
                </c:pt>
                <c:pt idx="1196">
                  <c:v>40059</c:v>
                </c:pt>
                <c:pt idx="1197">
                  <c:v>40060</c:v>
                </c:pt>
                <c:pt idx="1198">
                  <c:v>40063</c:v>
                </c:pt>
                <c:pt idx="1199">
                  <c:v>40064</c:v>
                </c:pt>
                <c:pt idx="1200">
                  <c:v>40065</c:v>
                </c:pt>
                <c:pt idx="1201">
                  <c:v>40066</c:v>
                </c:pt>
                <c:pt idx="1202">
                  <c:v>40067</c:v>
                </c:pt>
                <c:pt idx="1203">
                  <c:v>40070</c:v>
                </c:pt>
                <c:pt idx="1204">
                  <c:v>40071</c:v>
                </c:pt>
                <c:pt idx="1205">
                  <c:v>40072</c:v>
                </c:pt>
                <c:pt idx="1206">
                  <c:v>40073</c:v>
                </c:pt>
                <c:pt idx="1207">
                  <c:v>40074</c:v>
                </c:pt>
                <c:pt idx="1208">
                  <c:v>40077</c:v>
                </c:pt>
                <c:pt idx="1209">
                  <c:v>40078</c:v>
                </c:pt>
                <c:pt idx="1210">
                  <c:v>40079</c:v>
                </c:pt>
                <c:pt idx="1211">
                  <c:v>40080</c:v>
                </c:pt>
                <c:pt idx="1212">
                  <c:v>40081</c:v>
                </c:pt>
                <c:pt idx="1213">
                  <c:v>40084</c:v>
                </c:pt>
                <c:pt idx="1214">
                  <c:v>40085</c:v>
                </c:pt>
                <c:pt idx="1215">
                  <c:v>40086</c:v>
                </c:pt>
                <c:pt idx="1216">
                  <c:v>40087</c:v>
                </c:pt>
                <c:pt idx="1217">
                  <c:v>40088</c:v>
                </c:pt>
                <c:pt idx="1218">
                  <c:v>40091</c:v>
                </c:pt>
                <c:pt idx="1219">
                  <c:v>40092</c:v>
                </c:pt>
                <c:pt idx="1220">
                  <c:v>40093</c:v>
                </c:pt>
                <c:pt idx="1221">
                  <c:v>40094</c:v>
                </c:pt>
                <c:pt idx="1222">
                  <c:v>40095</c:v>
                </c:pt>
                <c:pt idx="1223">
                  <c:v>40098</c:v>
                </c:pt>
                <c:pt idx="1224">
                  <c:v>40099</c:v>
                </c:pt>
                <c:pt idx="1225">
                  <c:v>40100</c:v>
                </c:pt>
                <c:pt idx="1226">
                  <c:v>40101</c:v>
                </c:pt>
                <c:pt idx="1227">
                  <c:v>40102</c:v>
                </c:pt>
                <c:pt idx="1228">
                  <c:v>40105</c:v>
                </c:pt>
                <c:pt idx="1229">
                  <c:v>40106</c:v>
                </c:pt>
                <c:pt idx="1230">
                  <c:v>40107</c:v>
                </c:pt>
                <c:pt idx="1231">
                  <c:v>40108</c:v>
                </c:pt>
                <c:pt idx="1232">
                  <c:v>40109</c:v>
                </c:pt>
                <c:pt idx="1233">
                  <c:v>40112</c:v>
                </c:pt>
                <c:pt idx="1234">
                  <c:v>40113</c:v>
                </c:pt>
                <c:pt idx="1235">
                  <c:v>40114</c:v>
                </c:pt>
                <c:pt idx="1236">
                  <c:v>40115</c:v>
                </c:pt>
                <c:pt idx="1237">
                  <c:v>40116</c:v>
                </c:pt>
                <c:pt idx="1238">
                  <c:v>40119</c:v>
                </c:pt>
                <c:pt idx="1239">
                  <c:v>40120</c:v>
                </c:pt>
                <c:pt idx="1240">
                  <c:v>40121</c:v>
                </c:pt>
                <c:pt idx="1241">
                  <c:v>40122</c:v>
                </c:pt>
                <c:pt idx="1242">
                  <c:v>40123</c:v>
                </c:pt>
                <c:pt idx="1243">
                  <c:v>40126</c:v>
                </c:pt>
                <c:pt idx="1244">
                  <c:v>40127</c:v>
                </c:pt>
                <c:pt idx="1245">
                  <c:v>40128</c:v>
                </c:pt>
                <c:pt idx="1246">
                  <c:v>40129</c:v>
                </c:pt>
                <c:pt idx="1247">
                  <c:v>40130</c:v>
                </c:pt>
                <c:pt idx="1248">
                  <c:v>40133</c:v>
                </c:pt>
                <c:pt idx="1249">
                  <c:v>40134</c:v>
                </c:pt>
                <c:pt idx="1250">
                  <c:v>40135</c:v>
                </c:pt>
                <c:pt idx="1251">
                  <c:v>40136</c:v>
                </c:pt>
                <c:pt idx="1252">
                  <c:v>40137</c:v>
                </c:pt>
                <c:pt idx="1253">
                  <c:v>40140</c:v>
                </c:pt>
                <c:pt idx="1254">
                  <c:v>40141</c:v>
                </c:pt>
                <c:pt idx="1255">
                  <c:v>40142</c:v>
                </c:pt>
                <c:pt idx="1256">
                  <c:v>40143</c:v>
                </c:pt>
                <c:pt idx="1257">
                  <c:v>40144</c:v>
                </c:pt>
                <c:pt idx="1258">
                  <c:v>40147</c:v>
                </c:pt>
                <c:pt idx="1259">
                  <c:v>40148</c:v>
                </c:pt>
                <c:pt idx="1260">
                  <c:v>40149</c:v>
                </c:pt>
                <c:pt idx="1261">
                  <c:v>40150</c:v>
                </c:pt>
                <c:pt idx="1262">
                  <c:v>40151</c:v>
                </c:pt>
                <c:pt idx="1263">
                  <c:v>40154</c:v>
                </c:pt>
                <c:pt idx="1264">
                  <c:v>40155</c:v>
                </c:pt>
                <c:pt idx="1265">
                  <c:v>40156</c:v>
                </c:pt>
                <c:pt idx="1266">
                  <c:v>40157</c:v>
                </c:pt>
                <c:pt idx="1267">
                  <c:v>40158</c:v>
                </c:pt>
                <c:pt idx="1268">
                  <c:v>40161</c:v>
                </c:pt>
                <c:pt idx="1269">
                  <c:v>40162</c:v>
                </c:pt>
                <c:pt idx="1270">
                  <c:v>40163</c:v>
                </c:pt>
                <c:pt idx="1271">
                  <c:v>40164</c:v>
                </c:pt>
                <c:pt idx="1272">
                  <c:v>40165</c:v>
                </c:pt>
                <c:pt idx="1273">
                  <c:v>40168</c:v>
                </c:pt>
                <c:pt idx="1274">
                  <c:v>40169</c:v>
                </c:pt>
                <c:pt idx="1275">
                  <c:v>40170</c:v>
                </c:pt>
                <c:pt idx="1276">
                  <c:v>40171</c:v>
                </c:pt>
                <c:pt idx="1277">
                  <c:v>40172</c:v>
                </c:pt>
                <c:pt idx="1278">
                  <c:v>40175</c:v>
                </c:pt>
                <c:pt idx="1279">
                  <c:v>40176</c:v>
                </c:pt>
                <c:pt idx="1280">
                  <c:v>40177</c:v>
                </c:pt>
                <c:pt idx="1281">
                  <c:v>40178</c:v>
                </c:pt>
                <c:pt idx="1282">
                  <c:v>40179</c:v>
                </c:pt>
                <c:pt idx="1283">
                  <c:v>40182</c:v>
                </c:pt>
                <c:pt idx="1284">
                  <c:v>40183</c:v>
                </c:pt>
                <c:pt idx="1285">
                  <c:v>40184</c:v>
                </c:pt>
                <c:pt idx="1286">
                  <c:v>40185</c:v>
                </c:pt>
                <c:pt idx="1287">
                  <c:v>40186</c:v>
                </c:pt>
                <c:pt idx="1288">
                  <c:v>40189</c:v>
                </c:pt>
                <c:pt idx="1289">
                  <c:v>40190</c:v>
                </c:pt>
                <c:pt idx="1290">
                  <c:v>40191</c:v>
                </c:pt>
                <c:pt idx="1291">
                  <c:v>40192</c:v>
                </c:pt>
                <c:pt idx="1292">
                  <c:v>40193</c:v>
                </c:pt>
                <c:pt idx="1293">
                  <c:v>40196</c:v>
                </c:pt>
                <c:pt idx="1294">
                  <c:v>40197</c:v>
                </c:pt>
                <c:pt idx="1295">
                  <c:v>40198</c:v>
                </c:pt>
                <c:pt idx="1296">
                  <c:v>40199</c:v>
                </c:pt>
                <c:pt idx="1297">
                  <c:v>40200</c:v>
                </c:pt>
                <c:pt idx="1298">
                  <c:v>40203</c:v>
                </c:pt>
                <c:pt idx="1299">
                  <c:v>40204</c:v>
                </c:pt>
                <c:pt idx="1300">
                  <c:v>40205</c:v>
                </c:pt>
                <c:pt idx="1301">
                  <c:v>40206</c:v>
                </c:pt>
                <c:pt idx="1302">
                  <c:v>40207</c:v>
                </c:pt>
                <c:pt idx="1303">
                  <c:v>40210</c:v>
                </c:pt>
                <c:pt idx="1304">
                  <c:v>40211</c:v>
                </c:pt>
                <c:pt idx="1305">
                  <c:v>40212</c:v>
                </c:pt>
                <c:pt idx="1306">
                  <c:v>40213</c:v>
                </c:pt>
                <c:pt idx="1307">
                  <c:v>40214</c:v>
                </c:pt>
                <c:pt idx="1308">
                  <c:v>40217</c:v>
                </c:pt>
                <c:pt idx="1309">
                  <c:v>40218</c:v>
                </c:pt>
                <c:pt idx="1310">
                  <c:v>40219</c:v>
                </c:pt>
                <c:pt idx="1311">
                  <c:v>40220</c:v>
                </c:pt>
                <c:pt idx="1312">
                  <c:v>40221</c:v>
                </c:pt>
                <c:pt idx="1313">
                  <c:v>40224</c:v>
                </c:pt>
                <c:pt idx="1314">
                  <c:v>40225</c:v>
                </c:pt>
                <c:pt idx="1315">
                  <c:v>40226</c:v>
                </c:pt>
                <c:pt idx="1316">
                  <c:v>40227</c:v>
                </c:pt>
                <c:pt idx="1317">
                  <c:v>40228</c:v>
                </c:pt>
                <c:pt idx="1318">
                  <c:v>40231</c:v>
                </c:pt>
                <c:pt idx="1319">
                  <c:v>40232</c:v>
                </c:pt>
                <c:pt idx="1320">
                  <c:v>40233</c:v>
                </c:pt>
                <c:pt idx="1321">
                  <c:v>40234</c:v>
                </c:pt>
                <c:pt idx="1322">
                  <c:v>40235</c:v>
                </c:pt>
                <c:pt idx="1323">
                  <c:v>40238</c:v>
                </c:pt>
                <c:pt idx="1324">
                  <c:v>40239</c:v>
                </c:pt>
                <c:pt idx="1325">
                  <c:v>40240</c:v>
                </c:pt>
                <c:pt idx="1326">
                  <c:v>40241</c:v>
                </c:pt>
                <c:pt idx="1327">
                  <c:v>40242</c:v>
                </c:pt>
                <c:pt idx="1328">
                  <c:v>40245</c:v>
                </c:pt>
                <c:pt idx="1329">
                  <c:v>40246</c:v>
                </c:pt>
                <c:pt idx="1330">
                  <c:v>40247</c:v>
                </c:pt>
                <c:pt idx="1331">
                  <c:v>40248</c:v>
                </c:pt>
                <c:pt idx="1332">
                  <c:v>40249</c:v>
                </c:pt>
                <c:pt idx="1333">
                  <c:v>40252</c:v>
                </c:pt>
                <c:pt idx="1334">
                  <c:v>40253</c:v>
                </c:pt>
                <c:pt idx="1335">
                  <c:v>40254</c:v>
                </c:pt>
                <c:pt idx="1336">
                  <c:v>40255</c:v>
                </c:pt>
                <c:pt idx="1337">
                  <c:v>40256</c:v>
                </c:pt>
                <c:pt idx="1338">
                  <c:v>40259</c:v>
                </c:pt>
                <c:pt idx="1339">
                  <c:v>40260</c:v>
                </c:pt>
                <c:pt idx="1340">
                  <c:v>40261</c:v>
                </c:pt>
                <c:pt idx="1341">
                  <c:v>40262</c:v>
                </c:pt>
                <c:pt idx="1342">
                  <c:v>40263</c:v>
                </c:pt>
                <c:pt idx="1343">
                  <c:v>40266</c:v>
                </c:pt>
                <c:pt idx="1344">
                  <c:v>40267</c:v>
                </c:pt>
                <c:pt idx="1345">
                  <c:v>40268</c:v>
                </c:pt>
                <c:pt idx="1346">
                  <c:v>40269</c:v>
                </c:pt>
                <c:pt idx="1347">
                  <c:v>40270</c:v>
                </c:pt>
                <c:pt idx="1348">
                  <c:v>40273</c:v>
                </c:pt>
                <c:pt idx="1349">
                  <c:v>40274</c:v>
                </c:pt>
                <c:pt idx="1350">
                  <c:v>40275</c:v>
                </c:pt>
                <c:pt idx="1351">
                  <c:v>40276</c:v>
                </c:pt>
                <c:pt idx="1352">
                  <c:v>40277</c:v>
                </c:pt>
                <c:pt idx="1353">
                  <c:v>40280</c:v>
                </c:pt>
                <c:pt idx="1354">
                  <c:v>40281</c:v>
                </c:pt>
                <c:pt idx="1355">
                  <c:v>40282</c:v>
                </c:pt>
                <c:pt idx="1356">
                  <c:v>40283</c:v>
                </c:pt>
                <c:pt idx="1357">
                  <c:v>40284</c:v>
                </c:pt>
                <c:pt idx="1358">
                  <c:v>40287</c:v>
                </c:pt>
                <c:pt idx="1359">
                  <c:v>40288</c:v>
                </c:pt>
                <c:pt idx="1360">
                  <c:v>40289</c:v>
                </c:pt>
                <c:pt idx="1361">
                  <c:v>40290</c:v>
                </c:pt>
                <c:pt idx="1362">
                  <c:v>40291</c:v>
                </c:pt>
                <c:pt idx="1363">
                  <c:v>40294</c:v>
                </c:pt>
                <c:pt idx="1364">
                  <c:v>40295</c:v>
                </c:pt>
                <c:pt idx="1365">
                  <c:v>40296</c:v>
                </c:pt>
                <c:pt idx="1366">
                  <c:v>40297</c:v>
                </c:pt>
                <c:pt idx="1367">
                  <c:v>40298</c:v>
                </c:pt>
                <c:pt idx="1368">
                  <c:v>40301</c:v>
                </c:pt>
                <c:pt idx="1369">
                  <c:v>40302</c:v>
                </c:pt>
                <c:pt idx="1370">
                  <c:v>40303</c:v>
                </c:pt>
                <c:pt idx="1371">
                  <c:v>40304</c:v>
                </c:pt>
                <c:pt idx="1372">
                  <c:v>40305</c:v>
                </c:pt>
                <c:pt idx="1373">
                  <c:v>40308</c:v>
                </c:pt>
                <c:pt idx="1374">
                  <c:v>40309</c:v>
                </c:pt>
                <c:pt idx="1375">
                  <c:v>40310</c:v>
                </c:pt>
                <c:pt idx="1376">
                  <c:v>40311</c:v>
                </c:pt>
                <c:pt idx="1377">
                  <c:v>40312</c:v>
                </c:pt>
                <c:pt idx="1378">
                  <c:v>40315</c:v>
                </c:pt>
                <c:pt idx="1379">
                  <c:v>40316</c:v>
                </c:pt>
                <c:pt idx="1380">
                  <c:v>40317</c:v>
                </c:pt>
                <c:pt idx="1381">
                  <c:v>40318</c:v>
                </c:pt>
                <c:pt idx="1382">
                  <c:v>40319</c:v>
                </c:pt>
                <c:pt idx="1383">
                  <c:v>40322</c:v>
                </c:pt>
                <c:pt idx="1384">
                  <c:v>40323</c:v>
                </c:pt>
                <c:pt idx="1385">
                  <c:v>40324</c:v>
                </c:pt>
                <c:pt idx="1386">
                  <c:v>40325</c:v>
                </c:pt>
                <c:pt idx="1387">
                  <c:v>40326</c:v>
                </c:pt>
                <c:pt idx="1388">
                  <c:v>40329</c:v>
                </c:pt>
                <c:pt idx="1389">
                  <c:v>40330</c:v>
                </c:pt>
                <c:pt idx="1390">
                  <c:v>40331</c:v>
                </c:pt>
                <c:pt idx="1391">
                  <c:v>40332</c:v>
                </c:pt>
                <c:pt idx="1392">
                  <c:v>40333</c:v>
                </c:pt>
                <c:pt idx="1393">
                  <c:v>40336</c:v>
                </c:pt>
                <c:pt idx="1394">
                  <c:v>40337</c:v>
                </c:pt>
                <c:pt idx="1395">
                  <c:v>40338</c:v>
                </c:pt>
                <c:pt idx="1396">
                  <c:v>40339</c:v>
                </c:pt>
                <c:pt idx="1397">
                  <c:v>40340</c:v>
                </c:pt>
                <c:pt idx="1398">
                  <c:v>40343</c:v>
                </c:pt>
                <c:pt idx="1399">
                  <c:v>40344</c:v>
                </c:pt>
                <c:pt idx="1400">
                  <c:v>40345</c:v>
                </c:pt>
                <c:pt idx="1401">
                  <c:v>40346</c:v>
                </c:pt>
                <c:pt idx="1402">
                  <c:v>40347</c:v>
                </c:pt>
                <c:pt idx="1403">
                  <c:v>40350</c:v>
                </c:pt>
                <c:pt idx="1404">
                  <c:v>40351</c:v>
                </c:pt>
                <c:pt idx="1405">
                  <c:v>40352</c:v>
                </c:pt>
                <c:pt idx="1406">
                  <c:v>40353</c:v>
                </c:pt>
                <c:pt idx="1407">
                  <c:v>40354</c:v>
                </c:pt>
                <c:pt idx="1408">
                  <c:v>40357</c:v>
                </c:pt>
                <c:pt idx="1409">
                  <c:v>40358</c:v>
                </c:pt>
                <c:pt idx="1410">
                  <c:v>40359</c:v>
                </c:pt>
                <c:pt idx="1411">
                  <c:v>40360</c:v>
                </c:pt>
                <c:pt idx="1412">
                  <c:v>40361</c:v>
                </c:pt>
                <c:pt idx="1413">
                  <c:v>40364</c:v>
                </c:pt>
                <c:pt idx="1414">
                  <c:v>40365</c:v>
                </c:pt>
                <c:pt idx="1415">
                  <c:v>40366</c:v>
                </c:pt>
                <c:pt idx="1416">
                  <c:v>40367</c:v>
                </c:pt>
                <c:pt idx="1417">
                  <c:v>40368</c:v>
                </c:pt>
                <c:pt idx="1418">
                  <c:v>40371</c:v>
                </c:pt>
                <c:pt idx="1419">
                  <c:v>40372</c:v>
                </c:pt>
                <c:pt idx="1420">
                  <c:v>40373</c:v>
                </c:pt>
                <c:pt idx="1421">
                  <c:v>40374</c:v>
                </c:pt>
                <c:pt idx="1422">
                  <c:v>40375</c:v>
                </c:pt>
                <c:pt idx="1423">
                  <c:v>40378</c:v>
                </c:pt>
                <c:pt idx="1424">
                  <c:v>40379</c:v>
                </c:pt>
                <c:pt idx="1425">
                  <c:v>40380</c:v>
                </c:pt>
                <c:pt idx="1426">
                  <c:v>40381</c:v>
                </c:pt>
                <c:pt idx="1427">
                  <c:v>40382</c:v>
                </c:pt>
                <c:pt idx="1428">
                  <c:v>40385</c:v>
                </c:pt>
                <c:pt idx="1429">
                  <c:v>40386</c:v>
                </c:pt>
                <c:pt idx="1430">
                  <c:v>40387</c:v>
                </c:pt>
                <c:pt idx="1431">
                  <c:v>40388</c:v>
                </c:pt>
                <c:pt idx="1432">
                  <c:v>40389</c:v>
                </c:pt>
                <c:pt idx="1433">
                  <c:v>40392</c:v>
                </c:pt>
                <c:pt idx="1434">
                  <c:v>40393</c:v>
                </c:pt>
                <c:pt idx="1435">
                  <c:v>40394</c:v>
                </c:pt>
                <c:pt idx="1436">
                  <c:v>40395</c:v>
                </c:pt>
                <c:pt idx="1437">
                  <c:v>40396</c:v>
                </c:pt>
                <c:pt idx="1438">
                  <c:v>40399</c:v>
                </c:pt>
                <c:pt idx="1439">
                  <c:v>40400</c:v>
                </c:pt>
                <c:pt idx="1440">
                  <c:v>40401</c:v>
                </c:pt>
                <c:pt idx="1441">
                  <c:v>40402</c:v>
                </c:pt>
                <c:pt idx="1442">
                  <c:v>40403</c:v>
                </c:pt>
                <c:pt idx="1443">
                  <c:v>40406</c:v>
                </c:pt>
                <c:pt idx="1444">
                  <c:v>40407</c:v>
                </c:pt>
                <c:pt idx="1445">
                  <c:v>40408</c:v>
                </c:pt>
                <c:pt idx="1446">
                  <c:v>40409</c:v>
                </c:pt>
                <c:pt idx="1447">
                  <c:v>40410</c:v>
                </c:pt>
                <c:pt idx="1448">
                  <c:v>40413</c:v>
                </c:pt>
                <c:pt idx="1449">
                  <c:v>40414</c:v>
                </c:pt>
                <c:pt idx="1450">
                  <c:v>40415</c:v>
                </c:pt>
                <c:pt idx="1451">
                  <c:v>40416</c:v>
                </c:pt>
                <c:pt idx="1452">
                  <c:v>40417</c:v>
                </c:pt>
                <c:pt idx="1453">
                  <c:v>40420</c:v>
                </c:pt>
                <c:pt idx="1454">
                  <c:v>40421</c:v>
                </c:pt>
                <c:pt idx="1455">
                  <c:v>40422</c:v>
                </c:pt>
                <c:pt idx="1456">
                  <c:v>40423</c:v>
                </c:pt>
                <c:pt idx="1457">
                  <c:v>40424</c:v>
                </c:pt>
                <c:pt idx="1458">
                  <c:v>40427</c:v>
                </c:pt>
                <c:pt idx="1459">
                  <c:v>40428</c:v>
                </c:pt>
                <c:pt idx="1460">
                  <c:v>40429</c:v>
                </c:pt>
                <c:pt idx="1461">
                  <c:v>40430</c:v>
                </c:pt>
                <c:pt idx="1462">
                  <c:v>40431</c:v>
                </c:pt>
                <c:pt idx="1463">
                  <c:v>40434</c:v>
                </c:pt>
                <c:pt idx="1464">
                  <c:v>40435</c:v>
                </c:pt>
                <c:pt idx="1465">
                  <c:v>40436</c:v>
                </c:pt>
                <c:pt idx="1466">
                  <c:v>40437</c:v>
                </c:pt>
                <c:pt idx="1467">
                  <c:v>40438</c:v>
                </c:pt>
                <c:pt idx="1468">
                  <c:v>40441</c:v>
                </c:pt>
                <c:pt idx="1469">
                  <c:v>40442</c:v>
                </c:pt>
                <c:pt idx="1470">
                  <c:v>40443</c:v>
                </c:pt>
                <c:pt idx="1471">
                  <c:v>40444</c:v>
                </c:pt>
                <c:pt idx="1472">
                  <c:v>40445</c:v>
                </c:pt>
                <c:pt idx="1473">
                  <c:v>40448</c:v>
                </c:pt>
                <c:pt idx="1474">
                  <c:v>40449</c:v>
                </c:pt>
                <c:pt idx="1475">
                  <c:v>40450</c:v>
                </c:pt>
                <c:pt idx="1476">
                  <c:v>40451</c:v>
                </c:pt>
                <c:pt idx="1477">
                  <c:v>40452</c:v>
                </c:pt>
                <c:pt idx="1478">
                  <c:v>40455</c:v>
                </c:pt>
                <c:pt idx="1479">
                  <c:v>40456</c:v>
                </c:pt>
                <c:pt idx="1480">
                  <c:v>40457</c:v>
                </c:pt>
                <c:pt idx="1481">
                  <c:v>40458</c:v>
                </c:pt>
                <c:pt idx="1482">
                  <c:v>40459</c:v>
                </c:pt>
                <c:pt idx="1483">
                  <c:v>40462</c:v>
                </c:pt>
                <c:pt idx="1484">
                  <c:v>40463</c:v>
                </c:pt>
                <c:pt idx="1485">
                  <c:v>40464</c:v>
                </c:pt>
                <c:pt idx="1486">
                  <c:v>40465</c:v>
                </c:pt>
                <c:pt idx="1487">
                  <c:v>40466</c:v>
                </c:pt>
                <c:pt idx="1488">
                  <c:v>40469</c:v>
                </c:pt>
                <c:pt idx="1489">
                  <c:v>40470</c:v>
                </c:pt>
                <c:pt idx="1490">
                  <c:v>40471</c:v>
                </c:pt>
                <c:pt idx="1491">
                  <c:v>40472</c:v>
                </c:pt>
                <c:pt idx="1492">
                  <c:v>40473</c:v>
                </c:pt>
                <c:pt idx="1493">
                  <c:v>40476</c:v>
                </c:pt>
                <c:pt idx="1494">
                  <c:v>40477</c:v>
                </c:pt>
                <c:pt idx="1495">
                  <c:v>40478</c:v>
                </c:pt>
                <c:pt idx="1496">
                  <c:v>40479</c:v>
                </c:pt>
                <c:pt idx="1497">
                  <c:v>40480</c:v>
                </c:pt>
                <c:pt idx="1498">
                  <c:v>40483</c:v>
                </c:pt>
                <c:pt idx="1499">
                  <c:v>40484</c:v>
                </c:pt>
                <c:pt idx="1500">
                  <c:v>40485</c:v>
                </c:pt>
                <c:pt idx="1501">
                  <c:v>40486</c:v>
                </c:pt>
                <c:pt idx="1502">
                  <c:v>40487</c:v>
                </c:pt>
                <c:pt idx="1503">
                  <c:v>40490</c:v>
                </c:pt>
                <c:pt idx="1504">
                  <c:v>40491</c:v>
                </c:pt>
                <c:pt idx="1505">
                  <c:v>40492</c:v>
                </c:pt>
                <c:pt idx="1506">
                  <c:v>40493</c:v>
                </c:pt>
                <c:pt idx="1507">
                  <c:v>40494</c:v>
                </c:pt>
                <c:pt idx="1508">
                  <c:v>40497</c:v>
                </c:pt>
                <c:pt idx="1509">
                  <c:v>40498</c:v>
                </c:pt>
                <c:pt idx="1510">
                  <c:v>40499</c:v>
                </c:pt>
                <c:pt idx="1511">
                  <c:v>40500</c:v>
                </c:pt>
                <c:pt idx="1512">
                  <c:v>40501</c:v>
                </c:pt>
                <c:pt idx="1513">
                  <c:v>40504</c:v>
                </c:pt>
                <c:pt idx="1514">
                  <c:v>40505</c:v>
                </c:pt>
                <c:pt idx="1515">
                  <c:v>40506</c:v>
                </c:pt>
                <c:pt idx="1516">
                  <c:v>40507</c:v>
                </c:pt>
                <c:pt idx="1517">
                  <c:v>40508</c:v>
                </c:pt>
                <c:pt idx="1518">
                  <c:v>40511</c:v>
                </c:pt>
                <c:pt idx="1519">
                  <c:v>40512</c:v>
                </c:pt>
                <c:pt idx="1520">
                  <c:v>40513</c:v>
                </c:pt>
                <c:pt idx="1521">
                  <c:v>40514</c:v>
                </c:pt>
                <c:pt idx="1522">
                  <c:v>40515</c:v>
                </c:pt>
                <c:pt idx="1523">
                  <c:v>40518</c:v>
                </c:pt>
                <c:pt idx="1524">
                  <c:v>40519</c:v>
                </c:pt>
                <c:pt idx="1525">
                  <c:v>40520</c:v>
                </c:pt>
                <c:pt idx="1526">
                  <c:v>40521</c:v>
                </c:pt>
                <c:pt idx="1527">
                  <c:v>40522</c:v>
                </c:pt>
                <c:pt idx="1528">
                  <c:v>40525</c:v>
                </c:pt>
                <c:pt idx="1529">
                  <c:v>40526</c:v>
                </c:pt>
                <c:pt idx="1530">
                  <c:v>40527</c:v>
                </c:pt>
                <c:pt idx="1531">
                  <c:v>40528</c:v>
                </c:pt>
                <c:pt idx="1532">
                  <c:v>40529</c:v>
                </c:pt>
                <c:pt idx="1533">
                  <c:v>40532</c:v>
                </c:pt>
                <c:pt idx="1534">
                  <c:v>40533</c:v>
                </c:pt>
                <c:pt idx="1535">
                  <c:v>40534</c:v>
                </c:pt>
                <c:pt idx="1536">
                  <c:v>40535</c:v>
                </c:pt>
                <c:pt idx="1537">
                  <c:v>40536</c:v>
                </c:pt>
                <c:pt idx="1538">
                  <c:v>40539</c:v>
                </c:pt>
                <c:pt idx="1539">
                  <c:v>40540</c:v>
                </c:pt>
                <c:pt idx="1540">
                  <c:v>40541</c:v>
                </c:pt>
                <c:pt idx="1541">
                  <c:v>40542</c:v>
                </c:pt>
                <c:pt idx="1542">
                  <c:v>40543</c:v>
                </c:pt>
                <c:pt idx="1543">
                  <c:v>40546</c:v>
                </c:pt>
                <c:pt idx="1544">
                  <c:v>40547</c:v>
                </c:pt>
                <c:pt idx="1545">
                  <c:v>40548</c:v>
                </c:pt>
                <c:pt idx="1546">
                  <c:v>40549</c:v>
                </c:pt>
                <c:pt idx="1547">
                  <c:v>40550</c:v>
                </c:pt>
                <c:pt idx="1548">
                  <c:v>40553</c:v>
                </c:pt>
                <c:pt idx="1549">
                  <c:v>40554</c:v>
                </c:pt>
                <c:pt idx="1550">
                  <c:v>40555</c:v>
                </c:pt>
                <c:pt idx="1551">
                  <c:v>40556</c:v>
                </c:pt>
                <c:pt idx="1552">
                  <c:v>40557</c:v>
                </c:pt>
                <c:pt idx="1553">
                  <c:v>40560</c:v>
                </c:pt>
                <c:pt idx="1554">
                  <c:v>40561</c:v>
                </c:pt>
                <c:pt idx="1555">
                  <c:v>40562</c:v>
                </c:pt>
                <c:pt idx="1556">
                  <c:v>40563</c:v>
                </c:pt>
                <c:pt idx="1557">
                  <c:v>40564</c:v>
                </c:pt>
                <c:pt idx="1558">
                  <c:v>40567</c:v>
                </c:pt>
                <c:pt idx="1559">
                  <c:v>40568</c:v>
                </c:pt>
                <c:pt idx="1560">
                  <c:v>40569</c:v>
                </c:pt>
                <c:pt idx="1561">
                  <c:v>40570</c:v>
                </c:pt>
                <c:pt idx="1562">
                  <c:v>40571</c:v>
                </c:pt>
                <c:pt idx="1563">
                  <c:v>40574</c:v>
                </c:pt>
                <c:pt idx="1564">
                  <c:v>40575</c:v>
                </c:pt>
                <c:pt idx="1565">
                  <c:v>40576</c:v>
                </c:pt>
                <c:pt idx="1566">
                  <c:v>40577</c:v>
                </c:pt>
                <c:pt idx="1567">
                  <c:v>40578</c:v>
                </c:pt>
                <c:pt idx="1568">
                  <c:v>40581</c:v>
                </c:pt>
                <c:pt idx="1569">
                  <c:v>40582</c:v>
                </c:pt>
                <c:pt idx="1570">
                  <c:v>40583</c:v>
                </c:pt>
                <c:pt idx="1571">
                  <c:v>40584</c:v>
                </c:pt>
                <c:pt idx="1572">
                  <c:v>40585</c:v>
                </c:pt>
                <c:pt idx="1573">
                  <c:v>40588</c:v>
                </c:pt>
                <c:pt idx="1574">
                  <c:v>40589</c:v>
                </c:pt>
                <c:pt idx="1575">
                  <c:v>40590</c:v>
                </c:pt>
                <c:pt idx="1576">
                  <c:v>40591</c:v>
                </c:pt>
                <c:pt idx="1577">
                  <c:v>40592</c:v>
                </c:pt>
                <c:pt idx="1578">
                  <c:v>40595</c:v>
                </c:pt>
                <c:pt idx="1579">
                  <c:v>40596</c:v>
                </c:pt>
                <c:pt idx="1580">
                  <c:v>40597</c:v>
                </c:pt>
                <c:pt idx="1581">
                  <c:v>40598</c:v>
                </c:pt>
                <c:pt idx="1582">
                  <c:v>40599</c:v>
                </c:pt>
                <c:pt idx="1583">
                  <c:v>40602</c:v>
                </c:pt>
                <c:pt idx="1584">
                  <c:v>40603</c:v>
                </c:pt>
                <c:pt idx="1585">
                  <c:v>40604</c:v>
                </c:pt>
                <c:pt idx="1586">
                  <c:v>40605</c:v>
                </c:pt>
                <c:pt idx="1587">
                  <c:v>40606</c:v>
                </c:pt>
                <c:pt idx="1588">
                  <c:v>40609</c:v>
                </c:pt>
                <c:pt idx="1589">
                  <c:v>40610</c:v>
                </c:pt>
                <c:pt idx="1590">
                  <c:v>40611</c:v>
                </c:pt>
                <c:pt idx="1591">
                  <c:v>40612</c:v>
                </c:pt>
                <c:pt idx="1592">
                  <c:v>40613</c:v>
                </c:pt>
                <c:pt idx="1593">
                  <c:v>40616</c:v>
                </c:pt>
                <c:pt idx="1594">
                  <c:v>40617</c:v>
                </c:pt>
                <c:pt idx="1595">
                  <c:v>40618</c:v>
                </c:pt>
                <c:pt idx="1596">
                  <c:v>40619</c:v>
                </c:pt>
                <c:pt idx="1597">
                  <c:v>40620</c:v>
                </c:pt>
                <c:pt idx="1598">
                  <c:v>40623</c:v>
                </c:pt>
                <c:pt idx="1599">
                  <c:v>40624</c:v>
                </c:pt>
                <c:pt idx="1600">
                  <c:v>40625</c:v>
                </c:pt>
                <c:pt idx="1601">
                  <c:v>40626</c:v>
                </c:pt>
                <c:pt idx="1602">
                  <c:v>40627</c:v>
                </c:pt>
                <c:pt idx="1603">
                  <c:v>40630</c:v>
                </c:pt>
                <c:pt idx="1604">
                  <c:v>40631</c:v>
                </c:pt>
                <c:pt idx="1605">
                  <c:v>40632</c:v>
                </c:pt>
                <c:pt idx="1606">
                  <c:v>40633</c:v>
                </c:pt>
                <c:pt idx="1607">
                  <c:v>40634</c:v>
                </c:pt>
                <c:pt idx="1608">
                  <c:v>40637</c:v>
                </c:pt>
                <c:pt idx="1609">
                  <c:v>40638</c:v>
                </c:pt>
                <c:pt idx="1610">
                  <c:v>40639</c:v>
                </c:pt>
                <c:pt idx="1611">
                  <c:v>40640</c:v>
                </c:pt>
                <c:pt idx="1612">
                  <c:v>40641</c:v>
                </c:pt>
                <c:pt idx="1613">
                  <c:v>40644</c:v>
                </c:pt>
                <c:pt idx="1614">
                  <c:v>40645</c:v>
                </c:pt>
                <c:pt idx="1615">
                  <c:v>40646</c:v>
                </c:pt>
                <c:pt idx="1616">
                  <c:v>40647</c:v>
                </c:pt>
                <c:pt idx="1617">
                  <c:v>40648</c:v>
                </c:pt>
                <c:pt idx="1618">
                  <c:v>40651</c:v>
                </c:pt>
                <c:pt idx="1619">
                  <c:v>40652</c:v>
                </c:pt>
                <c:pt idx="1620">
                  <c:v>40653</c:v>
                </c:pt>
                <c:pt idx="1621">
                  <c:v>40654</c:v>
                </c:pt>
                <c:pt idx="1622">
                  <c:v>40655</c:v>
                </c:pt>
                <c:pt idx="1623">
                  <c:v>40658</c:v>
                </c:pt>
                <c:pt idx="1624">
                  <c:v>40659</c:v>
                </c:pt>
                <c:pt idx="1625">
                  <c:v>40660</c:v>
                </c:pt>
                <c:pt idx="1626">
                  <c:v>40661</c:v>
                </c:pt>
                <c:pt idx="1627">
                  <c:v>40662</c:v>
                </c:pt>
                <c:pt idx="1628">
                  <c:v>40665</c:v>
                </c:pt>
                <c:pt idx="1629">
                  <c:v>40666</c:v>
                </c:pt>
                <c:pt idx="1630">
                  <c:v>40667</c:v>
                </c:pt>
                <c:pt idx="1631">
                  <c:v>40668</c:v>
                </c:pt>
                <c:pt idx="1632">
                  <c:v>40669</c:v>
                </c:pt>
                <c:pt idx="1633">
                  <c:v>40672</c:v>
                </c:pt>
                <c:pt idx="1634">
                  <c:v>40673</c:v>
                </c:pt>
                <c:pt idx="1635">
                  <c:v>40674</c:v>
                </c:pt>
                <c:pt idx="1636">
                  <c:v>40675</c:v>
                </c:pt>
                <c:pt idx="1637">
                  <c:v>40676</c:v>
                </c:pt>
                <c:pt idx="1638">
                  <c:v>40679</c:v>
                </c:pt>
                <c:pt idx="1639">
                  <c:v>40680</c:v>
                </c:pt>
                <c:pt idx="1640">
                  <c:v>40681</c:v>
                </c:pt>
                <c:pt idx="1641">
                  <c:v>40682</c:v>
                </c:pt>
                <c:pt idx="1642">
                  <c:v>40683</c:v>
                </c:pt>
                <c:pt idx="1643">
                  <c:v>40686</c:v>
                </c:pt>
                <c:pt idx="1644">
                  <c:v>40687</c:v>
                </c:pt>
                <c:pt idx="1645">
                  <c:v>40688</c:v>
                </c:pt>
                <c:pt idx="1646">
                  <c:v>40689</c:v>
                </c:pt>
                <c:pt idx="1647">
                  <c:v>40690</c:v>
                </c:pt>
                <c:pt idx="1648">
                  <c:v>40693</c:v>
                </c:pt>
                <c:pt idx="1649">
                  <c:v>40694</c:v>
                </c:pt>
                <c:pt idx="1650">
                  <c:v>40695</c:v>
                </c:pt>
                <c:pt idx="1651">
                  <c:v>40696</c:v>
                </c:pt>
                <c:pt idx="1652">
                  <c:v>40697</c:v>
                </c:pt>
                <c:pt idx="1653">
                  <c:v>40700</c:v>
                </c:pt>
                <c:pt idx="1654">
                  <c:v>40701</c:v>
                </c:pt>
                <c:pt idx="1655">
                  <c:v>40702</c:v>
                </c:pt>
                <c:pt idx="1656">
                  <c:v>40703</c:v>
                </c:pt>
                <c:pt idx="1657">
                  <c:v>40704</c:v>
                </c:pt>
                <c:pt idx="1658">
                  <c:v>40707</c:v>
                </c:pt>
                <c:pt idx="1659">
                  <c:v>40708</c:v>
                </c:pt>
                <c:pt idx="1660">
                  <c:v>40709</c:v>
                </c:pt>
                <c:pt idx="1661">
                  <c:v>40710</c:v>
                </c:pt>
                <c:pt idx="1662">
                  <c:v>40711</c:v>
                </c:pt>
                <c:pt idx="1663">
                  <c:v>40714</c:v>
                </c:pt>
                <c:pt idx="1664">
                  <c:v>40715</c:v>
                </c:pt>
                <c:pt idx="1665">
                  <c:v>40716</c:v>
                </c:pt>
                <c:pt idx="1666">
                  <c:v>40717</c:v>
                </c:pt>
                <c:pt idx="1667">
                  <c:v>40718</c:v>
                </c:pt>
                <c:pt idx="1668">
                  <c:v>40721</c:v>
                </c:pt>
                <c:pt idx="1669">
                  <c:v>40722</c:v>
                </c:pt>
                <c:pt idx="1670">
                  <c:v>40723</c:v>
                </c:pt>
                <c:pt idx="1671">
                  <c:v>40724</c:v>
                </c:pt>
                <c:pt idx="1672">
                  <c:v>40725</c:v>
                </c:pt>
                <c:pt idx="1673">
                  <c:v>40728</c:v>
                </c:pt>
                <c:pt idx="1674">
                  <c:v>40729</c:v>
                </c:pt>
                <c:pt idx="1675">
                  <c:v>40730</c:v>
                </c:pt>
                <c:pt idx="1676">
                  <c:v>40731</c:v>
                </c:pt>
                <c:pt idx="1677">
                  <c:v>40732</c:v>
                </c:pt>
                <c:pt idx="1678">
                  <c:v>40735</c:v>
                </c:pt>
                <c:pt idx="1679">
                  <c:v>40736</c:v>
                </c:pt>
                <c:pt idx="1680">
                  <c:v>40737</c:v>
                </c:pt>
                <c:pt idx="1681">
                  <c:v>40738</c:v>
                </c:pt>
                <c:pt idx="1682">
                  <c:v>40739</c:v>
                </c:pt>
                <c:pt idx="1683">
                  <c:v>40742</c:v>
                </c:pt>
                <c:pt idx="1684">
                  <c:v>40743</c:v>
                </c:pt>
                <c:pt idx="1685">
                  <c:v>40744</c:v>
                </c:pt>
                <c:pt idx="1686">
                  <c:v>40745</c:v>
                </c:pt>
                <c:pt idx="1687">
                  <c:v>40746</c:v>
                </c:pt>
                <c:pt idx="1688">
                  <c:v>40749</c:v>
                </c:pt>
                <c:pt idx="1689">
                  <c:v>40750</c:v>
                </c:pt>
                <c:pt idx="1690">
                  <c:v>40751</c:v>
                </c:pt>
                <c:pt idx="1691">
                  <c:v>40752</c:v>
                </c:pt>
                <c:pt idx="1692">
                  <c:v>40753</c:v>
                </c:pt>
                <c:pt idx="1693">
                  <c:v>40756</c:v>
                </c:pt>
                <c:pt idx="1694">
                  <c:v>40757</c:v>
                </c:pt>
                <c:pt idx="1695">
                  <c:v>40758</c:v>
                </c:pt>
                <c:pt idx="1696">
                  <c:v>40759</c:v>
                </c:pt>
                <c:pt idx="1697">
                  <c:v>40760</c:v>
                </c:pt>
                <c:pt idx="1698">
                  <c:v>40763</c:v>
                </c:pt>
                <c:pt idx="1699">
                  <c:v>40764</c:v>
                </c:pt>
                <c:pt idx="1700">
                  <c:v>40765</c:v>
                </c:pt>
                <c:pt idx="1701">
                  <c:v>40766</c:v>
                </c:pt>
                <c:pt idx="1702">
                  <c:v>40767</c:v>
                </c:pt>
                <c:pt idx="1703">
                  <c:v>40770</c:v>
                </c:pt>
                <c:pt idx="1704">
                  <c:v>40771</c:v>
                </c:pt>
                <c:pt idx="1705">
                  <c:v>40772</c:v>
                </c:pt>
                <c:pt idx="1706">
                  <c:v>40773</c:v>
                </c:pt>
                <c:pt idx="1707">
                  <c:v>40774</c:v>
                </c:pt>
                <c:pt idx="1708">
                  <c:v>40777</c:v>
                </c:pt>
                <c:pt idx="1709">
                  <c:v>40778</c:v>
                </c:pt>
                <c:pt idx="1710">
                  <c:v>40779</c:v>
                </c:pt>
                <c:pt idx="1711">
                  <c:v>40780</c:v>
                </c:pt>
                <c:pt idx="1712">
                  <c:v>40781</c:v>
                </c:pt>
                <c:pt idx="1713">
                  <c:v>40784</c:v>
                </c:pt>
                <c:pt idx="1714">
                  <c:v>40785</c:v>
                </c:pt>
                <c:pt idx="1715">
                  <c:v>40786</c:v>
                </c:pt>
                <c:pt idx="1716">
                  <c:v>40787</c:v>
                </c:pt>
                <c:pt idx="1717">
                  <c:v>40788</c:v>
                </c:pt>
                <c:pt idx="1718">
                  <c:v>40791</c:v>
                </c:pt>
                <c:pt idx="1719">
                  <c:v>40792</c:v>
                </c:pt>
                <c:pt idx="1720">
                  <c:v>40793</c:v>
                </c:pt>
                <c:pt idx="1721">
                  <c:v>40794</c:v>
                </c:pt>
                <c:pt idx="1722">
                  <c:v>40795</c:v>
                </c:pt>
                <c:pt idx="1723">
                  <c:v>40798</c:v>
                </c:pt>
                <c:pt idx="1724">
                  <c:v>40799</c:v>
                </c:pt>
                <c:pt idx="1725">
                  <c:v>40800</c:v>
                </c:pt>
                <c:pt idx="1726">
                  <c:v>40801</c:v>
                </c:pt>
                <c:pt idx="1727">
                  <c:v>40802</c:v>
                </c:pt>
                <c:pt idx="1728">
                  <c:v>40805</c:v>
                </c:pt>
                <c:pt idx="1729">
                  <c:v>40806</c:v>
                </c:pt>
                <c:pt idx="1730">
                  <c:v>40807</c:v>
                </c:pt>
                <c:pt idx="1731">
                  <c:v>40808</c:v>
                </c:pt>
                <c:pt idx="1732">
                  <c:v>40809</c:v>
                </c:pt>
                <c:pt idx="1733">
                  <c:v>40812</c:v>
                </c:pt>
                <c:pt idx="1734">
                  <c:v>40813</c:v>
                </c:pt>
                <c:pt idx="1735">
                  <c:v>40814</c:v>
                </c:pt>
                <c:pt idx="1736">
                  <c:v>40815</c:v>
                </c:pt>
                <c:pt idx="1737">
                  <c:v>40816</c:v>
                </c:pt>
                <c:pt idx="1738">
                  <c:v>40819</c:v>
                </c:pt>
                <c:pt idx="1739">
                  <c:v>40820</c:v>
                </c:pt>
                <c:pt idx="1740">
                  <c:v>40821</c:v>
                </c:pt>
                <c:pt idx="1741">
                  <c:v>40822</c:v>
                </c:pt>
                <c:pt idx="1742">
                  <c:v>40823</c:v>
                </c:pt>
                <c:pt idx="1743">
                  <c:v>40826</c:v>
                </c:pt>
                <c:pt idx="1744">
                  <c:v>40827</c:v>
                </c:pt>
                <c:pt idx="1745">
                  <c:v>40828</c:v>
                </c:pt>
                <c:pt idx="1746">
                  <c:v>40829</c:v>
                </c:pt>
                <c:pt idx="1747">
                  <c:v>40830</c:v>
                </c:pt>
                <c:pt idx="1748">
                  <c:v>40833</c:v>
                </c:pt>
                <c:pt idx="1749">
                  <c:v>40834</c:v>
                </c:pt>
                <c:pt idx="1750">
                  <c:v>40835</c:v>
                </c:pt>
                <c:pt idx="1751">
                  <c:v>40836</c:v>
                </c:pt>
                <c:pt idx="1752">
                  <c:v>40837</c:v>
                </c:pt>
                <c:pt idx="1753">
                  <c:v>40840</c:v>
                </c:pt>
                <c:pt idx="1754">
                  <c:v>40841</c:v>
                </c:pt>
                <c:pt idx="1755">
                  <c:v>40842</c:v>
                </c:pt>
                <c:pt idx="1756">
                  <c:v>40843</c:v>
                </c:pt>
                <c:pt idx="1757">
                  <c:v>40844</c:v>
                </c:pt>
                <c:pt idx="1758">
                  <c:v>40847</c:v>
                </c:pt>
                <c:pt idx="1759">
                  <c:v>40848</c:v>
                </c:pt>
                <c:pt idx="1760">
                  <c:v>40849</c:v>
                </c:pt>
                <c:pt idx="1761">
                  <c:v>40850</c:v>
                </c:pt>
                <c:pt idx="1762">
                  <c:v>40851</c:v>
                </c:pt>
                <c:pt idx="1763">
                  <c:v>40854</c:v>
                </c:pt>
                <c:pt idx="1764">
                  <c:v>40855</c:v>
                </c:pt>
                <c:pt idx="1765">
                  <c:v>40856</c:v>
                </c:pt>
                <c:pt idx="1766">
                  <c:v>40857</c:v>
                </c:pt>
                <c:pt idx="1767">
                  <c:v>40858</c:v>
                </c:pt>
                <c:pt idx="1768">
                  <c:v>40861</c:v>
                </c:pt>
                <c:pt idx="1769">
                  <c:v>40862</c:v>
                </c:pt>
                <c:pt idx="1770">
                  <c:v>40863</c:v>
                </c:pt>
                <c:pt idx="1771">
                  <c:v>40864</c:v>
                </c:pt>
                <c:pt idx="1772">
                  <c:v>40865</c:v>
                </c:pt>
                <c:pt idx="1773">
                  <c:v>40868</c:v>
                </c:pt>
                <c:pt idx="1774">
                  <c:v>40869</c:v>
                </c:pt>
                <c:pt idx="1775">
                  <c:v>40870</c:v>
                </c:pt>
                <c:pt idx="1776">
                  <c:v>40871</c:v>
                </c:pt>
                <c:pt idx="1777">
                  <c:v>40872</c:v>
                </c:pt>
                <c:pt idx="1778">
                  <c:v>40875</c:v>
                </c:pt>
                <c:pt idx="1779">
                  <c:v>40876</c:v>
                </c:pt>
                <c:pt idx="1780">
                  <c:v>40877</c:v>
                </c:pt>
                <c:pt idx="1781">
                  <c:v>40878</c:v>
                </c:pt>
                <c:pt idx="1782">
                  <c:v>40879</c:v>
                </c:pt>
                <c:pt idx="1783">
                  <c:v>40882</c:v>
                </c:pt>
                <c:pt idx="1784">
                  <c:v>40883</c:v>
                </c:pt>
                <c:pt idx="1785">
                  <c:v>40884</c:v>
                </c:pt>
                <c:pt idx="1786">
                  <c:v>40885</c:v>
                </c:pt>
                <c:pt idx="1787">
                  <c:v>40886</c:v>
                </c:pt>
                <c:pt idx="1788">
                  <c:v>40889</c:v>
                </c:pt>
                <c:pt idx="1789">
                  <c:v>40890</c:v>
                </c:pt>
                <c:pt idx="1790">
                  <c:v>40891</c:v>
                </c:pt>
                <c:pt idx="1791">
                  <c:v>40892</c:v>
                </c:pt>
                <c:pt idx="1792">
                  <c:v>40893</c:v>
                </c:pt>
                <c:pt idx="1793">
                  <c:v>40896</c:v>
                </c:pt>
                <c:pt idx="1794">
                  <c:v>40897</c:v>
                </c:pt>
                <c:pt idx="1795">
                  <c:v>40898</c:v>
                </c:pt>
                <c:pt idx="1796">
                  <c:v>40899</c:v>
                </c:pt>
                <c:pt idx="1797">
                  <c:v>40900</c:v>
                </c:pt>
                <c:pt idx="1798">
                  <c:v>40903</c:v>
                </c:pt>
                <c:pt idx="1799">
                  <c:v>40904</c:v>
                </c:pt>
                <c:pt idx="1800">
                  <c:v>40905</c:v>
                </c:pt>
                <c:pt idx="1801">
                  <c:v>40906</c:v>
                </c:pt>
                <c:pt idx="1802">
                  <c:v>40907</c:v>
                </c:pt>
                <c:pt idx="1803">
                  <c:v>40910</c:v>
                </c:pt>
                <c:pt idx="1804">
                  <c:v>40911</c:v>
                </c:pt>
                <c:pt idx="1805">
                  <c:v>40912</c:v>
                </c:pt>
                <c:pt idx="1806">
                  <c:v>40913</c:v>
                </c:pt>
                <c:pt idx="1807">
                  <c:v>40914</c:v>
                </c:pt>
                <c:pt idx="1808">
                  <c:v>40917</c:v>
                </c:pt>
                <c:pt idx="1809">
                  <c:v>40918</c:v>
                </c:pt>
                <c:pt idx="1810">
                  <c:v>40919</c:v>
                </c:pt>
                <c:pt idx="1811">
                  <c:v>40920</c:v>
                </c:pt>
                <c:pt idx="1812">
                  <c:v>40921</c:v>
                </c:pt>
                <c:pt idx="1813">
                  <c:v>40924</c:v>
                </c:pt>
                <c:pt idx="1814">
                  <c:v>40925</c:v>
                </c:pt>
                <c:pt idx="1815">
                  <c:v>40926</c:v>
                </c:pt>
                <c:pt idx="1816">
                  <c:v>40927</c:v>
                </c:pt>
                <c:pt idx="1817">
                  <c:v>40928</c:v>
                </c:pt>
                <c:pt idx="1818">
                  <c:v>40931</c:v>
                </c:pt>
                <c:pt idx="1819">
                  <c:v>40932</c:v>
                </c:pt>
                <c:pt idx="1820">
                  <c:v>40933</c:v>
                </c:pt>
                <c:pt idx="1821">
                  <c:v>40934</c:v>
                </c:pt>
                <c:pt idx="1822">
                  <c:v>40935</c:v>
                </c:pt>
                <c:pt idx="1823">
                  <c:v>40938</c:v>
                </c:pt>
                <c:pt idx="1824">
                  <c:v>40939</c:v>
                </c:pt>
                <c:pt idx="1825">
                  <c:v>40940</c:v>
                </c:pt>
                <c:pt idx="1826">
                  <c:v>40941</c:v>
                </c:pt>
                <c:pt idx="1827">
                  <c:v>40942</c:v>
                </c:pt>
                <c:pt idx="1828">
                  <c:v>40945</c:v>
                </c:pt>
                <c:pt idx="1829">
                  <c:v>40946</c:v>
                </c:pt>
                <c:pt idx="1830">
                  <c:v>40947</c:v>
                </c:pt>
                <c:pt idx="1831">
                  <c:v>40948</c:v>
                </c:pt>
                <c:pt idx="1832">
                  <c:v>40949</c:v>
                </c:pt>
                <c:pt idx="1833">
                  <c:v>40952</c:v>
                </c:pt>
                <c:pt idx="1834">
                  <c:v>40953</c:v>
                </c:pt>
                <c:pt idx="1835">
                  <c:v>40954</c:v>
                </c:pt>
                <c:pt idx="1836">
                  <c:v>40955</c:v>
                </c:pt>
                <c:pt idx="1837">
                  <c:v>40956</c:v>
                </c:pt>
                <c:pt idx="1838">
                  <c:v>40959</c:v>
                </c:pt>
                <c:pt idx="1839">
                  <c:v>40960</c:v>
                </c:pt>
                <c:pt idx="1840">
                  <c:v>40961</c:v>
                </c:pt>
                <c:pt idx="1841">
                  <c:v>40962</c:v>
                </c:pt>
                <c:pt idx="1842">
                  <c:v>40963</c:v>
                </c:pt>
                <c:pt idx="1843">
                  <c:v>40966</c:v>
                </c:pt>
                <c:pt idx="1844">
                  <c:v>40967</c:v>
                </c:pt>
                <c:pt idx="1845">
                  <c:v>40968</c:v>
                </c:pt>
                <c:pt idx="1846">
                  <c:v>40969</c:v>
                </c:pt>
                <c:pt idx="1847">
                  <c:v>40970</c:v>
                </c:pt>
                <c:pt idx="1848">
                  <c:v>40973</c:v>
                </c:pt>
                <c:pt idx="1849">
                  <c:v>40974</c:v>
                </c:pt>
                <c:pt idx="1850">
                  <c:v>40975</c:v>
                </c:pt>
                <c:pt idx="1851">
                  <c:v>40976</c:v>
                </c:pt>
                <c:pt idx="1852">
                  <c:v>40977</c:v>
                </c:pt>
                <c:pt idx="1853">
                  <c:v>40980</c:v>
                </c:pt>
                <c:pt idx="1854">
                  <c:v>40981</c:v>
                </c:pt>
                <c:pt idx="1855">
                  <c:v>40982</c:v>
                </c:pt>
                <c:pt idx="1856">
                  <c:v>40983</c:v>
                </c:pt>
                <c:pt idx="1857">
                  <c:v>40984</c:v>
                </c:pt>
                <c:pt idx="1858">
                  <c:v>40987</c:v>
                </c:pt>
                <c:pt idx="1859">
                  <c:v>40988</c:v>
                </c:pt>
                <c:pt idx="1860">
                  <c:v>40989</c:v>
                </c:pt>
                <c:pt idx="1861">
                  <c:v>40990</c:v>
                </c:pt>
                <c:pt idx="1862">
                  <c:v>40991</c:v>
                </c:pt>
                <c:pt idx="1863">
                  <c:v>40994</c:v>
                </c:pt>
                <c:pt idx="1864">
                  <c:v>40995</c:v>
                </c:pt>
                <c:pt idx="1865">
                  <c:v>40996</c:v>
                </c:pt>
                <c:pt idx="1866">
                  <c:v>40997</c:v>
                </c:pt>
                <c:pt idx="1867">
                  <c:v>40998</c:v>
                </c:pt>
                <c:pt idx="1868">
                  <c:v>41001</c:v>
                </c:pt>
                <c:pt idx="1869">
                  <c:v>41002</c:v>
                </c:pt>
                <c:pt idx="1870">
                  <c:v>41003</c:v>
                </c:pt>
                <c:pt idx="1871">
                  <c:v>41004</c:v>
                </c:pt>
                <c:pt idx="1872">
                  <c:v>41005</c:v>
                </c:pt>
                <c:pt idx="1873">
                  <c:v>41008</c:v>
                </c:pt>
                <c:pt idx="1874">
                  <c:v>41009</c:v>
                </c:pt>
                <c:pt idx="1875">
                  <c:v>41010</c:v>
                </c:pt>
                <c:pt idx="1876">
                  <c:v>41011</c:v>
                </c:pt>
                <c:pt idx="1877">
                  <c:v>41012</c:v>
                </c:pt>
                <c:pt idx="1878">
                  <c:v>41015</c:v>
                </c:pt>
                <c:pt idx="1879">
                  <c:v>41016</c:v>
                </c:pt>
                <c:pt idx="1880">
                  <c:v>41017</c:v>
                </c:pt>
                <c:pt idx="1881">
                  <c:v>41018</c:v>
                </c:pt>
                <c:pt idx="1882">
                  <c:v>41019</c:v>
                </c:pt>
                <c:pt idx="1883">
                  <c:v>41022</c:v>
                </c:pt>
                <c:pt idx="1884">
                  <c:v>41023</c:v>
                </c:pt>
                <c:pt idx="1885">
                  <c:v>41024</c:v>
                </c:pt>
                <c:pt idx="1886">
                  <c:v>41025</c:v>
                </c:pt>
                <c:pt idx="1887">
                  <c:v>41026</c:v>
                </c:pt>
                <c:pt idx="1888">
                  <c:v>41029</c:v>
                </c:pt>
                <c:pt idx="1889">
                  <c:v>41030</c:v>
                </c:pt>
                <c:pt idx="1890">
                  <c:v>41031</c:v>
                </c:pt>
                <c:pt idx="1891">
                  <c:v>41032</c:v>
                </c:pt>
                <c:pt idx="1892">
                  <c:v>41033</c:v>
                </c:pt>
                <c:pt idx="1893">
                  <c:v>41036</c:v>
                </c:pt>
                <c:pt idx="1894">
                  <c:v>41037</c:v>
                </c:pt>
                <c:pt idx="1895">
                  <c:v>41038</c:v>
                </c:pt>
                <c:pt idx="1896">
                  <c:v>41039</c:v>
                </c:pt>
                <c:pt idx="1897">
                  <c:v>41040</c:v>
                </c:pt>
                <c:pt idx="1898">
                  <c:v>41043</c:v>
                </c:pt>
                <c:pt idx="1899">
                  <c:v>41044</c:v>
                </c:pt>
                <c:pt idx="1900">
                  <c:v>41045</c:v>
                </c:pt>
                <c:pt idx="1901">
                  <c:v>41046</c:v>
                </c:pt>
                <c:pt idx="1902">
                  <c:v>41047</c:v>
                </c:pt>
                <c:pt idx="1903">
                  <c:v>41050</c:v>
                </c:pt>
                <c:pt idx="1904">
                  <c:v>41051</c:v>
                </c:pt>
                <c:pt idx="1905">
                  <c:v>41052</c:v>
                </c:pt>
                <c:pt idx="1906">
                  <c:v>41053</c:v>
                </c:pt>
                <c:pt idx="1907">
                  <c:v>41054</c:v>
                </c:pt>
                <c:pt idx="1908">
                  <c:v>41057</c:v>
                </c:pt>
                <c:pt idx="1909">
                  <c:v>41058</c:v>
                </c:pt>
                <c:pt idx="1910">
                  <c:v>41059</c:v>
                </c:pt>
                <c:pt idx="1911">
                  <c:v>41060</c:v>
                </c:pt>
                <c:pt idx="1912">
                  <c:v>41061</c:v>
                </c:pt>
                <c:pt idx="1913">
                  <c:v>41064</c:v>
                </c:pt>
                <c:pt idx="1914">
                  <c:v>41065</c:v>
                </c:pt>
                <c:pt idx="1915">
                  <c:v>41066</c:v>
                </c:pt>
                <c:pt idx="1916">
                  <c:v>41067</c:v>
                </c:pt>
                <c:pt idx="1917">
                  <c:v>41068</c:v>
                </c:pt>
                <c:pt idx="1918">
                  <c:v>41071</c:v>
                </c:pt>
                <c:pt idx="1919">
                  <c:v>41072</c:v>
                </c:pt>
                <c:pt idx="1920">
                  <c:v>41073</c:v>
                </c:pt>
                <c:pt idx="1921">
                  <c:v>41074</c:v>
                </c:pt>
                <c:pt idx="1922">
                  <c:v>41075</c:v>
                </c:pt>
                <c:pt idx="1923">
                  <c:v>41078</c:v>
                </c:pt>
                <c:pt idx="1924">
                  <c:v>41079</c:v>
                </c:pt>
                <c:pt idx="1925">
                  <c:v>41080</c:v>
                </c:pt>
                <c:pt idx="1926">
                  <c:v>41081</c:v>
                </c:pt>
                <c:pt idx="1927">
                  <c:v>41082</c:v>
                </c:pt>
                <c:pt idx="1928">
                  <c:v>41085</c:v>
                </c:pt>
                <c:pt idx="1929">
                  <c:v>41086</c:v>
                </c:pt>
                <c:pt idx="1930">
                  <c:v>41087</c:v>
                </c:pt>
                <c:pt idx="1931">
                  <c:v>41088</c:v>
                </c:pt>
                <c:pt idx="1932">
                  <c:v>41089</c:v>
                </c:pt>
                <c:pt idx="1933">
                  <c:v>41092</c:v>
                </c:pt>
                <c:pt idx="1934">
                  <c:v>41093</c:v>
                </c:pt>
                <c:pt idx="1935">
                  <c:v>41094</c:v>
                </c:pt>
                <c:pt idx="1936">
                  <c:v>41095</c:v>
                </c:pt>
                <c:pt idx="1937">
                  <c:v>41096</c:v>
                </c:pt>
                <c:pt idx="1938">
                  <c:v>41099</c:v>
                </c:pt>
                <c:pt idx="1939">
                  <c:v>41100</c:v>
                </c:pt>
                <c:pt idx="1940">
                  <c:v>41101</c:v>
                </c:pt>
                <c:pt idx="1941">
                  <c:v>41102</c:v>
                </c:pt>
                <c:pt idx="1942">
                  <c:v>41103</c:v>
                </c:pt>
                <c:pt idx="1943">
                  <c:v>41106</c:v>
                </c:pt>
                <c:pt idx="1944">
                  <c:v>41107</c:v>
                </c:pt>
                <c:pt idx="1945">
                  <c:v>41108</c:v>
                </c:pt>
                <c:pt idx="1946">
                  <c:v>41109</c:v>
                </c:pt>
                <c:pt idx="1947">
                  <c:v>41110</c:v>
                </c:pt>
                <c:pt idx="1948">
                  <c:v>41113</c:v>
                </c:pt>
                <c:pt idx="1949">
                  <c:v>41114</c:v>
                </c:pt>
                <c:pt idx="1950">
                  <c:v>41115</c:v>
                </c:pt>
                <c:pt idx="1951">
                  <c:v>41116</c:v>
                </c:pt>
                <c:pt idx="1952">
                  <c:v>41117</c:v>
                </c:pt>
                <c:pt idx="1953">
                  <c:v>41120</c:v>
                </c:pt>
                <c:pt idx="1954">
                  <c:v>41121</c:v>
                </c:pt>
                <c:pt idx="1955">
                  <c:v>41122</c:v>
                </c:pt>
                <c:pt idx="1956">
                  <c:v>41123</c:v>
                </c:pt>
                <c:pt idx="1957">
                  <c:v>41124</c:v>
                </c:pt>
                <c:pt idx="1958">
                  <c:v>41127</c:v>
                </c:pt>
                <c:pt idx="1959">
                  <c:v>41128</c:v>
                </c:pt>
                <c:pt idx="1960">
                  <c:v>41129</c:v>
                </c:pt>
                <c:pt idx="1961">
                  <c:v>41130</c:v>
                </c:pt>
                <c:pt idx="1962">
                  <c:v>41131</c:v>
                </c:pt>
                <c:pt idx="1963">
                  <c:v>41134</c:v>
                </c:pt>
                <c:pt idx="1964">
                  <c:v>41135</c:v>
                </c:pt>
                <c:pt idx="1965">
                  <c:v>41136</c:v>
                </c:pt>
                <c:pt idx="1966">
                  <c:v>41137</c:v>
                </c:pt>
                <c:pt idx="1967">
                  <c:v>41138</c:v>
                </c:pt>
                <c:pt idx="1968">
                  <c:v>41141</c:v>
                </c:pt>
                <c:pt idx="1969">
                  <c:v>41142</c:v>
                </c:pt>
                <c:pt idx="1970">
                  <c:v>41143</c:v>
                </c:pt>
                <c:pt idx="1971">
                  <c:v>41144</c:v>
                </c:pt>
                <c:pt idx="1972">
                  <c:v>41145</c:v>
                </c:pt>
                <c:pt idx="1973">
                  <c:v>41148</c:v>
                </c:pt>
                <c:pt idx="1974">
                  <c:v>41149</c:v>
                </c:pt>
                <c:pt idx="1975">
                  <c:v>41150</c:v>
                </c:pt>
                <c:pt idx="1976">
                  <c:v>41151</c:v>
                </c:pt>
                <c:pt idx="1977">
                  <c:v>41152</c:v>
                </c:pt>
                <c:pt idx="1978">
                  <c:v>41155</c:v>
                </c:pt>
                <c:pt idx="1979">
                  <c:v>41156</c:v>
                </c:pt>
                <c:pt idx="1980">
                  <c:v>41157</c:v>
                </c:pt>
                <c:pt idx="1981">
                  <c:v>41158</c:v>
                </c:pt>
                <c:pt idx="1982">
                  <c:v>41159</c:v>
                </c:pt>
                <c:pt idx="1983">
                  <c:v>41162</c:v>
                </c:pt>
                <c:pt idx="1984">
                  <c:v>41163</c:v>
                </c:pt>
                <c:pt idx="1985">
                  <c:v>41164</c:v>
                </c:pt>
                <c:pt idx="1986">
                  <c:v>41165</c:v>
                </c:pt>
                <c:pt idx="1987">
                  <c:v>41166</c:v>
                </c:pt>
                <c:pt idx="1988">
                  <c:v>41169</c:v>
                </c:pt>
                <c:pt idx="1989">
                  <c:v>41170</c:v>
                </c:pt>
                <c:pt idx="1990">
                  <c:v>41171</c:v>
                </c:pt>
                <c:pt idx="1991">
                  <c:v>41172</c:v>
                </c:pt>
                <c:pt idx="1992">
                  <c:v>41173</c:v>
                </c:pt>
                <c:pt idx="1993">
                  <c:v>41176</c:v>
                </c:pt>
                <c:pt idx="1994">
                  <c:v>41177</c:v>
                </c:pt>
                <c:pt idx="1995">
                  <c:v>41178</c:v>
                </c:pt>
                <c:pt idx="1996">
                  <c:v>41179</c:v>
                </c:pt>
                <c:pt idx="1997">
                  <c:v>41180</c:v>
                </c:pt>
                <c:pt idx="1998">
                  <c:v>41183</c:v>
                </c:pt>
                <c:pt idx="1999">
                  <c:v>41184</c:v>
                </c:pt>
                <c:pt idx="2000">
                  <c:v>41185</c:v>
                </c:pt>
                <c:pt idx="2001">
                  <c:v>41186</c:v>
                </c:pt>
                <c:pt idx="2002">
                  <c:v>41187</c:v>
                </c:pt>
                <c:pt idx="2003">
                  <c:v>41190</c:v>
                </c:pt>
                <c:pt idx="2004">
                  <c:v>41191</c:v>
                </c:pt>
                <c:pt idx="2005">
                  <c:v>41192</c:v>
                </c:pt>
                <c:pt idx="2006">
                  <c:v>41193</c:v>
                </c:pt>
                <c:pt idx="2007">
                  <c:v>41194</c:v>
                </c:pt>
                <c:pt idx="2008">
                  <c:v>41197</c:v>
                </c:pt>
                <c:pt idx="2009">
                  <c:v>41198</c:v>
                </c:pt>
                <c:pt idx="2010">
                  <c:v>41199</c:v>
                </c:pt>
                <c:pt idx="2011">
                  <c:v>41200</c:v>
                </c:pt>
                <c:pt idx="2012">
                  <c:v>41201</c:v>
                </c:pt>
                <c:pt idx="2013">
                  <c:v>41204</c:v>
                </c:pt>
                <c:pt idx="2014">
                  <c:v>41205</c:v>
                </c:pt>
                <c:pt idx="2015">
                  <c:v>41206</c:v>
                </c:pt>
                <c:pt idx="2016">
                  <c:v>41207</c:v>
                </c:pt>
                <c:pt idx="2017">
                  <c:v>41208</c:v>
                </c:pt>
                <c:pt idx="2018">
                  <c:v>41211</c:v>
                </c:pt>
                <c:pt idx="2019">
                  <c:v>41212</c:v>
                </c:pt>
                <c:pt idx="2020">
                  <c:v>41213</c:v>
                </c:pt>
                <c:pt idx="2021">
                  <c:v>41214</c:v>
                </c:pt>
                <c:pt idx="2022">
                  <c:v>41215</c:v>
                </c:pt>
                <c:pt idx="2023">
                  <c:v>41218</c:v>
                </c:pt>
                <c:pt idx="2024">
                  <c:v>41219</c:v>
                </c:pt>
                <c:pt idx="2025">
                  <c:v>41220</c:v>
                </c:pt>
                <c:pt idx="2026">
                  <c:v>41221</c:v>
                </c:pt>
                <c:pt idx="2027">
                  <c:v>41222</c:v>
                </c:pt>
                <c:pt idx="2028">
                  <c:v>41225</c:v>
                </c:pt>
                <c:pt idx="2029">
                  <c:v>41226</c:v>
                </c:pt>
                <c:pt idx="2030">
                  <c:v>41227</c:v>
                </c:pt>
                <c:pt idx="2031">
                  <c:v>41228</c:v>
                </c:pt>
                <c:pt idx="2032">
                  <c:v>41229</c:v>
                </c:pt>
                <c:pt idx="2033">
                  <c:v>41232</c:v>
                </c:pt>
                <c:pt idx="2034">
                  <c:v>41233</c:v>
                </c:pt>
                <c:pt idx="2035">
                  <c:v>41234</c:v>
                </c:pt>
                <c:pt idx="2036">
                  <c:v>41235</c:v>
                </c:pt>
                <c:pt idx="2037" formatCode="d\-mmm">
                  <c:v>41236</c:v>
                </c:pt>
                <c:pt idx="2038" formatCode="d\-mmm">
                  <c:v>41239</c:v>
                </c:pt>
                <c:pt idx="2039" formatCode="d\-mmm">
                  <c:v>41240</c:v>
                </c:pt>
                <c:pt idx="2040" formatCode="d\-mmm">
                  <c:v>41241</c:v>
                </c:pt>
                <c:pt idx="2041" formatCode="d\-mmm">
                  <c:v>41242</c:v>
                </c:pt>
                <c:pt idx="2042" formatCode="d\-mmm">
                  <c:v>41243</c:v>
                </c:pt>
                <c:pt idx="2043" formatCode="d\-mmm">
                  <c:v>41246</c:v>
                </c:pt>
                <c:pt idx="2044" formatCode="d\-mmm">
                  <c:v>41247</c:v>
                </c:pt>
                <c:pt idx="2045" formatCode="d\-mmm">
                  <c:v>41248</c:v>
                </c:pt>
                <c:pt idx="2046" formatCode="d\-mmm">
                  <c:v>41249</c:v>
                </c:pt>
                <c:pt idx="2047" formatCode="d\-mmm">
                  <c:v>41250</c:v>
                </c:pt>
                <c:pt idx="2048" formatCode="d\-mmm">
                  <c:v>41253</c:v>
                </c:pt>
                <c:pt idx="2049" formatCode="d\-mmm">
                  <c:v>41254</c:v>
                </c:pt>
                <c:pt idx="2050" formatCode="d\-mmm">
                  <c:v>41255</c:v>
                </c:pt>
                <c:pt idx="2051" formatCode="d\-mmm">
                  <c:v>41256</c:v>
                </c:pt>
                <c:pt idx="2052" formatCode="d\-mmm">
                  <c:v>41257</c:v>
                </c:pt>
                <c:pt idx="2053" formatCode="d\-mmm">
                  <c:v>41260</c:v>
                </c:pt>
                <c:pt idx="2054" formatCode="d\-mmm">
                  <c:v>41261</c:v>
                </c:pt>
                <c:pt idx="2055" formatCode="d\-mmm">
                  <c:v>41262</c:v>
                </c:pt>
                <c:pt idx="2056" formatCode="d\-mmm">
                  <c:v>41263</c:v>
                </c:pt>
                <c:pt idx="2057" formatCode="d\-mmm">
                  <c:v>41264</c:v>
                </c:pt>
                <c:pt idx="2058" formatCode="d\-mmm">
                  <c:v>41267</c:v>
                </c:pt>
                <c:pt idx="2059" formatCode="d\-mmm">
                  <c:v>41269</c:v>
                </c:pt>
                <c:pt idx="2060" formatCode="d\-mmm">
                  <c:v>41270</c:v>
                </c:pt>
                <c:pt idx="2061" formatCode="d\-mmm">
                  <c:v>41271</c:v>
                </c:pt>
                <c:pt idx="2062" formatCode="d\-mmm">
                  <c:v>41274</c:v>
                </c:pt>
                <c:pt idx="2063" formatCode="d\-mmm">
                  <c:v>41276</c:v>
                </c:pt>
                <c:pt idx="2064" formatCode="d\-mmm">
                  <c:v>41277</c:v>
                </c:pt>
                <c:pt idx="2065" formatCode="d\-mmm">
                  <c:v>41278</c:v>
                </c:pt>
                <c:pt idx="2066" formatCode="d\-mmm">
                  <c:v>41281</c:v>
                </c:pt>
                <c:pt idx="2067" formatCode="d\-mmm">
                  <c:v>41282</c:v>
                </c:pt>
                <c:pt idx="2068" formatCode="d\-mmm">
                  <c:v>41283</c:v>
                </c:pt>
                <c:pt idx="2069" formatCode="d\-mmm">
                  <c:v>41284</c:v>
                </c:pt>
                <c:pt idx="2070" formatCode="d\-mmm">
                  <c:v>41285</c:v>
                </c:pt>
                <c:pt idx="2071" formatCode="d\-mmm">
                  <c:v>41288</c:v>
                </c:pt>
                <c:pt idx="2072" formatCode="d\-mmm">
                  <c:v>41289</c:v>
                </c:pt>
                <c:pt idx="2073" formatCode="d\-mmm">
                  <c:v>41290</c:v>
                </c:pt>
                <c:pt idx="2074" formatCode="d\-mmm">
                  <c:v>41291</c:v>
                </c:pt>
                <c:pt idx="2075" formatCode="d\-mmm">
                  <c:v>41292</c:v>
                </c:pt>
                <c:pt idx="2076" formatCode="d\-mmm">
                  <c:v>41295</c:v>
                </c:pt>
                <c:pt idx="2077" formatCode="d\-mmm">
                  <c:v>41296</c:v>
                </c:pt>
                <c:pt idx="2078" formatCode="d\-mmm">
                  <c:v>41297</c:v>
                </c:pt>
                <c:pt idx="2079" formatCode="d\-mmm">
                  <c:v>41298</c:v>
                </c:pt>
                <c:pt idx="2080" formatCode="d\-mmm">
                  <c:v>41299</c:v>
                </c:pt>
                <c:pt idx="2081" formatCode="d\-mmm">
                  <c:v>41302</c:v>
                </c:pt>
                <c:pt idx="2082" formatCode="d\-mmm">
                  <c:v>41303</c:v>
                </c:pt>
                <c:pt idx="2083" formatCode="d\-mmm">
                  <c:v>41304</c:v>
                </c:pt>
                <c:pt idx="2084" formatCode="d\-mmm">
                  <c:v>41305</c:v>
                </c:pt>
                <c:pt idx="2085" formatCode="d\-mmm">
                  <c:v>41306</c:v>
                </c:pt>
                <c:pt idx="2086" formatCode="d\-mmm">
                  <c:v>41309</c:v>
                </c:pt>
                <c:pt idx="2087" formatCode="d\-mmm">
                  <c:v>41310</c:v>
                </c:pt>
                <c:pt idx="2088" formatCode="d\-mmm">
                  <c:v>41311</c:v>
                </c:pt>
                <c:pt idx="2089" formatCode="d\-mmm">
                  <c:v>41312</c:v>
                </c:pt>
                <c:pt idx="2090" formatCode="d\-mmm">
                  <c:v>41313</c:v>
                </c:pt>
                <c:pt idx="2091" formatCode="d\-mmm">
                  <c:v>41316</c:v>
                </c:pt>
                <c:pt idx="2092" formatCode="d\-mmm">
                  <c:v>41317</c:v>
                </c:pt>
                <c:pt idx="2093" formatCode="d\-mmm">
                  <c:v>41318</c:v>
                </c:pt>
                <c:pt idx="2094" formatCode="d\-mmm">
                  <c:v>41319</c:v>
                </c:pt>
                <c:pt idx="2095" formatCode="d\-mmm">
                  <c:v>41320</c:v>
                </c:pt>
                <c:pt idx="2096" formatCode="d\-mmm">
                  <c:v>41323</c:v>
                </c:pt>
                <c:pt idx="2097" formatCode="d\-mmm">
                  <c:v>41324</c:v>
                </c:pt>
                <c:pt idx="2098" formatCode="d\-mmm">
                  <c:v>41325</c:v>
                </c:pt>
                <c:pt idx="2099" formatCode="d\-mmm">
                  <c:v>41326</c:v>
                </c:pt>
                <c:pt idx="2100" formatCode="d\-mmm">
                  <c:v>41327</c:v>
                </c:pt>
                <c:pt idx="2101" formatCode="d\-mmm">
                  <c:v>41330</c:v>
                </c:pt>
                <c:pt idx="2102" formatCode="d\-mmm">
                  <c:v>41331</c:v>
                </c:pt>
                <c:pt idx="2103" formatCode="d\-mmm">
                  <c:v>41332</c:v>
                </c:pt>
                <c:pt idx="2104" formatCode="d\-mmm">
                  <c:v>41333</c:v>
                </c:pt>
                <c:pt idx="2105" formatCode="d\-mmm">
                  <c:v>41334</c:v>
                </c:pt>
                <c:pt idx="2106" formatCode="d\-mmm">
                  <c:v>41337</c:v>
                </c:pt>
                <c:pt idx="2107" formatCode="d\-mmm">
                  <c:v>41338</c:v>
                </c:pt>
                <c:pt idx="2108" formatCode="d\-mmm">
                  <c:v>41339</c:v>
                </c:pt>
                <c:pt idx="2109" formatCode="d\-mmm">
                  <c:v>41340</c:v>
                </c:pt>
                <c:pt idx="2110" formatCode="d\-mmm">
                  <c:v>41341</c:v>
                </c:pt>
                <c:pt idx="2111" formatCode="d\-mmm">
                  <c:v>41344</c:v>
                </c:pt>
                <c:pt idx="2112" formatCode="d\-mmm">
                  <c:v>41345</c:v>
                </c:pt>
                <c:pt idx="2113" formatCode="d\-mmm">
                  <c:v>41346</c:v>
                </c:pt>
                <c:pt idx="2114" formatCode="d\-mmm">
                  <c:v>41347</c:v>
                </c:pt>
                <c:pt idx="2115" formatCode="d\-mmm">
                  <c:v>41348</c:v>
                </c:pt>
                <c:pt idx="2116" formatCode="d\-mmm">
                  <c:v>41351</c:v>
                </c:pt>
                <c:pt idx="2117" formatCode="d\-mmm">
                  <c:v>41352</c:v>
                </c:pt>
                <c:pt idx="2118" formatCode="d\-mmm">
                  <c:v>41353</c:v>
                </c:pt>
                <c:pt idx="2119" formatCode="d\-mmm">
                  <c:v>41354</c:v>
                </c:pt>
                <c:pt idx="2120" formatCode="d\-mmm">
                  <c:v>41355</c:v>
                </c:pt>
                <c:pt idx="2121" formatCode="d\-mmm">
                  <c:v>41358</c:v>
                </c:pt>
                <c:pt idx="2122" formatCode="d\-mmm">
                  <c:v>41359</c:v>
                </c:pt>
                <c:pt idx="2123" formatCode="d\-mmm">
                  <c:v>41360</c:v>
                </c:pt>
                <c:pt idx="2124" formatCode="d\-mmm">
                  <c:v>41361</c:v>
                </c:pt>
                <c:pt idx="2125" formatCode="d\-mmm">
                  <c:v>41362</c:v>
                </c:pt>
                <c:pt idx="2126" formatCode="d\-mmm">
                  <c:v>41365</c:v>
                </c:pt>
                <c:pt idx="2127" formatCode="d\-mmm">
                  <c:v>41366</c:v>
                </c:pt>
                <c:pt idx="2128" formatCode="d\-mmm">
                  <c:v>41367</c:v>
                </c:pt>
                <c:pt idx="2129" formatCode="d\-mmm">
                  <c:v>41368</c:v>
                </c:pt>
                <c:pt idx="2130" formatCode="d\-mmm">
                  <c:v>41369</c:v>
                </c:pt>
                <c:pt idx="2131" formatCode="d\-mmm">
                  <c:v>41372</c:v>
                </c:pt>
                <c:pt idx="2132" formatCode="d\-mmm">
                  <c:v>41373</c:v>
                </c:pt>
                <c:pt idx="2133" formatCode="d\-mmm">
                  <c:v>41374</c:v>
                </c:pt>
                <c:pt idx="2134" formatCode="d\-mmm">
                  <c:v>41375</c:v>
                </c:pt>
                <c:pt idx="2135" formatCode="d\-mmm">
                  <c:v>41376</c:v>
                </c:pt>
                <c:pt idx="2136" formatCode="d\-mmm">
                  <c:v>41379</c:v>
                </c:pt>
                <c:pt idx="2137" formatCode="d\-mmm">
                  <c:v>41380</c:v>
                </c:pt>
                <c:pt idx="2138" formatCode="d\-mmm">
                  <c:v>41381</c:v>
                </c:pt>
                <c:pt idx="2139" formatCode="d\-mmm">
                  <c:v>41382</c:v>
                </c:pt>
                <c:pt idx="2140" formatCode="d\-mmm">
                  <c:v>41383</c:v>
                </c:pt>
                <c:pt idx="2141" formatCode="d\-mmm">
                  <c:v>41386</c:v>
                </c:pt>
                <c:pt idx="2142" formatCode="d\-mmm">
                  <c:v>41387</c:v>
                </c:pt>
                <c:pt idx="2143" formatCode="d\-mmm">
                  <c:v>41388</c:v>
                </c:pt>
                <c:pt idx="2144" formatCode="d\-mmm">
                  <c:v>41389</c:v>
                </c:pt>
                <c:pt idx="2145" formatCode="d\-mmm">
                  <c:v>41390</c:v>
                </c:pt>
                <c:pt idx="2146" formatCode="d\-mmm">
                  <c:v>41393</c:v>
                </c:pt>
                <c:pt idx="2147" formatCode="d\-mmm">
                  <c:v>41394</c:v>
                </c:pt>
                <c:pt idx="2148" formatCode="d\-mmm">
                  <c:v>41395</c:v>
                </c:pt>
                <c:pt idx="2149" formatCode="d\-mmm">
                  <c:v>41396</c:v>
                </c:pt>
                <c:pt idx="2150" formatCode="d\-mmm">
                  <c:v>41397</c:v>
                </c:pt>
                <c:pt idx="2151" formatCode="d\-mmm">
                  <c:v>41400</c:v>
                </c:pt>
                <c:pt idx="2152" formatCode="d\-mmm">
                  <c:v>41401</c:v>
                </c:pt>
                <c:pt idx="2153" formatCode="d\-mmm">
                  <c:v>41402</c:v>
                </c:pt>
                <c:pt idx="2154" formatCode="d\-mmm">
                  <c:v>41403</c:v>
                </c:pt>
                <c:pt idx="2155" formatCode="d\-mmm">
                  <c:v>41404</c:v>
                </c:pt>
                <c:pt idx="2156" formatCode="d\-mmm">
                  <c:v>41407</c:v>
                </c:pt>
                <c:pt idx="2157" formatCode="d\-mmm">
                  <c:v>41408</c:v>
                </c:pt>
                <c:pt idx="2158" formatCode="d\-mmm">
                  <c:v>41409</c:v>
                </c:pt>
                <c:pt idx="2159" formatCode="d\-mmm">
                  <c:v>41410</c:v>
                </c:pt>
                <c:pt idx="2160" formatCode="d\-mmm">
                  <c:v>41411</c:v>
                </c:pt>
              </c:numCache>
            </c:numRef>
          </c:cat>
          <c:val>
            <c:numRef>
              <c:f>Data!$F$6:$F$2200</c:f>
              <c:numCache>
                <c:formatCode>0.000</c:formatCode>
                <c:ptCount val="2195"/>
                <c:pt idx="0">
                  <c:v>6.78</c:v>
                </c:pt>
                <c:pt idx="1">
                  <c:v>6.8199999999999985</c:v>
                </c:pt>
                <c:pt idx="2">
                  <c:v>6.78</c:v>
                </c:pt>
                <c:pt idx="3">
                  <c:v>6.71</c:v>
                </c:pt>
                <c:pt idx="4">
                  <c:v>6.7</c:v>
                </c:pt>
                <c:pt idx="5">
                  <c:v>6.6000000000000005</c:v>
                </c:pt>
                <c:pt idx="6">
                  <c:v>6.6099999999999985</c:v>
                </c:pt>
                <c:pt idx="7">
                  <c:v>6.98</c:v>
                </c:pt>
                <c:pt idx="8">
                  <c:v>7.25</c:v>
                </c:pt>
                <c:pt idx="9">
                  <c:v>7.3500000000000005</c:v>
                </c:pt>
                <c:pt idx="10">
                  <c:v>7.4050000000000002</c:v>
                </c:pt>
                <c:pt idx="11">
                  <c:v>7.3599999999999985</c:v>
                </c:pt>
                <c:pt idx="12">
                  <c:v>7.4300000000000024</c:v>
                </c:pt>
                <c:pt idx="13">
                  <c:v>7.4550000000000001</c:v>
                </c:pt>
                <c:pt idx="14">
                  <c:v>0</c:v>
                </c:pt>
                <c:pt idx="15">
                  <c:v>7.57</c:v>
                </c:pt>
                <c:pt idx="16">
                  <c:v>7.5600000000000005</c:v>
                </c:pt>
                <c:pt idx="17">
                  <c:v>7.4950000000000001</c:v>
                </c:pt>
                <c:pt idx="18">
                  <c:v>7.3500000000000005</c:v>
                </c:pt>
                <c:pt idx="19">
                  <c:v>7.4950000000000001</c:v>
                </c:pt>
                <c:pt idx="20">
                  <c:v>7.3900000000000006</c:v>
                </c:pt>
                <c:pt idx="21">
                  <c:v>7.38</c:v>
                </c:pt>
                <c:pt idx="22">
                  <c:v>7.38</c:v>
                </c:pt>
                <c:pt idx="23">
                  <c:v>7.4350000000000014</c:v>
                </c:pt>
                <c:pt idx="24">
                  <c:v>7.4649999999999954</c:v>
                </c:pt>
                <c:pt idx="25">
                  <c:v>7.6099999999999985</c:v>
                </c:pt>
                <c:pt idx="26">
                  <c:v>7.74</c:v>
                </c:pt>
                <c:pt idx="27">
                  <c:v>7.67</c:v>
                </c:pt>
                <c:pt idx="28">
                  <c:v>7.6199999999999966</c:v>
                </c:pt>
                <c:pt idx="29">
                  <c:v>7.5649999999999959</c:v>
                </c:pt>
                <c:pt idx="30">
                  <c:v>7.53</c:v>
                </c:pt>
                <c:pt idx="31">
                  <c:v>7.4850000000000003</c:v>
                </c:pt>
                <c:pt idx="32">
                  <c:v>7.4950000000000001</c:v>
                </c:pt>
                <c:pt idx="33">
                  <c:v>7.41</c:v>
                </c:pt>
                <c:pt idx="34">
                  <c:v>7.4050000000000002</c:v>
                </c:pt>
                <c:pt idx="35">
                  <c:v>7.1649999999999938</c:v>
                </c:pt>
                <c:pt idx="36">
                  <c:v>7.1000000000000005</c:v>
                </c:pt>
                <c:pt idx="37">
                  <c:v>7.0200000000000005</c:v>
                </c:pt>
                <c:pt idx="38">
                  <c:v>0</c:v>
                </c:pt>
                <c:pt idx="39">
                  <c:v>6.9649999999999954</c:v>
                </c:pt>
                <c:pt idx="40">
                  <c:v>7.0200000000000005</c:v>
                </c:pt>
                <c:pt idx="41">
                  <c:v>7.17</c:v>
                </c:pt>
                <c:pt idx="42">
                  <c:v>7.2250000000000005</c:v>
                </c:pt>
                <c:pt idx="43">
                  <c:v>7.1499999999999995</c:v>
                </c:pt>
                <c:pt idx="44">
                  <c:v>7.03</c:v>
                </c:pt>
                <c:pt idx="45">
                  <c:v>7.0949999999999953</c:v>
                </c:pt>
                <c:pt idx="46">
                  <c:v>7.1549999999999949</c:v>
                </c:pt>
                <c:pt idx="47">
                  <c:v>7.1749999999999954</c:v>
                </c:pt>
                <c:pt idx="48">
                  <c:v>7.17</c:v>
                </c:pt>
                <c:pt idx="49">
                  <c:v>7.3</c:v>
                </c:pt>
                <c:pt idx="50">
                  <c:v>7.3100000000000005</c:v>
                </c:pt>
                <c:pt idx="51">
                  <c:v>7.2700000000000014</c:v>
                </c:pt>
                <c:pt idx="52">
                  <c:v>7.23</c:v>
                </c:pt>
                <c:pt idx="53">
                  <c:v>7.0949999999999953</c:v>
                </c:pt>
                <c:pt idx="54">
                  <c:v>7.09</c:v>
                </c:pt>
                <c:pt idx="55">
                  <c:v>7.2650000000000006</c:v>
                </c:pt>
                <c:pt idx="56">
                  <c:v>7.3599999999999985</c:v>
                </c:pt>
                <c:pt idx="57">
                  <c:v>7.3449999999999953</c:v>
                </c:pt>
                <c:pt idx="58">
                  <c:v>7.335</c:v>
                </c:pt>
                <c:pt idx="59">
                  <c:v>7.3</c:v>
                </c:pt>
                <c:pt idx="60">
                  <c:v>7.3199999999999985</c:v>
                </c:pt>
                <c:pt idx="61">
                  <c:v>7.26</c:v>
                </c:pt>
                <c:pt idx="62">
                  <c:v>7.1499999999999995</c:v>
                </c:pt>
                <c:pt idx="63">
                  <c:v>6.95</c:v>
                </c:pt>
                <c:pt idx="64">
                  <c:v>6.9950000000000001</c:v>
                </c:pt>
                <c:pt idx="65">
                  <c:v>6.915</c:v>
                </c:pt>
                <c:pt idx="66">
                  <c:v>7.05</c:v>
                </c:pt>
                <c:pt idx="67">
                  <c:v>7.1000000000000005</c:v>
                </c:pt>
                <c:pt idx="68">
                  <c:v>7.0649999999999959</c:v>
                </c:pt>
                <c:pt idx="69">
                  <c:v>7.1199999999999966</c:v>
                </c:pt>
                <c:pt idx="70">
                  <c:v>7.1749999999999954</c:v>
                </c:pt>
                <c:pt idx="71">
                  <c:v>7.1349999999999953</c:v>
                </c:pt>
                <c:pt idx="72">
                  <c:v>7.09</c:v>
                </c:pt>
                <c:pt idx="73">
                  <c:v>6.98</c:v>
                </c:pt>
                <c:pt idx="74">
                  <c:v>6.99</c:v>
                </c:pt>
                <c:pt idx="75">
                  <c:v>7.085</c:v>
                </c:pt>
                <c:pt idx="76">
                  <c:v>7.2350000000000003</c:v>
                </c:pt>
                <c:pt idx="77">
                  <c:v>7.2450000000000001</c:v>
                </c:pt>
                <c:pt idx="78">
                  <c:v>7.1149999999999949</c:v>
                </c:pt>
                <c:pt idx="79">
                  <c:v>7.0350000000000001</c:v>
                </c:pt>
                <c:pt idx="80">
                  <c:v>7.1149999999999949</c:v>
                </c:pt>
                <c:pt idx="81">
                  <c:v>7.1549999999999949</c:v>
                </c:pt>
                <c:pt idx="82">
                  <c:v>7.24</c:v>
                </c:pt>
                <c:pt idx="83">
                  <c:v>7.3149999999999959</c:v>
                </c:pt>
                <c:pt idx="84">
                  <c:v>0</c:v>
                </c:pt>
                <c:pt idx="85">
                  <c:v>7.5</c:v>
                </c:pt>
                <c:pt idx="86">
                  <c:v>7.6099999999999985</c:v>
                </c:pt>
                <c:pt idx="87">
                  <c:v>7.63</c:v>
                </c:pt>
                <c:pt idx="88">
                  <c:v>7.6149999999999949</c:v>
                </c:pt>
                <c:pt idx="89">
                  <c:v>7.6199999999999966</c:v>
                </c:pt>
                <c:pt idx="90">
                  <c:v>7.5649999999999959</c:v>
                </c:pt>
                <c:pt idx="91">
                  <c:v>7.53</c:v>
                </c:pt>
                <c:pt idx="92">
                  <c:v>7.46</c:v>
                </c:pt>
                <c:pt idx="93">
                  <c:v>7.3</c:v>
                </c:pt>
                <c:pt idx="94">
                  <c:v>7.33</c:v>
                </c:pt>
                <c:pt idx="95">
                  <c:v>7.3149999999999959</c:v>
                </c:pt>
                <c:pt idx="96">
                  <c:v>7.4</c:v>
                </c:pt>
                <c:pt idx="97">
                  <c:v>7.4450000000000003</c:v>
                </c:pt>
                <c:pt idx="98">
                  <c:v>7.44</c:v>
                </c:pt>
                <c:pt idx="99">
                  <c:v>7.48</c:v>
                </c:pt>
                <c:pt idx="100">
                  <c:v>7.3100000000000005</c:v>
                </c:pt>
                <c:pt idx="101">
                  <c:v>7.3199999999999985</c:v>
                </c:pt>
                <c:pt idx="102">
                  <c:v>7.3199999999999985</c:v>
                </c:pt>
                <c:pt idx="103">
                  <c:v>7.3100000000000005</c:v>
                </c:pt>
                <c:pt idx="104">
                  <c:v>7.2750000000000004</c:v>
                </c:pt>
                <c:pt idx="105">
                  <c:v>7.24</c:v>
                </c:pt>
                <c:pt idx="106">
                  <c:v>7.1099999999999985</c:v>
                </c:pt>
                <c:pt idx="107">
                  <c:v>7.1400000000000006</c:v>
                </c:pt>
                <c:pt idx="108">
                  <c:v>7.08</c:v>
                </c:pt>
                <c:pt idx="109">
                  <c:v>0</c:v>
                </c:pt>
                <c:pt idx="110">
                  <c:v>6.9249999999999954</c:v>
                </c:pt>
                <c:pt idx="111">
                  <c:v>6.9950000000000001</c:v>
                </c:pt>
                <c:pt idx="112">
                  <c:v>7.09</c:v>
                </c:pt>
                <c:pt idx="113">
                  <c:v>7.07</c:v>
                </c:pt>
                <c:pt idx="114">
                  <c:v>7.13</c:v>
                </c:pt>
                <c:pt idx="115">
                  <c:v>7.18</c:v>
                </c:pt>
                <c:pt idx="116">
                  <c:v>7.1249999999999938</c:v>
                </c:pt>
                <c:pt idx="117">
                  <c:v>7.1199999999999966</c:v>
                </c:pt>
                <c:pt idx="118">
                  <c:v>7.0549999999999953</c:v>
                </c:pt>
                <c:pt idx="119">
                  <c:v>7.0549999999999953</c:v>
                </c:pt>
                <c:pt idx="120">
                  <c:v>7.04</c:v>
                </c:pt>
                <c:pt idx="121">
                  <c:v>7.1199999999999966</c:v>
                </c:pt>
                <c:pt idx="122">
                  <c:v>7.2149999999999954</c:v>
                </c:pt>
                <c:pt idx="123">
                  <c:v>7.1850000000000005</c:v>
                </c:pt>
                <c:pt idx="124">
                  <c:v>7.1549999999999949</c:v>
                </c:pt>
                <c:pt idx="125">
                  <c:v>7.1450000000000005</c:v>
                </c:pt>
                <c:pt idx="126">
                  <c:v>7.0750000000000002</c:v>
                </c:pt>
                <c:pt idx="127">
                  <c:v>7.23</c:v>
                </c:pt>
                <c:pt idx="128">
                  <c:v>7.2700000000000014</c:v>
                </c:pt>
                <c:pt idx="129">
                  <c:v>7.33</c:v>
                </c:pt>
                <c:pt idx="130">
                  <c:v>7.3199999999999985</c:v>
                </c:pt>
                <c:pt idx="131">
                  <c:v>7.33</c:v>
                </c:pt>
                <c:pt idx="132">
                  <c:v>7.3149999999999959</c:v>
                </c:pt>
                <c:pt idx="133">
                  <c:v>7.2650000000000006</c:v>
                </c:pt>
                <c:pt idx="134">
                  <c:v>7.1749999999999954</c:v>
                </c:pt>
                <c:pt idx="135">
                  <c:v>7.05</c:v>
                </c:pt>
                <c:pt idx="136">
                  <c:v>7.104999999999996</c:v>
                </c:pt>
                <c:pt idx="137">
                  <c:v>7.22</c:v>
                </c:pt>
                <c:pt idx="138">
                  <c:v>7.2549999999999955</c:v>
                </c:pt>
                <c:pt idx="139">
                  <c:v>7.1249999999999938</c:v>
                </c:pt>
                <c:pt idx="140">
                  <c:v>7.0549999999999953</c:v>
                </c:pt>
                <c:pt idx="141">
                  <c:v>7.0549999999999953</c:v>
                </c:pt>
                <c:pt idx="142">
                  <c:v>7.0350000000000001</c:v>
                </c:pt>
                <c:pt idx="143">
                  <c:v>7.03</c:v>
                </c:pt>
                <c:pt idx="144">
                  <c:v>7.1000000000000005</c:v>
                </c:pt>
                <c:pt idx="145">
                  <c:v>7.0949999999999953</c:v>
                </c:pt>
                <c:pt idx="146">
                  <c:v>7.0200000000000005</c:v>
                </c:pt>
                <c:pt idx="147">
                  <c:v>6.9649999999999954</c:v>
                </c:pt>
                <c:pt idx="148">
                  <c:v>6.8649999999999949</c:v>
                </c:pt>
                <c:pt idx="149">
                  <c:v>6.8100000000000005</c:v>
                </c:pt>
                <c:pt idx="150">
                  <c:v>6.75</c:v>
                </c:pt>
                <c:pt idx="151">
                  <c:v>6.79</c:v>
                </c:pt>
                <c:pt idx="152">
                  <c:v>7.07</c:v>
                </c:pt>
                <c:pt idx="153">
                  <c:v>7.1249999999999938</c:v>
                </c:pt>
                <c:pt idx="154">
                  <c:v>0</c:v>
                </c:pt>
                <c:pt idx="155">
                  <c:v>7.1400000000000006</c:v>
                </c:pt>
                <c:pt idx="156">
                  <c:v>7.1549999999999949</c:v>
                </c:pt>
                <c:pt idx="157">
                  <c:v>7.17</c:v>
                </c:pt>
                <c:pt idx="158">
                  <c:v>7.0949999999999953</c:v>
                </c:pt>
                <c:pt idx="159">
                  <c:v>7.1400000000000006</c:v>
                </c:pt>
                <c:pt idx="160">
                  <c:v>7.085</c:v>
                </c:pt>
                <c:pt idx="161">
                  <c:v>7.07</c:v>
                </c:pt>
                <c:pt idx="162">
                  <c:v>7.1400000000000006</c:v>
                </c:pt>
                <c:pt idx="163">
                  <c:v>7.3199999999999985</c:v>
                </c:pt>
                <c:pt idx="164">
                  <c:v>7.5</c:v>
                </c:pt>
                <c:pt idx="165">
                  <c:v>7.4649999999999954</c:v>
                </c:pt>
                <c:pt idx="166">
                  <c:v>7.45</c:v>
                </c:pt>
                <c:pt idx="167">
                  <c:v>7.5219999999999985</c:v>
                </c:pt>
                <c:pt idx="168">
                  <c:v>7.4249999999999954</c:v>
                </c:pt>
                <c:pt idx="169">
                  <c:v>7.415</c:v>
                </c:pt>
                <c:pt idx="170">
                  <c:v>7.4</c:v>
                </c:pt>
                <c:pt idx="171">
                  <c:v>7.4350000000000014</c:v>
                </c:pt>
                <c:pt idx="172">
                  <c:v>7.57</c:v>
                </c:pt>
                <c:pt idx="173">
                  <c:v>7.6450000000000005</c:v>
                </c:pt>
                <c:pt idx="174">
                  <c:v>7.51</c:v>
                </c:pt>
                <c:pt idx="175">
                  <c:v>7.51</c:v>
                </c:pt>
                <c:pt idx="176">
                  <c:v>7.4850000000000003</c:v>
                </c:pt>
                <c:pt idx="177">
                  <c:v>7.63</c:v>
                </c:pt>
                <c:pt idx="178">
                  <c:v>7.7850000000000001</c:v>
                </c:pt>
                <c:pt idx="179">
                  <c:v>7.8900000000000006</c:v>
                </c:pt>
                <c:pt idx="180">
                  <c:v>7.9550000000000001</c:v>
                </c:pt>
                <c:pt idx="181">
                  <c:v>7.9249999999999954</c:v>
                </c:pt>
                <c:pt idx="182">
                  <c:v>7.83</c:v>
                </c:pt>
                <c:pt idx="183">
                  <c:v>7.8900000000000006</c:v>
                </c:pt>
                <c:pt idx="184">
                  <c:v>7.9249999999999954</c:v>
                </c:pt>
                <c:pt idx="185">
                  <c:v>7.8900000000000006</c:v>
                </c:pt>
                <c:pt idx="186">
                  <c:v>7.835</c:v>
                </c:pt>
                <c:pt idx="187">
                  <c:v>7.7050000000000001</c:v>
                </c:pt>
                <c:pt idx="188">
                  <c:v>7.7</c:v>
                </c:pt>
                <c:pt idx="189">
                  <c:v>7.76</c:v>
                </c:pt>
                <c:pt idx="190">
                  <c:v>7.87</c:v>
                </c:pt>
                <c:pt idx="191">
                  <c:v>7.9249999999999954</c:v>
                </c:pt>
                <c:pt idx="192">
                  <c:v>7.9450000000000003</c:v>
                </c:pt>
                <c:pt idx="193">
                  <c:v>7.8849999999999953</c:v>
                </c:pt>
                <c:pt idx="194">
                  <c:v>7.8449999999999953</c:v>
                </c:pt>
                <c:pt idx="195">
                  <c:v>7.6199999999999966</c:v>
                </c:pt>
                <c:pt idx="196">
                  <c:v>7.58</c:v>
                </c:pt>
                <c:pt idx="197">
                  <c:v>7.63</c:v>
                </c:pt>
                <c:pt idx="198">
                  <c:v>7.7</c:v>
                </c:pt>
                <c:pt idx="199">
                  <c:v>7.6099999999999985</c:v>
                </c:pt>
                <c:pt idx="200">
                  <c:v>7.68</c:v>
                </c:pt>
                <c:pt idx="201">
                  <c:v>7.74</c:v>
                </c:pt>
                <c:pt idx="202">
                  <c:v>7.79</c:v>
                </c:pt>
                <c:pt idx="203">
                  <c:v>7.7700000000000014</c:v>
                </c:pt>
                <c:pt idx="204">
                  <c:v>7.8599999999999985</c:v>
                </c:pt>
                <c:pt idx="205">
                  <c:v>7.84</c:v>
                </c:pt>
                <c:pt idx="206">
                  <c:v>8.0250000000000004</c:v>
                </c:pt>
                <c:pt idx="207">
                  <c:v>8.1399999999999988</c:v>
                </c:pt>
                <c:pt idx="208">
                  <c:v>8.18</c:v>
                </c:pt>
                <c:pt idx="209">
                  <c:v>8.17</c:v>
                </c:pt>
                <c:pt idx="210">
                  <c:v>8.2249999999999996</c:v>
                </c:pt>
                <c:pt idx="211">
                  <c:v>8.1399999999999988</c:v>
                </c:pt>
                <c:pt idx="212">
                  <c:v>0</c:v>
                </c:pt>
                <c:pt idx="213">
                  <c:v>0</c:v>
                </c:pt>
                <c:pt idx="214">
                  <c:v>8.3750000000000089</c:v>
                </c:pt>
                <c:pt idx="215">
                  <c:v>8.3650000000000091</c:v>
                </c:pt>
                <c:pt idx="216">
                  <c:v>8.3000000000000007</c:v>
                </c:pt>
                <c:pt idx="217">
                  <c:v>8.61</c:v>
                </c:pt>
                <c:pt idx="218">
                  <c:v>8.7200000000000024</c:v>
                </c:pt>
                <c:pt idx="219">
                  <c:v>8.745000000000001</c:v>
                </c:pt>
                <c:pt idx="220">
                  <c:v>8.8500000000000068</c:v>
                </c:pt>
                <c:pt idx="221">
                  <c:v>8.9850000000000048</c:v>
                </c:pt>
                <c:pt idx="222">
                  <c:v>9</c:v>
                </c:pt>
                <c:pt idx="223">
                  <c:v>9.1399999999999988</c:v>
                </c:pt>
                <c:pt idx="224">
                  <c:v>9.3450000000000006</c:v>
                </c:pt>
                <c:pt idx="225">
                  <c:v>8.9500000000000028</c:v>
                </c:pt>
                <c:pt idx="226">
                  <c:v>8.6399999999999988</c:v>
                </c:pt>
                <c:pt idx="227">
                  <c:v>8.7200000000000024</c:v>
                </c:pt>
                <c:pt idx="228">
                  <c:v>8.7249999999999996</c:v>
                </c:pt>
                <c:pt idx="229">
                  <c:v>8.75</c:v>
                </c:pt>
                <c:pt idx="230">
                  <c:v>8.7100000000000009</c:v>
                </c:pt>
                <c:pt idx="231">
                  <c:v>8.4500000000000028</c:v>
                </c:pt>
                <c:pt idx="232">
                  <c:v>8.6</c:v>
                </c:pt>
                <c:pt idx="233">
                  <c:v>8.6950000000000003</c:v>
                </c:pt>
                <c:pt idx="234">
                  <c:v>0</c:v>
                </c:pt>
                <c:pt idx="235">
                  <c:v>8.82</c:v>
                </c:pt>
                <c:pt idx="236">
                  <c:v>9.0150000000000006</c:v>
                </c:pt>
                <c:pt idx="237">
                  <c:v>9.0300000000000011</c:v>
                </c:pt>
                <c:pt idx="238">
                  <c:v>8.99</c:v>
                </c:pt>
                <c:pt idx="239">
                  <c:v>0</c:v>
                </c:pt>
                <c:pt idx="240">
                  <c:v>9.18</c:v>
                </c:pt>
                <c:pt idx="241">
                  <c:v>9.3050000000000068</c:v>
                </c:pt>
                <c:pt idx="242">
                  <c:v>9.2150000000000016</c:v>
                </c:pt>
                <c:pt idx="243">
                  <c:v>9.18</c:v>
                </c:pt>
                <c:pt idx="244">
                  <c:v>9.2950000000000017</c:v>
                </c:pt>
                <c:pt idx="245">
                  <c:v>9.3050000000000068</c:v>
                </c:pt>
                <c:pt idx="246">
                  <c:v>9.1150000000000002</c:v>
                </c:pt>
                <c:pt idx="247">
                  <c:v>9.11</c:v>
                </c:pt>
                <c:pt idx="248">
                  <c:v>9.27</c:v>
                </c:pt>
                <c:pt idx="249">
                  <c:v>0</c:v>
                </c:pt>
                <c:pt idx="250">
                  <c:v>9.3550000000000093</c:v>
                </c:pt>
                <c:pt idx="251">
                  <c:v>9.3550000000000093</c:v>
                </c:pt>
                <c:pt idx="252">
                  <c:v>9.120000000000001</c:v>
                </c:pt>
                <c:pt idx="253">
                  <c:v>9.2750000000000004</c:v>
                </c:pt>
                <c:pt idx="254">
                  <c:v>9.08</c:v>
                </c:pt>
                <c:pt idx="255">
                  <c:v>9.26</c:v>
                </c:pt>
                <c:pt idx="256">
                  <c:v>9.5400000000000009</c:v>
                </c:pt>
                <c:pt idx="257">
                  <c:v>9.6650000000000027</c:v>
                </c:pt>
                <c:pt idx="258">
                  <c:v>9.8000000000000007</c:v>
                </c:pt>
                <c:pt idx="259">
                  <c:v>9.81</c:v>
                </c:pt>
                <c:pt idx="260">
                  <c:v>9.9500000000000028</c:v>
                </c:pt>
                <c:pt idx="261">
                  <c:v>9.8800000000000008</c:v>
                </c:pt>
                <c:pt idx="262">
                  <c:v>9.9450000000000003</c:v>
                </c:pt>
                <c:pt idx="263">
                  <c:v>9.92</c:v>
                </c:pt>
                <c:pt idx="264">
                  <c:v>9.89</c:v>
                </c:pt>
                <c:pt idx="265">
                  <c:v>9.8000000000000007</c:v>
                </c:pt>
                <c:pt idx="266">
                  <c:v>9.5</c:v>
                </c:pt>
                <c:pt idx="267">
                  <c:v>9.67</c:v>
                </c:pt>
                <c:pt idx="268">
                  <c:v>9.7150000000000016</c:v>
                </c:pt>
                <c:pt idx="269">
                  <c:v>9.4700000000000006</c:v>
                </c:pt>
                <c:pt idx="270">
                  <c:v>9.34</c:v>
                </c:pt>
                <c:pt idx="271">
                  <c:v>9.4050000000000047</c:v>
                </c:pt>
                <c:pt idx="272">
                  <c:v>9.3800000000000008</c:v>
                </c:pt>
                <c:pt idx="273">
                  <c:v>9.5050000000000008</c:v>
                </c:pt>
                <c:pt idx="274">
                  <c:v>0</c:v>
                </c:pt>
                <c:pt idx="275">
                  <c:v>9.5750000000000028</c:v>
                </c:pt>
                <c:pt idx="276">
                  <c:v>9.6349999999999998</c:v>
                </c:pt>
                <c:pt idx="277">
                  <c:v>9.61</c:v>
                </c:pt>
                <c:pt idx="278">
                  <c:v>9.75</c:v>
                </c:pt>
                <c:pt idx="279">
                  <c:v>9.7399999999999984</c:v>
                </c:pt>
                <c:pt idx="280">
                  <c:v>9.7800000000000011</c:v>
                </c:pt>
                <c:pt idx="281">
                  <c:v>9.8800000000000008</c:v>
                </c:pt>
                <c:pt idx="282">
                  <c:v>10.225</c:v>
                </c:pt>
                <c:pt idx="283">
                  <c:v>10.33</c:v>
                </c:pt>
                <c:pt idx="284">
                  <c:v>10.295</c:v>
                </c:pt>
                <c:pt idx="285">
                  <c:v>10.120000000000001</c:v>
                </c:pt>
                <c:pt idx="286">
                  <c:v>10.120000000000001</c:v>
                </c:pt>
                <c:pt idx="287">
                  <c:v>10.09</c:v>
                </c:pt>
                <c:pt idx="288">
                  <c:v>10</c:v>
                </c:pt>
                <c:pt idx="289">
                  <c:v>10.17</c:v>
                </c:pt>
                <c:pt idx="290">
                  <c:v>10.26</c:v>
                </c:pt>
                <c:pt idx="291">
                  <c:v>10.395000000000008</c:v>
                </c:pt>
                <c:pt idx="292">
                  <c:v>10.38</c:v>
                </c:pt>
                <c:pt idx="293">
                  <c:v>10.46</c:v>
                </c:pt>
                <c:pt idx="294">
                  <c:v>10.435</c:v>
                </c:pt>
                <c:pt idx="295">
                  <c:v>10.58</c:v>
                </c:pt>
                <c:pt idx="296">
                  <c:v>10.6</c:v>
                </c:pt>
                <c:pt idx="297">
                  <c:v>10.700000000000001</c:v>
                </c:pt>
                <c:pt idx="298">
                  <c:v>10.77</c:v>
                </c:pt>
                <c:pt idx="299">
                  <c:v>10.94</c:v>
                </c:pt>
                <c:pt idx="300">
                  <c:v>10.94</c:v>
                </c:pt>
                <c:pt idx="301">
                  <c:v>11.129999999999999</c:v>
                </c:pt>
                <c:pt idx="302">
                  <c:v>11.715</c:v>
                </c:pt>
                <c:pt idx="303">
                  <c:v>11.94</c:v>
                </c:pt>
                <c:pt idx="304">
                  <c:v>11.815000000000008</c:v>
                </c:pt>
                <c:pt idx="305">
                  <c:v>11.81</c:v>
                </c:pt>
                <c:pt idx="306">
                  <c:v>11.790000000000001</c:v>
                </c:pt>
                <c:pt idx="307">
                  <c:v>12.08</c:v>
                </c:pt>
                <c:pt idx="308">
                  <c:v>12.195</c:v>
                </c:pt>
                <c:pt idx="309">
                  <c:v>12.57</c:v>
                </c:pt>
                <c:pt idx="310">
                  <c:v>13.01</c:v>
                </c:pt>
                <c:pt idx="311">
                  <c:v>12.790000000000001</c:v>
                </c:pt>
                <c:pt idx="312">
                  <c:v>12.9</c:v>
                </c:pt>
                <c:pt idx="313">
                  <c:v>0</c:v>
                </c:pt>
                <c:pt idx="314">
                  <c:v>13.38</c:v>
                </c:pt>
                <c:pt idx="315">
                  <c:v>13.8</c:v>
                </c:pt>
                <c:pt idx="316">
                  <c:v>14.57</c:v>
                </c:pt>
                <c:pt idx="317">
                  <c:v>14.69</c:v>
                </c:pt>
                <c:pt idx="318">
                  <c:v>13.030000000000001</c:v>
                </c:pt>
                <c:pt idx="319">
                  <c:v>13.32</c:v>
                </c:pt>
                <c:pt idx="320">
                  <c:v>12.65</c:v>
                </c:pt>
                <c:pt idx="321">
                  <c:v>12.9</c:v>
                </c:pt>
                <c:pt idx="322">
                  <c:v>13.15</c:v>
                </c:pt>
                <c:pt idx="323">
                  <c:v>13.76</c:v>
                </c:pt>
                <c:pt idx="324">
                  <c:v>14.129999999999999</c:v>
                </c:pt>
                <c:pt idx="325">
                  <c:v>14.26</c:v>
                </c:pt>
                <c:pt idx="326">
                  <c:v>14.52</c:v>
                </c:pt>
                <c:pt idx="327">
                  <c:v>14.229999999999999</c:v>
                </c:pt>
                <c:pt idx="328">
                  <c:v>14.139999999999999</c:v>
                </c:pt>
                <c:pt idx="329">
                  <c:v>14.11</c:v>
                </c:pt>
                <c:pt idx="330">
                  <c:v>14.530000000000001</c:v>
                </c:pt>
                <c:pt idx="331">
                  <c:v>14.58</c:v>
                </c:pt>
                <c:pt idx="332">
                  <c:v>15.200000000000001</c:v>
                </c:pt>
                <c:pt idx="333">
                  <c:v>15.025</c:v>
                </c:pt>
                <c:pt idx="334">
                  <c:v>14.46</c:v>
                </c:pt>
                <c:pt idx="335">
                  <c:v>13.57</c:v>
                </c:pt>
                <c:pt idx="336">
                  <c:v>13.98</c:v>
                </c:pt>
                <c:pt idx="337">
                  <c:v>13.280000000000001</c:v>
                </c:pt>
                <c:pt idx="338">
                  <c:v>12.790000000000001</c:v>
                </c:pt>
                <c:pt idx="339">
                  <c:v>12.57</c:v>
                </c:pt>
                <c:pt idx="340">
                  <c:v>13.195</c:v>
                </c:pt>
                <c:pt idx="341">
                  <c:v>13.18</c:v>
                </c:pt>
                <c:pt idx="342">
                  <c:v>12.77</c:v>
                </c:pt>
                <c:pt idx="343">
                  <c:v>12.739999999999998</c:v>
                </c:pt>
                <c:pt idx="344">
                  <c:v>0</c:v>
                </c:pt>
                <c:pt idx="345">
                  <c:v>13.360000000000008</c:v>
                </c:pt>
                <c:pt idx="346">
                  <c:v>13.125</c:v>
                </c:pt>
                <c:pt idx="347">
                  <c:v>12.58</c:v>
                </c:pt>
                <c:pt idx="348">
                  <c:v>12.26</c:v>
                </c:pt>
                <c:pt idx="349">
                  <c:v>12.39</c:v>
                </c:pt>
                <c:pt idx="350">
                  <c:v>12.295</c:v>
                </c:pt>
                <c:pt idx="351">
                  <c:v>11.93</c:v>
                </c:pt>
                <c:pt idx="352">
                  <c:v>11.97</c:v>
                </c:pt>
                <c:pt idx="353">
                  <c:v>11.51</c:v>
                </c:pt>
                <c:pt idx="354">
                  <c:v>11.285</c:v>
                </c:pt>
                <c:pt idx="355">
                  <c:v>11.085000000000004</c:v>
                </c:pt>
                <c:pt idx="356">
                  <c:v>10.06</c:v>
                </c:pt>
                <c:pt idx="357">
                  <c:v>10.239999999999998</c:v>
                </c:pt>
                <c:pt idx="358">
                  <c:v>10.370000000000006</c:v>
                </c:pt>
                <c:pt idx="359">
                  <c:v>10.27</c:v>
                </c:pt>
                <c:pt idx="360">
                  <c:v>10.28</c:v>
                </c:pt>
                <c:pt idx="361">
                  <c:v>10.48</c:v>
                </c:pt>
                <c:pt idx="362">
                  <c:v>10.655000000000006</c:v>
                </c:pt>
                <c:pt idx="363">
                  <c:v>10.32</c:v>
                </c:pt>
                <c:pt idx="364">
                  <c:v>10.370000000000006</c:v>
                </c:pt>
                <c:pt idx="365">
                  <c:v>10.620000000000001</c:v>
                </c:pt>
                <c:pt idx="366">
                  <c:v>10.32</c:v>
                </c:pt>
                <c:pt idx="367">
                  <c:v>10.5</c:v>
                </c:pt>
                <c:pt idx="368">
                  <c:v>11.05</c:v>
                </c:pt>
                <c:pt idx="369">
                  <c:v>0</c:v>
                </c:pt>
                <c:pt idx="370">
                  <c:v>0</c:v>
                </c:pt>
                <c:pt idx="371">
                  <c:v>11.46</c:v>
                </c:pt>
                <c:pt idx="372">
                  <c:v>11.639999999999999</c:v>
                </c:pt>
                <c:pt idx="373">
                  <c:v>11.620000000000001</c:v>
                </c:pt>
                <c:pt idx="374">
                  <c:v>11.41</c:v>
                </c:pt>
                <c:pt idx="375">
                  <c:v>11.6</c:v>
                </c:pt>
                <c:pt idx="376">
                  <c:v>11.82</c:v>
                </c:pt>
                <c:pt idx="377">
                  <c:v>11.745000000000001</c:v>
                </c:pt>
                <c:pt idx="378">
                  <c:v>11.76</c:v>
                </c:pt>
                <c:pt idx="379">
                  <c:v>11.775</c:v>
                </c:pt>
                <c:pt idx="380">
                  <c:v>11.219999999999999</c:v>
                </c:pt>
                <c:pt idx="381">
                  <c:v>11.19</c:v>
                </c:pt>
                <c:pt idx="382">
                  <c:v>11.350000000000009</c:v>
                </c:pt>
                <c:pt idx="383">
                  <c:v>11.31</c:v>
                </c:pt>
                <c:pt idx="384">
                  <c:v>10.96</c:v>
                </c:pt>
                <c:pt idx="385">
                  <c:v>11.08</c:v>
                </c:pt>
                <c:pt idx="386">
                  <c:v>11.11</c:v>
                </c:pt>
                <c:pt idx="387">
                  <c:v>11.52</c:v>
                </c:pt>
                <c:pt idx="388">
                  <c:v>11.455000000000009</c:v>
                </c:pt>
                <c:pt idx="389">
                  <c:v>11.58</c:v>
                </c:pt>
                <c:pt idx="390">
                  <c:v>11.81</c:v>
                </c:pt>
                <c:pt idx="391">
                  <c:v>12.290000000000001</c:v>
                </c:pt>
                <c:pt idx="392">
                  <c:v>12.27</c:v>
                </c:pt>
                <c:pt idx="393">
                  <c:v>12.65</c:v>
                </c:pt>
                <c:pt idx="394">
                  <c:v>12.49</c:v>
                </c:pt>
                <c:pt idx="395">
                  <c:v>12.34</c:v>
                </c:pt>
                <c:pt idx="396">
                  <c:v>12.665000000000004</c:v>
                </c:pt>
                <c:pt idx="397">
                  <c:v>12.48</c:v>
                </c:pt>
                <c:pt idx="398">
                  <c:v>12.39</c:v>
                </c:pt>
                <c:pt idx="399">
                  <c:v>12.239999999999998</c:v>
                </c:pt>
                <c:pt idx="400">
                  <c:v>12.16</c:v>
                </c:pt>
                <c:pt idx="401">
                  <c:v>12.44</c:v>
                </c:pt>
                <c:pt idx="402">
                  <c:v>12.42</c:v>
                </c:pt>
                <c:pt idx="403">
                  <c:v>12.139999999999999</c:v>
                </c:pt>
                <c:pt idx="404">
                  <c:v>12.450000000000006</c:v>
                </c:pt>
                <c:pt idx="405">
                  <c:v>12.435</c:v>
                </c:pt>
                <c:pt idx="406">
                  <c:v>12.68</c:v>
                </c:pt>
                <c:pt idx="407">
                  <c:v>12.605</c:v>
                </c:pt>
                <c:pt idx="408">
                  <c:v>12.445</c:v>
                </c:pt>
                <c:pt idx="409">
                  <c:v>12.465000000000009</c:v>
                </c:pt>
                <c:pt idx="410">
                  <c:v>12.200000000000001</c:v>
                </c:pt>
                <c:pt idx="411">
                  <c:v>12.51</c:v>
                </c:pt>
                <c:pt idx="412">
                  <c:v>12.93</c:v>
                </c:pt>
                <c:pt idx="413">
                  <c:v>13.1</c:v>
                </c:pt>
                <c:pt idx="414">
                  <c:v>0</c:v>
                </c:pt>
                <c:pt idx="415">
                  <c:v>13.370000000000006</c:v>
                </c:pt>
                <c:pt idx="416">
                  <c:v>13.350000000000009</c:v>
                </c:pt>
                <c:pt idx="417">
                  <c:v>13.25</c:v>
                </c:pt>
                <c:pt idx="418">
                  <c:v>12.8</c:v>
                </c:pt>
                <c:pt idx="419">
                  <c:v>12.32</c:v>
                </c:pt>
                <c:pt idx="420">
                  <c:v>11.52</c:v>
                </c:pt>
                <c:pt idx="421">
                  <c:v>11.42</c:v>
                </c:pt>
                <c:pt idx="422">
                  <c:v>11.515000000000002</c:v>
                </c:pt>
                <c:pt idx="423">
                  <c:v>11.05</c:v>
                </c:pt>
                <c:pt idx="424">
                  <c:v>11.32</c:v>
                </c:pt>
                <c:pt idx="425">
                  <c:v>11.32</c:v>
                </c:pt>
                <c:pt idx="426">
                  <c:v>11.255000000000004</c:v>
                </c:pt>
                <c:pt idx="427">
                  <c:v>11.290000000000001</c:v>
                </c:pt>
                <c:pt idx="428">
                  <c:v>11.49</c:v>
                </c:pt>
                <c:pt idx="429">
                  <c:v>11.370000000000006</c:v>
                </c:pt>
                <c:pt idx="430">
                  <c:v>11.58</c:v>
                </c:pt>
                <c:pt idx="431">
                  <c:v>11.82</c:v>
                </c:pt>
                <c:pt idx="432">
                  <c:v>11.860000000000008</c:v>
                </c:pt>
                <c:pt idx="433">
                  <c:v>11.75</c:v>
                </c:pt>
                <c:pt idx="434">
                  <c:v>11.835000000000004</c:v>
                </c:pt>
                <c:pt idx="435">
                  <c:v>11.65</c:v>
                </c:pt>
                <c:pt idx="436">
                  <c:v>11.06</c:v>
                </c:pt>
                <c:pt idx="437">
                  <c:v>11.219999999999999</c:v>
                </c:pt>
                <c:pt idx="438">
                  <c:v>11.209999999999999</c:v>
                </c:pt>
                <c:pt idx="439">
                  <c:v>11.55</c:v>
                </c:pt>
                <c:pt idx="440">
                  <c:v>11.495000000000006</c:v>
                </c:pt>
                <c:pt idx="441">
                  <c:v>11.540000000000001</c:v>
                </c:pt>
                <c:pt idx="442">
                  <c:v>11.450000000000006</c:v>
                </c:pt>
                <c:pt idx="443">
                  <c:v>11.725</c:v>
                </c:pt>
                <c:pt idx="444">
                  <c:v>11.950000000000006</c:v>
                </c:pt>
                <c:pt idx="445">
                  <c:v>11.98</c:v>
                </c:pt>
                <c:pt idx="446">
                  <c:v>11.98</c:v>
                </c:pt>
                <c:pt idx="447">
                  <c:v>12.17</c:v>
                </c:pt>
                <c:pt idx="448">
                  <c:v>12.17</c:v>
                </c:pt>
                <c:pt idx="449">
                  <c:v>11.98</c:v>
                </c:pt>
                <c:pt idx="450">
                  <c:v>11.895000000000008</c:v>
                </c:pt>
                <c:pt idx="451">
                  <c:v>11.995000000000006</c:v>
                </c:pt>
                <c:pt idx="452">
                  <c:v>12.280000000000001</c:v>
                </c:pt>
                <c:pt idx="453">
                  <c:v>12.239999999999998</c:v>
                </c:pt>
                <c:pt idx="454">
                  <c:v>12.295</c:v>
                </c:pt>
                <c:pt idx="455">
                  <c:v>12.31</c:v>
                </c:pt>
                <c:pt idx="456">
                  <c:v>12.59</c:v>
                </c:pt>
                <c:pt idx="457">
                  <c:v>12.67</c:v>
                </c:pt>
                <c:pt idx="458">
                  <c:v>12.729999999999999</c:v>
                </c:pt>
                <c:pt idx="459">
                  <c:v>12.8</c:v>
                </c:pt>
                <c:pt idx="460">
                  <c:v>12.77</c:v>
                </c:pt>
                <c:pt idx="461">
                  <c:v>12.739999999999998</c:v>
                </c:pt>
                <c:pt idx="462">
                  <c:v>13.07</c:v>
                </c:pt>
                <c:pt idx="463">
                  <c:v>13.219999999999999</c:v>
                </c:pt>
                <c:pt idx="464">
                  <c:v>13.155000000000006</c:v>
                </c:pt>
                <c:pt idx="465">
                  <c:v>13.05</c:v>
                </c:pt>
                <c:pt idx="466">
                  <c:v>12.97</c:v>
                </c:pt>
                <c:pt idx="467">
                  <c:v>13.17</c:v>
                </c:pt>
                <c:pt idx="468">
                  <c:v>12.925000000000002</c:v>
                </c:pt>
                <c:pt idx="469">
                  <c:v>13</c:v>
                </c:pt>
                <c:pt idx="470">
                  <c:v>13.1</c:v>
                </c:pt>
                <c:pt idx="471">
                  <c:v>13.25</c:v>
                </c:pt>
                <c:pt idx="472">
                  <c:v>0</c:v>
                </c:pt>
                <c:pt idx="473">
                  <c:v>0</c:v>
                </c:pt>
                <c:pt idx="474">
                  <c:v>13.585000000000004</c:v>
                </c:pt>
                <c:pt idx="475">
                  <c:v>13.66</c:v>
                </c:pt>
                <c:pt idx="476">
                  <c:v>13.805000000000009</c:v>
                </c:pt>
                <c:pt idx="477">
                  <c:v>14</c:v>
                </c:pt>
                <c:pt idx="478">
                  <c:v>14.25</c:v>
                </c:pt>
                <c:pt idx="479">
                  <c:v>14.280000000000001</c:v>
                </c:pt>
                <c:pt idx="480">
                  <c:v>14.370000000000006</c:v>
                </c:pt>
                <c:pt idx="481">
                  <c:v>14.01</c:v>
                </c:pt>
                <c:pt idx="482">
                  <c:v>14.05</c:v>
                </c:pt>
                <c:pt idx="483">
                  <c:v>14.16</c:v>
                </c:pt>
                <c:pt idx="484">
                  <c:v>14.040000000000001</c:v>
                </c:pt>
                <c:pt idx="485">
                  <c:v>14.06</c:v>
                </c:pt>
                <c:pt idx="486">
                  <c:v>14.035</c:v>
                </c:pt>
                <c:pt idx="487">
                  <c:v>14.030000000000001</c:v>
                </c:pt>
                <c:pt idx="488">
                  <c:v>13.98</c:v>
                </c:pt>
                <c:pt idx="489">
                  <c:v>13.145</c:v>
                </c:pt>
                <c:pt idx="490">
                  <c:v>12.850000000000009</c:v>
                </c:pt>
                <c:pt idx="491">
                  <c:v>12.905000000000006</c:v>
                </c:pt>
                <c:pt idx="492">
                  <c:v>12.705</c:v>
                </c:pt>
                <c:pt idx="493">
                  <c:v>12.705</c:v>
                </c:pt>
                <c:pt idx="494">
                  <c:v>0</c:v>
                </c:pt>
                <c:pt idx="495">
                  <c:v>12.9</c:v>
                </c:pt>
                <c:pt idx="496">
                  <c:v>12.985000000000008</c:v>
                </c:pt>
                <c:pt idx="497">
                  <c:v>12.99</c:v>
                </c:pt>
                <c:pt idx="498">
                  <c:v>13.01</c:v>
                </c:pt>
                <c:pt idx="499">
                  <c:v>0</c:v>
                </c:pt>
                <c:pt idx="500">
                  <c:v>0</c:v>
                </c:pt>
                <c:pt idx="501">
                  <c:v>13.280000000000001</c:v>
                </c:pt>
                <c:pt idx="502">
                  <c:v>12.93</c:v>
                </c:pt>
                <c:pt idx="503">
                  <c:v>12.835000000000004</c:v>
                </c:pt>
                <c:pt idx="504">
                  <c:v>12.425000000000002</c:v>
                </c:pt>
                <c:pt idx="505">
                  <c:v>12.620000000000001</c:v>
                </c:pt>
                <c:pt idx="506">
                  <c:v>12.59</c:v>
                </c:pt>
                <c:pt idx="507">
                  <c:v>12.625</c:v>
                </c:pt>
                <c:pt idx="508">
                  <c:v>12.96</c:v>
                </c:pt>
                <c:pt idx="509">
                  <c:v>0</c:v>
                </c:pt>
                <c:pt idx="510">
                  <c:v>13.035</c:v>
                </c:pt>
                <c:pt idx="511">
                  <c:v>12.995000000000006</c:v>
                </c:pt>
                <c:pt idx="512">
                  <c:v>13.045</c:v>
                </c:pt>
                <c:pt idx="513">
                  <c:v>12.94</c:v>
                </c:pt>
                <c:pt idx="514">
                  <c:v>13.350000000000009</c:v>
                </c:pt>
                <c:pt idx="515">
                  <c:v>13.345000000000002</c:v>
                </c:pt>
                <c:pt idx="516">
                  <c:v>13.345000000000002</c:v>
                </c:pt>
                <c:pt idx="517">
                  <c:v>13.6</c:v>
                </c:pt>
                <c:pt idx="518">
                  <c:v>13.51</c:v>
                </c:pt>
                <c:pt idx="519">
                  <c:v>13.5</c:v>
                </c:pt>
                <c:pt idx="520">
                  <c:v>13.44</c:v>
                </c:pt>
                <c:pt idx="521">
                  <c:v>13.700000000000001</c:v>
                </c:pt>
                <c:pt idx="522">
                  <c:v>13.835000000000004</c:v>
                </c:pt>
                <c:pt idx="523">
                  <c:v>13.755000000000004</c:v>
                </c:pt>
                <c:pt idx="524">
                  <c:v>13.59</c:v>
                </c:pt>
                <c:pt idx="525">
                  <c:v>13.89</c:v>
                </c:pt>
                <c:pt idx="526">
                  <c:v>13.81</c:v>
                </c:pt>
                <c:pt idx="527">
                  <c:v>13.89</c:v>
                </c:pt>
                <c:pt idx="528">
                  <c:v>13.97</c:v>
                </c:pt>
                <c:pt idx="529">
                  <c:v>13.985000000000008</c:v>
                </c:pt>
                <c:pt idx="530">
                  <c:v>14</c:v>
                </c:pt>
                <c:pt idx="531">
                  <c:v>14.129999999999999</c:v>
                </c:pt>
                <c:pt idx="532">
                  <c:v>14.085000000000004</c:v>
                </c:pt>
                <c:pt idx="533">
                  <c:v>14.05</c:v>
                </c:pt>
                <c:pt idx="534">
                  <c:v>0</c:v>
                </c:pt>
                <c:pt idx="535">
                  <c:v>14.075000000000006</c:v>
                </c:pt>
                <c:pt idx="536">
                  <c:v>14.370000000000006</c:v>
                </c:pt>
                <c:pt idx="537">
                  <c:v>14.365000000000009</c:v>
                </c:pt>
                <c:pt idx="538">
                  <c:v>14.66</c:v>
                </c:pt>
                <c:pt idx="539">
                  <c:v>14.745000000000001</c:v>
                </c:pt>
                <c:pt idx="540">
                  <c:v>14.719999999999999</c:v>
                </c:pt>
                <c:pt idx="541">
                  <c:v>14.385000000000009</c:v>
                </c:pt>
                <c:pt idx="542">
                  <c:v>14.465000000000009</c:v>
                </c:pt>
                <c:pt idx="543">
                  <c:v>13.850000000000009</c:v>
                </c:pt>
                <c:pt idx="544">
                  <c:v>13.055000000000009</c:v>
                </c:pt>
                <c:pt idx="545">
                  <c:v>13.065000000000008</c:v>
                </c:pt>
                <c:pt idx="546">
                  <c:v>13.145</c:v>
                </c:pt>
                <c:pt idx="547">
                  <c:v>13.234999999999999</c:v>
                </c:pt>
                <c:pt idx="548">
                  <c:v>13.200000000000001</c:v>
                </c:pt>
                <c:pt idx="549">
                  <c:v>13.16</c:v>
                </c:pt>
                <c:pt idx="550">
                  <c:v>13.129999999999999</c:v>
                </c:pt>
                <c:pt idx="551">
                  <c:v>12.945</c:v>
                </c:pt>
                <c:pt idx="552">
                  <c:v>13.19</c:v>
                </c:pt>
                <c:pt idx="553">
                  <c:v>13.27</c:v>
                </c:pt>
                <c:pt idx="554">
                  <c:v>13.295</c:v>
                </c:pt>
                <c:pt idx="555">
                  <c:v>13.485000000000008</c:v>
                </c:pt>
                <c:pt idx="556">
                  <c:v>13.445</c:v>
                </c:pt>
                <c:pt idx="557">
                  <c:v>13.455000000000009</c:v>
                </c:pt>
                <c:pt idx="558">
                  <c:v>13.5</c:v>
                </c:pt>
                <c:pt idx="559">
                  <c:v>13.46</c:v>
                </c:pt>
                <c:pt idx="560">
                  <c:v>13.48</c:v>
                </c:pt>
                <c:pt idx="561">
                  <c:v>13.545</c:v>
                </c:pt>
                <c:pt idx="562">
                  <c:v>13.43</c:v>
                </c:pt>
                <c:pt idx="563">
                  <c:v>13.475000000000009</c:v>
                </c:pt>
                <c:pt idx="564">
                  <c:v>13.495000000000006</c:v>
                </c:pt>
                <c:pt idx="565">
                  <c:v>13.540000000000001</c:v>
                </c:pt>
                <c:pt idx="566">
                  <c:v>13.700000000000001</c:v>
                </c:pt>
                <c:pt idx="567">
                  <c:v>13.77</c:v>
                </c:pt>
                <c:pt idx="568">
                  <c:v>0</c:v>
                </c:pt>
                <c:pt idx="569">
                  <c:v>13.92</c:v>
                </c:pt>
                <c:pt idx="570">
                  <c:v>14.05</c:v>
                </c:pt>
                <c:pt idx="571">
                  <c:v>14.065000000000008</c:v>
                </c:pt>
                <c:pt idx="572">
                  <c:v>13.975000000000009</c:v>
                </c:pt>
                <c:pt idx="573">
                  <c:v>14.17</c:v>
                </c:pt>
                <c:pt idx="574">
                  <c:v>14.16</c:v>
                </c:pt>
                <c:pt idx="575">
                  <c:v>14.11</c:v>
                </c:pt>
                <c:pt idx="576">
                  <c:v>14.09</c:v>
                </c:pt>
                <c:pt idx="577">
                  <c:v>14.06</c:v>
                </c:pt>
                <c:pt idx="578">
                  <c:v>14.01</c:v>
                </c:pt>
                <c:pt idx="579">
                  <c:v>14.11</c:v>
                </c:pt>
                <c:pt idx="580">
                  <c:v>14.09</c:v>
                </c:pt>
                <c:pt idx="581">
                  <c:v>13.89</c:v>
                </c:pt>
                <c:pt idx="582">
                  <c:v>13.84</c:v>
                </c:pt>
                <c:pt idx="583">
                  <c:v>13.55</c:v>
                </c:pt>
                <c:pt idx="584">
                  <c:v>13.545</c:v>
                </c:pt>
                <c:pt idx="585">
                  <c:v>13.585000000000004</c:v>
                </c:pt>
                <c:pt idx="586">
                  <c:v>13.48</c:v>
                </c:pt>
                <c:pt idx="587">
                  <c:v>13.56</c:v>
                </c:pt>
                <c:pt idx="588">
                  <c:v>13.705</c:v>
                </c:pt>
                <c:pt idx="589">
                  <c:v>13.695</c:v>
                </c:pt>
                <c:pt idx="590">
                  <c:v>13.665000000000004</c:v>
                </c:pt>
                <c:pt idx="591">
                  <c:v>13.620000000000001</c:v>
                </c:pt>
                <c:pt idx="592">
                  <c:v>13.5</c:v>
                </c:pt>
                <c:pt idx="593">
                  <c:v>13.4</c:v>
                </c:pt>
                <c:pt idx="594">
                  <c:v>13.345000000000002</c:v>
                </c:pt>
                <c:pt idx="595">
                  <c:v>13.360000000000008</c:v>
                </c:pt>
                <c:pt idx="596">
                  <c:v>13.3</c:v>
                </c:pt>
                <c:pt idx="597">
                  <c:v>13.015000000000002</c:v>
                </c:pt>
                <c:pt idx="598">
                  <c:v>13.08</c:v>
                </c:pt>
                <c:pt idx="599">
                  <c:v>13.175000000000002</c:v>
                </c:pt>
                <c:pt idx="600">
                  <c:v>13.200000000000001</c:v>
                </c:pt>
                <c:pt idx="601">
                  <c:v>13.200000000000001</c:v>
                </c:pt>
                <c:pt idx="602">
                  <c:v>13.15</c:v>
                </c:pt>
                <c:pt idx="603">
                  <c:v>13.035</c:v>
                </c:pt>
                <c:pt idx="604">
                  <c:v>0</c:v>
                </c:pt>
                <c:pt idx="605">
                  <c:v>13.34</c:v>
                </c:pt>
                <c:pt idx="606">
                  <c:v>13.25</c:v>
                </c:pt>
                <c:pt idx="607">
                  <c:v>13.58</c:v>
                </c:pt>
                <c:pt idx="608">
                  <c:v>13.75</c:v>
                </c:pt>
                <c:pt idx="609">
                  <c:v>13.850000000000009</c:v>
                </c:pt>
                <c:pt idx="610">
                  <c:v>13.870000000000006</c:v>
                </c:pt>
                <c:pt idx="611">
                  <c:v>13.860000000000008</c:v>
                </c:pt>
                <c:pt idx="612">
                  <c:v>13.82</c:v>
                </c:pt>
                <c:pt idx="613">
                  <c:v>13.55</c:v>
                </c:pt>
                <c:pt idx="614">
                  <c:v>13.295</c:v>
                </c:pt>
                <c:pt idx="615">
                  <c:v>13.27</c:v>
                </c:pt>
                <c:pt idx="616">
                  <c:v>13.200000000000001</c:v>
                </c:pt>
                <c:pt idx="617">
                  <c:v>13.229999999999999</c:v>
                </c:pt>
                <c:pt idx="618">
                  <c:v>13.275</c:v>
                </c:pt>
                <c:pt idx="619">
                  <c:v>13.395000000000008</c:v>
                </c:pt>
                <c:pt idx="620">
                  <c:v>13.360000000000008</c:v>
                </c:pt>
                <c:pt idx="621">
                  <c:v>13.415000000000004</c:v>
                </c:pt>
                <c:pt idx="622">
                  <c:v>13.265000000000002</c:v>
                </c:pt>
                <c:pt idx="623">
                  <c:v>13.19</c:v>
                </c:pt>
                <c:pt idx="624">
                  <c:v>13.07</c:v>
                </c:pt>
                <c:pt idx="625">
                  <c:v>12.9</c:v>
                </c:pt>
                <c:pt idx="626">
                  <c:v>13.25</c:v>
                </c:pt>
                <c:pt idx="627">
                  <c:v>12.46</c:v>
                </c:pt>
                <c:pt idx="628">
                  <c:v>12.530000000000001</c:v>
                </c:pt>
                <c:pt idx="629">
                  <c:v>12.765000000000002</c:v>
                </c:pt>
                <c:pt idx="630">
                  <c:v>12.785</c:v>
                </c:pt>
                <c:pt idx="631">
                  <c:v>0</c:v>
                </c:pt>
                <c:pt idx="632">
                  <c:v>12.780000000000001</c:v>
                </c:pt>
                <c:pt idx="633">
                  <c:v>12.865000000000009</c:v>
                </c:pt>
                <c:pt idx="634">
                  <c:v>12.965000000000009</c:v>
                </c:pt>
                <c:pt idx="635">
                  <c:v>13.085000000000004</c:v>
                </c:pt>
                <c:pt idx="636">
                  <c:v>13.09</c:v>
                </c:pt>
                <c:pt idx="637">
                  <c:v>13.225</c:v>
                </c:pt>
                <c:pt idx="638">
                  <c:v>13.234999999999999</c:v>
                </c:pt>
                <c:pt idx="639">
                  <c:v>13.175000000000002</c:v>
                </c:pt>
                <c:pt idx="640">
                  <c:v>13.139999999999999</c:v>
                </c:pt>
                <c:pt idx="641">
                  <c:v>13.350000000000009</c:v>
                </c:pt>
                <c:pt idx="642">
                  <c:v>13.4</c:v>
                </c:pt>
                <c:pt idx="643">
                  <c:v>13.5</c:v>
                </c:pt>
                <c:pt idx="644">
                  <c:v>13.48</c:v>
                </c:pt>
                <c:pt idx="645">
                  <c:v>13.59</c:v>
                </c:pt>
                <c:pt idx="646">
                  <c:v>13.355000000000011</c:v>
                </c:pt>
                <c:pt idx="647">
                  <c:v>13.234999999999999</c:v>
                </c:pt>
                <c:pt idx="648">
                  <c:v>13.005000000000004</c:v>
                </c:pt>
                <c:pt idx="649">
                  <c:v>12.96</c:v>
                </c:pt>
                <c:pt idx="650">
                  <c:v>13.09</c:v>
                </c:pt>
                <c:pt idx="651">
                  <c:v>13.075000000000006</c:v>
                </c:pt>
                <c:pt idx="652">
                  <c:v>13.085000000000004</c:v>
                </c:pt>
                <c:pt idx="653">
                  <c:v>13.200000000000001</c:v>
                </c:pt>
                <c:pt idx="654">
                  <c:v>13.205</c:v>
                </c:pt>
                <c:pt idx="655">
                  <c:v>13.17</c:v>
                </c:pt>
                <c:pt idx="656">
                  <c:v>13.25</c:v>
                </c:pt>
                <c:pt idx="657">
                  <c:v>13.165000000000004</c:v>
                </c:pt>
                <c:pt idx="658">
                  <c:v>13.06</c:v>
                </c:pt>
                <c:pt idx="659">
                  <c:v>12.92</c:v>
                </c:pt>
                <c:pt idx="660">
                  <c:v>12.91</c:v>
                </c:pt>
                <c:pt idx="661">
                  <c:v>12.765000000000002</c:v>
                </c:pt>
                <c:pt idx="662">
                  <c:v>12.56</c:v>
                </c:pt>
                <c:pt idx="663">
                  <c:v>12.015000000000002</c:v>
                </c:pt>
                <c:pt idx="664">
                  <c:v>11.975000000000009</c:v>
                </c:pt>
                <c:pt idx="665">
                  <c:v>11.84</c:v>
                </c:pt>
                <c:pt idx="666">
                  <c:v>11.790000000000001</c:v>
                </c:pt>
                <c:pt idx="667">
                  <c:v>11.895000000000008</c:v>
                </c:pt>
                <c:pt idx="668">
                  <c:v>12.005000000000004</c:v>
                </c:pt>
                <c:pt idx="669">
                  <c:v>11.99</c:v>
                </c:pt>
                <c:pt idx="670">
                  <c:v>11.905000000000006</c:v>
                </c:pt>
                <c:pt idx="671">
                  <c:v>11.925000000000002</c:v>
                </c:pt>
                <c:pt idx="672">
                  <c:v>11.905000000000006</c:v>
                </c:pt>
                <c:pt idx="673">
                  <c:v>12.11</c:v>
                </c:pt>
                <c:pt idx="674">
                  <c:v>0</c:v>
                </c:pt>
                <c:pt idx="675">
                  <c:v>12.515000000000002</c:v>
                </c:pt>
                <c:pt idx="676">
                  <c:v>12.46</c:v>
                </c:pt>
                <c:pt idx="677">
                  <c:v>12.67</c:v>
                </c:pt>
                <c:pt idx="678">
                  <c:v>12.845000000000002</c:v>
                </c:pt>
                <c:pt idx="679">
                  <c:v>12.860000000000008</c:v>
                </c:pt>
                <c:pt idx="680">
                  <c:v>12.950000000000006</c:v>
                </c:pt>
                <c:pt idx="681">
                  <c:v>12.925000000000002</c:v>
                </c:pt>
                <c:pt idx="682">
                  <c:v>12.8</c:v>
                </c:pt>
                <c:pt idx="683">
                  <c:v>12.935</c:v>
                </c:pt>
                <c:pt idx="684">
                  <c:v>12.98</c:v>
                </c:pt>
                <c:pt idx="685">
                  <c:v>13.229999999999999</c:v>
                </c:pt>
                <c:pt idx="686">
                  <c:v>13.239999999999998</c:v>
                </c:pt>
                <c:pt idx="687">
                  <c:v>13.639999999999999</c:v>
                </c:pt>
                <c:pt idx="688">
                  <c:v>13.8</c:v>
                </c:pt>
                <c:pt idx="689">
                  <c:v>13.870000000000006</c:v>
                </c:pt>
                <c:pt idx="690">
                  <c:v>13.639999999999999</c:v>
                </c:pt>
                <c:pt idx="691">
                  <c:v>13.745000000000001</c:v>
                </c:pt>
                <c:pt idx="692">
                  <c:v>13.729999999999999</c:v>
                </c:pt>
                <c:pt idx="693">
                  <c:v>14</c:v>
                </c:pt>
                <c:pt idx="694">
                  <c:v>13.99</c:v>
                </c:pt>
                <c:pt idx="695">
                  <c:v>13.860000000000008</c:v>
                </c:pt>
                <c:pt idx="696">
                  <c:v>13.595000000000002</c:v>
                </c:pt>
                <c:pt idx="697">
                  <c:v>13.530000000000001</c:v>
                </c:pt>
                <c:pt idx="698">
                  <c:v>13.629999999999999</c:v>
                </c:pt>
                <c:pt idx="699">
                  <c:v>13.545</c:v>
                </c:pt>
                <c:pt idx="700">
                  <c:v>13.685</c:v>
                </c:pt>
                <c:pt idx="701">
                  <c:v>13.790000000000001</c:v>
                </c:pt>
                <c:pt idx="702">
                  <c:v>14.030000000000001</c:v>
                </c:pt>
                <c:pt idx="703">
                  <c:v>13.995000000000006</c:v>
                </c:pt>
                <c:pt idx="704">
                  <c:v>14.120000000000001</c:v>
                </c:pt>
                <c:pt idx="705">
                  <c:v>14.09</c:v>
                </c:pt>
                <c:pt idx="706">
                  <c:v>13.915000000000004</c:v>
                </c:pt>
                <c:pt idx="707">
                  <c:v>13.9</c:v>
                </c:pt>
                <c:pt idx="708">
                  <c:v>13.995000000000006</c:v>
                </c:pt>
                <c:pt idx="709">
                  <c:v>13.67</c:v>
                </c:pt>
                <c:pt idx="710">
                  <c:v>13.719999999999999</c:v>
                </c:pt>
                <c:pt idx="711">
                  <c:v>13.685</c:v>
                </c:pt>
                <c:pt idx="712">
                  <c:v>14.095000000000002</c:v>
                </c:pt>
                <c:pt idx="713">
                  <c:v>14.32</c:v>
                </c:pt>
                <c:pt idx="714">
                  <c:v>14.59</c:v>
                </c:pt>
                <c:pt idx="715">
                  <c:v>14.645</c:v>
                </c:pt>
                <c:pt idx="716">
                  <c:v>14.615</c:v>
                </c:pt>
                <c:pt idx="717">
                  <c:v>14.605</c:v>
                </c:pt>
                <c:pt idx="718">
                  <c:v>14.734999999999999</c:v>
                </c:pt>
                <c:pt idx="719">
                  <c:v>14.88</c:v>
                </c:pt>
                <c:pt idx="720">
                  <c:v>15.655000000000006</c:v>
                </c:pt>
                <c:pt idx="721">
                  <c:v>16.274999999999999</c:v>
                </c:pt>
                <c:pt idx="722">
                  <c:v>15.865000000000009</c:v>
                </c:pt>
                <c:pt idx="723">
                  <c:v>15.695</c:v>
                </c:pt>
                <c:pt idx="724">
                  <c:v>15.5</c:v>
                </c:pt>
                <c:pt idx="725">
                  <c:v>14.94</c:v>
                </c:pt>
                <c:pt idx="726">
                  <c:v>15.155000000000006</c:v>
                </c:pt>
                <c:pt idx="727">
                  <c:v>15.155000000000006</c:v>
                </c:pt>
                <c:pt idx="728">
                  <c:v>14.745000000000001</c:v>
                </c:pt>
                <c:pt idx="729">
                  <c:v>14.67</c:v>
                </c:pt>
                <c:pt idx="730">
                  <c:v>14.835000000000004</c:v>
                </c:pt>
                <c:pt idx="731">
                  <c:v>14.825000000000006</c:v>
                </c:pt>
                <c:pt idx="732">
                  <c:v>0</c:v>
                </c:pt>
                <c:pt idx="733">
                  <c:v>14.905000000000006</c:v>
                </c:pt>
                <c:pt idx="734">
                  <c:v>15.02</c:v>
                </c:pt>
                <c:pt idx="735">
                  <c:v>14.8</c:v>
                </c:pt>
                <c:pt idx="736">
                  <c:v>14.540000000000001</c:v>
                </c:pt>
                <c:pt idx="737">
                  <c:v>14.5</c:v>
                </c:pt>
                <c:pt idx="738">
                  <c:v>14.219999999999999</c:v>
                </c:pt>
                <c:pt idx="739">
                  <c:v>14.395000000000008</c:v>
                </c:pt>
                <c:pt idx="740">
                  <c:v>14.57</c:v>
                </c:pt>
                <c:pt idx="741">
                  <c:v>14.58</c:v>
                </c:pt>
                <c:pt idx="742">
                  <c:v>14.719999999999999</c:v>
                </c:pt>
                <c:pt idx="743">
                  <c:v>14.705</c:v>
                </c:pt>
                <c:pt idx="744">
                  <c:v>14.9</c:v>
                </c:pt>
                <c:pt idx="745">
                  <c:v>14.975000000000009</c:v>
                </c:pt>
                <c:pt idx="746">
                  <c:v>14.97</c:v>
                </c:pt>
                <c:pt idx="747">
                  <c:v>14.850000000000009</c:v>
                </c:pt>
                <c:pt idx="748">
                  <c:v>14.350000000000009</c:v>
                </c:pt>
                <c:pt idx="749">
                  <c:v>14.120000000000001</c:v>
                </c:pt>
                <c:pt idx="750">
                  <c:v>14.280000000000001</c:v>
                </c:pt>
                <c:pt idx="751">
                  <c:v>14.290000000000001</c:v>
                </c:pt>
                <c:pt idx="752">
                  <c:v>14.450000000000006</c:v>
                </c:pt>
                <c:pt idx="753">
                  <c:v>14.58</c:v>
                </c:pt>
                <c:pt idx="754">
                  <c:v>14.719999999999999</c:v>
                </c:pt>
                <c:pt idx="755">
                  <c:v>0</c:v>
                </c:pt>
                <c:pt idx="756">
                  <c:v>14.9</c:v>
                </c:pt>
                <c:pt idx="757">
                  <c:v>14.905000000000006</c:v>
                </c:pt>
                <c:pt idx="758">
                  <c:v>14.99</c:v>
                </c:pt>
                <c:pt idx="759">
                  <c:v>15.08</c:v>
                </c:pt>
                <c:pt idx="760">
                  <c:v>0</c:v>
                </c:pt>
                <c:pt idx="761">
                  <c:v>15.415000000000004</c:v>
                </c:pt>
                <c:pt idx="762">
                  <c:v>15.535</c:v>
                </c:pt>
                <c:pt idx="763">
                  <c:v>15.57</c:v>
                </c:pt>
                <c:pt idx="764">
                  <c:v>15.48</c:v>
                </c:pt>
                <c:pt idx="765">
                  <c:v>15.850000000000009</c:v>
                </c:pt>
                <c:pt idx="766">
                  <c:v>16.27</c:v>
                </c:pt>
                <c:pt idx="767">
                  <c:v>16.355</c:v>
                </c:pt>
                <c:pt idx="768">
                  <c:v>16.414999999999999</c:v>
                </c:pt>
                <c:pt idx="769">
                  <c:v>16.715</c:v>
                </c:pt>
                <c:pt idx="770">
                  <c:v>16.64</c:v>
                </c:pt>
                <c:pt idx="771">
                  <c:v>16.25</c:v>
                </c:pt>
                <c:pt idx="772">
                  <c:v>16.175000000000001</c:v>
                </c:pt>
                <c:pt idx="773">
                  <c:v>16.420000000000002</c:v>
                </c:pt>
                <c:pt idx="774">
                  <c:v>16.420000000000002</c:v>
                </c:pt>
                <c:pt idx="775">
                  <c:v>16.295000000000002</c:v>
                </c:pt>
                <c:pt idx="776">
                  <c:v>16.25</c:v>
                </c:pt>
                <c:pt idx="777">
                  <c:v>16.524999999999999</c:v>
                </c:pt>
                <c:pt idx="778">
                  <c:v>16.68</c:v>
                </c:pt>
                <c:pt idx="779">
                  <c:v>16.805</c:v>
                </c:pt>
                <c:pt idx="780">
                  <c:v>16.904999999999987</c:v>
                </c:pt>
                <c:pt idx="781">
                  <c:v>16.959999999999987</c:v>
                </c:pt>
                <c:pt idx="782">
                  <c:v>17.09</c:v>
                </c:pt>
                <c:pt idx="783">
                  <c:v>17.344999999999999</c:v>
                </c:pt>
                <c:pt idx="784">
                  <c:v>16.974999999999987</c:v>
                </c:pt>
                <c:pt idx="785">
                  <c:v>16.784999999999989</c:v>
                </c:pt>
                <c:pt idx="786">
                  <c:v>16.7</c:v>
                </c:pt>
                <c:pt idx="787">
                  <c:v>16.899999999999999</c:v>
                </c:pt>
                <c:pt idx="788">
                  <c:v>17.234999999999999</c:v>
                </c:pt>
                <c:pt idx="789">
                  <c:v>17.594999999999999</c:v>
                </c:pt>
                <c:pt idx="790">
                  <c:v>17.65000000000002</c:v>
                </c:pt>
                <c:pt idx="791">
                  <c:v>17.420000000000002</c:v>
                </c:pt>
                <c:pt idx="792">
                  <c:v>17.52</c:v>
                </c:pt>
                <c:pt idx="793">
                  <c:v>17.52</c:v>
                </c:pt>
                <c:pt idx="794">
                  <c:v>17.52</c:v>
                </c:pt>
                <c:pt idx="795">
                  <c:v>17.600000000000001</c:v>
                </c:pt>
                <c:pt idx="796">
                  <c:v>17.87</c:v>
                </c:pt>
                <c:pt idx="797">
                  <c:v>18.074999999999999</c:v>
                </c:pt>
                <c:pt idx="798">
                  <c:v>18.195</c:v>
                </c:pt>
                <c:pt idx="799">
                  <c:v>18.184999999999999</c:v>
                </c:pt>
                <c:pt idx="800">
                  <c:v>18.865000000000002</c:v>
                </c:pt>
                <c:pt idx="801">
                  <c:v>19.490000000000002</c:v>
                </c:pt>
                <c:pt idx="802">
                  <c:v>19.844999999999999</c:v>
                </c:pt>
                <c:pt idx="803">
                  <c:v>19.924999999999986</c:v>
                </c:pt>
                <c:pt idx="804">
                  <c:v>20.740000000000002</c:v>
                </c:pt>
                <c:pt idx="805">
                  <c:v>20.68</c:v>
                </c:pt>
                <c:pt idx="806">
                  <c:v>20.97</c:v>
                </c:pt>
                <c:pt idx="807">
                  <c:v>21.324999999999999</c:v>
                </c:pt>
                <c:pt idx="808">
                  <c:v>20.835000000000001</c:v>
                </c:pt>
                <c:pt idx="809">
                  <c:v>20.494999999999987</c:v>
                </c:pt>
                <c:pt idx="810">
                  <c:v>20.404999999999987</c:v>
                </c:pt>
                <c:pt idx="811">
                  <c:v>20.279999999999987</c:v>
                </c:pt>
                <c:pt idx="812">
                  <c:v>20.979999999999986</c:v>
                </c:pt>
                <c:pt idx="813">
                  <c:v>20.974999999999987</c:v>
                </c:pt>
                <c:pt idx="814">
                  <c:v>21.439999999999987</c:v>
                </c:pt>
                <c:pt idx="815">
                  <c:v>20.51</c:v>
                </c:pt>
                <c:pt idx="816">
                  <c:v>20.170000000000005</c:v>
                </c:pt>
                <c:pt idx="817">
                  <c:v>18.43</c:v>
                </c:pt>
                <c:pt idx="818">
                  <c:v>0</c:v>
                </c:pt>
                <c:pt idx="819">
                  <c:v>17.275000000000002</c:v>
                </c:pt>
                <c:pt idx="820">
                  <c:v>18.02</c:v>
                </c:pt>
                <c:pt idx="821">
                  <c:v>18.494999999999987</c:v>
                </c:pt>
                <c:pt idx="822">
                  <c:v>18.684999999999999</c:v>
                </c:pt>
                <c:pt idx="823">
                  <c:v>18.59</c:v>
                </c:pt>
                <c:pt idx="824">
                  <c:v>18.22</c:v>
                </c:pt>
                <c:pt idx="825">
                  <c:v>17.420000000000002</c:v>
                </c:pt>
                <c:pt idx="826">
                  <c:v>17.525000000000002</c:v>
                </c:pt>
                <c:pt idx="827">
                  <c:v>17.594999999999999</c:v>
                </c:pt>
                <c:pt idx="828">
                  <c:v>17.87</c:v>
                </c:pt>
                <c:pt idx="829">
                  <c:v>18.284999999999989</c:v>
                </c:pt>
                <c:pt idx="830">
                  <c:v>18.240000000000002</c:v>
                </c:pt>
                <c:pt idx="831">
                  <c:v>18.424999999999986</c:v>
                </c:pt>
                <c:pt idx="832">
                  <c:v>18.439999999999987</c:v>
                </c:pt>
                <c:pt idx="833">
                  <c:v>18.164999999999999</c:v>
                </c:pt>
                <c:pt idx="834">
                  <c:v>17.91</c:v>
                </c:pt>
                <c:pt idx="835">
                  <c:v>18.07</c:v>
                </c:pt>
                <c:pt idx="836">
                  <c:v>18.55</c:v>
                </c:pt>
                <c:pt idx="837">
                  <c:v>18.77</c:v>
                </c:pt>
                <c:pt idx="838">
                  <c:v>18.479999999999986</c:v>
                </c:pt>
                <c:pt idx="839">
                  <c:v>17.974999999999987</c:v>
                </c:pt>
                <c:pt idx="840">
                  <c:v>17.955000000000002</c:v>
                </c:pt>
                <c:pt idx="841">
                  <c:v>17.850000000000001</c:v>
                </c:pt>
                <c:pt idx="842">
                  <c:v>17.22</c:v>
                </c:pt>
                <c:pt idx="843">
                  <c:v>16.899999999999999</c:v>
                </c:pt>
                <c:pt idx="844">
                  <c:v>17.130000000000017</c:v>
                </c:pt>
                <c:pt idx="845">
                  <c:v>17.035</c:v>
                </c:pt>
                <c:pt idx="846">
                  <c:v>16.87</c:v>
                </c:pt>
                <c:pt idx="847">
                  <c:v>17.12</c:v>
                </c:pt>
                <c:pt idx="848">
                  <c:v>16.584999999999987</c:v>
                </c:pt>
                <c:pt idx="849">
                  <c:v>16.89</c:v>
                </c:pt>
                <c:pt idx="850">
                  <c:v>17.07</c:v>
                </c:pt>
                <c:pt idx="851">
                  <c:v>16.979999999999986</c:v>
                </c:pt>
                <c:pt idx="852">
                  <c:v>17.02</c:v>
                </c:pt>
                <c:pt idx="853">
                  <c:v>17.135000000000005</c:v>
                </c:pt>
                <c:pt idx="854">
                  <c:v>17.37</c:v>
                </c:pt>
                <c:pt idx="855">
                  <c:v>17.324999999999999</c:v>
                </c:pt>
                <c:pt idx="856">
                  <c:v>16.95</c:v>
                </c:pt>
                <c:pt idx="857">
                  <c:v>17.04</c:v>
                </c:pt>
                <c:pt idx="858">
                  <c:v>17.110000000000017</c:v>
                </c:pt>
                <c:pt idx="859">
                  <c:v>17.295000000000002</c:v>
                </c:pt>
                <c:pt idx="860">
                  <c:v>17.754999999999999</c:v>
                </c:pt>
                <c:pt idx="861">
                  <c:v>18.16</c:v>
                </c:pt>
                <c:pt idx="862">
                  <c:v>18.240000000000002</c:v>
                </c:pt>
                <c:pt idx="863">
                  <c:v>18.34</c:v>
                </c:pt>
                <c:pt idx="864">
                  <c:v>0</c:v>
                </c:pt>
                <c:pt idx="865">
                  <c:v>18.375</c:v>
                </c:pt>
                <c:pt idx="866">
                  <c:v>17.68</c:v>
                </c:pt>
                <c:pt idx="867">
                  <c:v>17.600000000000001</c:v>
                </c:pt>
                <c:pt idx="868">
                  <c:v>16.959999999999987</c:v>
                </c:pt>
                <c:pt idx="869">
                  <c:v>17.045000000000002</c:v>
                </c:pt>
                <c:pt idx="870">
                  <c:v>16.959999999999987</c:v>
                </c:pt>
                <c:pt idx="871">
                  <c:v>16.95</c:v>
                </c:pt>
                <c:pt idx="872">
                  <c:v>17.224999999999987</c:v>
                </c:pt>
                <c:pt idx="873">
                  <c:v>17.580000000000002</c:v>
                </c:pt>
                <c:pt idx="874">
                  <c:v>17.670000000000005</c:v>
                </c:pt>
                <c:pt idx="875">
                  <c:v>17.21</c:v>
                </c:pt>
                <c:pt idx="876">
                  <c:v>16.939999999999987</c:v>
                </c:pt>
                <c:pt idx="877">
                  <c:v>16.924999999999986</c:v>
                </c:pt>
                <c:pt idx="878">
                  <c:v>16.62</c:v>
                </c:pt>
                <c:pt idx="879">
                  <c:v>17.47</c:v>
                </c:pt>
                <c:pt idx="880">
                  <c:v>17.41</c:v>
                </c:pt>
                <c:pt idx="881">
                  <c:v>17.510000000000005</c:v>
                </c:pt>
                <c:pt idx="882">
                  <c:v>17.75</c:v>
                </c:pt>
                <c:pt idx="883">
                  <c:v>17.645</c:v>
                </c:pt>
                <c:pt idx="884">
                  <c:v>17.52</c:v>
                </c:pt>
                <c:pt idx="885">
                  <c:v>16.95</c:v>
                </c:pt>
                <c:pt idx="886">
                  <c:v>16.809999999999999</c:v>
                </c:pt>
                <c:pt idx="887">
                  <c:v>17.439999999999987</c:v>
                </c:pt>
                <c:pt idx="888">
                  <c:v>17.66</c:v>
                </c:pt>
                <c:pt idx="889">
                  <c:v>17.88</c:v>
                </c:pt>
                <c:pt idx="890">
                  <c:v>18.309999999999999</c:v>
                </c:pt>
                <c:pt idx="891">
                  <c:v>18.490000000000002</c:v>
                </c:pt>
                <c:pt idx="892">
                  <c:v>18.584999999999987</c:v>
                </c:pt>
                <c:pt idx="893">
                  <c:v>0</c:v>
                </c:pt>
                <c:pt idx="894">
                  <c:v>18.36</c:v>
                </c:pt>
                <c:pt idx="895">
                  <c:v>18.045000000000002</c:v>
                </c:pt>
                <c:pt idx="896">
                  <c:v>18.234999999999999</c:v>
                </c:pt>
                <c:pt idx="897">
                  <c:v>18.424999999999986</c:v>
                </c:pt>
                <c:pt idx="898">
                  <c:v>18.979999999999986</c:v>
                </c:pt>
                <c:pt idx="899">
                  <c:v>19.309999999999999</c:v>
                </c:pt>
                <c:pt idx="900">
                  <c:v>19.55</c:v>
                </c:pt>
                <c:pt idx="901">
                  <c:v>19.184999999999999</c:v>
                </c:pt>
                <c:pt idx="902">
                  <c:v>19.215</c:v>
                </c:pt>
                <c:pt idx="903">
                  <c:v>18.690000000000001</c:v>
                </c:pt>
                <c:pt idx="904">
                  <c:v>18.535</c:v>
                </c:pt>
                <c:pt idx="905">
                  <c:v>18.760000000000002</c:v>
                </c:pt>
                <c:pt idx="906">
                  <c:v>18.055</c:v>
                </c:pt>
                <c:pt idx="907">
                  <c:v>17.670000000000005</c:v>
                </c:pt>
                <c:pt idx="908">
                  <c:v>17.68</c:v>
                </c:pt>
                <c:pt idx="909">
                  <c:v>17.54</c:v>
                </c:pt>
                <c:pt idx="910">
                  <c:v>17.66</c:v>
                </c:pt>
                <c:pt idx="911">
                  <c:v>17.635000000000005</c:v>
                </c:pt>
                <c:pt idx="912">
                  <c:v>17.95</c:v>
                </c:pt>
                <c:pt idx="913">
                  <c:v>17.805</c:v>
                </c:pt>
                <c:pt idx="914">
                  <c:v>17.65000000000002</c:v>
                </c:pt>
                <c:pt idx="915">
                  <c:v>17.03</c:v>
                </c:pt>
                <c:pt idx="916">
                  <c:v>16.77</c:v>
                </c:pt>
                <c:pt idx="917">
                  <c:v>16.695</c:v>
                </c:pt>
                <c:pt idx="918">
                  <c:v>16.240000000000002</c:v>
                </c:pt>
                <c:pt idx="919">
                  <c:v>15.435</c:v>
                </c:pt>
                <c:pt idx="920">
                  <c:v>14.825000000000006</c:v>
                </c:pt>
                <c:pt idx="921">
                  <c:v>14.93</c:v>
                </c:pt>
                <c:pt idx="922">
                  <c:v>15.1</c:v>
                </c:pt>
                <c:pt idx="923">
                  <c:v>14.19</c:v>
                </c:pt>
                <c:pt idx="924">
                  <c:v>13.335000000000004</c:v>
                </c:pt>
                <c:pt idx="925">
                  <c:v>13.335000000000004</c:v>
                </c:pt>
                <c:pt idx="926">
                  <c:v>13.4</c:v>
                </c:pt>
                <c:pt idx="927">
                  <c:v>13.875000000000009</c:v>
                </c:pt>
                <c:pt idx="928">
                  <c:v>13.935</c:v>
                </c:pt>
                <c:pt idx="929">
                  <c:v>13.56</c:v>
                </c:pt>
                <c:pt idx="930">
                  <c:v>13.725</c:v>
                </c:pt>
                <c:pt idx="931">
                  <c:v>13.850000000000009</c:v>
                </c:pt>
                <c:pt idx="932">
                  <c:v>14.030000000000001</c:v>
                </c:pt>
                <c:pt idx="933">
                  <c:v>13.89</c:v>
                </c:pt>
                <c:pt idx="934">
                  <c:v>0</c:v>
                </c:pt>
                <c:pt idx="935">
                  <c:v>13.9</c:v>
                </c:pt>
                <c:pt idx="936">
                  <c:v>13.225</c:v>
                </c:pt>
                <c:pt idx="937">
                  <c:v>13.265000000000002</c:v>
                </c:pt>
                <c:pt idx="938">
                  <c:v>13.19</c:v>
                </c:pt>
                <c:pt idx="939">
                  <c:v>12.795</c:v>
                </c:pt>
                <c:pt idx="940">
                  <c:v>12.255000000000004</c:v>
                </c:pt>
                <c:pt idx="941">
                  <c:v>11.67</c:v>
                </c:pt>
                <c:pt idx="942">
                  <c:v>11.035</c:v>
                </c:pt>
                <c:pt idx="943">
                  <c:v>10.99</c:v>
                </c:pt>
                <c:pt idx="944">
                  <c:v>11.25</c:v>
                </c:pt>
                <c:pt idx="945">
                  <c:v>11.234999999999999</c:v>
                </c:pt>
                <c:pt idx="946">
                  <c:v>12.17</c:v>
                </c:pt>
                <c:pt idx="947">
                  <c:v>13.065000000000008</c:v>
                </c:pt>
                <c:pt idx="948">
                  <c:v>12.734999999999999</c:v>
                </c:pt>
                <c:pt idx="949">
                  <c:v>13.675000000000002</c:v>
                </c:pt>
                <c:pt idx="950">
                  <c:v>13.75</c:v>
                </c:pt>
                <c:pt idx="951">
                  <c:v>13.729999999999999</c:v>
                </c:pt>
                <c:pt idx="952">
                  <c:v>13.88</c:v>
                </c:pt>
                <c:pt idx="953">
                  <c:v>13.739999999999998</c:v>
                </c:pt>
                <c:pt idx="954">
                  <c:v>13.46</c:v>
                </c:pt>
                <c:pt idx="955">
                  <c:v>13.285</c:v>
                </c:pt>
                <c:pt idx="956">
                  <c:v>13.08</c:v>
                </c:pt>
                <c:pt idx="957">
                  <c:v>12.66</c:v>
                </c:pt>
                <c:pt idx="958">
                  <c:v>11.790000000000001</c:v>
                </c:pt>
                <c:pt idx="959">
                  <c:v>11.555000000000009</c:v>
                </c:pt>
                <c:pt idx="960">
                  <c:v>11.9</c:v>
                </c:pt>
                <c:pt idx="961">
                  <c:v>12.129999999999999</c:v>
                </c:pt>
                <c:pt idx="962">
                  <c:v>12.195</c:v>
                </c:pt>
                <c:pt idx="963">
                  <c:v>12.355000000000011</c:v>
                </c:pt>
                <c:pt idx="964">
                  <c:v>10.91</c:v>
                </c:pt>
                <c:pt idx="965">
                  <c:v>11.195</c:v>
                </c:pt>
                <c:pt idx="966">
                  <c:v>11.129999999999999</c:v>
                </c:pt>
                <c:pt idx="967">
                  <c:v>10.365000000000009</c:v>
                </c:pt>
                <c:pt idx="968">
                  <c:v>9.93</c:v>
                </c:pt>
                <c:pt idx="969">
                  <c:v>9.9150000000000027</c:v>
                </c:pt>
                <c:pt idx="970">
                  <c:v>10.18</c:v>
                </c:pt>
                <c:pt idx="971">
                  <c:v>10.17</c:v>
                </c:pt>
                <c:pt idx="972">
                  <c:v>9.89</c:v>
                </c:pt>
                <c:pt idx="973">
                  <c:v>9.8000000000000007</c:v>
                </c:pt>
                <c:pt idx="974">
                  <c:v>9.5450000000000017</c:v>
                </c:pt>
                <c:pt idx="975">
                  <c:v>9.2950000000000017</c:v>
                </c:pt>
                <c:pt idx="976">
                  <c:v>10.175000000000002</c:v>
                </c:pt>
                <c:pt idx="977">
                  <c:v>10.645</c:v>
                </c:pt>
                <c:pt idx="978">
                  <c:v>9.9650000000000105</c:v>
                </c:pt>
                <c:pt idx="979">
                  <c:v>10.26</c:v>
                </c:pt>
                <c:pt idx="980">
                  <c:v>10.540000000000001</c:v>
                </c:pt>
                <c:pt idx="981">
                  <c:v>10.6</c:v>
                </c:pt>
                <c:pt idx="982">
                  <c:v>10.8</c:v>
                </c:pt>
                <c:pt idx="983">
                  <c:v>10.295</c:v>
                </c:pt>
                <c:pt idx="984">
                  <c:v>10.535</c:v>
                </c:pt>
                <c:pt idx="985">
                  <c:v>10.225</c:v>
                </c:pt>
                <c:pt idx="986">
                  <c:v>9.8700000000000028</c:v>
                </c:pt>
                <c:pt idx="987">
                  <c:v>9.51</c:v>
                </c:pt>
                <c:pt idx="988">
                  <c:v>9.7000000000000011</c:v>
                </c:pt>
                <c:pt idx="989">
                  <c:v>9.6650000000000027</c:v>
                </c:pt>
                <c:pt idx="990">
                  <c:v>9.7399999999999984</c:v>
                </c:pt>
                <c:pt idx="991">
                  <c:v>9.8500000000000068</c:v>
                </c:pt>
                <c:pt idx="992">
                  <c:v>9.455000000000009</c:v>
                </c:pt>
                <c:pt idx="993">
                  <c:v>9.66</c:v>
                </c:pt>
                <c:pt idx="994">
                  <c:v>10.68</c:v>
                </c:pt>
                <c:pt idx="995">
                  <c:v>10.575000000000006</c:v>
                </c:pt>
                <c:pt idx="996">
                  <c:v>10.455000000000009</c:v>
                </c:pt>
                <c:pt idx="997">
                  <c:v>0</c:v>
                </c:pt>
                <c:pt idx="998">
                  <c:v>10.34</c:v>
                </c:pt>
                <c:pt idx="999">
                  <c:v>10.32</c:v>
                </c:pt>
                <c:pt idx="1000">
                  <c:v>9.75</c:v>
                </c:pt>
                <c:pt idx="1001">
                  <c:v>9.75</c:v>
                </c:pt>
                <c:pt idx="1002">
                  <c:v>9.7200000000000024</c:v>
                </c:pt>
                <c:pt idx="1003">
                  <c:v>9.56</c:v>
                </c:pt>
                <c:pt idx="1004">
                  <c:v>10.4</c:v>
                </c:pt>
                <c:pt idx="1005">
                  <c:v>10.09</c:v>
                </c:pt>
                <c:pt idx="1006">
                  <c:v>10.28</c:v>
                </c:pt>
                <c:pt idx="1007">
                  <c:v>10.540000000000001</c:v>
                </c:pt>
                <c:pt idx="1008">
                  <c:v>10.41</c:v>
                </c:pt>
                <c:pt idx="1009">
                  <c:v>10.729999999999999</c:v>
                </c:pt>
                <c:pt idx="1010">
                  <c:v>11.34</c:v>
                </c:pt>
                <c:pt idx="1011">
                  <c:v>11.615</c:v>
                </c:pt>
                <c:pt idx="1012">
                  <c:v>11.48</c:v>
                </c:pt>
                <c:pt idx="1013">
                  <c:v>11.025</c:v>
                </c:pt>
                <c:pt idx="1014">
                  <c:v>11.09</c:v>
                </c:pt>
                <c:pt idx="1015">
                  <c:v>10.870000000000006</c:v>
                </c:pt>
                <c:pt idx="1016">
                  <c:v>10.450000000000006</c:v>
                </c:pt>
                <c:pt idx="1017">
                  <c:v>0</c:v>
                </c:pt>
                <c:pt idx="1018">
                  <c:v>10.745000000000001</c:v>
                </c:pt>
                <c:pt idx="1019">
                  <c:v>11.275</c:v>
                </c:pt>
                <c:pt idx="1020">
                  <c:v>11.145</c:v>
                </c:pt>
                <c:pt idx="1021">
                  <c:v>11.425000000000002</c:v>
                </c:pt>
                <c:pt idx="1022">
                  <c:v>0</c:v>
                </c:pt>
                <c:pt idx="1023">
                  <c:v>11.6</c:v>
                </c:pt>
                <c:pt idx="1024">
                  <c:v>11.77</c:v>
                </c:pt>
                <c:pt idx="1025">
                  <c:v>11.55</c:v>
                </c:pt>
                <c:pt idx="1026">
                  <c:v>11.605</c:v>
                </c:pt>
                <c:pt idx="1027">
                  <c:v>11.350000000000009</c:v>
                </c:pt>
                <c:pt idx="1028">
                  <c:v>11.629999999999999</c:v>
                </c:pt>
                <c:pt idx="1029">
                  <c:v>11.3</c:v>
                </c:pt>
                <c:pt idx="1030">
                  <c:v>10.845000000000002</c:v>
                </c:pt>
                <c:pt idx="1031">
                  <c:v>10.89</c:v>
                </c:pt>
                <c:pt idx="1032">
                  <c:v>10.675000000000002</c:v>
                </c:pt>
                <c:pt idx="1033">
                  <c:v>11.305000000000009</c:v>
                </c:pt>
                <c:pt idx="1034">
                  <c:v>11.215</c:v>
                </c:pt>
                <c:pt idx="1035">
                  <c:v>11.405000000000006</c:v>
                </c:pt>
                <c:pt idx="1036">
                  <c:v>11.505000000000004</c:v>
                </c:pt>
                <c:pt idx="1037">
                  <c:v>11.485000000000008</c:v>
                </c:pt>
                <c:pt idx="1038">
                  <c:v>12.075000000000006</c:v>
                </c:pt>
                <c:pt idx="1039">
                  <c:v>12.285</c:v>
                </c:pt>
                <c:pt idx="1040">
                  <c:v>12.219999999999999</c:v>
                </c:pt>
                <c:pt idx="1041">
                  <c:v>12.165000000000004</c:v>
                </c:pt>
                <c:pt idx="1042">
                  <c:v>12.450000000000006</c:v>
                </c:pt>
                <c:pt idx="1043">
                  <c:v>12.66</c:v>
                </c:pt>
                <c:pt idx="1044">
                  <c:v>12.655000000000006</c:v>
                </c:pt>
                <c:pt idx="1045">
                  <c:v>12.47</c:v>
                </c:pt>
                <c:pt idx="1046">
                  <c:v>12.59</c:v>
                </c:pt>
                <c:pt idx="1047">
                  <c:v>12.92</c:v>
                </c:pt>
                <c:pt idx="1048">
                  <c:v>13.18</c:v>
                </c:pt>
                <c:pt idx="1049">
                  <c:v>13.115</c:v>
                </c:pt>
                <c:pt idx="1050">
                  <c:v>13.215</c:v>
                </c:pt>
                <c:pt idx="1051">
                  <c:v>13.67</c:v>
                </c:pt>
                <c:pt idx="1052">
                  <c:v>13.719999999999999</c:v>
                </c:pt>
                <c:pt idx="1053">
                  <c:v>13.685</c:v>
                </c:pt>
                <c:pt idx="1054">
                  <c:v>14.200000000000001</c:v>
                </c:pt>
                <c:pt idx="1055">
                  <c:v>14.370000000000006</c:v>
                </c:pt>
                <c:pt idx="1056">
                  <c:v>14.370000000000006</c:v>
                </c:pt>
                <c:pt idx="1057">
                  <c:v>14.58</c:v>
                </c:pt>
                <c:pt idx="1058">
                  <c:v>14.6</c:v>
                </c:pt>
                <c:pt idx="1059">
                  <c:v>14.575000000000006</c:v>
                </c:pt>
                <c:pt idx="1060">
                  <c:v>14.120000000000001</c:v>
                </c:pt>
                <c:pt idx="1061">
                  <c:v>13.719999999999999</c:v>
                </c:pt>
                <c:pt idx="1062">
                  <c:v>13.335000000000004</c:v>
                </c:pt>
                <c:pt idx="1063">
                  <c:v>13.375000000000009</c:v>
                </c:pt>
                <c:pt idx="1064">
                  <c:v>12.950000000000006</c:v>
                </c:pt>
                <c:pt idx="1065">
                  <c:v>13.15</c:v>
                </c:pt>
                <c:pt idx="1066">
                  <c:v>13.31</c:v>
                </c:pt>
                <c:pt idx="1067">
                  <c:v>13.52</c:v>
                </c:pt>
                <c:pt idx="1068">
                  <c:v>13.385000000000009</c:v>
                </c:pt>
                <c:pt idx="1069">
                  <c:v>12.99</c:v>
                </c:pt>
                <c:pt idx="1070">
                  <c:v>12.875000000000009</c:v>
                </c:pt>
                <c:pt idx="1071">
                  <c:v>13.08</c:v>
                </c:pt>
                <c:pt idx="1072">
                  <c:v>13.285</c:v>
                </c:pt>
                <c:pt idx="1073">
                  <c:v>13.200000000000001</c:v>
                </c:pt>
                <c:pt idx="1074">
                  <c:v>12.99</c:v>
                </c:pt>
                <c:pt idx="1075">
                  <c:v>13</c:v>
                </c:pt>
                <c:pt idx="1076">
                  <c:v>13.685</c:v>
                </c:pt>
                <c:pt idx="1077">
                  <c:v>13.860000000000008</c:v>
                </c:pt>
                <c:pt idx="1078">
                  <c:v>13.885000000000009</c:v>
                </c:pt>
                <c:pt idx="1079">
                  <c:v>13.739999999999998</c:v>
                </c:pt>
                <c:pt idx="1080">
                  <c:v>13.615</c:v>
                </c:pt>
                <c:pt idx="1081">
                  <c:v>13.745000000000001</c:v>
                </c:pt>
                <c:pt idx="1082">
                  <c:v>13.575000000000006</c:v>
                </c:pt>
                <c:pt idx="1083">
                  <c:v>13.350000000000009</c:v>
                </c:pt>
                <c:pt idx="1084">
                  <c:v>13.26</c:v>
                </c:pt>
                <c:pt idx="1085">
                  <c:v>13.17</c:v>
                </c:pt>
                <c:pt idx="1086">
                  <c:v>13.155000000000006</c:v>
                </c:pt>
                <c:pt idx="1087">
                  <c:v>12.995000000000006</c:v>
                </c:pt>
                <c:pt idx="1088">
                  <c:v>12.8</c:v>
                </c:pt>
                <c:pt idx="1089">
                  <c:v>12.335000000000004</c:v>
                </c:pt>
                <c:pt idx="1090">
                  <c:v>12.47</c:v>
                </c:pt>
                <c:pt idx="1091">
                  <c:v>12.395000000000008</c:v>
                </c:pt>
                <c:pt idx="1092">
                  <c:v>12.33</c:v>
                </c:pt>
                <c:pt idx="1093">
                  <c:v>12.870000000000006</c:v>
                </c:pt>
                <c:pt idx="1094">
                  <c:v>12.795</c:v>
                </c:pt>
                <c:pt idx="1095">
                  <c:v>12.92</c:v>
                </c:pt>
                <c:pt idx="1096">
                  <c:v>12.8</c:v>
                </c:pt>
                <c:pt idx="1097">
                  <c:v>12.25</c:v>
                </c:pt>
                <c:pt idx="1098">
                  <c:v>12.165000000000004</c:v>
                </c:pt>
                <c:pt idx="1099">
                  <c:v>12.234999999999999</c:v>
                </c:pt>
                <c:pt idx="1100">
                  <c:v>12.33</c:v>
                </c:pt>
                <c:pt idx="1101">
                  <c:v>12.860000000000008</c:v>
                </c:pt>
                <c:pt idx="1102">
                  <c:v>12.94</c:v>
                </c:pt>
                <c:pt idx="1103">
                  <c:v>13.239999999999998</c:v>
                </c:pt>
                <c:pt idx="1104">
                  <c:v>12.950000000000006</c:v>
                </c:pt>
                <c:pt idx="1105">
                  <c:v>12.81</c:v>
                </c:pt>
                <c:pt idx="1106">
                  <c:v>12.780000000000001</c:v>
                </c:pt>
                <c:pt idx="1107">
                  <c:v>12.620000000000001</c:v>
                </c:pt>
                <c:pt idx="1108">
                  <c:v>13.155000000000006</c:v>
                </c:pt>
                <c:pt idx="1109">
                  <c:v>13.615</c:v>
                </c:pt>
                <c:pt idx="1110">
                  <c:v>13.835000000000004</c:v>
                </c:pt>
                <c:pt idx="1111">
                  <c:v>14.15</c:v>
                </c:pt>
                <c:pt idx="1112">
                  <c:v>14.065000000000008</c:v>
                </c:pt>
                <c:pt idx="1113">
                  <c:v>14.035</c:v>
                </c:pt>
                <c:pt idx="1114">
                  <c:v>14.34</c:v>
                </c:pt>
                <c:pt idx="1115">
                  <c:v>14.370000000000006</c:v>
                </c:pt>
                <c:pt idx="1116">
                  <c:v>14.09</c:v>
                </c:pt>
                <c:pt idx="1117">
                  <c:v>14.19</c:v>
                </c:pt>
                <c:pt idx="1118">
                  <c:v>14.08</c:v>
                </c:pt>
                <c:pt idx="1119">
                  <c:v>14.295</c:v>
                </c:pt>
                <c:pt idx="1120">
                  <c:v>14.39</c:v>
                </c:pt>
                <c:pt idx="1121">
                  <c:v>14.57</c:v>
                </c:pt>
                <c:pt idx="1122">
                  <c:v>14.860000000000008</c:v>
                </c:pt>
                <c:pt idx="1123">
                  <c:v>0</c:v>
                </c:pt>
                <c:pt idx="1124">
                  <c:v>14.780000000000001</c:v>
                </c:pt>
                <c:pt idx="1125">
                  <c:v>15.02</c:v>
                </c:pt>
                <c:pt idx="1126">
                  <c:v>15.275</c:v>
                </c:pt>
                <c:pt idx="1127">
                  <c:v>15.795</c:v>
                </c:pt>
                <c:pt idx="1128">
                  <c:v>15.97</c:v>
                </c:pt>
                <c:pt idx="1129">
                  <c:v>16.02</c:v>
                </c:pt>
                <c:pt idx="1130">
                  <c:v>16.25</c:v>
                </c:pt>
                <c:pt idx="1131">
                  <c:v>15.945</c:v>
                </c:pt>
                <c:pt idx="1132">
                  <c:v>15.98</c:v>
                </c:pt>
                <c:pt idx="1133">
                  <c:v>15.46</c:v>
                </c:pt>
                <c:pt idx="1134">
                  <c:v>15.345000000000002</c:v>
                </c:pt>
                <c:pt idx="1135">
                  <c:v>15.5</c:v>
                </c:pt>
                <c:pt idx="1136">
                  <c:v>15.540000000000001</c:v>
                </c:pt>
                <c:pt idx="1137">
                  <c:v>15.435</c:v>
                </c:pt>
                <c:pt idx="1138">
                  <c:v>14.875000000000009</c:v>
                </c:pt>
                <c:pt idx="1139">
                  <c:v>14.405000000000006</c:v>
                </c:pt>
                <c:pt idx="1140">
                  <c:v>14.355000000000011</c:v>
                </c:pt>
                <c:pt idx="1141">
                  <c:v>14.4</c:v>
                </c:pt>
                <c:pt idx="1142">
                  <c:v>14.370000000000006</c:v>
                </c:pt>
                <c:pt idx="1143">
                  <c:v>14.19</c:v>
                </c:pt>
                <c:pt idx="1144">
                  <c:v>13.88</c:v>
                </c:pt>
                <c:pt idx="1145">
                  <c:v>14.105</c:v>
                </c:pt>
                <c:pt idx="1146">
                  <c:v>14.05</c:v>
                </c:pt>
                <c:pt idx="1147">
                  <c:v>14.315000000000008</c:v>
                </c:pt>
                <c:pt idx="1148">
                  <c:v>14.11</c:v>
                </c:pt>
                <c:pt idx="1149">
                  <c:v>14.125</c:v>
                </c:pt>
                <c:pt idx="1150">
                  <c:v>13.870000000000006</c:v>
                </c:pt>
                <c:pt idx="1151">
                  <c:v>13.8</c:v>
                </c:pt>
                <c:pt idx="1152">
                  <c:v>13.408000000000001</c:v>
                </c:pt>
                <c:pt idx="1153">
                  <c:v>13.48</c:v>
                </c:pt>
                <c:pt idx="1154">
                  <c:v>13.370000000000006</c:v>
                </c:pt>
                <c:pt idx="1155">
                  <c:v>13.15</c:v>
                </c:pt>
                <c:pt idx="1156">
                  <c:v>12.975000000000009</c:v>
                </c:pt>
                <c:pt idx="1157">
                  <c:v>12.9</c:v>
                </c:pt>
                <c:pt idx="1158">
                  <c:v>12.845000000000002</c:v>
                </c:pt>
                <c:pt idx="1159">
                  <c:v>12.995000000000006</c:v>
                </c:pt>
                <c:pt idx="1160">
                  <c:v>13.38</c:v>
                </c:pt>
                <c:pt idx="1161">
                  <c:v>13.325000000000006</c:v>
                </c:pt>
                <c:pt idx="1162">
                  <c:v>13.47</c:v>
                </c:pt>
                <c:pt idx="1163">
                  <c:v>13.75</c:v>
                </c:pt>
                <c:pt idx="1164">
                  <c:v>13.695</c:v>
                </c:pt>
                <c:pt idx="1165">
                  <c:v>13.745000000000001</c:v>
                </c:pt>
                <c:pt idx="1166">
                  <c:v>13.860000000000008</c:v>
                </c:pt>
                <c:pt idx="1167">
                  <c:v>13.9</c:v>
                </c:pt>
                <c:pt idx="1168">
                  <c:v>14.09</c:v>
                </c:pt>
                <c:pt idx="1169">
                  <c:v>14.095000000000002</c:v>
                </c:pt>
                <c:pt idx="1170">
                  <c:v>13.739999999999998</c:v>
                </c:pt>
                <c:pt idx="1171">
                  <c:v>13.58</c:v>
                </c:pt>
                <c:pt idx="1172">
                  <c:v>13.97</c:v>
                </c:pt>
                <c:pt idx="1173">
                  <c:v>14.465000000000009</c:v>
                </c:pt>
                <c:pt idx="1174">
                  <c:v>14.765000000000002</c:v>
                </c:pt>
                <c:pt idx="1175">
                  <c:v>14.850000000000009</c:v>
                </c:pt>
                <c:pt idx="1176">
                  <c:v>15.035</c:v>
                </c:pt>
                <c:pt idx="1177">
                  <c:v>14.89</c:v>
                </c:pt>
                <c:pt idx="1178">
                  <c:v>14.695</c:v>
                </c:pt>
                <c:pt idx="1179">
                  <c:v>14.48</c:v>
                </c:pt>
                <c:pt idx="1180">
                  <c:v>14.605</c:v>
                </c:pt>
                <c:pt idx="1181">
                  <c:v>15.145</c:v>
                </c:pt>
                <c:pt idx="1182">
                  <c:v>15.185</c:v>
                </c:pt>
                <c:pt idx="1183">
                  <c:v>14.729999999999999</c:v>
                </c:pt>
                <c:pt idx="1184">
                  <c:v>14.200000000000001</c:v>
                </c:pt>
                <c:pt idx="1185">
                  <c:v>14.15</c:v>
                </c:pt>
                <c:pt idx="1186">
                  <c:v>14.07</c:v>
                </c:pt>
                <c:pt idx="1187">
                  <c:v>14.290000000000001</c:v>
                </c:pt>
                <c:pt idx="1188">
                  <c:v>14.47</c:v>
                </c:pt>
                <c:pt idx="1189">
                  <c:v>14.425000000000002</c:v>
                </c:pt>
                <c:pt idx="1190">
                  <c:v>14.47</c:v>
                </c:pt>
                <c:pt idx="1191">
                  <c:v>14.350000000000009</c:v>
                </c:pt>
                <c:pt idx="1192">
                  <c:v>14.865000000000009</c:v>
                </c:pt>
                <c:pt idx="1193">
                  <c:v>14.92</c:v>
                </c:pt>
                <c:pt idx="1194">
                  <c:v>15.145</c:v>
                </c:pt>
                <c:pt idx="1195">
                  <c:v>15.49</c:v>
                </c:pt>
                <c:pt idx="1196">
                  <c:v>16.309999999999999</c:v>
                </c:pt>
                <c:pt idx="1197">
                  <c:v>16.404999999999987</c:v>
                </c:pt>
                <c:pt idx="1198">
                  <c:v>0</c:v>
                </c:pt>
                <c:pt idx="1199">
                  <c:v>16.86</c:v>
                </c:pt>
                <c:pt idx="1200">
                  <c:v>16.75</c:v>
                </c:pt>
                <c:pt idx="1201">
                  <c:v>16.73</c:v>
                </c:pt>
                <c:pt idx="1202">
                  <c:v>17.015000000000001</c:v>
                </c:pt>
                <c:pt idx="1203">
                  <c:v>16.844999999999999</c:v>
                </c:pt>
                <c:pt idx="1204">
                  <c:v>17.080000000000002</c:v>
                </c:pt>
                <c:pt idx="1205">
                  <c:v>17.580000000000002</c:v>
                </c:pt>
                <c:pt idx="1206">
                  <c:v>17.690000000000001</c:v>
                </c:pt>
                <c:pt idx="1207">
                  <c:v>17.400000000000002</c:v>
                </c:pt>
                <c:pt idx="1208">
                  <c:v>16.984999999999989</c:v>
                </c:pt>
                <c:pt idx="1209">
                  <c:v>17.344999999999999</c:v>
                </c:pt>
                <c:pt idx="1210">
                  <c:v>17.29</c:v>
                </c:pt>
                <c:pt idx="1211">
                  <c:v>17.045000000000002</c:v>
                </c:pt>
                <c:pt idx="1212">
                  <c:v>16.41</c:v>
                </c:pt>
                <c:pt idx="1213">
                  <c:v>16.324999999999999</c:v>
                </c:pt>
                <c:pt idx="1214">
                  <c:v>16.32</c:v>
                </c:pt>
                <c:pt idx="1215">
                  <c:v>16.715</c:v>
                </c:pt>
                <c:pt idx="1216">
                  <c:v>16.784999999999989</c:v>
                </c:pt>
                <c:pt idx="1217">
                  <c:v>16.494999999999987</c:v>
                </c:pt>
                <c:pt idx="1218">
                  <c:v>16.684999999999999</c:v>
                </c:pt>
                <c:pt idx="1219">
                  <c:v>17.439999999999987</c:v>
                </c:pt>
                <c:pt idx="1220">
                  <c:v>17.630000000000017</c:v>
                </c:pt>
                <c:pt idx="1221">
                  <c:v>17.955000000000002</c:v>
                </c:pt>
                <c:pt idx="1222">
                  <c:v>17.835000000000001</c:v>
                </c:pt>
                <c:pt idx="1223">
                  <c:v>17.990000000000002</c:v>
                </c:pt>
                <c:pt idx="1224">
                  <c:v>18.074999999999999</c:v>
                </c:pt>
                <c:pt idx="1225">
                  <c:v>18.175000000000001</c:v>
                </c:pt>
                <c:pt idx="1226">
                  <c:v>18</c:v>
                </c:pt>
                <c:pt idx="1227">
                  <c:v>17.580000000000002</c:v>
                </c:pt>
                <c:pt idx="1228">
                  <c:v>17.875</c:v>
                </c:pt>
                <c:pt idx="1229">
                  <c:v>17.955000000000002</c:v>
                </c:pt>
                <c:pt idx="1230">
                  <c:v>17.835000000000001</c:v>
                </c:pt>
                <c:pt idx="1231">
                  <c:v>17.830000000000005</c:v>
                </c:pt>
                <c:pt idx="1232">
                  <c:v>17.97</c:v>
                </c:pt>
                <c:pt idx="1233">
                  <c:v>17.8</c:v>
                </c:pt>
                <c:pt idx="1234">
                  <c:v>17.25</c:v>
                </c:pt>
                <c:pt idx="1235">
                  <c:v>16.77</c:v>
                </c:pt>
                <c:pt idx="1236">
                  <c:v>16.71</c:v>
                </c:pt>
                <c:pt idx="1237">
                  <c:v>16.744999999999987</c:v>
                </c:pt>
                <c:pt idx="1238">
                  <c:v>16.734999999999999</c:v>
                </c:pt>
                <c:pt idx="1239">
                  <c:v>17.350000000000001</c:v>
                </c:pt>
                <c:pt idx="1240">
                  <c:v>17.635000000000005</c:v>
                </c:pt>
                <c:pt idx="1241">
                  <c:v>17.53</c:v>
                </c:pt>
                <c:pt idx="1242">
                  <c:v>17.630000000000017</c:v>
                </c:pt>
                <c:pt idx="1243">
                  <c:v>17.779999999999987</c:v>
                </c:pt>
                <c:pt idx="1244">
                  <c:v>17.65000000000002</c:v>
                </c:pt>
                <c:pt idx="1245">
                  <c:v>17.724999999999987</c:v>
                </c:pt>
                <c:pt idx="1246">
                  <c:v>17.779999999999987</c:v>
                </c:pt>
                <c:pt idx="1247">
                  <c:v>17.45</c:v>
                </c:pt>
                <c:pt idx="1248">
                  <c:v>18.45</c:v>
                </c:pt>
                <c:pt idx="1249">
                  <c:v>18.434999999999999</c:v>
                </c:pt>
                <c:pt idx="1250">
                  <c:v>18.855</c:v>
                </c:pt>
                <c:pt idx="1251">
                  <c:v>18.64</c:v>
                </c:pt>
                <c:pt idx="1252">
                  <c:v>18.594999999999999</c:v>
                </c:pt>
                <c:pt idx="1253">
                  <c:v>18.934999999999999</c:v>
                </c:pt>
                <c:pt idx="1254">
                  <c:v>18.68</c:v>
                </c:pt>
                <c:pt idx="1255">
                  <c:v>18.86</c:v>
                </c:pt>
                <c:pt idx="1256">
                  <c:v>0</c:v>
                </c:pt>
                <c:pt idx="1257">
                  <c:v>18.900000000000002</c:v>
                </c:pt>
                <c:pt idx="1258">
                  <c:v>18.52</c:v>
                </c:pt>
                <c:pt idx="1259">
                  <c:v>19.3</c:v>
                </c:pt>
                <c:pt idx="1260">
                  <c:v>19.47</c:v>
                </c:pt>
                <c:pt idx="1261">
                  <c:v>19.5</c:v>
                </c:pt>
                <c:pt idx="1262">
                  <c:v>18.990000000000002</c:v>
                </c:pt>
                <c:pt idx="1263">
                  <c:v>18.584999999999987</c:v>
                </c:pt>
                <c:pt idx="1264">
                  <c:v>18.385000000000002</c:v>
                </c:pt>
                <c:pt idx="1265">
                  <c:v>17.91</c:v>
                </c:pt>
                <c:pt idx="1266">
                  <c:v>17.574999999999999</c:v>
                </c:pt>
                <c:pt idx="1267">
                  <c:v>17.64</c:v>
                </c:pt>
                <c:pt idx="1268">
                  <c:v>17.43</c:v>
                </c:pt>
                <c:pt idx="1269">
                  <c:v>17.515000000000001</c:v>
                </c:pt>
                <c:pt idx="1270">
                  <c:v>17.809999999999999</c:v>
                </c:pt>
                <c:pt idx="1271">
                  <c:v>17.805</c:v>
                </c:pt>
                <c:pt idx="1272">
                  <c:v>17.39</c:v>
                </c:pt>
                <c:pt idx="1273">
                  <c:v>17.525000000000002</c:v>
                </c:pt>
                <c:pt idx="1274">
                  <c:v>17.190000000000001</c:v>
                </c:pt>
                <c:pt idx="1275">
                  <c:v>17.244999999999987</c:v>
                </c:pt>
                <c:pt idx="1276">
                  <c:v>17.545000000000002</c:v>
                </c:pt>
                <c:pt idx="1277">
                  <c:v>0</c:v>
                </c:pt>
                <c:pt idx="1278">
                  <c:v>17.690000000000001</c:v>
                </c:pt>
                <c:pt idx="1279">
                  <c:v>17.545000000000002</c:v>
                </c:pt>
                <c:pt idx="1280">
                  <c:v>17.175000000000001</c:v>
                </c:pt>
                <c:pt idx="1281">
                  <c:v>17.105</c:v>
                </c:pt>
                <c:pt idx="1282">
                  <c:v>0</c:v>
                </c:pt>
                <c:pt idx="1283">
                  <c:v>17.584999999999987</c:v>
                </c:pt>
                <c:pt idx="1284">
                  <c:v>17.885000000000002</c:v>
                </c:pt>
                <c:pt idx="1285">
                  <c:v>18.244999999999987</c:v>
                </c:pt>
                <c:pt idx="1286">
                  <c:v>18.420000000000002</c:v>
                </c:pt>
                <c:pt idx="1287">
                  <c:v>18.525000000000002</c:v>
                </c:pt>
                <c:pt idx="1288">
                  <c:v>18.924999999999986</c:v>
                </c:pt>
                <c:pt idx="1289">
                  <c:v>18.809999999999999</c:v>
                </c:pt>
                <c:pt idx="1290">
                  <c:v>18.675000000000001</c:v>
                </c:pt>
                <c:pt idx="1291">
                  <c:v>18.740000000000002</c:v>
                </c:pt>
                <c:pt idx="1292">
                  <c:v>18.690000000000001</c:v>
                </c:pt>
                <c:pt idx="1293">
                  <c:v>447.75</c:v>
                </c:pt>
                <c:pt idx="1294">
                  <c:v>18.88</c:v>
                </c:pt>
                <c:pt idx="1295">
                  <c:v>18.87</c:v>
                </c:pt>
                <c:pt idx="1296">
                  <c:v>18.064999999999987</c:v>
                </c:pt>
                <c:pt idx="1297">
                  <c:v>17.52</c:v>
                </c:pt>
                <c:pt idx="1298">
                  <c:v>17.275000000000002</c:v>
                </c:pt>
                <c:pt idx="1299">
                  <c:v>17.27</c:v>
                </c:pt>
                <c:pt idx="1300">
                  <c:v>16.964999999999989</c:v>
                </c:pt>
                <c:pt idx="1301">
                  <c:v>16.754999999999999</c:v>
                </c:pt>
                <c:pt idx="1302">
                  <c:v>16.375</c:v>
                </c:pt>
                <c:pt idx="1303">
                  <c:v>16.715</c:v>
                </c:pt>
                <c:pt idx="1304">
                  <c:v>16.809999999999999</c:v>
                </c:pt>
                <c:pt idx="1305">
                  <c:v>16.95</c:v>
                </c:pt>
                <c:pt idx="1306">
                  <c:v>16.414999999999999</c:v>
                </c:pt>
                <c:pt idx="1307">
                  <c:v>15.38</c:v>
                </c:pt>
                <c:pt idx="1308">
                  <c:v>15.32</c:v>
                </c:pt>
                <c:pt idx="1309">
                  <c:v>15.595000000000002</c:v>
                </c:pt>
                <c:pt idx="1310">
                  <c:v>15.645</c:v>
                </c:pt>
                <c:pt idx="1311">
                  <c:v>15.729999999999999</c:v>
                </c:pt>
                <c:pt idx="1312">
                  <c:v>15.739999999999998</c:v>
                </c:pt>
                <c:pt idx="1313">
                  <c:v>0</c:v>
                </c:pt>
                <c:pt idx="1314">
                  <c:v>16.215</c:v>
                </c:pt>
                <c:pt idx="1315">
                  <c:v>16.330000000000005</c:v>
                </c:pt>
                <c:pt idx="1316">
                  <c:v>16.264999999999986</c:v>
                </c:pt>
                <c:pt idx="1317">
                  <c:v>16.510000000000005</c:v>
                </c:pt>
                <c:pt idx="1318">
                  <c:v>16.564999999999987</c:v>
                </c:pt>
                <c:pt idx="1319">
                  <c:v>16.424999999999986</c:v>
                </c:pt>
                <c:pt idx="1320">
                  <c:v>16</c:v>
                </c:pt>
                <c:pt idx="1321">
                  <c:v>16.155000000000001</c:v>
                </c:pt>
                <c:pt idx="1322">
                  <c:v>16.52</c:v>
                </c:pt>
                <c:pt idx="1323">
                  <c:v>16.77</c:v>
                </c:pt>
                <c:pt idx="1324">
                  <c:v>17.105</c:v>
                </c:pt>
                <c:pt idx="1325">
                  <c:v>17.37</c:v>
                </c:pt>
                <c:pt idx="1326">
                  <c:v>17.395</c:v>
                </c:pt>
                <c:pt idx="1327">
                  <c:v>17.515000000000001</c:v>
                </c:pt>
                <c:pt idx="1328">
                  <c:v>17.53</c:v>
                </c:pt>
                <c:pt idx="1329">
                  <c:v>17.420000000000002</c:v>
                </c:pt>
                <c:pt idx="1330">
                  <c:v>17.664999999999999</c:v>
                </c:pt>
                <c:pt idx="1331">
                  <c:v>17.195</c:v>
                </c:pt>
                <c:pt idx="1332">
                  <c:v>17.350000000000001</c:v>
                </c:pt>
                <c:pt idx="1333">
                  <c:v>17.18</c:v>
                </c:pt>
                <c:pt idx="1334">
                  <c:v>17.494999999999987</c:v>
                </c:pt>
                <c:pt idx="1335">
                  <c:v>17.600000000000001</c:v>
                </c:pt>
                <c:pt idx="1336">
                  <c:v>17.559999999999999</c:v>
                </c:pt>
                <c:pt idx="1337">
                  <c:v>17.420000000000002</c:v>
                </c:pt>
                <c:pt idx="1338">
                  <c:v>17.010000000000005</c:v>
                </c:pt>
                <c:pt idx="1339">
                  <c:v>17.15000000000002</c:v>
                </c:pt>
                <c:pt idx="1340">
                  <c:v>17.045000000000002</c:v>
                </c:pt>
                <c:pt idx="1341">
                  <c:v>16.86</c:v>
                </c:pt>
                <c:pt idx="1342">
                  <c:v>16.990000000000002</c:v>
                </c:pt>
                <c:pt idx="1343">
                  <c:v>17.439999999999987</c:v>
                </c:pt>
                <c:pt idx="1344">
                  <c:v>17.479999999999986</c:v>
                </c:pt>
                <c:pt idx="1345">
                  <c:v>17.645</c:v>
                </c:pt>
                <c:pt idx="1346">
                  <c:v>18</c:v>
                </c:pt>
                <c:pt idx="1347">
                  <c:v>0</c:v>
                </c:pt>
                <c:pt idx="1348">
                  <c:v>18.145</c:v>
                </c:pt>
                <c:pt idx="1349">
                  <c:v>18.105</c:v>
                </c:pt>
                <c:pt idx="1350">
                  <c:v>18.260000000000002</c:v>
                </c:pt>
                <c:pt idx="1351">
                  <c:v>18.215</c:v>
                </c:pt>
                <c:pt idx="1352">
                  <c:v>18.444999999999986</c:v>
                </c:pt>
                <c:pt idx="1353">
                  <c:v>18.605</c:v>
                </c:pt>
                <c:pt idx="1354">
                  <c:v>18.32</c:v>
                </c:pt>
                <c:pt idx="1355">
                  <c:v>18.504999999999999</c:v>
                </c:pt>
                <c:pt idx="1356">
                  <c:v>18.54</c:v>
                </c:pt>
                <c:pt idx="1357">
                  <c:v>18.439999999999987</c:v>
                </c:pt>
                <c:pt idx="1358">
                  <c:v>17.775000000000002</c:v>
                </c:pt>
                <c:pt idx="1359">
                  <c:v>18.04</c:v>
                </c:pt>
                <c:pt idx="1360">
                  <c:v>18.14</c:v>
                </c:pt>
                <c:pt idx="1361">
                  <c:v>18.170000000000005</c:v>
                </c:pt>
                <c:pt idx="1362">
                  <c:v>18.260000000000002</c:v>
                </c:pt>
                <c:pt idx="1363">
                  <c:v>18.420000000000002</c:v>
                </c:pt>
                <c:pt idx="1364">
                  <c:v>18.414999999999999</c:v>
                </c:pt>
                <c:pt idx="1365">
                  <c:v>18.25</c:v>
                </c:pt>
                <c:pt idx="1366">
                  <c:v>18.564999999999987</c:v>
                </c:pt>
                <c:pt idx="1367">
                  <c:v>18.764999999999986</c:v>
                </c:pt>
                <c:pt idx="1368">
                  <c:v>18.89</c:v>
                </c:pt>
                <c:pt idx="1369">
                  <c:v>18.850000000000001</c:v>
                </c:pt>
                <c:pt idx="1370">
                  <c:v>17.895</c:v>
                </c:pt>
                <c:pt idx="1371">
                  <c:v>17.775000000000002</c:v>
                </c:pt>
                <c:pt idx="1372">
                  <c:v>18.690000000000001</c:v>
                </c:pt>
                <c:pt idx="1373">
                  <c:v>18.68</c:v>
                </c:pt>
                <c:pt idx="1374">
                  <c:v>19.424999999999986</c:v>
                </c:pt>
                <c:pt idx="1375">
                  <c:v>19.734999999999999</c:v>
                </c:pt>
                <c:pt idx="1376">
                  <c:v>19.844999999999999</c:v>
                </c:pt>
                <c:pt idx="1377">
                  <c:v>19.734999999999999</c:v>
                </c:pt>
                <c:pt idx="1378">
                  <c:v>19.444999999999986</c:v>
                </c:pt>
                <c:pt idx="1379">
                  <c:v>19.145</c:v>
                </c:pt>
                <c:pt idx="1380">
                  <c:v>19.010000000000005</c:v>
                </c:pt>
                <c:pt idx="1381">
                  <c:v>18.330000000000005</c:v>
                </c:pt>
                <c:pt idx="1382">
                  <c:v>17.895</c:v>
                </c:pt>
                <c:pt idx="1383">
                  <c:v>18.080000000000002</c:v>
                </c:pt>
                <c:pt idx="1384">
                  <c:v>17.990000000000002</c:v>
                </c:pt>
                <c:pt idx="1385">
                  <c:v>18.41</c:v>
                </c:pt>
                <c:pt idx="1386">
                  <c:v>18.580000000000002</c:v>
                </c:pt>
                <c:pt idx="1387">
                  <c:v>18.645</c:v>
                </c:pt>
                <c:pt idx="1388">
                  <c:v>0</c:v>
                </c:pt>
                <c:pt idx="1389">
                  <c:v>18.734999999999999</c:v>
                </c:pt>
                <c:pt idx="1390">
                  <c:v>18.510000000000005</c:v>
                </c:pt>
                <c:pt idx="1391">
                  <c:v>18.474999999999987</c:v>
                </c:pt>
                <c:pt idx="1392">
                  <c:v>18.035</c:v>
                </c:pt>
                <c:pt idx="1393">
                  <c:v>18.295000000000002</c:v>
                </c:pt>
                <c:pt idx="1394">
                  <c:v>18.490000000000002</c:v>
                </c:pt>
                <c:pt idx="1395">
                  <c:v>18.375</c:v>
                </c:pt>
                <c:pt idx="1396">
                  <c:v>18.444999999999986</c:v>
                </c:pt>
                <c:pt idx="1397">
                  <c:v>18.535</c:v>
                </c:pt>
                <c:pt idx="1398">
                  <c:v>18.57</c:v>
                </c:pt>
                <c:pt idx="1399">
                  <c:v>18.684999999999999</c:v>
                </c:pt>
                <c:pt idx="1400">
                  <c:v>18.66</c:v>
                </c:pt>
                <c:pt idx="1401">
                  <c:v>18.88</c:v>
                </c:pt>
                <c:pt idx="1402">
                  <c:v>19.275000000000002</c:v>
                </c:pt>
                <c:pt idx="1403">
                  <c:v>19.459999999999987</c:v>
                </c:pt>
                <c:pt idx="1404">
                  <c:v>18.984999999999989</c:v>
                </c:pt>
                <c:pt idx="1405">
                  <c:v>18.959999999999987</c:v>
                </c:pt>
                <c:pt idx="1406">
                  <c:v>18.809999999999999</c:v>
                </c:pt>
                <c:pt idx="1407">
                  <c:v>19.130000000000017</c:v>
                </c:pt>
                <c:pt idx="1408">
                  <c:v>19.23</c:v>
                </c:pt>
                <c:pt idx="1409">
                  <c:v>18.775000000000002</c:v>
                </c:pt>
                <c:pt idx="1410">
                  <c:v>18.77</c:v>
                </c:pt>
                <c:pt idx="1411">
                  <c:v>18.690000000000001</c:v>
                </c:pt>
                <c:pt idx="1412">
                  <c:v>18.11500000000002</c:v>
                </c:pt>
                <c:pt idx="1413">
                  <c:v>0</c:v>
                </c:pt>
                <c:pt idx="1414">
                  <c:v>18.035</c:v>
                </c:pt>
                <c:pt idx="1415">
                  <c:v>18.110000000000017</c:v>
                </c:pt>
                <c:pt idx="1416">
                  <c:v>18.2</c:v>
                </c:pt>
                <c:pt idx="1417">
                  <c:v>18.234999999999999</c:v>
                </c:pt>
                <c:pt idx="1418">
                  <c:v>18.155000000000001</c:v>
                </c:pt>
                <c:pt idx="1419">
                  <c:v>18.355</c:v>
                </c:pt>
                <c:pt idx="1420">
                  <c:v>18.490000000000002</c:v>
                </c:pt>
                <c:pt idx="1421">
                  <c:v>18.535</c:v>
                </c:pt>
                <c:pt idx="1422">
                  <c:v>18.39</c:v>
                </c:pt>
                <c:pt idx="1423">
                  <c:v>17.920000000000002</c:v>
                </c:pt>
                <c:pt idx="1424">
                  <c:v>17.779999999999987</c:v>
                </c:pt>
                <c:pt idx="1425">
                  <c:v>17.900000000000002</c:v>
                </c:pt>
                <c:pt idx="1426">
                  <c:v>18.2</c:v>
                </c:pt>
                <c:pt idx="1427">
                  <c:v>18.279999999999987</c:v>
                </c:pt>
                <c:pt idx="1428">
                  <c:v>18.27</c:v>
                </c:pt>
                <c:pt idx="1429">
                  <c:v>18.234999999999999</c:v>
                </c:pt>
                <c:pt idx="1430">
                  <c:v>17.740000000000002</c:v>
                </c:pt>
                <c:pt idx="1431">
                  <c:v>17.695</c:v>
                </c:pt>
                <c:pt idx="1432">
                  <c:v>18.125</c:v>
                </c:pt>
                <c:pt idx="1433">
                  <c:v>18.574999999999999</c:v>
                </c:pt>
                <c:pt idx="1434">
                  <c:v>18.610000000000017</c:v>
                </c:pt>
                <c:pt idx="1435">
                  <c:v>18.7</c:v>
                </c:pt>
                <c:pt idx="1436">
                  <c:v>18.479999999999986</c:v>
                </c:pt>
                <c:pt idx="1437">
                  <c:v>18.584999999999987</c:v>
                </c:pt>
                <c:pt idx="1438">
                  <c:v>18.574999999999999</c:v>
                </c:pt>
                <c:pt idx="1439">
                  <c:v>18.474999999999987</c:v>
                </c:pt>
                <c:pt idx="1440">
                  <c:v>18.355</c:v>
                </c:pt>
                <c:pt idx="1441">
                  <c:v>18.105</c:v>
                </c:pt>
                <c:pt idx="1442">
                  <c:v>18.18</c:v>
                </c:pt>
                <c:pt idx="1443">
                  <c:v>18.490000000000002</c:v>
                </c:pt>
                <c:pt idx="1444">
                  <c:v>18.62</c:v>
                </c:pt>
                <c:pt idx="1445">
                  <c:v>18.574999999999999</c:v>
                </c:pt>
                <c:pt idx="1446">
                  <c:v>18.59</c:v>
                </c:pt>
                <c:pt idx="1447">
                  <c:v>18.34</c:v>
                </c:pt>
                <c:pt idx="1448">
                  <c:v>18.07</c:v>
                </c:pt>
                <c:pt idx="1449">
                  <c:v>18.479999999999986</c:v>
                </c:pt>
                <c:pt idx="1450">
                  <c:v>19.04</c:v>
                </c:pt>
                <c:pt idx="1451">
                  <c:v>19.164999999999999</c:v>
                </c:pt>
                <c:pt idx="1452">
                  <c:v>19.34</c:v>
                </c:pt>
                <c:pt idx="1453">
                  <c:v>19.240000000000002</c:v>
                </c:pt>
                <c:pt idx="1454">
                  <c:v>19.400000000000002</c:v>
                </c:pt>
                <c:pt idx="1455">
                  <c:v>19.535</c:v>
                </c:pt>
                <c:pt idx="1456">
                  <c:v>19.740000000000002</c:v>
                </c:pt>
                <c:pt idx="1457">
                  <c:v>19.984999999999989</c:v>
                </c:pt>
                <c:pt idx="1458">
                  <c:v>0</c:v>
                </c:pt>
                <c:pt idx="1459">
                  <c:v>20.045000000000002</c:v>
                </c:pt>
                <c:pt idx="1460">
                  <c:v>20.18</c:v>
                </c:pt>
                <c:pt idx="1461">
                  <c:v>20.094999999999999</c:v>
                </c:pt>
                <c:pt idx="1462">
                  <c:v>20.064999999999987</c:v>
                </c:pt>
                <c:pt idx="1463">
                  <c:v>20.27</c:v>
                </c:pt>
                <c:pt idx="1464">
                  <c:v>20.55</c:v>
                </c:pt>
                <c:pt idx="1465">
                  <c:v>20.65000000000002</c:v>
                </c:pt>
                <c:pt idx="1466">
                  <c:v>20.844999999999999</c:v>
                </c:pt>
                <c:pt idx="1467">
                  <c:v>21.025000000000002</c:v>
                </c:pt>
                <c:pt idx="1468">
                  <c:v>21</c:v>
                </c:pt>
                <c:pt idx="1469">
                  <c:v>21.110000000000017</c:v>
                </c:pt>
                <c:pt idx="1470">
                  <c:v>21.2</c:v>
                </c:pt>
                <c:pt idx="1471">
                  <c:v>21.264999999999986</c:v>
                </c:pt>
                <c:pt idx="1472">
                  <c:v>21.490000000000002</c:v>
                </c:pt>
                <c:pt idx="1473">
                  <c:v>21.645</c:v>
                </c:pt>
                <c:pt idx="1474">
                  <c:v>21.779999999999987</c:v>
                </c:pt>
                <c:pt idx="1475">
                  <c:v>22.074999999999999</c:v>
                </c:pt>
                <c:pt idx="1476">
                  <c:v>22.125</c:v>
                </c:pt>
                <c:pt idx="1477">
                  <c:v>22.17</c:v>
                </c:pt>
                <c:pt idx="1478">
                  <c:v>22.234999999999999</c:v>
                </c:pt>
                <c:pt idx="1479">
                  <c:v>22.919999999999987</c:v>
                </c:pt>
                <c:pt idx="1480">
                  <c:v>23.195</c:v>
                </c:pt>
                <c:pt idx="1481">
                  <c:v>23.53</c:v>
                </c:pt>
                <c:pt idx="1482">
                  <c:v>23.324999999999999</c:v>
                </c:pt>
                <c:pt idx="1483">
                  <c:v>23.675000000000001</c:v>
                </c:pt>
                <c:pt idx="1484">
                  <c:v>23.494999999999987</c:v>
                </c:pt>
                <c:pt idx="1485">
                  <c:v>24.130000000000017</c:v>
                </c:pt>
                <c:pt idx="1486">
                  <c:v>24.95</c:v>
                </c:pt>
                <c:pt idx="1487">
                  <c:v>24.855</c:v>
                </c:pt>
                <c:pt idx="1488">
                  <c:v>24.515000000000001</c:v>
                </c:pt>
                <c:pt idx="1489">
                  <c:v>24.504999999999999</c:v>
                </c:pt>
                <c:pt idx="1490">
                  <c:v>23.974999999999987</c:v>
                </c:pt>
                <c:pt idx="1491">
                  <c:v>24.074999999999999</c:v>
                </c:pt>
                <c:pt idx="1492">
                  <c:v>23.395</c:v>
                </c:pt>
                <c:pt idx="1493">
                  <c:v>23.855</c:v>
                </c:pt>
                <c:pt idx="1494">
                  <c:v>23.95</c:v>
                </c:pt>
                <c:pt idx="1495">
                  <c:v>24.295000000000002</c:v>
                </c:pt>
                <c:pt idx="1496">
                  <c:v>24.04</c:v>
                </c:pt>
                <c:pt idx="1497">
                  <c:v>24.724999999999987</c:v>
                </c:pt>
                <c:pt idx="1498">
                  <c:v>25.055</c:v>
                </c:pt>
                <c:pt idx="1499">
                  <c:v>24.924999999999986</c:v>
                </c:pt>
                <c:pt idx="1500">
                  <c:v>25.04</c:v>
                </c:pt>
                <c:pt idx="1501">
                  <c:v>26.37</c:v>
                </c:pt>
                <c:pt idx="1502">
                  <c:v>26.914999999999999</c:v>
                </c:pt>
                <c:pt idx="1503">
                  <c:v>27.734999999999999</c:v>
                </c:pt>
                <c:pt idx="1504">
                  <c:v>29.34</c:v>
                </c:pt>
                <c:pt idx="1505">
                  <c:v>28.175000000000001</c:v>
                </c:pt>
                <c:pt idx="1506">
                  <c:v>27.84</c:v>
                </c:pt>
                <c:pt idx="1507">
                  <c:v>27.69</c:v>
                </c:pt>
                <c:pt idx="1508">
                  <c:v>26.479999999999986</c:v>
                </c:pt>
                <c:pt idx="1509">
                  <c:v>25.85</c:v>
                </c:pt>
                <c:pt idx="1510">
                  <c:v>25.904999999999987</c:v>
                </c:pt>
                <c:pt idx="1511">
                  <c:v>27.04</c:v>
                </c:pt>
                <c:pt idx="1512">
                  <c:v>27.400000000000002</c:v>
                </c:pt>
                <c:pt idx="1513">
                  <c:v>27.895</c:v>
                </c:pt>
                <c:pt idx="1514">
                  <c:v>27.885000000000002</c:v>
                </c:pt>
                <c:pt idx="1515">
                  <c:v>27.685000000000002</c:v>
                </c:pt>
                <c:pt idx="1516">
                  <c:v>27.528000000000002</c:v>
                </c:pt>
                <c:pt idx="1517">
                  <c:v>27.580000000000002</c:v>
                </c:pt>
                <c:pt idx="1518">
                  <c:v>27.27</c:v>
                </c:pt>
                <c:pt idx="1519">
                  <c:v>28.355</c:v>
                </c:pt>
                <c:pt idx="1520">
                  <c:v>28.88</c:v>
                </c:pt>
                <c:pt idx="1521">
                  <c:v>29.080000000000002</c:v>
                </c:pt>
                <c:pt idx="1522">
                  <c:v>29.490000000000002</c:v>
                </c:pt>
                <c:pt idx="1523">
                  <c:v>30.355</c:v>
                </c:pt>
                <c:pt idx="1524">
                  <c:v>30.75</c:v>
                </c:pt>
                <c:pt idx="1525">
                  <c:v>29.29</c:v>
                </c:pt>
                <c:pt idx="1526">
                  <c:v>29.045000000000002</c:v>
                </c:pt>
                <c:pt idx="1527">
                  <c:v>29.03</c:v>
                </c:pt>
                <c:pt idx="1528">
                  <c:v>29.740000000000002</c:v>
                </c:pt>
                <c:pt idx="1529">
                  <c:v>29.984999999999989</c:v>
                </c:pt>
                <c:pt idx="1530">
                  <c:v>29.645</c:v>
                </c:pt>
                <c:pt idx="1531">
                  <c:v>29.254999999999999</c:v>
                </c:pt>
                <c:pt idx="1532">
                  <c:v>29.37</c:v>
                </c:pt>
                <c:pt idx="1533">
                  <c:v>29.560000000000002</c:v>
                </c:pt>
                <c:pt idx="1534">
                  <c:v>29.605</c:v>
                </c:pt>
                <c:pt idx="1535">
                  <c:v>29.484999999999989</c:v>
                </c:pt>
                <c:pt idx="1536">
                  <c:v>29.419999999999987</c:v>
                </c:pt>
                <c:pt idx="1537">
                  <c:v>29.328000000000003</c:v>
                </c:pt>
                <c:pt idx="1538">
                  <c:v>29.355</c:v>
                </c:pt>
                <c:pt idx="1539">
                  <c:v>30.37</c:v>
                </c:pt>
                <c:pt idx="1540">
                  <c:v>30.72</c:v>
                </c:pt>
                <c:pt idx="1541">
                  <c:v>30.93</c:v>
                </c:pt>
                <c:pt idx="1542">
                  <c:v>30.974999999999987</c:v>
                </c:pt>
                <c:pt idx="1543">
                  <c:v>31.275000000000002</c:v>
                </c:pt>
                <c:pt idx="1544">
                  <c:v>30.885000000000002</c:v>
                </c:pt>
                <c:pt idx="1545">
                  <c:v>29.904999999999987</c:v>
                </c:pt>
                <c:pt idx="1546">
                  <c:v>29.6</c:v>
                </c:pt>
                <c:pt idx="1547">
                  <c:v>29.375</c:v>
                </c:pt>
                <c:pt idx="1548">
                  <c:v>29.14</c:v>
                </c:pt>
                <c:pt idx="1549">
                  <c:v>29.71</c:v>
                </c:pt>
                <c:pt idx="1550">
                  <c:v>29.844999999999999</c:v>
                </c:pt>
                <c:pt idx="1551">
                  <c:v>29.81000000000002</c:v>
                </c:pt>
                <c:pt idx="1552">
                  <c:v>28.964999999999989</c:v>
                </c:pt>
                <c:pt idx="1553">
                  <c:v>0</c:v>
                </c:pt>
                <c:pt idx="1554">
                  <c:v>29.080000000000002</c:v>
                </c:pt>
                <c:pt idx="1555">
                  <c:v>29.490000000000002</c:v>
                </c:pt>
                <c:pt idx="1556">
                  <c:v>28.779999999999987</c:v>
                </c:pt>
                <c:pt idx="1557">
                  <c:v>27.630000000000017</c:v>
                </c:pt>
                <c:pt idx="1558">
                  <c:v>27.95</c:v>
                </c:pt>
                <c:pt idx="1559">
                  <c:v>27.035</c:v>
                </c:pt>
                <c:pt idx="1560">
                  <c:v>27.645</c:v>
                </c:pt>
                <c:pt idx="1561">
                  <c:v>27.795000000000002</c:v>
                </c:pt>
                <c:pt idx="1562">
                  <c:v>28.03</c:v>
                </c:pt>
                <c:pt idx="1563">
                  <c:v>28.424999999999986</c:v>
                </c:pt>
                <c:pt idx="1564">
                  <c:v>28.635000000000005</c:v>
                </c:pt>
                <c:pt idx="1565">
                  <c:v>28.724999999999987</c:v>
                </c:pt>
                <c:pt idx="1566">
                  <c:v>28.979999999999986</c:v>
                </c:pt>
                <c:pt idx="1567">
                  <c:v>29.284999999999989</c:v>
                </c:pt>
                <c:pt idx="1568">
                  <c:v>29.45</c:v>
                </c:pt>
                <c:pt idx="1569">
                  <c:v>30.344999999999999</c:v>
                </c:pt>
                <c:pt idx="1570">
                  <c:v>30.5</c:v>
                </c:pt>
                <c:pt idx="1571">
                  <c:v>30.275000000000002</c:v>
                </c:pt>
                <c:pt idx="1572">
                  <c:v>30.284999999999989</c:v>
                </c:pt>
                <c:pt idx="1573">
                  <c:v>30.72</c:v>
                </c:pt>
                <c:pt idx="1574">
                  <c:v>30.904999999999987</c:v>
                </c:pt>
                <c:pt idx="1575">
                  <c:v>30.970000000000002</c:v>
                </c:pt>
                <c:pt idx="1576">
                  <c:v>31.79</c:v>
                </c:pt>
                <c:pt idx="1577">
                  <c:v>32.870000000000005</c:v>
                </c:pt>
                <c:pt idx="1578">
                  <c:v>0</c:v>
                </c:pt>
                <c:pt idx="1579">
                  <c:v>34.33</c:v>
                </c:pt>
                <c:pt idx="1580">
                  <c:v>33.765000000000036</c:v>
                </c:pt>
                <c:pt idx="1581">
                  <c:v>33.74</c:v>
                </c:pt>
                <c:pt idx="1582">
                  <c:v>33.375</c:v>
                </c:pt>
                <c:pt idx="1583">
                  <c:v>33.965000000000003</c:v>
                </c:pt>
                <c:pt idx="1584">
                  <c:v>34.720000000000013</c:v>
                </c:pt>
                <c:pt idx="1585">
                  <c:v>34.975000000000001</c:v>
                </c:pt>
                <c:pt idx="1586">
                  <c:v>34.96</c:v>
                </c:pt>
                <c:pt idx="1587">
                  <c:v>35.67</c:v>
                </c:pt>
                <c:pt idx="1588">
                  <c:v>36.745000000000012</c:v>
                </c:pt>
                <c:pt idx="1589">
                  <c:v>36.550000000000004</c:v>
                </c:pt>
                <c:pt idx="1590">
                  <c:v>36.44</c:v>
                </c:pt>
                <c:pt idx="1591">
                  <c:v>36.190000000000012</c:v>
                </c:pt>
                <c:pt idx="1592">
                  <c:v>36.18</c:v>
                </c:pt>
                <c:pt idx="1593">
                  <c:v>36.505000000000003</c:v>
                </c:pt>
                <c:pt idx="1594">
                  <c:v>35.954999999999998</c:v>
                </c:pt>
                <c:pt idx="1595">
                  <c:v>35.08</c:v>
                </c:pt>
                <c:pt idx="1596">
                  <c:v>34.695000000000036</c:v>
                </c:pt>
                <c:pt idx="1597">
                  <c:v>35.425000000000011</c:v>
                </c:pt>
                <c:pt idx="1598">
                  <c:v>36.290000000000013</c:v>
                </c:pt>
                <c:pt idx="1599">
                  <c:v>36.475000000000001</c:v>
                </c:pt>
                <c:pt idx="1600">
                  <c:v>37.44</c:v>
                </c:pt>
                <c:pt idx="1601">
                  <c:v>38.18</c:v>
                </c:pt>
                <c:pt idx="1602">
                  <c:v>37.795000000000037</c:v>
                </c:pt>
                <c:pt idx="1603">
                  <c:v>37.43</c:v>
                </c:pt>
                <c:pt idx="1604">
                  <c:v>37.25</c:v>
                </c:pt>
                <c:pt idx="1605">
                  <c:v>37.770000000000003</c:v>
                </c:pt>
                <c:pt idx="1606">
                  <c:v>37.980000000000004</c:v>
                </c:pt>
                <c:pt idx="1607">
                  <c:v>37.875</c:v>
                </c:pt>
                <c:pt idx="1608">
                  <c:v>38.620000000000012</c:v>
                </c:pt>
                <c:pt idx="1609">
                  <c:v>39.335000000000001</c:v>
                </c:pt>
                <c:pt idx="1610">
                  <c:v>39.785000000000011</c:v>
                </c:pt>
                <c:pt idx="1611">
                  <c:v>39.720000000000013</c:v>
                </c:pt>
                <c:pt idx="1612">
                  <c:v>40.96</c:v>
                </c:pt>
                <c:pt idx="1613">
                  <c:v>41.975000000000001</c:v>
                </c:pt>
                <c:pt idx="1614">
                  <c:v>40.910000000000004</c:v>
                </c:pt>
                <c:pt idx="1615">
                  <c:v>40.78</c:v>
                </c:pt>
                <c:pt idx="1616">
                  <c:v>42.21</c:v>
                </c:pt>
                <c:pt idx="1617">
                  <c:v>43.050000000000004</c:v>
                </c:pt>
                <c:pt idx="1618">
                  <c:v>43.56</c:v>
                </c:pt>
                <c:pt idx="1619">
                  <c:v>44.175000000000011</c:v>
                </c:pt>
                <c:pt idx="1620">
                  <c:v>45.4</c:v>
                </c:pt>
                <c:pt idx="1621">
                  <c:v>46.690000000000012</c:v>
                </c:pt>
                <c:pt idx="1622">
                  <c:v>0</c:v>
                </c:pt>
                <c:pt idx="1623">
                  <c:v>49.82</c:v>
                </c:pt>
                <c:pt idx="1624">
                  <c:v>47.155000000000001</c:v>
                </c:pt>
                <c:pt idx="1625">
                  <c:v>48.305</c:v>
                </c:pt>
                <c:pt idx="1626">
                  <c:v>49.52</c:v>
                </c:pt>
                <c:pt idx="1627">
                  <c:v>49.190000000000012</c:v>
                </c:pt>
                <c:pt idx="1628">
                  <c:v>48.190000000000012</c:v>
                </c:pt>
                <c:pt idx="1629">
                  <c:v>45.6</c:v>
                </c:pt>
                <c:pt idx="1630">
                  <c:v>42.325000000000003</c:v>
                </c:pt>
                <c:pt idx="1631">
                  <c:v>39.565000000000012</c:v>
                </c:pt>
                <c:pt idx="1632">
                  <c:v>36.43</c:v>
                </c:pt>
                <c:pt idx="1633">
                  <c:v>37.975000000000001</c:v>
                </c:pt>
                <c:pt idx="1634">
                  <c:v>38.82</c:v>
                </c:pt>
                <c:pt idx="1635">
                  <c:v>39.47</c:v>
                </c:pt>
                <c:pt idx="1636">
                  <c:v>35.89</c:v>
                </c:pt>
                <c:pt idx="1637">
                  <c:v>36.449999999999996</c:v>
                </c:pt>
                <c:pt idx="1638">
                  <c:v>35.4</c:v>
                </c:pt>
                <c:pt idx="1639">
                  <c:v>34.379999999999995</c:v>
                </c:pt>
                <c:pt idx="1640">
                  <c:v>35.550000000000004</c:v>
                </c:pt>
                <c:pt idx="1641">
                  <c:v>35.75</c:v>
                </c:pt>
                <c:pt idx="1642">
                  <c:v>35.57</c:v>
                </c:pt>
                <c:pt idx="1643">
                  <c:v>35.4</c:v>
                </c:pt>
                <c:pt idx="1644">
                  <c:v>36.765000000000036</c:v>
                </c:pt>
                <c:pt idx="1645">
                  <c:v>37.965000000000003</c:v>
                </c:pt>
                <c:pt idx="1646">
                  <c:v>38.844999999999999</c:v>
                </c:pt>
                <c:pt idx="1647">
                  <c:v>38.195000000000036</c:v>
                </c:pt>
                <c:pt idx="1648">
                  <c:v>0</c:v>
                </c:pt>
                <c:pt idx="1649">
                  <c:v>38.765000000000036</c:v>
                </c:pt>
                <c:pt idx="1650">
                  <c:v>38.5</c:v>
                </c:pt>
                <c:pt idx="1651">
                  <c:v>37.414999999999999</c:v>
                </c:pt>
                <c:pt idx="1652">
                  <c:v>36.435000000000002</c:v>
                </c:pt>
                <c:pt idx="1653">
                  <c:v>37.285000000000011</c:v>
                </c:pt>
                <c:pt idx="1654">
                  <c:v>37.520000000000003</c:v>
                </c:pt>
                <c:pt idx="1655">
                  <c:v>37.25</c:v>
                </c:pt>
                <c:pt idx="1656">
                  <c:v>37.64</c:v>
                </c:pt>
                <c:pt idx="1657">
                  <c:v>37.86</c:v>
                </c:pt>
                <c:pt idx="1658">
                  <c:v>36.349999999999994</c:v>
                </c:pt>
                <c:pt idx="1659">
                  <c:v>35.6</c:v>
                </c:pt>
                <c:pt idx="1660">
                  <c:v>35.975000000000001</c:v>
                </c:pt>
                <c:pt idx="1661">
                  <c:v>35.814999999999998</c:v>
                </c:pt>
                <c:pt idx="1662">
                  <c:v>35.92</c:v>
                </c:pt>
                <c:pt idx="1663">
                  <c:v>36.200000000000003</c:v>
                </c:pt>
                <c:pt idx="1664">
                  <c:v>36.575000000000003</c:v>
                </c:pt>
                <c:pt idx="1665">
                  <c:v>36.770000000000003</c:v>
                </c:pt>
                <c:pt idx="1666">
                  <c:v>36.36</c:v>
                </c:pt>
                <c:pt idx="1667">
                  <c:v>35.42</c:v>
                </c:pt>
                <c:pt idx="1668">
                  <c:v>34.33</c:v>
                </c:pt>
                <c:pt idx="1669">
                  <c:v>34.135000000000012</c:v>
                </c:pt>
                <c:pt idx="1670">
                  <c:v>34.93</c:v>
                </c:pt>
                <c:pt idx="1671">
                  <c:v>35.14</c:v>
                </c:pt>
                <c:pt idx="1672">
                  <c:v>34.844999999999999</c:v>
                </c:pt>
                <c:pt idx="1673">
                  <c:v>0</c:v>
                </c:pt>
                <c:pt idx="1674">
                  <c:v>35.690000000000012</c:v>
                </c:pt>
                <c:pt idx="1675">
                  <c:v>36.285000000000011</c:v>
                </c:pt>
                <c:pt idx="1676">
                  <c:v>36.65</c:v>
                </c:pt>
                <c:pt idx="1677">
                  <c:v>36.895000000000003</c:v>
                </c:pt>
                <c:pt idx="1678">
                  <c:v>36.949999999999996</c:v>
                </c:pt>
                <c:pt idx="1679">
                  <c:v>36.449999999999996</c:v>
                </c:pt>
                <c:pt idx="1680">
                  <c:v>38.339999999999996</c:v>
                </c:pt>
                <c:pt idx="1681">
                  <c:v>39.395000000000003</c:v>
                </c:pt>
                <c:pt idx="1682">
                  <c:v>39.33</c:v>
                </c:pt>
                <c:pt idx="1683">
                  <c:v>40.735000000000035</c:v>
                </c:pt>
                <c:pt idx="1684">
                  <c:v>40.879999999999995</c:v>
                </c:pt>
                <c:pt idx="1685">
                  <c:v>40.15</c:v>
                </c:pt>
                <c:pt idx="1686">
                  <c:v>40.375</c:v>
                </c:pt>
                <c:pt idx="1687">
                  <c:v>40.300000000000004</c:v>
                </c:pt>
                <c:pt idx="1688">
                  <c:v>41.105000000000011</c:v>
                </c:pt>
                <c:pt idx="1689">
                  <c:v>40.984999999999999</c:v>
                </c:pt>
                <c:pt idx="1690">
                  <c:v>41.465000000000003</c:v>
                </c:pt>
                <c:pt idx="1691">
                  <c:v>40.595000000000013</c:v>
                </c:pt>
                <c:pt idx="1692">
                  <c:v>40.410000000000004</c:v>
                </c:pt>
                <c:pt idx="1693">
                  <c:v>40.07</c:v>
                </c:pt>
                <c:pt idx="1694">
                  <c:v>40.884999999999998</c:v>
                </c:pt>
                <c:pt idx="1695">
                  <c:v>42.06</c:v>
                </c:pt>
                <c:pt idx="1696">
                  <c:v>42.295000000000037</c:v>
                </c:pt>
                <c:pt idx="1697">
                  <c:v>39.870000000000005</c:v>
                </c:pt>
                <c:pt idx="1698">
                  <c:v>40.4</c:v>
                </c:pt>
                <c:pt idx="1699">
                  <c:v>39.655000000000001</c:v>
                </c:pt>
                <c:pt idx="1700">
                  <c:v>39.58</c:v>
                </c:pt>
                <c:pt idx="1701">
                  <c:v>39.86</c:v>
                </c:pt>
                <c:pt idx="1702">
                  <c:v>39.235000000000035</c:v>
                </c:pt>
                <c:pt idx="1703">
                  <c:v>39.99</c:v>
                </c:pt>
                <c:pt idx="1704">
                  <c:v>40.175000000000011</c:v>
                </c:pt>
                <c:pt idx="1705">
                  <c:v>40.615000000000002</c:v>
                </c:pt>
                <c:pt idx="1706">
                  <c:v>40.949999999999996</c:v>
                </c:pt>
                <c:pt idx="1707">
                  <c:v>42.97</c:v>
                </c:pt>
                <c:pt idx="1708">
                  <c:v>44.09</c:v>
                </c:pt>
                <c:pt idx="1709">
                  <c:v>44.275000000000013</c:v>
                </c:pt>
                <c:pt idx="1710">
                  <c:v>42.484999999999999</c:v>
                </c:pt>
                <c:pt idx="1711">
                  <c:v>41.190000000000012</c:v>
                </c:pt>
                <c:pt idx="1712">
                  <c:v>41.725000000000037</c:v>
                </c:pt>
                <c:pt idx="1713">
                  <c:v>41.800000000000004</c:v>
                </c:pt>
                <c:pt idx="1714">
                  <c:v>41.67</c:v>
                </c:pt>
                <c:pt idx="1715">
                  <c:v>42.01</c:v>
                </c:pt>
                <c:pt idx="1716">
                  <c:v>41.884999999999998</c:v>
                </c:pt>
                <c:pt idx="1717">
                  <c:v>43.5</c:v>
                </c:pt>
                <c:pt idx="1718">
                  <c:v>43.5</c:v>
                </c:pt>
                <c:pt idx="1719">
                  <c:v>43.445</c:v>
                </c:pt>
                <c:pt idx="1720">
                  <c:v>42.275000000000013</c:v>
                </c:pt>
                <c:pt idx="1721">
                  <c:v>42.725000000000037</c:v>
                </c:pt>
                <c:pt idx="1722">
                  <c:v>42.785000000000011</c:v>
                </c:pt>
                <c:pt idx="1723">
                  <c:v>41.6</c:v>
                </c:pt>
                <c:pt idx="1724">
                  <c:v>41.384999999999998</c:v>
                </c:pt>
                <c:pt idx="1725">
                  <c:v>41.410000000000004</c:v>
                </c:pt>
                <c:pt idx="1726">
                  <c:v>40.849999999999994</c:v>
                </c:pt>
                <c:pt idx="1727">
                  <c:v>40.984999999999999</c:v>
                </c:pt>
                <c:pt idx="1728">
                  <c:v>40.9</c:v>
                </c:pt>
                <c:pt idx="1729">
                  <c:v>40.375</c:v>
                </c:pt>
                <c:pt idx="1730">
                  <c:v>40.78</c:v>
                </c:pt>
                <c:pt idx="1731">
                  <c:v>39.849999999999994</c:v>
                </c:pt>
                <c:pt idx="1732">
                  <c:v>36.68</c:v>
                </c:pt>
                <c:pt idx="1733">
                  <c:v>30.970000000000002</c:v>
                </c:pt>
                <c:pt idx="1734">
                  <c:v>33.585000000000001</c:v>
                </c:pt>
                <c:pt idx="1735">
                  <c:v>32.879999999999995</c:v>
                </c:pt>
                <c:pt idx="1736">
                  <c:v>31.535</c:v>
                </c:pt>
                <c:pt idx="1737">
                  <c:v>31.335000000000001</c:v>
                </c:pt>
                <c:pt idx="1738">
                  <c:v>31.43</c:v>
                </c:pt>
                <c:pt idx="1739">
                  <c:v>31.355</c:v>
                </c:pt>
                <c:pt idx="1740">
                  <c:v>30.64</c:v>
                </c:pt>
                <c:pt idx="1741">
                  <c:v>32.21</c:v>
                </c:pt>
                <c:pt idx="1742">
                  <c:v>32.849999999999994</c:v>
                </c:pt>
                <c:pt idx="1743">
                  <c:v>32.36</c:v>
                </c:pt>
                <c:pt idx="1744">
                  <c:v>32.58</c:v>
                </c:pt>
                <c:pt idx="1745">
                  <c:v>33.1</c:v>
                </c:pt>
                <c:pt idx="1746">
                  <c:v>32.800000000000004</c:v>
                </c:pt>
                <c:pt idx="1747">
                  <c:v>32.565000000000012</c:v>
                </c:pt>
                <c:pt idx="1748">
                  <c:v>32.675000000000011</c:v>
                </c:pt>
                <c:pt idx="1749">
                  <c:v>32.354999999999997</c:v>
                </c:pt>
                <c:pt idx="1750">
                  <c:v>32.15</c:v>
                </c:pt>
                <c:pt idx="1751">
                  <c:v>31.375</c:v>
                </c:pt>
                <c:pt idx="1752">
                  <c:v>31.515000000000001</c:v>
                </c:pt>
                <c:pt idx="1753">
                  <c:v>32.04</c:v>
                </c:pt>
                <c:pt idx="1754">
                  <c:v>33.384999999999998</c:v>
                </c:pt>
                <c:pt idx="1755">
                  <c:v>33.949999999999996</c:v>
                </c:pt>
                <c:pt idx="1756">
                  <c:v>35.375</c:v>
                </c:pt>
                <c:pt idx="1757">
                  <c:v>35.700000000000003</c:v>
                </c:pt>
                <c:pt idx="1758">
                  <c:v>35.449999999999996</c:v>
                </c:pt>
                <c:pt idx="1759">
                  <c:v>34.725000000000037</c:v>
                </c:pt>
                <c:pt idx="1760">
                  <c:v>34.435000000000002</c:v>
                </c:pt>
                <c:pt idx="1761">
                  <c:v>34.905000000000001</c:v>
                </c:pt>
                <c:pt idx="1762">
                  <c:v>34.75</c:v>
                </c:pt>
                <c:pt idx="1763">
                  <c:v>35.01</c:v>
                </c:pt>
                <c:pt idx="1764">
                  <c:v>35.349999999999994</c:v>
                </c:pt>
                <c:pt idx="1765">
                  <c:v>35.255000000000003</c:v>
                </c:pt>
                <c:pt idx="1766">
                  <c:v>34.339999999999996</c:v>
                </c:pt>
                <c:pt idx="1767">
                  <c:v>34.849999999999994</c:v>
                </c:pt>
                <c:pt idx="1768">
                  <c:v>34.92</c:v>
                </c:pt>
                <c:pt idx="1769">
                  <c:v>34.835000000000001</c:v>
                </c:pt>
                <c:pt idx="1770">
                  <c:v>34.630000000000003</c:v>
                </c:pt>
                <c:pt idx="1771">
                  <c:v>33.980000000000004</c:v>
                </c:pt>
                <c:pt idx="1772">
                  <c:v>32.6</c:v>
                </c:pt>
                <c:pt idx="1773">
                  <c:v>32.414999999999999</c:v>
                </c:pt>
                <c:pt idx="1774">
                  <c:v>33.04</c:v>
                </c:pt>
                <c:pt idx="1775">
                  <c:v>32.870000000000005</c:v>
                </c:pt>
                <c:pt idx="1776">
                  <c:v>0</c:v>
                </c:pt>
                <c:pt idx="1777">
                  <c:v>31.855</c:v>
                </c:pt>
                <c:pt idx="1778">
                  <c:v>32.285000000000011</c:v>
                </c:pt>
                <c:pt idx="1779">
                  <c:v>32.145000000000003</c:v>
                </c:pt>
                <c:pt idx="1780">
                  <c:v>32.914999999999999</c:v>
                </c:pt>
                <c:pt idx="1781">
                  <c:v>33.495000000000012</c:v>
                </c:pt>
                <c:pt idx="1782">
                  <c:v>33.74</c:v>
                </c:pt>
                <c:pt idx="1783">
                  <c:v>33.085000000000001</c:v>
                </c:pt>
                <c:pt idx="1784">
                  <c:v>32.945</c:v>
                </c:pt>
                <c:pt idx="1785">
                  <c:v>32.86</c:v>
                </c:pt>
                <c:pt idx="1786">
                  <c:v>33.300000000000004</c:v>
                </c:pt>
                <c:pt idx="1787">
                  <c:v>32.395000000000003</c:v>
                </c:pt>
                <c:pt idx="1788">
                  <c:v>32.300000000000004</c:v>
                </c:pt>
                <c:pt idx="1789">
                  <c:v>32.04</c:v>
                </c:pt>
                <c:pt idx="1790">
                  <c:v>31.07</c:v>
                </c:pt>
                <c:pt idx="1791">
                  <c:v>29.35</c:v>
                </c:pt>
                <c:pt idx="1792">
                  <c:v>29.93</c:v>
                </c:pt>
                <c:pt idx="1793">
                  <c:v>29.795000000000002</c:v>
                </c:pt>
                <c:pt idx="1794">
                  <c:v>29.625</c:v>
                </c:pt>
                <c:pt idx="1795">
                  <c:v>30.21</c:v>
                </c:pt>
                <c:pt idx="1796">
                  <c:v>29.685000000000002</c:v>
                </c:pt>
                <c:pt idx="1797">
                  <c:v>29.45</c:v>
                </c:pt>
                <c:pt idx="1798">
                  <c:v>0</c:v>
                </c:pt>
                <c:pt idx="1799">
                  <c:v>29.22</c:v>
                </c:pt>
                <c:pt idx="1800">
                  <c:v>28.79</c:v>
                </c:pt>
                <c:pt idx="1801">
                  <c:v>27.84</c:v>
                </c:pt>
                <c:pt idx="1802">
                  <c:v>28.459999999999987</c:v>
                </c:pt>
                <c:pt idx="1803">
                  <c:v>0</c:v>
                </c:pt>
                <c:pt idx="1804">
                  <c:v>29.73</c:v>
                </c:pt>
                <c:pt idx="1805">
                  <c:v>29.740000000000002</c:v>
                </c:pt>
                <c:pt idx="1806">
                  <c:v>29.61500000000002</c:v>
                </c:pt>
                <c:pt idx="1807">
                  <c:v>29.459999999999987</c:v>
                </c:pt>
                <c:pt idx="1808">
                  <c:v>29.205000000000002</c:v>
                </c:pt>
                <c:pt idx="1809">
                  <c:v>30.31000000000002</c:v>
                </c:pt>
                <c:pt idx="1810">
                  <c:v>30.234999999999999</c:v>
                </c:pt>
                <c:pt idx="1811">
                  <c:v>30.675000000000001</c:v>
                </c:pt>
                <c:pt idx="1812">
                  <c:v>30.244999999999987</c:v>
                </c:pt>
                <c:pt idx="1813">
                  <c:v>0</c:v>
                </c:pt>
                <c:pt idx="1814">
                  <c:v>30.57</c:v>
                </c:pt>
                <c:pt idx="1815">
                  <c:v>30.59</c:v>
                </c:pt>
                <c:pt idx="1816">
                  <c:v>30.900000000000002</c:v>
                </c:pt>
                <c:pt idx="1817">
                  <c:v>32.21</c:v>
                </c:pt>
                <c:pt idx="1818">
                  <c:v>32.775000000000013</c:v>
                </c:pt>
                <c:pt idx="1819">
                  <c:v>32.47</c:v>
                </c:pt>
                <c:pt idx="1820">
                  <c:v>33.4</c:v>
                </c:pt>
                <c:pt idx="1821">
                  <c:v>33.790000000000013</c:v>
                </c:pt>
                <c:pt idx="1822">
                  <c:v>33.965000000000003</c:v>
                </c:pt>
                <c:pt idx="1823">
                  <c:v>34.015000000000001</c:v>
                </c:pt>
                <c:pt idx="1824">
                  <c:v>34.130000000000003</c:v>
                </c:pt>
                <c:pt idx="1825">
                  <c:v>34</c:v>
                </c:pt>
                <c:pt idx="1826">
                  <c:v>34.410000000000004</c:v>
                </c:pt>
                <c:pt idx="1827">
                  <c:v>34.39</c:v>
                </c:pt>
                <c:pt idx="1828">
                  <c:v>33.870000000000005</c:v>
                </c:pt>
                <c:pt idx="1829">
                  <c:v>34.370000000000005</c:v>
                </c:pt>
                <c:pt idx="1830">
                  <c:v>34.520000000000003</c:v>
                </c:pt>
                <c:pt idx="1831">
                  <c:v>34.449999999999996</c:v>
                </c:pt>
                <c:pt idx="1832">
                  <c:v>34.06</c:v>
                </c:pt>
                <c:pt idx="1833">
                  <c:v>34.035000000000011</c:v>
                </c:pt>
                <c:pt idx="1834">
                  <c:v>33.844999999999999</c:v>
                </c:pt>
                <c:pt idx="1835">
                  <c:v>33.975000000000001</c:v>
                </c:pt>
                <c:pt idx="1836">
                  <c:v>33.555</c:v>
                </c:pt>
                <c:pt idx="1837">
                  <c:v>33.690000000000012</c:v>
                </c:pt>
                <c:pt idx="1838">
                  <c:v>0</c:v>
                </c:pt>
                <c:pt idx="1839">
                  <c:v>34.465000000000003</c:v>
                </c:pt>
                <c:pt idx="1840">
                  <c:v>34.495000000000012</c:v>
                </c:pt>
                <c:pt idx="1841">
                  <c:v>35.61</c:v>
                </c:pt>
                <c:pt idx="1842">
                  <c:v>35.720000000000013</c:v>
                </c:pt>
                <c:pt idx="1843">
                  <c:v>35.625000000000036</c:v>
                </c:pt>
                <c:pt idx="1844">
                  <c:v>37.225000000000037</c:v>
                </c:pt>
                <c:pt idx="1845">
                  <c:v>37.480000000000004</c:v>
                </c:pt>
                <c:pt idx="1846">
                  <c:v>35.705000000000013</c:v>
                </c:pt>
                <c:pt idx="1847">
                  <c:v>35.56</c:v>
                </c:pt>
                <c:pt idx="1848">
                  <c:v>34.949999999999996</c:v>
                </c:pt>
                <c:pt idx="1849">
                  <c:v>34.205000000000013</c:v>
                </c:pt>
                <c:pt idx="1850">
                  <c:v>33.61</c:v>
                </c:pt>
                <c:pt idx="1851">
                  <c:v>34.185000000000002</c:v>
                </c:pt>
                <c:pt idx="1852">
                  <c:v>34.445</c:v>
                </c:pt>
                <c:pt idx="1853">
                  <c:v>34.410000000000004</c:v>
                </c:pt>
                <c:pt idx="1854">
                  <c:v>33.835000000000001</c:v>
                </c:pt>
                <c:pt idx="1855">
                  <c:v>33.47</c:v>
                </c:pt>
                <c:pt idx="1856">
                  <c:v>32.9</c:v>
                </c:pt>
                <c:pt idx="1857">
                  <c:v>32.755000000000003</c:v>
                </c:pt>
                <c:pt idx="1858">
                  <c:v>33.090000000000003</c:v>
                </c:pt>
                <c:pt idx="1859">
                  <c:v>32.96</c:v>
                </c:pt>
                <c:pt idx="1860">
                  <c:v>32.410000000000004</c:v>
                </c:pt>
                <c:pt idx="1861">
                  <c:v>32.349999999999994</c:v>
                </c:pt>
                <c:pt idx="1862">
                  <c:v>32.300000000000004</c:v>
                </c:pt>
                <c:pt idx="1863">
                  <c:v>32.935000000000002</c:v>
                </c:pt>
                <c:pt idx="1864">
                  <c:v>33.190000000000012</c:v>
                </c:pt>
                <c:pt idx="1865">
                  <c:v>32.685000000000002</c:v>
                </c:pt>
                <c:pt idx="1866">
                  <c:v>32.300000000000004</c:v>
                </c:pt>
                <c:pt idx="1867">
                  <c:v>32.625000000000036</c:v>
                </c:pt>
                <c:pt idx="1868">
                  <c:v>33.25</c:v>
                </c:pt>
                <c:pt idx="1869">
                  <c:v>33.295000000000037</c:v>
                </c:pt>
                <c:pt idx="1870">
                  <c:v>32.68</c:v>
                </c:pt>
                <c:pt idx="1871">
                  <c:v>31.81000000000002</c:v>
                </c:pt>
                <c:pt idx="1872">
                  <c:v>0</c:v>
                </c:pt>
                <c:pt idx="1873">
                  <c:v>32.1</c:v>
                </c:pt>
                <c:pt idx="1874">
                  <c:v>31.939999999999987</c:v>
                </c:pt>
                <c:pt idx="1875">
                  <c:v>31.82</c:v>
                </c:pt>
                <c:pt idx="1876">
                  <c:v>32.58</c:v>
                </c:pt>
                <c:pt idx="1877">
                  <c:v>32.435000000000002</c:v>
                </c:pt>
                <c:pt idx="1878">
                  <c:v>31.7</c:v>
                </c:pt>
                <c:pt idx="1879">
                  <c:v>31.91</c:v>
                </c:pt>
                <c:pt idx="1880">
                  <c:v>31.885000000000002</c:v>
                </c:pt>
                <c:pt idx="1881">
                  <c:v>32.015000000000001</c:v>
                </c:pt>
                <c:pt idx="1882">
                  <c:v>31.904999999999987</c:v>
                </c:pt>
                <c:pt idx="1883">
                  <c:v>31.685000000000002</c:v>
                </c:pt>
                <c:pt idx="1884">
                  <c:v>31.110000000000017</c:v>
                </c:pt>
                <c:pt idx="1885">
                  <c:v>30.964999999999989</c:v>
                </c:pt>
                <c:pt idx="1886">
                  <c:v>31.259999999999987</c:v>
                </c:pt>
                <c:pt idx="1887">
                  <c:v>31.395</c:v>
                </c:pt>
                <c:pt idx="1888">
                  <c:v>31.38</c:v>
                </c:pt>
                <c:pt idx="1889">
                  <c:v>31.365000000000002</c:v>
                </c:pt>
                <c:pt idx="1890">
                  <c:v>31.060000000000002</c:v>
                </c:pt>
                <c:pt idx="1891">
                  <c:v>30.675000000000001</c:v>
                </c:pt>
                <c:pt idx="1892">
                  <c:v>30.479999999999986</c:v>
                </c:pt>
                <c:pt idx="1893">
                  <c:v>30.39</c:v>
                </c:pt>
                <c:pt idx="1894">
                  <c:v>30.125</c:v>
                </c:pt>
                <c:pt idx="1895">
                  <c:v>29.5</c:v>
                </c:pt>
                <c:pt idx="1896">
                  <c:v>29.455000000000002</c:v>
                </c:pt>
                <c:pt idx="1897">
                  <c:v>29.1</c:v>
                </c:pt>
                <c:pt idx="1898">
                  <c:v>29</c:v>
                </c:pt>
                <c:pt idx="1899">
                  <c:v>28.43</c:v>
                </c:pt>
                <c:pt idx="1900">
                  <c:v>27.964999999999989</c:v>
                </c:pt>
                <c:pt idx="1901">
                  <c:v>28.295000000000002</c:v>
                </c:pt>
                <c:pt idx="1902">
                  <c:v>28.895</c:v>
                </c:pt>
                <c:pt idx="1903">
                  <c:v>28.855</c:v>
                </c:pt>
                <c:pt idx="1904">
                  <c:v>28.775000000000002</c:v>
                </c:pt>
                <c:pt idx="1905">
                  <c:v>28.17</c:v>
                </c:pt>
                <c:pt idx="1906">
                  <c:v>28.515000000000001</c:v>
                </c:pt>
                <c:pt idx="1907">
                  <c:v>28.564999999999987</c:v>
                </c:pt>
                <c:pt idx="1908">
                  <c:v>0</c:v>
                </c:pt>
                <c:pt idx="1909">
                  <c:v>28.759999999999987</c:v>
                </c:pt>
                <c:pt idx="1910">
                  <c:v>28.145</c:v>
                </c:pt>
                <c:pt idx="1911">
                  <c:v>28.19</c:v>
                </c:pt>
                <c:pt idx="1912">
                  <c:v>28.68</c:v>
                </c:pt>
                <c:pt idx="1913">
                  <c:v>28.68</c:v>
                </c:pt>
                <c:pt idx="1914">
                  <c:v>28.545000000000002</c:v>
                </c:pt>
                <c:pt idx="1915">
                  <c:v>29.865000000000002</c:v>
                </c:pt>
                <c:pt idx="1916">
                  <c:v>29.675000000000001</c:v>
                </c:pt>
                <c:pt idx="1917">
                  <c:v>28.65000000000002</c:v>
                </c:pt>
                <c:pt idx="1918">
                  <c:v>29</c:v>
                </c:pt>
                <c:pt idx="1919">
                  <c:v>29.05</c:v>
                </c:pt>
                <c:pt idx="1920">
                  <c:v>29.094999999999999</c:v>
                </c:pt>
                <c:pt idx="1921">
                  <c:v>29.074999999999999</c:v>
                </c:pt>
                <c:pt idx="1922">
                  <c:v>28.82</c:v>
                </c:pt>
                <c:pt idx="1923">
                  <c:v>29.01</c:v>
                </c:pt>
                <c:pt idx="1924">
                  <c:v>28.900000000000002</c:v>
                </c:pt>
                <c:pt idx="1925">
                  <c:v>28.594999999999999</c:v>
                </c:pt>
                <c:pt idx="1926">
                  <c:v>28.07</c:v>
                </c:pt>
                <c:pt idx="1927">
                  <c:v>26.994999999999987</c:v>
                </c:pt>
                <c:pt idx="1928">
                  <c:v>27.59</c:v>
                </c:pt>
                <c:pt idx="1929">
                  <c:v>27.494999999999987</c:v>
                </c:pt>
                <c:pt idx="1930">
                  <c:v>27.275000000000002</c:v>
                </c:pt>
                <c:pt idx="1931">
                  <c:v>27.064999999999987</c:v>
                </c:pt>
                <c:pt idx="1932">
                  <c:v>27.84</c:v>
                </c:pt>
                <c:pt idx="1933">
                  <c:v>27.605</c:v>
                </c:pt>
                <c:pt idx="1934">
                  <c:v>28.444999999999986</c:v>
                </c:pt>
                <c:pt idx="1935">
                  <c:v>0</c:v>
                </c:pt>
                <c:pt idx="1936">
                  <c:v>28.38</c:v>
                </c:pt>
                <c:pt idx="1937">
                  <c:v>27.795000000000002</c:v>
                </c:pt>
                <c:pt idx="1938">
                  <c:v>27.479999999999986</c:v>
                </c:pt>
                <c:pt idx="1939">
                  <c:v>27.580000000000002</c:v>
                </c:pt>
                <c:pt idx="1940">
                  <c:v>27.240000000000002</c:v>
                </c:pt>
                <c:pt idx="1941">
                  <c:v>27.35</c:v>
                </c:pt>
                <c:pt idx="1942">
                  <c:v>27.55</c:v>
                </c:pt>
                <c:pt idx="1943">
                  <c:v>27.424999999999986</c:v>
                </c:pt>
                <c:pt idx="1944">
                  <c:v>27.594999999999999</c:v>
                </c:pt>
                <c:pt idx="1945">
                  <c:v>27.344999999999999</c:v>
                </c:pt>
                <c:pt idx="1946">
                  <c:v>27.574999999999999</c:v>
                </c:pt>
                <c:pt idx="1947">
                  <c:v>27.400000000000002</c:v>
                </c:pt>
                <c:pt idx="1948">
                  <c:v>27.284999999999989</c:v>
                </c:pt>
                <c:pt idx="1949">
                  <c:v>27.145</c:v>
                </c:pt>
                <c:pt idx="1950">
                  <c:v>27.52</c:v>
                </c:pt>
                <c:pt idx="1951">
                  <c:v>27.779999999999987</c:v>
                </c:pt>
                <c:pt idx="1952">
                  <c:v>27.85</c:v>
                </c:pt>
                <c:pt idx="1953">
                  <c:v>28.195</c:v>
                </c:pt>
                <c:pt idx="1954">
                  <c:v>28.335000000000001</c:v>
                </c:pt>
                <c:pt idx="1955">
                  <c:v>28.02</c:v>
                </c:pt>
                <c:pt idx="1956">
                  <c:v>27.779999999999987</c:v>
                </c:pt>
                <c:pt idx="1957">
                  <c:v>27.895</c:v>
                </c:pt>
                <c:pt idx="1958">
                  <c:v>27.95</c:v>
                </c:pt>
                <c:pt idx="1959">
                  <c:v>28.18</c:v>
                </c:pt>
                <c:pt idx="1960">
                  <c:v>28.21</c:v>
                </c:pt>
                <c:pt idx="1961">
                  <c:v>28.185000000000002</c:v>
                </c:pt>
                <c:pt idx="1962">
                  <c:v>28.315000000000001</c:v>
                </c:pt>
                <c:pt idx="1963">
                  <c:v>28.15000000000002</c:v>
                </c:pt>
                <c:pt idx="1964">
                  <c:v>27.97</c:v>
                </c:pt>
                <c:pt idx="1965">
                  <c:v>27.959999999999987</c:v>
                </c:pt>
                <c:pt idx="1966">
                  <c:v>28.240000000000002</c:v>
                </c:pt>
                <c:pt idx="1967">
                  <c:v>28.29</c:v>
                </c:pt>
                <c:pt idx="1968">
                  <c:v>28.79</c:v>
                </c:pt>
                <c:pt idx="1969">
                  <c:v>29.459999999999987</c:v>
                </c:pt>
                <c:pt idx="1970">
                  <c:v>29.885000000000002</c:v>
                </c:pt>
                <c:pt idx="1971">
                  <c:v>30.79</c:v>
                </c:pt>
                <c:pt idx="1972">
                  <c:v>30.77</c:v>
                </c:pt>
                <c:pt idx="1973">
                  <c:v>31.224999999999987</c:v>
                </c:pt>
                <c:pt idx="1974">
                  <c:v>30.974999999999987</c:v>
                </c:pt>
                <c:pt idx="1975">
                  <c:v>30.939999999999987</c:v>
                </c:pt>
                <c:pt idx="1976">
                  <c:v>30.89</c:v>
                </c:pt>
                <c:pt idx="1977">
                  <c:v>31.7</c:v>
                </c:pt>
                <c:pt idx="1978">
                  <c:v>31.7</c:v>
                </c:pt>
                <c:pt idx="1979">
                  <c:v>32.47</c:v>
                </c:pt>
                <c:pt idx="1980">
                  <c:v>32.43</c:v>
                </c:pt>
                <c:pt idx="1981">
                  <c:v>33.04</c:v>
                </c:pt>
                <c:pt idx="1982">
                  <c:v>33.775000000000013</c:v>
                </c:pt>
                <c:pt idx="1983">
                  <c:v>34.020000000000003</c:v>
                </c:pt>
                <c:pt idx="1984">
                  <c:v>33.875</c:v>
                </c:pt>
                <c:pt idx="1985">
                  <c:v>34.145000000000003</c:v>
                </c:pt>
                <c:pt idx="1986">
                  <c:v>34.870000000000005</c:v>
                </c:pt>
                <c:pt idx="1987">
                  <c:v>34.984999999999999</c:v>
                </c:pt>
                <c:pt idx="1988">
                  <c:v>34.94</c:v>
                </c:pt>
                <c:pt idx="1989">
                  <c:v>35.1</c:v>
                </c:pt>
                <c:pt idx="1990">
                  <c:v>35.025000000000013</c:v>
                </c:pt>
                <c:pt idx="1991">
                  <c:v>34.800000000000004</c:v>
                </c:pt>
                <c:pt idx="1992">
                  <c:v>35.260000000000012</c:v>
                </c:pt>
                <c:pt idx="1993">
                  <c:v>34.585000000000001</c:v>
                </c:pt>
                <c:pt idx="1994">
                  <c:v>34.545000000000002</c:v>
                </c:pt>
                <c:pt idx="1995">
                  <c:v>34.11</c:v>
                </c:pt>
                <c:pt idx="1996">
                  <c:v>34.814999999999998</c:v>
                </c:pt>
                <c:pt idx="1997">
                  <c:v>34.925000000000011</c:v>
                </c:pt>
                <c:pt idx="1998">
                  <c:v>35.445</c:v>
                </c:pt>
                <c:pt idx="1999">
                  <c:v>35.115000000000002</c:v>
                </c:pt>
                <c:pt idx="2000">
                  <c:v>34.93</c:v>
                </c:pt>
                <c:pt idx="2001">
                  <c:v>35.17</c:v>
                </c:pt>
                <c:pt idx="2002">
                  <c:v>35.145000000000003</c:v>
                </c:pt>
                <c:pt idx="2003">
                  <c:v>34.605000000000011</c:v>
                </c:pt>
                <c:pt idx="2004">
                  <c:v>34.260000000000012</c:v>
                </c:pt>
                <c:pt idx="2005">
                  <c:v>34.190000000000012</c:v>
                </c:pt>
                <c:pt idx="2006">
                  <c:v>34.379999999999995</c:v>
                </c:pt>
                <c:pt idx="2007">
                  <c:v>34.165000000000013</c:v>
                </c:pt>
                <c:pt idx="2008">
                  <c:v>33.47</c:v>
                </c:pt>
                <c:pt idx="2009">
                  <c:v>33.08</c:v>
                </c:pt>
                <c:pt idx="2010">
                  <c:v>33.300000000000004</c:v>
                </c:pt>
                <c:pt idx="2011">
                  <c:v>33.325000000000003</c:v>
                </c:pt>
                <c:pt idx="2012">
                  <c:v>32.914999999999999</c:v>
                </c:pt>
                <c:pt idx="2013">
                  <c:v>32.475000000000001</c:v>
                </c:pt>
                <c:pt idx="2014">
                  <c:v>32.5</c:v>
                </c:pt>
                <c:pt idx="2015">
                  <c:v>32.055</c:v>
                </c:pt>
                <c:pt idx="2016">
                  <c:v>32.260000000000012</c:v>
                </c:pt>
                <c:pt idx="2017">
                  <c:v>32.379999999999995</c:v>
                </c:pt>
                <c:pt idx="2018">
                  <c:v>32.230000000000011</c:v>
                </c:pt>
                <c:pt idx="2019">
                  <c:v>32.15</c:v>
                </c:pt>
                <c:pt idx="2020">
                  <c:v>32.435000000000002</c:v>
                </c:pt>
                <c:pt idx="2021">
                  <c:v>32.695000000000036</c:v>
                </c:pt>
                <c:pt idx="2022">
                  <c:v>32.365000000000002</c:v>
                </c:pt>
                <c:pt idx="2023">
                  <c:v>31.25</c:v>
                </c:pt>
                <c:pt idx="2024">
                  <c:v>32.275000000000013</c:v>
                </c:pt>
                <c:pt idx="2025">
                  <c:v>32.42</c:v>
                </c:pt>
                <c:pt idx="2026">
                  <c:v>32.449999999999996</c:v>
                </c:pt>
                <c:pt idx="2027">
                  <c:v>32.785000000000011</c:v>
                </c:pt>
                <c:pt idx="2028">
                  <c:v>32.745000000000012</c:v>
                </c:pt>
                <c:pt idx="2029">
                  <c:v>32.83</c:v>
                </c:pt>
                <c:pt idx="2030">
                  <c:v>32.93</c:v>
                </c:pt>
                <c:pt idx="2031">
                  <c:v>32.775000000000013</c:v>
                </c:pt>
                <c:pt idx="2032">
                  <c:v>32.68</c:v>
                </c:pt>
                <c:pt idx="2033">
                  <c:v>33.215000000000003</c:v>
                </c:pt>
                <c:pt idx="2034">
                  <c:v>33.260000000000012</c:v>
                </c:pt>
                <c:pt idx="2035">
                  <c:v>33.395000000000003</c:v>
                </c:pt>
                <c:pt idx="2036">
                  <c:v>33.395000000000003</c:v>
                </c:pt>
                <c:pt idx="2037">
                  <c:v>34.160000000000011</c:v>
                </c:pt>
                <c:pt idx="2038">
                  <c:v>34.225000000000037</c:v>
                </c:pt>
                <c:pt idx="2039">
                  <c:v>34.275000000000013</c:v>
                </c:pt>
                <c:pt idx="2040">
                  <c:v>34.04</c:v>
                </c:pt>
                <c:pt idx="2041">
                  <c:v>34.395000000000003</c:v>
                </c:pt>
                <c:pt idx="2042">
                  <c:v>34.344999999999999</c:v>
                </c:pt>
                <c:pt idx="2043">
                  <c:v>33.93</c:v>
                </c:pt>
                <c:pt idx="2044">
                  <c:v>33.75</c:v>
                </c:pt>
                <c:pt idx="2045">
                  <c:v>33.300000000000004</c:v>
                </c:pt>
                <c:pt idx="2046">
                  <c:v>33.33</c:v>
                </c:pt>
                <c:pt idx="2047">
                  <c:v>33.339999999999996</c:v>
                </c:pt>
                <c:pt idx="2048">
                  <c:v>33.495000000000012</c:v>
                </c:pt>
                <c:pt idx="2049">
                  <c:v>33.344999999999999</c:v>
                </c:pt>
                <c:pt idx="2050">
                  <c:v>33.875</c:v>
                </c:pt>
                <c:pt idx="2051">
                  <c:v>33.520000000000003</c:v>
                </c:pt>
                <c:pt idx="2052">
                  <c:v>32.795000000000037</c:v>
                </c:pt>
                <c:pt idx="2053">
                  <c:v>32.484999999999999</c:v>
                </c:pt>
                <c:pt idx="2054">
                  <c:v>32.6</c:v>
                </c:pt>
                <c:pt idx="2055">
                  <c:v>31.87</c:v>
                </c:pt>
                <c:pt idx="2056">
                  <c:v>31.275000000000002</c:v>
                </c:pt>
                <c:pt idx="2057">
                  <c:v>30.324999999999999</c:v>
                </c:pt>
                <c:pt idx="2058">
                  <c:v>30.395</c:v>
                </c:pt>
                <c:pt idx="2059">
                  <c:v>30.254999999999999</c:v>
                </c:pt>
                <c:pt idx="2060">
                  <c:v>30.53</c:v>
                </c:pt>
                <c:pt idx="2061">
                  <c:v>30.365000000000002</c:v>
                </c:pt>
                <c:pt idx="2062">
                  <c:v>30.479999999999986</c:v>
                </c:pt>
                <c:pt idx="2063">
                  <c:v>31.535</c:v>
                </c:pt>
                <c:pt idx="2064">
                  <c:v>31.224999999999987</c:v>
                </c:pt>
                <c:pt idx="2065">
                  <c:v>30.3</c:v>
                </c:pt>
                <c:pt idx="2066">
                  <c:v>30.474999999999987</c:v>
                </c:pt>
                <c:pt idx="2067">
                  <c:v>30.59</c:v>
                </c:pt>
                <c:pt idx="2068">
                  <c:v>30.574999999999999</c:v>
                </c:pt>
                <c:pt idx="2069">
                  <c:v>30.95</c:v>
                </c:pt>
                <c:pt idx="2070">
                  <c:v>30.939999999999987</c:v>
                </c:pt>
                <c:pt idx="2071">
                  <c:v>31.17</c:v>
                </c:pt>
                <c:pt idx="2072">
                  <c:v>31.61500000000002</c:v>
                </c:pt>
                <c:pt idx="2073">
                  <c:v>31.57</c:v>
                </c:pt>
                <c:pt idx="2074">
                  <c:v>31.93</c:v>
                </c:pt>
                <c:pt idx="2075">
                  <c:v>32.14</c:v>
                </c:pt>
                <c:pt idx="2076">
                  <c:v>0</c:v>
                </c:pt>
                <c:pt idx="2077">
                  <c:v>32.365000000000002</c:v>
                </c:pt>
                <c:pt idx="2078">
                  <c:v>32.484999999999999</c:v>
                </c:pt>
                <c:pt idx="2079">
                  <c:v>32.245000000000012</c:v>
                </c:pt>
                <c:pt idx="2080">
                  <c:v>31.815000000000001</c:v>
                </c:pt>
                <c:pt idx="2081">
                  <c:v>31.32</c:v>
                </c:pt>
                <c:pt idx="2082">
                  <c:v>31.470000000000002</c:v>
                </c:pt>
                <c:pt idx="2083">
                  <c:v>32.300000000000004</c:v>
                </c:pt>
                <c:pt idx="2084">
                  <c:v>32.130000000000003</c:v>
                </c:pt>
                <c:pt idx="2085">
                  <c:v>32.160000000000011</c:v>
                </c:pt>
                <c:pt idx="2086">
                  <c:v>31.924999999999986</c:v>
                </c:pt>
                <c:pt idx="2087">
                  <c:v>32.115000000000002</c:v>
                </c:pt>
                <c:pt idx="2088">
                  <c:v>31.900000000000002</c:v>
                </c:pt>
                <c:pt idx="2089">
                  <c:v>31.935000000000002</c:v>
                </c:pt>
                <c:pt idx="2090">
                  <c:v>31.695</c:v>
                </c:pt>
                <c:pt idx="2091">
                  <c:v>31.535</c:v>
                </c:pt>
                <c:pt idx="2092">
                  <c:v>31.16</c:v>
                </c:pt>
                <c:pt idx="2093">
                  <c:v>31.224999999999987</c:v>
                </c:pt>
                <c:pt idx="2094">
                  <c:v>31.060000000000002</c:v>
                </c:pt>
                <c:pt idx="2095">
                  <c:v>30.459999999999987</c:v>
                </c:pt>
                <c:pt idx="2096">
                  <c:v>0</c:v>
                </c:pt>
                <c:pt idx="2097">
                  <c:v>30.15000000000002</c:v>
                </c:pt>
                <c:pt idx="2098">
                  <c:v>29.61500000000002</c:v>
                </c:pt>
                <c:pt idx="2099">
                  <c:v>28.88</c:v>
                </c:pt>
                <c:pt idx="2100">
                  <c:v>28.895</c:v>
                </c:pt>
                <c:pt idx="2101">
                  <c:v>29.215</c:v>
                </c:pt>
                <c:pt idx="2102">
                  <c:v>29.43</c:v>
                </c:pt>
                <c:pt idx="2103">
                  <c:v>29.39</c:v>
                </c:pt>
                <c:pt idx="2104">
                  <c:v>29.14</c:v>
                </c:pt>
                <c:pt idx="2105">
                  <c:v>28.79</c:v>
                </c:pt>
                <c:pt idx="2106">
                  <c:v>28.815000000000001</c:v>
                </c:pt>
                <c:pt idx="2107">
                  <c:v>29.09</c:v>
                </c:pt>
                <c:pt idx="2108">
                  <c:v>29.14</c:v>
                </c:pt>
                <c:pt idx="2109">
                  <c:v>29.084999999999987</c:v>
                </c:pt>
                <c:pt idx="2110">
                  <c:v>29.259999999999987</c:v>
                </c:pt>
                <c:pt idx="2111">
                  <c:v>29.084999999999987</c:v>
                </c:pt>
                <c:pt idx="2112">
                  <c:v>29.35</c:v>
                </c:pt>
                <c:pt idx="2113">
                  <c:v>29.279999999999987</c:v>
                </c:pt>
                <c:pt idx="2114">
                  <c:v>28.955000000000002</c:v>
                </c:pt>
                <c:pt idx="2115">
                  <c:v>29.01</c:v>
                </c:pt>
                <c:pt idx="2116">
                  <c:v>29.110000000000017</c:v>
                </c:pt>
                <c:pt idx="2117">
                  <c:v>29.09</c:v>
                </c:pt>
                <c:pt idx="2118">
                  <c:v>28.984999999999989</c:v>
                </c:pt>
                <c:pt idx="2119">
                  <c:v>29.324999999999999</c:v>
                </c:pt>
                <c:pt idx="2120">
                  <c:v>29.17</c:v>
                </c:pt>
                <c:pt idx="2121">
                  <c:v>28.89</c:v>
                </c:pt>
                <c:pt idx="2122">
                  <c:v>28.844999999999999</c:v>
                </c:pt>
                <c:pt idx="2123">
                  <c:v>28.784999999999989</c:v>
                </c:pt>
                <c:pt idx="2124">
                  <c:v>28.81000000000002</c:v>
                </c:pt>
                <c:pt idx="2125">
                  <c:v>28.81000000000002</c:v>
                </c:pt>
                <c:pt idx="2126">
                  <c:v>28.36</c:v>
                </c:pt>
                <c:pt idx="2127">
                  <c:v>28.14</c:v>
                </c:pt>
                <c:pt idx="2128">
                  <c:v>27.315000000000001</c:v>
                </c:pt>
                <c:pt idx="2129">
                  <c:v>27.015000000000001</c:v>
                </c:pt>
                <c:pt idx="2130">
                  <c:v>27.3</c:v>
                </c:pt>
                <c:pt idx="2131">
                  <c:v>27.464999999999989</c:v>
                </c:pt>
                <c:pt idx="2132">
                  <c:v>28.02</c:v>
                </c:pt>
                <c:pt idx="2133">
                  <c:v>27.964999999999989</c:v>
                </c:pt>
                <c:pt idx="2134">
                  <c:v>27.784999999999989</c:v>
                </c:pt>
                <c:pt idx="2135">
                  <c:v>27.64</c:v>
                </c:pt>
                <c:pt idx="2136">
                  <c:v>26.045000000000002</c:v>
                </c:pt>
                <c:pt idx="2137">
                  <c:v>23.974999999999987</c:v>
                </c:pt>
                <c:pt idx="2138">
                  <c:v>23.724999999999987</c:v>
                </c:pt>
                <c:pt idx="2139">
                  <c:v>23.655000000000001</c:v>
                </c:pt>
                <c:pt idx="2140">
                  <c:v>23.82</c:v>
                </c:pt>
                <c:pt idx="2141">
                  <c:v>23.65000000000002</c:v>
                </c:pt>
                <c:pt idx="2142">
                  <c:v>23.404999999999987</c:v>
                </c:pt>
                <c:pt idx="2143">
                  <c:v>23.324999999999999</c:v>
                </c:pt>
                <c:pt idx="2144">
                  <c:v>24.36</c:v>
                </c:pt>
                <c:pt idx="2145">
                  <c:v>24.795000000000002</c:v>
                </c:pt>
                <c:pt idx="2146">
                  <c:v>24.55</c:v>
                </c:pt>
                <c:pt idx="2147">
                  <c:v>24.51</c:v>
                </c:pt>
                <c:pt idx="2148">
                  <c:v>24.344999999999999</c:v>
                </c:pt>
                <c:pt idx="2149">
                  <c:v>24.19</c:v>
                </c:pt>
                <c:pt idx="2150">
                  <c:v>24.38</c:v>
                </c:pt>
                <c:pt idx="2151">
                  <c:v>24.419999999999987</c:v>
                </c:pt>
                <c:pt idx="2152">
                  <c:v>24.04</c:v>
                </c:pt>
                <c:pt idx="2153">
                  <c:v>24.094999999999999</c:v>
                </c:pt>
                <c:pt idx="2154">
                  <c:v>24.17</c:v>
                </c:pt>
                <c:pt idx="2155">
                  <c:v>23.875</c:v>
                </c:pt>
                <c:pt idx="2156">
                  <c:v>23.84</c:v>
                </c:pt>
                <c:pt idx="2157">
                  <c:v>23.759999999999987</c:v>
                </c:pt>
                <c:pt idx="2158">
                  <c:v>23.45</c:v>
                </c:pt>
                <c:pt idx="2159">
                  <c:v>22.77</c:v>
                </c:pt>
                <c:pt idx="2160">
                  <c:v>22.744999999999987</c:v>
                </c:pt>
              </c:numCache>
            </c:numRef>
          </c:val>
          <c:smooth val="0"/>
        </c:ser>
        <c:ser>
          <c:idx val="1"/>
          <c:order val="1"/>
          <c:spPr>
            <a:ln w="28575">
              <a:noFill/>
            </a:ln>
          </c:spPr>
          <c:marker>
            <c:symbol val="none"/>
          </c:marker>
          <c:cat>
            <c:numRef>
              <c:f>Data!$A$6:$A$2200</c:f>
              <c:numCache>
                <c:formatCode>m/d/yy;@</c:formatCode>
                <c:ptCount val="2195"/>
                <c:pt idx="0">
                  <c:v>38384</c:v>
                </c:pt>
                <c:pt idx="1">
                  <c:v>38385</c:v>
                </c:pt>
                <c:pt idx="2">
                  <c:v>38386</c:v>
                </c:pt>
                <c:pt idx="3">
                  <c:v>38387</c:v>
                </c:pt>
                <c:pt idx="4">
                  <c:v>38390</c:v>
                </c:pt>
                <c:pt idx="5">
                  <c:v>38391</c:v>
                </c:pt>
                <c:pt idx="6">
                  <c:v>38392</c:v>
                </c:pt>
                <c:pt idx="7">
                  <c:v>38393</c:v>
                </c:pt>
                <c:pt idx="8">
                  <c:v>38394</c:v>
                </c:pt>
                <c:pt idx="9">
                  <c:v>38397</c:v>
                </c:pt>
                <c:pt idx="10">
                  <c:v>38398</c:v>
                </c:pt>
                <c:pt idx="11">
                  <c:v>38399</c:v>
                </c:pt>
                <c:pt idx="12">
                  <c:v>38400</c:v>
                </c:pt>
                <c:pt idx="13">
                  <c:v>38401</c:v>
                </c:pt>
                <c:pt idx="14">
                  <c:v>38404</c:v>
                </c:pt>
                <c:pt idx="15">
                  <c:v>38405</c:v>
                </c:pt>
                <c:pt idx="16">
                  <c:v>38406</c:v>
                </c:pt>
                <c:pt idx="17">
                  <c:v>38407</c:v>
                </c:pt>
                <c:pt idx="18">
                  <c:v>38408</c:v>
                </c:pt>
                <c:pt idx="19">
                  <c:v>38411</c:v>
                </c:pt>
                <c:pt idx="20">
                  <c:v>38412</c:v>
                </c:pt>
                <c:pt idx="21">
                  <c:v>38413</c:v>
                </c:pt>
                <c:pt idx="22">
                  <c:v>38414</c:v>
                </c:pt>
                <c:pt idx="23">
                  <c:v>38415</c:v>
                </c:pt>
                <c:pt idx="24">
                  <c:v>38418</c:v>
                </c:pt>
                <c:pt idx="25">
                  <c:v>38419</c:v>
                </c:pt>
                <c:pt idx="26">
                  <c:v>38420</c:v>
                </c:pt>
                <c:pt idx="27">
                  <c:v>38421</c:v>
                </c:pt>
                <c:pt idx="28">
                  <c:v>38422</c:v>
                </c:pt>
                <c:pt idx="29">
                  <c:v>38425</c:v>
                </c:pt>
                <c:pt idx="30">
                  <c:v>38426</c:v>
                </c:pt>
                <c:pt idx="31">
                  <c:v>38427</c:v>
                </c:pt>
                <c:pt idx="32">
                  <c:v>38428</c:v>
                </c:pt>
                <c:pt idx="33">
                  <c:v>38429</c:v>
                </c:pt>
                <c:pt idx="34">
                  <c:v>38432</c:v>
                </c:pt>
                <c:pt idx="35">
                  <c:v>38433</c:v>
                </c:pt>
                <c:pt idx="36">
                  <c:v>38434</c:v>
                </c:pt>
                <c:pt idx="37">
                  <c:v>38435</c:v>
                </c:pt>
                <c:pt idx="38">
                  <c:v>38436</c:v>
                </c:pt>
                <c:pt idx="39">
                  <c:v>38439</c:v>
                </c:pt>
                <c:pt idx="40">
                  <c:v>38440</c:v>
                </c:pt>
                <c:pt idx="41">
                  <c:v>38441</c:v>
                </c:pt>
                <c:pt idx="42">
                  <c:v>38442</c:v>
                </c:pt>
                <c:pt idx="43">
                  <c:v>38443</c:v>
                </c:pt>
                <c:pt idx="44">
                  <c:v>38446</c:v>
                </c:pt>
                <c:pt idx="45">
                  <c:v>38447</c:v>
                </c:pt>
                <c:pt idx="46">
                  <c:v>38448</c:v>
                </c:pt>
                <c:pt idx="47">
                  <c:v>38449</c:v>
                </c:pt>
                <c:pt idx="48">
                  <c:v>38450</c:v>
                </c:pt>
                <c:pt idx="49">
                  <c:v>38453</c:v>
                </c:pt>
                <c:pt idx="50">
                  <c:v>38454</c:v>
                </c:pt>
                <c:pt idx="51">
                  <c:v>38455</c:v>
                </c:pt>
                <c:pt idx="52">
                  <c:v>38456</c:v>
                </c:pt>
                <c:pt idx="53">
                  <c:v>38457</c:v>
                </c:pt>
                <c:pt idx="54">
                  <c:v>38460</c:v>
                </c:pt>
                <c:pt idx="55">
                  <c:v>38461</c:v>
                </c:pt>
                <c:pt idx="56">
                  <c:v>38462</c:v>
                </c:pt>
                <c:pt idx="57">
                  <c:v>38463</c:v>
                </c:pt>
                <c:pt idx="58">
                  <c:v>38464</c:v>
                </c:pt>
                <c:pt idx="59">
                  <c:v>38467</c:v>
                </c:pt>
                <c:pt idx="60">
                  <c:v>38468</c:v>
                </c:pt>
                <c:pt idx="61">
                  <c:v>38469</c:v>
                </c:pt>
                <c:pt idx="62">
                  <c:v>38470</c:v>
                </c:pt>
                <c:pt idx="63">
                  <c:v>38471</c:v>
                </c:pt>
                <c:pt idx="64">
                  <c:v>38474</c:v>
                </c:pt>
                <c:pt idx="65">
                  <c:v>38475</c:v>
                </c:pt>
                <c:pt idx="66">
                  <c:v>38476</c:v>
                </c:pt>
                <c:pt idx="67">
                  <c:v>38477</c:v>
                </c:pt>
                <c:pt idx="68">
                  <c:v>38478</c:v>
                </c:pt>
                <c:pt idx="69">
                  <c:v>38481</c:v>
                </c:pt>
                <c:pt idx="70">
                  <c:v>38482</c:v>
                </c:pt>
                <c:pt idx="71">
                  <c:v>38483</c:v>
                </c:pt>
                <c:pt idx="72">
                  <c:v>38484</c:v>
                </c:pt>
                <c:pt idx="73">
                  <c:v>38485</c:v>
                </c:pt>
                <c:pt idx="74">
                  <c:v>38488</c:v>
                </c:pt>
                <c:pt idx="75">
                  <c:v>38489</c:v>
                </c:pt>
                <c:pt idx="76">
                  <c:v>38490</c:v>
                </c:pt>
                <c:pt idx="77">
                  <c:v>38491</c:v>
                </c:pt>
                <c:pt idx="78">
                  <c:v>38492</c:v>
                </c:pt>
                <c:pt idx="79">
                  <c:v>38495</c:v>
                </c:pt>
                <c:pt idx="80">
                  <c:v>38496</c:v>
                </c:pt>
                <c:pt idx="81">
                  <c:v>38497</c:v>
                </c:pt>
                <c:pt idx="82">
                  <c:v>38498</c:v>
                </c:pt>
                <c:pt idx="83">
                  <c:v>38499</c:v>
                </c:pt>
                <c:pt idx="84">
                  <c:v>38502</c:v>
                </c:pt>
                <c:pt idx="85">
                  <c:v>38503</c:v>
                </c:pt>
                <c:pt idx="86">
                  <c:v>38504</c:v>
                </c:pt>
                <c:pt idx="87">
                  <c:v>38505</c:v>
                </c:pt>
                <c:pt idx="88">
                  <c:v>38506</c:v>
                </c:pt>
                <c:pt idx="89">
                  <c:v>38509</c:v>
                </c:pt>
                <c:pt idx="90">
                  <c:v>38510</c:v>
                </c:pt>
                <c:pt idx="91">
                  <c:v>38511</c:v>
                </c:pt>
                <c:pt idx="92">
                  <c:v>38512</c:v>
                </c:pt>
                <c:pt idx="93">
                  <c:v>38513</c:v>
                </c:pt>
                <c:pt idx="94">
                  <c:v>38516</c:v>
                </c:pt>
                <c:pt idx="95">
                  <c:v>38517</c:v>
                </c:pt>
                <c:pt idx="96">
                  <c:v>38518</c:v>
                </c:pt>
                <c:pt idx="97">
                  <c:v>38519</c:v>
                </c:pt>
                <c:pt idx="98">
                  <c:v>38520</c:v>
                </c:pt>
                <c:pt idx="99">
                  <c:v>38523</c:v>
                </c:pt>
                <c:pt idx="100">
                  <c:v>38524</c:v>
                </c:pt>
                <c:pt idx="101">
                  <c:v>38525</c:v>
                </c:pt>
                <c:pt idx="102">
                  <c:v>38526</c:v>
                </c:pt>
                <c:pt idx="103">
                  <c:v>38527</c:v>
                </c:pt>
                <c:pt idx="104">
                  <c:v>38530</c:v>
                </c:pt>
                <c:pt idx="105">
                  <c:v>38531</c:v>
                </c:pt>
                <c:pt idx="106">
                  <c:v>38532</c:v>
                </c:pt>
                <c:pt idx="107">
                  <c:v>38533</c:v>
                </c:pt>
                <c:pt idx="108">
                  <c:v>38534</c:v>
                </c:pt>
                <c:pt idx="109">
                  <c:v>38537</c:v>
                </c:pt>
                <c:pt idx="110">
                  <c:v>38538</c:v>
                </c:pt>
                <c:pt idx="111">
                  <c:v>38539</c:v>
                </c:pt>
                <c:pt idx="112">
                  <c:v>38540</c:v>
                </c:pt>
                <c:pt idx="113">
                  <c:v>38541</c:v>
                </c:pt>
                <c:pt idx="114">
                  <c:v>38544</c:v>
                </c:pt>
                <c:pt idx="115">
                  <c:v>38545</c:v>
                </c:pt>
                <c:pt idx="116">
                  <c:v>38546</c:v>
                </c:pt>
                <c:pt idx="117">
                  <c:v>38547</c:v>
                </c:pt>
                <c:pt idx="118">
                  <c:v>38548</c:v>
                </c:pt>
                <c:pt idx="119">
                  <c:v>38551</c:v>
                </c:pt>
                <c:pt idx="120">
                  <c:v>38552</c:v>
                </c:pt>
                <c:pt idx="121">
                  <c:v>38553</c:v>
                </c:pt>
                <c:pt idx="122">
                  <c:v>38554</c:v>
                </c:pt>
                <c:pt idx="123">
                  <c:v>38555</c:v>
                </c:pt>
                <c:pt idx="124">
                  <c:v>38558</c:v>
                </c:pt>
                <c:pt idx="125">
                  <c:v>38559</c:v>
                </c:pt>
                <c:pt idx="126">
                  <c:v>38560</c:v>
                </c:pt>
                <c:pt idx="127">
                  <c:v>38561</c:v>
                </c:pt>
                <c:pt idx="128">
                  <c:v>38562</c:v>
                </c:pt>
                <c:pt idx="129">
                  <c:v>38565</c:v>
                </c:pt>
                <c:pt idx="130">
                  <c:v>38566</c:v>
                </c:pt>
                <c:pt idx="131">
                  <c:v>38567</c:v>
                </c:pt>
                <c:pt idx="132">
                  <c:v>38568</c:v>
                </c:pt>
                <c:pt idx="133">
                  <c:v>38569</c:v>
                </c:pt>
                <c:pt idx="134">
                  <c:v>38572</c:v>
                </c:pt>
                <c:pt idx="135">
                  <c:v>38573</c:v>
                </c:pt>
                <c:pt idx="136">
                  <c:v>38574</c:v>
                </c:pt>
                <c:pt idx="137">
                  <c:v>38575</c:v>
                </c:pt>
                <c:pt idx="138">
                  <c:v>38576</c:v>
                </c:pt>
                <c:pt idx="139">
                  <c:v>38579</c:v>
                </c:pt>
                <c:pt idx="140">
                  <c:v>38580</c:v>
                </c:pt>
                <c:pt idx="141">
                  <c:v>38581</c:v>
                </c:pt>
                <c:pt idx="142">
                  <c:v>38582</c:v>
                </c:pt>
                <c:pt idx="143">
                  <c:v>38583</c:v>
                </c:pt>
                <c:pt idx="144">
                  <c:v>38586</c:v>
                </c:pt>
                <c:pt idx="145">
                  <c:v>38587</c:v>
                </c:pt>
                <c:pt idx="146">
                  <c:v>38588</c:v>
                </c:pt>
                <c:pt idx="147">
                  <c:v>38589</c:v>
                </c:pt>
                <c:pt idx="148">
                  <c:v>38590</c:v>
                </c:pt>
                <c:pt idx="149">
                  <c:v>38593</c:v>
                </c:pt>
                <c:pt idx="150">
                  <c:v>38594</c:v>
                </c:pt>
                <c:pt idx="151">
                  <c:v>38595</c:v>
                </c:pt>
                <c:pt idx="152">
                  <c:v>38596</c:v>
                </c:pt>
                <c:pt idx="153">
                  <c:v>38597</c:v>
                </c:pt>
                <c:pt idx="154">
                  <c:v>38600</c:v>
                </c:pt>
                <c:pt idx="155">
                  <c:v>38601</c:v>
                </c:pt>
                <c:pt idx="156">
                  <c:v>38602</c:v>
                </c:pt>
                <c:pt idx="157">
                  <c:v>38603</c:v>
                </c:pt>
                <c:pt idx="158">
                  <c:v>38604</c:v>
                </c:pt>
                <c:pt idx="159">
                  <c:v>38607</c:v>
                </c:pt>
                <c:pt idx="160">
                  <c:v>38608</c:v>
                </c:pt>
                <c:pt idx="161">
                  <c:v>38609</c:v>
                </c:pt>
                <c:pt idx="162">
                  <c:v>38610</c:v>
                </c:pt>
                <c:pt idx="163">
                  <c:v>38611</c:v>
                </c:pt>
                <c:pt idx="164">
                  <c:v>38614</c:v>
                </c:pt>
                <c:pt idx="165">
                  <c:v>38615</c:v>
                </c:pt>
                <c:pt idx="166">
                  <c:v>38616</c:v>
                </c:pt>
                <c:pt idx="167">
                  <c:v>38617</c:v>
                </c:pt>
                <c:pt idx="168">
                  <c:v>38618</c:v>
                </c:pt>
                <c:pt idx="169">
                  <c:v>38621</c:v>
                </c:pt>
                <c:pt idx="170">
                  <c:v>38622</c:v>
                </c:pt>
                <c:pt idx="171">
                  <c:v>38623</c:v>
                </c:pt>
                <c:pt idx="172">
                  <c:v>38624</c:v>
                </c:pt>
                <c:pt idx="173">
                  <c:v>38625</c:v>
                </c:pt>
                <c:pt idx="174">
                  <c:v>38628</c:v>
                </c:pt>
                <c:pt idx="175">
                  <c:v>38629</c:v>
                </c:pt>
                <c:pt idx="176">
                  <c:v>38630</c:v>
                </c:pt>
                <c:pt idx="177">
                  <c:v>38631</c:v>
                </c:pt>
                <c:pt idx="178">
                  <c:v>38632</c:v>
                </c:pt>
                <c:pt idx="179">
                  <c:v>38635</c:v>
                </c:pt>
                <c:pt idx="180">
                  <c:v>38636</c:v>
                </c:pt>
                <c:pt idx="181">
                  <c:v>38637</c:v>
                </c:pt>
                <c:pt idx="182">
                  <c:v>38638</c:v>
                </c:pt>
                <c:pt idx="183">
                  <c:v>38639</c:v>
                </c:pt>
                <c:pt idx="184">
                  <c:v>38642</c:v>
                </c:pt>
                <c:pt idx="185">
                  <c:v>38643</c:v>
                </c:pt>
                <c:pt idx="186">
                  <c:v>38644</c:v>
                </c:pt>
                <c:pt idx="187">
                  <c:v>38645</c:v>
                </c:pt>
                <c:pt idx="188">
                  <c:v>38646</c:v>
                </c:pt>
                <c:pt idx="189">
                  <c:v>38649</c:v>
                </c:pt>
                <c:pt idx="190">
                  <c:v>38650</c:v>
                </c:pt>
                <c:pt idx="191">
                  <c:v>38651</c:v>
                </c:pt>
                <c:pt idx="192">
                  <c:v>38652</c:v>
                </c:pt>
                <c:pt idx="193">
                  <c:v>38653</c:v>
                </c:pt>
                <c:pt idx="194">
                  <c:v>38656</c:v>
                </c:pt>
                <c:pt idx="195">
                  <c:v>38657</c:v>
                </c:pt>
                <c:pt idx="196">
                  <c:v>38658</c:v>
                </c:pt>
                <c:pt idx="197">
                  <c:v>38659</c:v>
                </c:pt>
                <c:pt idx="198">
                  <c:v>38660</c:v>
                </c:pt>
                <c:pt idx="199">
                  <c:v>38663</c:v>
                </c:pt>
                <c:pt idx="200">
                  <c:v>38664</c:v>
                </c:pt>
                <c:pt idx="201">
                  <c:v>38665</c:v>
                </c:pt>
                <c:pt idx="202">
                  <c:v>38666</c:v>
                </c:pt>
                <c:pt idx="203">
                  <c:v>38667</c:v>
                </c:pt>
                <c:pt idx="204">
                  <c:v>38670</c:v>
                </c:pt>
                <c:pt idx="205">
                  <c:v>38671</c:v>
                </c:pt>
                <c:pt idx="206">
                  <c:v>38672</c:v>
                </c:pt>
                <c:pt idx="207">
                  <c:v>38673</c:v>
                </c:pt>
                <c:pt idx="208">
                  <c:v>38674</c:v>
                </c:pt>
                <c:pt idx="209">
                  <c:v>38677</c:v>
                </c:pt>
                <c:pt idx="210">
                  <c:v>38678</c:v>
                </c:pt>
                <c:pt idx="211">
                  <c:v>38679</c:v>
                </c:pt>
                <c:pt idx="212">
                  <c:v>38680</c:v>
                </c:pt>
                <c:pt idx="213">
                  <c:v>38681</c:v>
                </c:pt>
                <c:pt idx="214">
                  <c:v>38684</c:v>
                </c:pt>
                <c:pt idx="215">
                  <c:v>38685</c:v>
                </c:pt>
                <c:pt idx="216">
                  <c:v>38686</c:v>
                </c:pt>
                <c:pt idx="217">
                  <c:v>38687</c:v>
                </c:pt>
                <c:pt idx="218">
                  <c:v>38688</c:v>
                </c:pt>
                <c:pt idx="219">
                  <c:v>38691</c:v>
                </c:pt>
                <c:pt idx="220">
                  <c:v>38692</c:v>
                </c:pt>
                <c:pt idx="221">
                  <c:v>38693</c:v>
                </c:pt>
                <c:pt idx="222">
                  <c:v>38694</c:v>
                </c:pt>
                <c:pt idx="223">
                  <c:v>38695</c:v>
                </c:pt>
                <c:pt idx="224">
                  <c:v>38698</c:v>
                </c:pt>
                <c:pt idx="225">
                  <c:v>38699</c:v>
                </c:pt>
                <c:pt idx="226">
                  <c:v>38700</c:v>
                </c:pt>
                <c:pt idx="227">
                  <c:v>38701</c:v>
                </c:pt>
                <c:pt idx="228">
                  <c:v>38702</c:v>
                </c:pt>
                <c:pt idx="229">
                  <c:v>38705</c:v>
                </c:pt>
                <c:pt idx="230">
                  <c:v>38706</c:v>
                </c:pt>
                <c:pt idx="231">
                  <c:v>38707</c:v>
                </c:pt>
                <c:pt idx="232">
                  <c:v>38708</c:v>
                </c:pt>
                <c:pt idx="233">
                  <c:v>38709</c:v>
                </c:pt>
                <c:pt idx="234">
                  <c:v>38712</c:v>
                </c:pt>
                <c:pt idx="235">
                  <c:v>38713</c:v>
                </c:pt>
                <c:pt idx="236">
                  <c:v>38714</c:v>
                </c:pt>
                <c:pt idx="237">
                  <c:v>38715</c:v>
                </c:pt>
                <c:pt idx="238">
                  <c:v>38716</c:v>
                </c:pt>
                <c:pt idx="239">
                  <c:v>38719</c:v>
                </c:pt>
                <c:pt idx="240">
                  <c:v>38720</c:v>
                </c:pt>
                <c:pt idx="241">
                  <c:v>38721</c:v>
                </c:pt>
                <c:pt idx="242">
                  <c:v>38722</c:v>
                </c:pt>
                <c:pt idx="243">
                  <c:v>38723</c:v>
                </c:pt>
                <c:pt idx="244">
                  <c:v>38726</c:v>
                </c:pt>
                <c:pt idx="245">
                  <c:v>38727</c:v>
                </c:pt>
                <c:pt idx="246">
                  <c:v>38728</c:v>
                </c:pt>
                <c:pt idx="247">
                  <c:v>38729</c:v>
                </c:pt>
                <c:pt idx="248">
                  <c:v>38730</c:v>
                </c:pt>
                <c:pt idx="249">
                  <c:v>38733</c:v>
                </c:pt>
                <c:pt idx="250">
                  <c:v>38734</c:v>
                </c:pt>
                <c:pt idx="251">
                  <c:v>38735</c:v>
                </c:pt>
                <c:pt idx="252">
                  <c:v>38736</c:v>
                </c:pt>
                <c:pt idx="253">
                  <c:v>38737</c:v>
                </c:pt>
                <c:pt idx="254">
                  <c:v>38740</c:v>
                </c:pt>
                <c:pt idx="255">
                  <c:v>38741</c:v>
                </c:pt>
                <c:pt idx="256">
                  <c:v>38742</c:v>
                </c:pt>
                <c:pt idx="257">
                  <c:v>38743</c:v>
                </c:pt>
                <c:pt idx="258">
                  <c:v>38744</c:v>
                </c:pt>
                <c:pt idx="259">
                  <c:v>38747</c:v>
                </c:pt>
                <c:pt idx="260">
                  <c:v>38748</c:v>
                </c:pt>
                <c:pt idx="261">
                  <c:v>38749</c:v>
                </c:pt>
                <c:pt idx="262">
                  <c:v>38750</c:v>
                </c:pt>
                <c:pt idx="263">
                  <c:v>38751</c:v>
                </c:pt>
                <c:pt idx="264">
                  <c:v>38754</c:v>
                </c:pt>
                <c:pt idx="265">
                  <c:v>38755</c:v>
                </c:pt>
                <c:pt idx="266">
                  <c:v>38756</c:v>
                </c:pt>
                <c:pt idx="267">
                  <c:v>38757</c:v>
                </c:pt>
                <c:pt idx="268">
                  <c:v>38758</c:v>
                </c:pt>
                <c:pt idx="269">
                  <c:v>38761</c:v>
                </c:pt>
                <c:pt idx="270">
                  <c:v>38762</c:v>
                </c:pt>
                <c:pt idx="271">
                  <c:v>38763</c:v>
                </c:pt>
                <c:pt idx="272">
                  <c:v>38764</c:v>
                </c:pt>
                <c:pt idx="273">
                  <c:v>38765</c:v>
                </c:pt>
                <c:pt idx="274">
                  <c:v>38768</c:v>
                </c:pt>
                <c:pt idx="275">
                  <c:v>38769</c:v>
                </c:pt>
                <c:pt idx="276">
                  <c:v>38770</c:v>
                </c:pt>
                <c:pt idx="277">
                  <c:v>38771</c:v>
                </c:pt>
                <c:pt idx="278">
                  <c:v>38772</c:v>
                </c:pt>
                <c:pt idx="279">
                  <c:v>38775</c:v>
                </c:pt>
                <c:pt idx="280">
                  <c:v>38776</c:v>
                </c:pt>
                <c:pt idx="281">
                  <c:v>38777</c:v>
                </c:pt>
                <c:pt idx="282">
                  <c:v>38778</c:v>
                </c:pt>
                <c:pt idx="283">
                  <c:v>38779</c:v>
                </c:pt>
                <c:pt idx="284">
                  <c:v>38782</c:v>
                </c:pt>
                <c:pt idx="285">
                  <c:v>38783</c:v>
                </c:pt>
                <c:pt idx="286">
                  <c:v>38784</c:v>
                </c:pt>
                <c:pt idx="287">
                  <c:v>38785</c:v>
                </c:pt>
                <c:pt idx="288">
                  <c:v>38786</c:v>
                </c:pt>
                <c:pt idx="289">
                  <c:v>38789</c:v>
                </c:pt>
                <c:pt idx="290">
                  <c:v>38790</c:v>
                </c:pt>
                <c:pt idx="291">
                  <c:v>38791</c:v>
                </c:pt>
                <c:pt idx="292">
                  <c:v>38792</c:v>
                </c:pt>
                <c:pt idx="293">
                  <c:v>38793</c:v>
                </c:pt>
                <c:pt idx="294">
                  <c:v>38796</c:v>
                </c:pt>
                <c:pt idx="295">
                  <c:v>38797</c:v>
                </c:pt>
                <c:pt idx="296">
                  <c:v>38798</c:v>
                </c:pt>
                <c:pt idx="297">
                  <c:v>38799</c:v>
                </c:pt>
                <c:pt idx="298">
                  <c:v>38800</c:v>
                </c:pt>
                <c:pt idx="299">
                  <c:v>38803</c:v>
                </c:pt>
                <c:pt idx="300">
                  <c:v>38804</c:v>
                </c:pt>
                <c:pt idx="301">
                  <c:v>38805</c:v>
                </c:pt>
                <c:pt idx="302">
                  <c:v>38806</c:v>
                </c:pt>
                <c:pt idx="303">
                  <c:v>38807</c:v>
                </c:pt>
                <c:pt idx="304">
                  <c:v>38810</c:v>
                </c:pt>
                <c:pt idx="305">
                  <c:v>38811</c:v>
                </c:pt>
                <c:pt idx="306">
                  <c:v>38812</c:v>
                </c:pt>
                <c:pt idx="307">
                  <c:v>38813</c:v>
                </c:pt>
                <c:pt idx="308">
                  <c:v>38814</c:v>
                </c:pt>
                <c:pt idx="309">
                  <c:v>38817</c:v>
                </c:pt>
                <c:pt idx="310">
                  <c:v>38818</c:v>
                </c:pt>
                <c:pt idx="311">
                  <c:v>38819</c:v>
                </c:pt>
                <c:pt idx="312">
                  <c:v>38820</c:v>
                </c:pt>
                <c:pt idx="313">
                  <c:v>38821</c:v>
                </c:pt>
                <c:pt idx="314">
                  <c:v>38824</c:v>
                </c:pt>
                <c:pt idx="315">
                  <c:v>38825</c:v>
                </c:pt>
                <c:pt idx="316">
                  <c:v>38826</c:v>
                </c:pt>
                <c:pt idx="317">
                  <c:v>38827</c:v>
                </c:pt>
                <c:pt idx="318">
                  <c:v>38828</c:v>
                </c:pt>
                <c:pt idx="319">
                  <c:v>38831</c:v>
                </c:pt>
                <c:pt idx="320">
                  <c:v>38832</c:v>
                </c:pt>
                <c:pt idx="321">
                  <c:v>38833</c:v>
                </c:pt>
                <c:pt idx="322">
                  <c:v>38834</c:v>
                </c:pt>
                <c:pt idx="323">
                  <c:v>38835</c:v>
                </c:pt>
                <c:pt idx="324">
                  <c:v>38838</c:v>
                </c:pt>
                <c:pt idx="325">
                  <c:v>38839</c:v>
                </c:pt>
                <c:pt idx="326">
                  <c:v>38840</c:v>
                </c:pt>
                <c:pt idx="327">
                  <c:v>38841</c:v>
                </c:pt>
                <c:pt idx="328">
                  <c:v>38842</c:v>
                </c:pt>
                <c:pt idx="329">
                  <c:v>38845</c:v>
                </c:pt>
                <c:pt idx="330">
                  <c:v>38846</c:v>
                </c:pt>
                <c:pt idx="331">
                  <c:v>38847</c:v>
                </c:pt>
                <c:pt idx="332">
                  <c:v>38848</c:v>
                </c:pt>
                <c:pt idx="333">
                  <c:v>38849</c:v>
                </c:pt>
                <c:pt idx="334">
                  <c:v>38852</c:v>
                </c:pt>
                <c:pt idx="335">
                  <c:v>38853</c:v>
                </c:pt>
                <c:pt idx="336">
                  <c:v>38854</c:v>
                </c:pt>
                <c:pt idx="337">
                  <c:v>38855</c:v>
                </c:pt>
                <c:pt idx="338">
                  <c:v>38856</c:v>
                </c:pt>
                <c:pt idx="339">
                  <c:v>38859</c:v>
                </c:pt>
                <c:pt idx="340">
                  <c:v>38860</c:v>
                </c:pt>
                <c:pt idx="341">
                  <c:v>38861</c:v>
                </c:pt>
                <c:pt idx="342">
                  <c:v>38862</c:v>
                </c:pt>
                <c:pt idx="343">
                  <c:v>38863</c:v>
                </c:pt>
                <c:pt idx="344">
                  <c:v>38866</c:v>
                </c:pt>
                <c:pt idx="345">
                  <c:v>38867</c:v>
                </c:pt>
                <c:pt idx="346">
                  <c:v>38868</c:v>
                </c:pt>
                <c:pt idx="347">
                  <c:v>38869</c:v>
                </c:pt>
                <c:pt idx="348">
                  <c:v>38870</c:v>
                </c:pt>
                <c:pt idx="349">
                  <c:v>38873</c:v>
                </c:pt>
                <c:pt idx="350">
                  <c:v>38874</c:v>
                </c:pt>
                <c:pt idx="351">
                  <c:v>38875</c:v>
                </c:pt>
                <c:pt idx="352">
                  <c:v>38876</c:v>
                </c:pt>
                <c:pt idx="353">
                  <c:v>38877</c:v>
                </c:pt>
                <c:pt idx="354">
                  <c:v>38880</c:v>
                </c:pt>
                <c:pt idx="355">
                  <c:v>38881</c:v>
                </c:pt>
                <c:pt idx="356">
                  <c:v>38882</c:v>
                </c:pt>
                <c:pt idx="357">
                  <c:v>38883</c:v>
                </c:pt>
                <c:pt idx="358">
                  <c:v>38884</c:v>
                </c:pt>
                <c:pt idx="359">
                  <c:v>38887</c:v>
                </c:pt>
                <c:pt idx="360">
                  <c:v>38888</c:v>
                </c:pt>
                <c:pt idx="361">
                  <c:v>38889</c:v>
                </c:pt>
                <c:pt idx="362">
                  <c:v>38890</c:v>
                </c:pt>
                <c:pt idx="363">
                  <c:v>38891</c:v>
                </c:pt>
                <c:pt idx="364">
                  <c:v>38894</c:v>
                </c:pt>
                <c:pt idx="365">
                  <c:v>38895</c:v>
                </c:pt>
                <c:pt idx="366">
                  <c:v>38896</c:v>
                </c:pt>
                <c:pt idx="367">
                  <c:v>38897</c:v>
                </c:pt>
                <c:pt idx="368">
                  <c:v>38898</c:v>
                </c:pt>
                <c:pt idx="369">
                  <c:v>38901</c:v>
                </c:pt>
                <c:pt idx="370">
                  <c:v>38902</c:v>
                </c:pt>
                <c:pt idx="371">
                  <c:v>38903</c:v>
                </c:pt>
                <c:pt idx="372">
                  <c:v>38904</c:v>
                </c:pt>
                <c:pt idx="373">
                  <c:v>38905</c:v>
                </c:pt>
                <c:pt idx="374">
                  <c:v>38908</c:v>
                </c:pt>
                <c:pt idx="375">
                  <c:v>38909</c:v>
                </c:pt>
                <c:pt idx="376">
                  <c:v>38910</c:v>
                </c:pt>
                <c:pt idx="377">
                  <c:v>38911</c:v>
                </c:pt>
                <c:pt idx="378">
                  <c:v>38912</c:v>
                </c:pt>
                <c:pt idx="379">
                  <c:v>38915</c:v>
                </c:pt>
                <c:pt idx="380">
                  <c:v>38916</c:v>
                </c:pt>
                <c:pt idx="381">
                  <c:v>38917</c:v>
                </c:pt>
                <c:pt idx="382">
                  <c:v>38918</c:v>
                </c:pt>
                <c:pt idx="383">
                  <c:v>38919</c:v>
                </c:pt>
                <c:pt idx="384">
                  <c:v>38922</c:v>
                </c:pt>
                <c:pt idx="385">
                  <c:v>38923</c:v>
                </c:pt>
                <c:pt idx="386">
                  <c:v>38924</c:v>
                </c:pt>
                <c:pt idx="387">
                  <c:v>38925</c:v>
                </c:pt>
                <c:pt idx="388">
                  <c:v>38926</c:v>
                </c:pt>
                <c:pt idx="389">
                  <c:v>38929</c:v>
                </c:pt>
                <c:pt idx="390">
                  <c:v>38930</c:v>
                </c:pt>
                <c:pt idx="391">
                  <c:v>38931</c:v>
                </c:pt>
                <c:pt idx="392">
                  <c:v>38932</c:v>
                </c:pt>
                <c:pt idx="393">
                  <c:v>38933</c:v>
                </c:pt>
                <c:pt idx="394">
                  <c:v>38936</c:v>
                </c:pt>
                <c:pt idx="395">
                  <c:v>38937</c:v>
                </c:pt>
                <c:pt idx="396">
                  <c:v>38938</c:v>
                </c:pt>
                <c:pt idx="397">
                  <c:v>38939</c:v>
                </c:pt>
                <c:pt idx="398">
                  <c:v>38940</c:v>
                </c:pt>
                <c:pt idx="399">
                  <c:v>38943</c:v>
                </c:pt>
                <c:pt idx="400">
                  <c:v>38944</c:v>
                </c:pt>
                <c:pt idx="401">
                  <c:v>38945</c:v>
                </c:pt>
                <c:pt idx="402">
                  <c:v>38946</c:v>
                </c:pt>
                <c:pt idx="403">
                  <c:v>38947</c:v>
                </c:pt>
                <c:pt idx="404">
                  <c:v>38950</c:v>
                </c:pt>
                <c:pt idx="405">
                  <c:v>38951</c:v>
                </c:pt>
                <c:pt idx="406">
                  <c:v>38952</c:v>
                </c:pt>
                <c:pt idx="407">
                  <c:v>38953</c:v>
                </c:pt>
                <c:pt idx="408">
                  <c:v>38954</c:v>
                </c:pt>
                <c:pt idx="409">
                  <c:v>38957</c:v>
                </c:pt>
                <c:pt idx="410">
                  <c:v>38958</c:v>
                </c:pt>
                <c:pt idx="411">
                  <c:v>38959</c:v>
                </c:pt>
                <c:pt idx="412">
                  <c:v>38960</c:v>
                </c:pt>
                <c:pt idx="413">
                  <c:v>38961</c:v>
                </c:pt>
                <c:pt idx="414">
                  <c:v>38964</c:v>
                </c:pt>
                <c:pt idx="415">
                  <c:v>38965</c:v>
                </c:pt>
                <c:pt idx="416">
                  <c:v>38966</c:v>
                </c:pt>
                <c:pt idx="417">
                  <c:v>38967</c:v>
                </c:pt>
                <c:pt idx="418">
                  <c:v>38968</c:v>
                </c:pt>
                <c:pt idx="419">
                  <c:v>38971</c:v>
                </c:pt>
                <c:pt idx="420">
                  <c:v>38972</c:v>
                </c:pt>
                <c:pt idx="421">
                  <c:v>38973</c:v>
                </c:pt>
                <c:pt idx="422">
                  <c:v>38974</c:v>
                </c:pt>
                <c:pt idx="423">
                  <c:v>38975</c:v>
                </c:pt>
                <c:pt idx="424">
                  <c:v>38978</c:v>
                </c:pt>
                <c:pt idx="425">
                  <c:v>38979</c:v>
                </c:pt>
                <c:pt idx="426">
                  <c:v>38980</c:v>
                </c:pt>
                <c:pt idx="427">
                  <c:v>38981</c:v>
                </c:pt>
                <c:pt idx="428">
                  <c:v>38982</c:v>
                </c:pt>
                <c:pt idx="429">
                  <c:v>38985</c:v>
                </c:pt>
                <c:pt idx="430">
                  <c:v>38986</c:v>
                </c:pt>
                <c:pt idx="431">
                  <c:v>38987</c:v>
                </c:pt>
                <c:pt idx="432">
                  <c:v>38988</c:v>
                </c:pt>
                <c:pt idx="433">
                  <c:v>38989</c:v>
                </c:pt>
                <c:pt idx="434">
                  <c:v>38992</c:v>
                </c:pt>
                <c:pt idx="435">
                  <c:v>38993</c:v>
                </c:pt>
                <c:pt idx="436">
                  <c:v>38994</c:v>
                </c:pt>
                <c:pt idx="437">
                  <c:v>38995</c:v>
                </c:pt>
                <c:pt idx="438">
                  <c:v>38996</c:v>
                </c:pt>
                <c:pt idx="439">
                  <c:v>38999</c:v>
                </c:pt>
                <c:pt idx="440">
                  <c:v>39000</c:v>
                </c:pt>
                <c:pt idx="441">
                  <c:v>39001</c:v>
                </c:pt>
                <c:pt idx="442">
                  <c:v>39002</c:v>
                </c:pt>
                <c:pt idx="443">
                  <c:v>39003</c:v>
                </c:pt>
                <c:pt idx="444">
                  <c:v>39006</c:v>
                </c:pt>
                <c:pt idx="445">
                  <c:v>39007</c:v>
                </c:pt>
                <c:pt idx="446">
                  <c:v>39008</c:v>
                </c:pt>
                <c:pt idx="447">
                  <c:v>39009</c:v>
                </c:pt>
                <c:pt idx="448">
                  <c:v>39010</c:v>
                </c:pt>
                <c:pt idx="449">
                  <c:v>39013</c:v>
                </c:pt>
                <c:pt idx="450">
                  <c:v>39014</c:v>
                </c:pt>
                <c:pt idx="451">
                  <c:v>39015</c:v>
                </c:pt>
                <c:pt idx="452">
                  <c:v>39016</c:v>
                </c:pt>
                <c:pt idx="453">
                  <c:v>39017</c:v>
                </c:pt>
                <c:pt idx="454">
                  <c:v>39020</c:v>
                </c:pt>
                <c:pt idx="455">
                  <c:v>39021</c:v>
                </c:pt>
                <c:pt idx="456">
                  <c:v>39022</c:v>
                </c:pt>
                <c:pt idx="457">
                  <c:v>39023</c:v>
                </c:pt>
                <c:pt idx="458">
                  <c:v>39024</c:v>
                </c:pt>
                <c:pt idx="459">
                  <c:v>39027</c:v>
                </c:pt>
                <c:pt idx="460">
                  <c:v>39028</c:v>
                </c:pt>
                <c:pt idx="461">
                  <c:v>39029</c:v>
                </c:pt>
                <c:pt idx="462">
                  <c:v>39030</c:v>
                </c:pt>
                <c:pt idx="463">
                  <c:v>39031</c:v>
                </c:pt>
                <c:pt idx="464">
                  <c:v>39034</c:v>
                </c:pt>
                <c:pt idx="465">
                  <c:v>39035</c:v>
                </c:pt>
                <c:pt idx="466">
                  <c:v>39036</c:v>
                </c:pt>
                <c:pt idx="467">
                  <c:v>39037</c:v>
                </c:pt>
                <c:pt idx="468">
                  <c:v>39038</c:v>
                </c:pt>
                <c:pt idx="469">
                  <c:v>39041</c:v>
                </c:pt>
                <c:pt idx="470">
                  <c:v>39042</c:v>
                </c:pt>
                <c:pt idx="471">
                  <c:v>39043</c:v>
                </c:pt>
                <c:pt idx="472">
                  <c:v>39044</c:v>
                </c:pt>
                <c:pt idx="473">
                  <c:v>39045</c:v>
                </c:pt>
                <c:pt idx="474">
                  <c:v>39048</c:v>
                </c:pt>
                <c:pt idx="475">
                  <c:v>39049</c:v>
                </c:pt>
                <c:pt idx="476">
                  <c:v>39050</c:v>
                </c:pt>
                <c:pt idx="477">
                  <c:v>39051</c:v>
                </c:pt>
                <c:pt idx="478">
                  <c:v>39052</c:v>
                </c:pt>
                <c:pt idx="479">
                  <c:v>39055</c:v>
                </c:pt>
                <c:pt idx="480">
                  <c:v>39056</c:v>
                </c:pt>
                <c:pt idx="481">
                  <c:v>39057</c:v>
                </c:pt>
                <c:pt idx="482">
                  <c:v>39058</c:v>
                </c:pt>
                <c:pt idx="483">
                  <c:v>39059</c:v>
                </c:pt>
                <c:pt idx="484">
                  <c:v>39062</c:v>
                </c:pt>
                <c:pt idx="485">
                  <c:v>39063</c:v>
                </c:pt>
                <c:pt idx="486">
                  <c:v>39064</c:v>
                </c:pt>
                <c:pt idx="487">
                  <c:v>39065</c:v>
                </c:pt>
                <c:pt idx="488">
                  <c:v>39066</c:v>
                </c:pt>
                <c:pt idx="489">
                  <c:v>39069</c:v>
                </c:pt>
                <c:pt idx="490">
                  <c:v>39070</c:v>
                </c:pt>
                <c:pt idx="491">
                  <c:v>39071</c:v>
                </c:pt>
                <c:pt idx="492">
                  <c:v>39072</c:v>
                </c:pt>
                <c:pt idx="493">
                  <c:v>39073</c:v>
                </c:pt>
                <c:pt idx="494">
                  <c:v>39076</c:v>
                </c:pt>
                <c:pt idx="495">
                  <c:v>39077</c:v>
                </c:pt>
                <c:pt idx="496">
                  <c:v>39078</c:v>
                </c:pt>
                <c:pt idx="497">
                  <c:v>39079</c:v>
                </c:pt>
                <c:pt idx="498">
                  <c:v>39080</c:v>
                </c:pt>
                <c:pt idx="499">
                  <c:v>39083</c:v>
                </c:pt>
                <c:pt idx="500">
                  <c:v>39084</c:v>
                </c:pt>
                <c:pt idx="501">
                  <c:v>39085</c:v>
                </c:pt>
                <c:pt idx="502">
                  <c:v>39086</c:v>
                </c:pt>
                <c:pt idx="503">
                  <c:v>39087</c:v>
                </c:pt>
                <c:pt idx="504">
                  <c:v>39090</c:v>
                </c:pt>
                <c:pt idx="505">
                  <c:v>39091</c:v>
                </c:pt>
                <c:pt idx="506">
                  <c:v>39092</c:v>
                </c:pt>
                <c:pt idx="507">
                  <c:v>39093</c:v>
                </c:pt>
                <c:pt idx="508">
                  <c:v>39094</c:v>
                </c:pt>
                <c:pt idx="509">
                  <c:v>39097</c:v>
                </c:pt>
                <c:pt idx="510">
                  <c:v>39098</c:v>
                </c:pt>
                <c:pt idx="511">
                  <c:v>39099</c:v>
                </c:pt>
                <c:pt idx="512">
                  <c:v>39100</c:v>
                </c:pt>
                <c:pt idx="513">
                  <c:v>39101</c:v>
                </c:pt>
                <c:pt idx="514">
                  <c:v>39104</c:v>
                </c:pt>
                <c:pt idx="515">
                  <c:v>39105</c:v>
                </c:pt>
                <c:pt idx="516">
                  <c:v>39106</c:v>
                </c:pt>
                <c:pt idx="517">
                  <c:v>39107</c:v>
                </c:pt>
                <c:pt idx="518">
                  <c:v>39108</c:v>
                </c:pt>
                <c:pt idx="519">
                  <c:v>39111</c:v>
                </c:pt>
                <c:pt idx="520">
                  <c:v>39112</c:v>
                </c:pt>
                <c:pt idx="521">
                  <c:v>39113</c:v>
                </c:pt>
                <c:pt idx="522">
                  <c:v>39114</c:v>
                </c:pt>
                <c:pt idx="523">
                  <c:v>39115</c:v>
                </c:pt>
                <c:pt idx="524">
                  <c:v>39118</c:v>
                </c:pt>
                <c:pt idx="525">
                  <c:v>39119</c:v>
                </c:pt>
                <c:pt idx="526">
                  <c:v>39120</c:v>
                </c:pt>
                <c:pt idx="527">
                  <c:v>39121</c:v>
                </c:pt>
                <c:pt idx="528">
                  <c:v>39122</c:v>
                </c:pt>
                <c:pt idx="529">
                  <c:v>39125</c:v>
                </c:pt>
                <c:pt idx="530">
                  <c:v>39126</c:v>
                </c:pt>
                <c:pt idx="531">
                  <c:v>39127</c:v>
                </c:pt>
                <c:pt idx="532">
                  <c:v>39128</c:v>
                </c:pt>
                <c:pt idx="533">
                  <c:v>39129</c:v>
                </c:pt>
                <c:pt idx="534">
                  <c:v>39132</c:v>
                </c:pt>
                <c:pt idx="535">
                  <c:v>39133</c:v>
                </c:pt>
                <c:pt idx="536">
                  <c:v>39134</c:v>
                </c:pt>
                <c:pt idx="537">
                  <c:v>39135</c:v>
                </c:pt>
                <c:pt idx="538">
                  <c:v>39136</c:v>
                </c:pt>
                <c:pt idx="539">
                  <c:v>39139</c:v>
                </c:pt>
                <c:pt idx="540">
                  <c:v>39140</c:v>
                </c:pt>
                <c:pt idx="541">
                  <c:v>39141</c:v>
                </c:pt>
                <c:pt idx="542">
                  <c:v>39142</c:v>
                </c:pt>
                <c:pt idx="543">
                  <c:v>39143</c:v>
                </c:pt>
                <c:pt idx="544">
                  <c:v>39146</c:v>
                </c:pt>
                <c:pt idx="545">
                  <c:v>39147</c:v>
                </c:pt>
                <c:pt idx="546">
                  <c:v>39148</c:v>
                </c:pt>
                <c:pt idx="547">
                  <c:v>39149</c:v>
                </c:pt>
                <c:pt idx="548">
                  <c:v>39150</c:v>
                </c:pt>
                <c:pt idx="549">
                  <c:v>39153</c:v>
                </c:pt>
                <c:pt idx="550">
                  <c:v>39154</c:v>
                </c:pt>
                <c:pt idx="551">
                  <c:v>39155</c:v>
                </c:pt>
                <c:pt idx="552">
                  <c:v>39156</c:v>
                </c:pt>
                <c:pt idx="553">
                  <c:v>39157</c:v>
                </c:pt>
                <c:pt idx="554">
                  <c:v>39160</c:v>
                </c:pt>
                <c:pt idx="555">
                  <c:v>39161</c:v>
                </c:pt>
                <c:pt idx="556">
                  <c:v>39162</c:v>
                </c:pt>
                <c:pt idx="557">
                  <c:v>39163</c:v>
                </c:pt>
                <c:pt idx="558">
                  <c:v>39164</c:v>
                </c:pt>
                <c:pt idx="559">
                  <c:v>39167</c:v>
                </c:pt>
                <c:pt idx="560">
                  <c:v>39168</c:v>
                </c:pt>
                <c:pt idx="561">
                  <c:v>39169</c:v>
                </c:pt>
                <c:pt idx="562">
                  <c:v>39170</c:v>
                </c:pt>
                <c:pt idx="563">
                  <c:v>39171</c:v>
                </c:pt>
                <c:pt idx="564">
                  <c:v>39174</c:v>
                </c:pt>
                <c:pt idx="565">
                  <c:v>39175</c:v>
                </c:pt>
                <c:pt idx="566">
                  <c:v>39176</c:v>
                </c:pt>
                <c:pt idx="567">
                  <c:v>39177</c:v>
                </c:pt>
                <c:pt idx="568">
                  <c:v>39178</c:v>
                </c:pt>
                <c:pt idx="569">
                  <c:v>39181</c:v>
                </c:pt>
                <c:pt idx="570">
                  <c:v>39182</c:v>
                </c:pt>
                <c:pt idx="571">
                  <c:v>39183</c:v>
                </c:pt>
                <c:pt idx="572">
                  <c:v>39184</c:v>
                </c:pt>
                <c:pt idx="573">
                  <c:v>39185</c:v>
                </c:pt>
                <c:pt idx="574">
                  <c:v>39188</c:v>
                </c:pt>
                <c:pt idx="575">
                  <c:v>39189</c:v>
                </c:pt>
                <c:pt idx="576">
                  <c:v>39190</c:v>
                </c:pt>
                <c:pt idx="577">
                  <c:v>39191</c:v>
                </c:pt>
                <c:pt idx="578">
                  <c:v>39192</c:v>
                </c:pt>
                <c:pt idx="579">
                  <c:v>39195</c:v>
                </c:pt>
                <c:pt idx="580">
                  <c:v>39196</c:v>
                </c:pt>
                <c:pt idx="581">
                  <c:v>39197</c:v>
                </c:pt>
                <c:pt idx="582">
                  <c:v>39198</c:v>
                </c:pt>
                <c:pt idx="583">
                  <c:v>39199</c:v>
                </c:pt>
                <c:pt idx="584">
                  <c:v>39202</c:v>
                </c:pt>
                <c:pt idx="585">
                  <c:v>39203</c:v>
                </c:pt>
                <c:pt idx="586">
                  <c:v>39204</c:v>
                </c:pt>
                <c:pt idx="587">
                  <c:v>39205</c:v>
                </c:pt>
                <c:pt idx="588">
                  <c:v>39206</c:v>
                </c:pt>
                <c:pt idx="589">
                  <c:v>39209</c:v>
                </c:pt>
                <c:pt idx="590">
                  <c:v>39210</c:v>
                </c:pt>
                <c:pt idx="591">
                  <c:v>39211</c:v>
                </c:pt>
                <c:pt idx="592">
                  <c:v>39212</c:v>
                </c:pt>
                <c:pt idx="593">
                  <c:v>39213</c:v>
                </c:pt>
                <c:pt idx="594">
                  <c:v>39216</c:v>
                </c:pt>
                <c:pt idx="595">
                  <c:v>39217</c:v>
                </c:pt>
                <c:pt idx="596">
                  <c:v>39218</c:v>
                </c:pt>
                <c:pt idx="597">
                  <c:v>39219</c:v>
                </c:pt>
                <c:pt idx="598">
                  <c:v>39220</c:v>
                </c:pt>
                <c:pt idx="599">
                  <c:v>39223</c:v>
                </c:pt>
                <c:pt idx="600">
                  <c:v>39224</c:v>
                </c:pt>
                <c:pt idx="601">
                  <c:v>39225</c:v>
                </c:pt>
                <c:pt idx="602">
                  <c:v>39226</c:v>
                </c:pt>
                <c:pt idx="603">
                  <c:v>39227</c:v>
                </c:pt>
                <c:pt idx="604">
                  <c:v>39230</c:v>
                </c:pt>
                <c:pt idx="605">
                  <c:v>39231</c:v>
                </c:pt>
                <c:pt idx="606">
                  <c:v>39232</c:v>
                </c:pt>
                <c:pt idx="607">
                  <c:v>39233</c:v>
                </c:pt>
                <c:pt idx="608">
                  <c:v>39234</c:v>
                </c:pt>
                <c:pt idx="609">
                  <c:v>39237</c:v>
                </c:pt>
                <c:pt idx="610">
                  <c:v>39238</c:v>
                </c:pt>
                <c:pt idx="611">
                  <c:v>39239</c:v>
                </c:pt>
                <c:pt idx="612">
                  <c:v>39240</c:v>
                </c:pt>
                <c:pt idx="613">
                  <c:v>39241</c:v>
                </c:pt>
                <c:pt idx="614">
                  <c:v>39244</c:v>
                </c:pt>
                <c:pt idx="615">
                  <c:v>39245</c:v>
                </c:pt>
                <c:pt idx="616">
                  <c:v>39246</c:v>
                </c:pt>
                <c:pt idx="617">
                  <c:v>39247</c:v>
                </c:pt>
                <c:pt idx="618">
                  <c:v>39248</c:v>
                </c:pt>
                <c:pt idx="619">
                  <c:v>39251</c:v>
                </c:pt>
                <c:pt idx="620">
                  <c:v>39252</c:v>
                </c:pt>
                <c:pt idx="621">
                  <c:v>39253</c:v>
                </c:pt>
                <c:pt idx="622">
                  <c:v>39254</c:v>
                </c:pt>
                <c:pt idx="623">
                  <c:v>39255</c:v>
                </c:pt>
                <c:pt idx="624">
                  <c:v>39258</c:v>
                </c:pt>
                <c:pt idx="625">
                  <c:v>39259</c:v>
                </c:pt>
                <c:pt idx="626">
                  <c:v>39260</c:v>
                </c:pt>
                <c:pt idx="627">
                  <c:v>39261</c:v>
                </c:pt>
                <c:pt idx="628">
                  <c:v>39262</c:v>
                </c:pt>
                <c:pt idx="629">
                  <c:v>39265</c:v>
                </c:pt>
                <c:pt idx="630">
                  <c:v>39266</c:v>
                </c:pt>
                <c:pt idx="631">
                  <c:v>39267</c:v>
                </c:pt>
                <c:pt idx="632">
                  <c:v>39268</c:v>
                </c:pt>
                <c:pt idx="633">
                  <c:v>39269</c:v>
                </c:pt>
                <c:pt idx="634">
                  <c:v>39272</c:v>
                </c:pt>
                <c:pt idx="635">
                  <c:v>39273</c:v>
                </c:pt>
                <c:pt idx="636">
                  <c:v>39274</c:v>
                </c:pt>
                <c:pt idx="637">
                  <c:v>39275</c:v>
                </c:pt>
                <c:pt idx="638">
                  <c:v>39276</c:v>
                </c:pt>
                <c:pt idx="639">
                  <c:v>39279</c:v>
                </c:pt>
                <c:pt idx="640">
                  <c:v>39280</c:v>
                </c:pt>
                <c:pt idx="641">
                  <c:v>39281</c:v>
                </c:pt>
                <c:pt idx="642">
                  <c:v>39282</c:v>
                </c:pt>
                <c:pt idx="643">
                  <c:v>39283</c:v>
                </c:pt>
                <c:pt idx="644">
                  <c:v>39286</c:v>
                </c:pt>
                <c:pt idx="645">
                  <c:v>39287</c:v>
                </c:pt>
                <c:pt idx="646">
                  <c:v>39288</c:v>
                </c:pt>
                <c:pt idx="647">
                  <c:v>39289</c:v>
                </c:pt>
                <c:pt idx="648">
                  <c:v>39290</c:v>
                </c:pt>
                <c:pt idx="649">
                  <c:v>39293</c:v>
                </c:pt>
                <c:pt idx="650">
                  <c:v>39294</c:v>
                </c:pt>
                <c:pt idx="651">
                  <c:v>39295</c:v>
                </c:pt>
                <c:pt idx="652">
                  <c:v>39296</c:v>
                </c:pt>
                <c:pt idx="653">
                  <c:v>39297</c:v>
                </c:pt>
                <c:pt idx="654">
                  <c:v>39300</c:v>
                </c:pt>
                <c:pt idx="655">
                  <c:v>39301</c:v>
                </c:pt>
                <c:pt idx="656">
                  <c:v>39302</c:v>
                </c:pt>
                <c:pt idx="657">
                  <c:v>39303</c:v>
                </c:pt>
                <c:pt idx="658">
                  <c:v>39304</c:v>
                </c:pt>
                <c:pt idx="659">
                  <c:v>39307</c:v>
                </c:pt>
                <c:pt idx="660">
                  <c:v>39308</c:v>
                </c:pt>
                <c:pt idx="661">
                  <c:v>39309</c:v>
                </c:pt>
                <c:pt idx="662">
                  <c:v>39310</c:v>
                </c:pt>
                <c:pt idx="663">
                  <c:v>39311</c:v>
                </c:pt>
                <c:pt idx="664">
                  <c:v>39314</c:v>
                </c:pt>
                <c:pt idx="665">
                  <c:v>39315</c:v>
                </c:pt>
                <c:pt idx="666">
                  <c:v>39316</c:v>
                </c:pt>
                <c:pt idx="667">
                  <c:v>39317</c:v>
                </c:pt>
                <c:pt idx="668">
                  <c:v>39318</c:v>
                </c:pt>
                <c:pt idx="669">
                  <c:v>39321</c:v>
                </c:pt>
                <c:pt idx="670">
                  <c:v>39322</c:v>
                </c:pt>
                <c:pt idx="671">
                  <c:v>39323</c:v>
                </c:pt>
                <c:pt idx="672">
                  <c:v>39324</c:v>
                </c:pt>
                <c:pt idx="673">
                  <c:v>39325</c:v>
                </c:pt>
                <c:pt idx="674">
                  <c:v>39328</c:v>
                </c:pt>
                <c:pt idx="675">
                  <c:v>39329</c:v>
                </c:pt>
                <c:pt idx="676">
                  <c:v>39330</c:v>
                </c:pt>
                <c:pt idx="677">
                  <c:v>39331</c:v>
                </c:pt>
                <c:pt idx="678">
                  <c:v>39332</c:v>
                </c:pt>
                <c:pt idx="679">
                  <c:v>39335</c:v>
                </c:pt>
                <c:pt idx="680">
                  <c:v>39336</c:v>
                </c:pt>
                <c:pt idx="681">
                  <c:v>39337</c:v>
                </c:pt>
                <c:pt idx="682">
                  <c:v>39338</c:v>
                </c:pt>
                <c:pt idx="683">
                  <c:v>39339</c:v>
                </c:pt>
                <c:pt idx="684">
                  <c:v>39342</c:v>
                </c:pt>
                <c:pt idx="685">
                  <c:v>39343</c:v>
                </c:pt>
                <c:pt idx="686">
                  <c:v>39344</c:v>
                </c:pt>
                <c:pt idx="687">
                  <c:v>39345</c:v>
                </c:pt>
                <c:pt idx="688">
                  <c:v>39346</c:v>
                </c:pt>
                <c:pt idx="689">
                  <c:v>39349</c:v>
                </c:pt>
                <c:pt idx="690">
                  <c:v>39350</c:v>
                </c:pt>
                <c:pt idx="691">
                  <c:v>39351</c:v>
                </c:pt>
                <c:pt idx="692">
                  <c:v>39352</c:v>
                </c:pt>
                <c:pt idx="693">
                  <c:v>39353</c:v>
                </c:pt>
                <c:pt idx="694">
                  <c:v>39356</c:v>
                </c:pt>
                <c:pt idx="695">
                  <c:v>39357</c:v>
                </c:pt>
                <c:pt idx="696">
                  <c:v>39358</c:v>
                </c:pt>
                <c:pt idx="697">
                  <c:v>39359</c:v>
                </c:pt>
                <c:pt idx="698">
                  <c:v>39360</c:v>
                </c:pt>
                <c:pt idx="699">
                  <c:v>39363</c:v>
                </c:pt>
                <c:pt idx="700">
                  <c:v>39364</c:v>
                </c:pt>
                <c:pt idx="701">
                  <c:v>39365</c:v>
                </c:pt>
                <c:pt idx="702">
                  <c:v>39366</c:v>
                </c:pt>
                <c:pt idx="703">
                  <c:v>39367</c:v>
                </c:pt>
                <c:pt idx="704">
                  <c:v>39370</c:v>
                </c:pt>
                <c:pt idx="705">
                  <c:v>39371</c:v>
                </c:pt>
                <c:pt idx="706">
                  <c:v>39372</c:v>
                </c:pt>
                <c:pt idx="707">
                  <c:v>39373</c:v>
                </c:pt>
                <c:pt idx="708">
                  <c:v>39374</c:v>
                </c:pt>
                <c:pt idx="709">
                  <c:v>39377</c:v>
                </c:pt>
                <c:pt idx="710">
                  <c:v>39378</c:v>
                </c:pt>
                <c:pt idx="711">
                  <c:v>39379</c:v>
                </c:pt>
                <c:pt idx="712">
                  <c:v>39380</c:v>
                </c:pt>
                <c:pt idx="713">
                  <c:v>39381</c:v>
                </c:pt>
                <c:pt idx="714">
                  <c:v>39384</c:v>
                </c:pt>
                <c:pt idx="715">
                  <c:v>39385</c:v>
                </c:pt>
                <c:pt idx="716">
                  <c:v>39386</c:v>
                </c:pt>
                <c:pt idx="717">
                  <c:v>39387</c:v>
                </c:pt>
                <c:pt idx="718">
                  <c:v>39388</c:v>
                </c:pt>
                <c:pt idx="719">
                  <c:v>39391</c:v>
                </c:pt>
                <c:pt idx="720">
                  <c:v>39392</c:v>
                </c:pt>
                <c:pt idx="721">
                  <c:v>39393</c:v>
                </c:pt>
                <c:pt idx="722">
                  <c:v>39394</c:v>
                </c:pt>
                <c:pt idx="723">
                  <c:v>39395</c:v>
                </c:pt>
                <c:pt idx="724">
                  <c:v>39398</c:v>
                </c:pt>
                <c:pt idx="725">
                  <c:v>39399</c:v>
                </c:pt>
                <c:pt idx="726">
                  <c:v>39400</c:v>
                </c:pt>
                <c:pt idx="727">
                  <c:v>39401</c:v>
                </c:pt>
                <c:pt idx="728">
                  <c:v>39402</c:v>
                </c:pt>
                <c:pt idx="729">
                  <c:v>39405</c:v>
                </c:pt>
                <c:pt idx="730">
                  <c:v>39406</c:v>
                </c:pt>
                <c:pt idx="731">
                  <c:v>39407</c:v>
                </c:pt>
                <c:pt idx="732">
                  <c:v>39408</c:v>
                </c:pt>
                <c:pt idx="733">
                  <c:v>39409</c:v>
                </c:pt>
                <c:pt idx="734">
                  <c:v>39412</c:v>
                </c:pt>
                <c:pt idx="735">
                  <c:v>39413</c:v>
                </c:pt>
                <c:pt idx="736">
                  <c:v>39414</c:v>
                </c:pt>
                <c:pt idx="737">
                  <c:v>39415</c:v>
                </c:pt>
                <c:pt idx="738">
                  <c:v>39416</c:v>
                </c:pt>
                <c:pt idx="739">
                  <c:v>39419</c:v>
                </c:pt>
                <c:pt idx="740">
                  <c:v>39420</c:v>
                </c:pt>
                <c:pt idx="741">
                  <c:v>39421</c:v>
                </c:pt>
                <c:pt idx="742">
                  <c:v>39422</c:v>
                </c:pt>
                <c:pt idx="743">
                  <c:v>39423</c:v>
                </c:pt>
                <c:pt idx="744">
                  <c:v>39426</c:v>
                </c:pt>
                <c:pt idx="745">
                  <c:v>39427</c:v>
                </c:pt>
                <c:pt idx="746">
                  <c:v>39428</c:v>
                </c:pt>
                <c:pt idx="747">
                  <c:v>39429</c:v>
                </c:pt>
                <c:pt idx="748">
                  <c:v>39430</c:v>
                </c:pt>
                <c:pt idx="749">
                  <c:v>39433</c:v>
                </c:pt>
                <c:pt idx="750">
                  <c:v>39434</c:v>
                </c:pt>
                <c:pt idx="751">
                  <c:v>39435</c:v>
                </c:pt>
                <c:pt idx="752">
                  <c:v>39436</c:v>
                </c:pt>
                <c:pt idx="753">
                  <c:v>39437</c:v>
                </c:pt>
                <c:pt idx="754">
                  <c:v>39440</c:v>
                </c:pt>
                <c:pt idx="755">
                  <c:v>39441</c:v>
                </c:pt>
                <c:pt idx="756">
                  <c:v>39442</c:v>
                </c:pt>
                <c:pt idx="757">
                  <c:v>39443</c:v>
                </c:pt>
                <c:pt idx="758">
                  <c:v>39444</c:v>
                </c:pt>
                <c:pt idx="759">
                  <c:v>39447</c:v>
                </c:pt>
                <c:pt idx="760">
                  <c:v>39448</c:v>
                </c:pt>
                <c:pt idx="761">
                  <c:v>39449</c:v>
                </c:pt>
                <c:pt idx="762">
                  <c:v>39450</c:v>
                </c:pt>
                <c:pt idx="763">
                  <c:v>39451</c:v>
                </c:pt>
                <c:pt idx="764">
                  <c:v>39454</c:v>
                </c:pt>
                <c:pt idx="765">
                  <c:v>39455</c:v>
                </c:pt>
                <c:pt idx="766">
                  <c:v>39456</c:v>
                </c:pt>
                <c:pt idx="767">
                  <c:v>39457</c:v>
                </c:pt>
                <c:pt idx="768">
                  <c:v>39458</c:v>
                </c:pt>
                <c:pt idx="769">
                  <c:v>39461</c:v>
                </c:pt>
                <c:pt idx="770">
                  <c:v>39462</c:v>
                </c:pt>
                <c:pt idx="771">
                  <c:v>39463</c:v>
                </c:pt>
                <c:pt idx="772">
                  <c:v>39464</c:v>
                </c:pt>
                <c:pt idx="773">
                  <c:v>39465</c:v>
                </c:pt>
                <c:pt idx="774">
                  <c:v>39468</c:v>
                </c:pt>
                <c:pt idx="775">
                  <c:v>39469</c:v>
                </c:pt>
                <c:pt idx="776">
                  <c:v>39470</c:v>
                </c:pt>
                <c:pt idx="777">
                  <c:v>39471</c:v>
                </c:pt>
                <c:pt idx="778">
                  <c:v>39472</c:v>
                </c:pt>
                <c:pt idx="779">
                  <c:v>39475</c:v>
                </c:pt>
                <c:pt idx="780">
                  <c:v>39476</c:v>
                </c:pt>
                <c:pt idx="781">
                  <c:v>39477</c:v>
                </c:pt>
                <c:pt idx="782">
                  <c:v>39478</c:v>
                </c:pt>
                <c:pt idx="783">
                  <c:v>39479</c:v>
                </c:pt>
                <c:pt idx="784">
                  <c:v>39482</c:v>
                </c:pt>
                <c:pt idx="785">
                  <c:v>39483</c:v>
                </c:pt>
                <c:pt idx="786">
                  <c:v>39484</c:v>
                </c:pt>
                <c:pt idx="787">
                  <c:v>39485</c:v>
                </c:pt>
                <c:pt idx="788">
                  <c:v>39486</c:v>
                </c:pt>
                <c:pt idx="789">
                  <c:v>39489</c:v>
                </c:pt>
                <c:pt idx="790">
                  <c:v>39490</c:v>
                </c:pt>
                <c:pt idx="791">
                  <c:v>39491</c:v>
                </c:pt>
                <c:pt idx="792">
                  <c:v>39492</c:v>
                </c:pt>
                <c:pt idx="793">
                  <c:v>39493</c:v>
                </c:pt>
                <c:pt idx="794">
                  <c:v>39496</c:v>
                </c:pt>
                <c:pt idx="795">
                  <c:v>39497</c:v>
                </c:pt>
                <c:pt idx="796">
                  <c:v>39498</c:v>
                </c:pt>
                <c:pt idx="797">
                  <c:v>39499</c:v>
                </c:pt>
                <c:pt idx="798">
                  <c:v>39500</c:v>
                </c:pt>
                <c:pt idx="799">
                  <c:v>39503</c:v>
                </c:pt>
                <c:pt idx="800">
                  <c:v>39504</c:v>
                </c:pt>
                <c:pt idx="801">
                  <c:v>39505</c:v>
                </c:pt>
                <c:pt idx="802">
                  <c:v>39506</c:v>
                </c:pt>
                <c:pt idx="803">
                  <c:v>39507</c:v>
                </c:pt>
                <c:pt idx="804">
                  <c:v>39510</c:v>
                </c:pt>
                <c:pt idx="805">
                  <c:v>39511</c:v>
                </c:pt>
                <c:pt idx="806">
                  <c:v>39512</c:v>
                </c:pt>
                <c:pt idx="807">
                  <c:v>39513</c:v>
                </c:pt>
                <c:pt idx="808">
                  <c:v>39514</c:v>
                </c:pt>
                <c:pt idx="809">
                  <c:v>39517</c:v>
                </c:pt>
                <c:pt idx="810">
                  <c:v>39518</c:v>
                </c:pt>
                <c:pt idx="811">
                  <c:v>39519</c:v>
                </c:pt>
                <c:pt idx="812">
                  <c:v>39520</c:v>
                </c:pt>
                <c:pt idx="813">
                  <c:v>39521</c:v>
                </c:pt>
                <c:pt idx="814">
                  <c:v>39524</c:v>
                </c:pt>
                <c:pt idx="815">
                  <c:v>39525</c:v>
                </c:pt>
                <c:pt idx="816">
                  <c:v>39526</c:v>
                </c:pt>
                <c:pt idx="817">
                  <c:v>39527</c:v>
                </c:pt>
                <c:pt idx="818">
                  <c:v>39528</c:v>
                </c:pt>
                <c:pt idx="819">
                  <c:v>39531</c:v>
                </c:pt>
                <c:pt idx="820">
                  <c:v>39532</c:v>
                </c:pt>
                <c:pt idx="821">
                  <c:v>39533</c:v>
                </c:pt>
                <c:pt idx="822">
                  <c:v>39534</c:v>
                </c:pt>
                <c:pt idx="823">
                  <c:v>39535</c:v>
                </c:pt>
                <c:pt idx="824">
                  <c:v>39538</c:v>
                </c:pt>
                <c:pt idx="825">
                  <c:v>39539</c:v>
                </c:pt>
                <c:pt idx="826">
                  <c:v>39540</c:v>
                </c:pt>
                <c:pt idx="827">
                  <c:v>39541</c:v>
                </c:pt>
                <c:pt idx="828">
                  <c:v>39542</c:v>
                </c:pt>
                <c:pt idx="829">
                  <c:v>39545</c:v>
                </c:pt>
                <c:pt idx="830">
                  <c:v>39546</c:v>
                </c:pt>
                <c:pt idx="831">
                  <c:v>39547</c:v>
                </c:pt>
                <c:pt idx="832">
                  <c:v>39548</c:v>
                </c:pt>
                <c:pt idx="833">
                  <c:v>39549</c:v>
                </c:pt>
                <c:pt idx="834">
                  <c:v>39552</c:v>
                </c:pt>
                <c:pt idx="835">
                  <c:v>39553</c:v>
                </c:pt>
                <c:pt idx="836">
                  <c:v>39554</c:v>
                </c:pt>
                <c:pt idx="837">
                  <c:v>39555</c:v>
                </c:pt>
                <c:pt idx="838">
                  <c:v>39556</c:v>
                </c:pt>
                <c:pt idx="839">
                  <c:v>39559</c:v>
                </c:pt>
                <c:pt idx="840">
                  <c:v>39560</c:v>
                </c:pt>
                <c:pt idx="841">
                  <c:v>39561</c:v>
                </c:pt>
                <c:pt idx="842">
                  <c:v>39562</c:v>
                </c:pt>
                <c:pt idx="843">
                  <c:v>39563</c:v>
                </c:pt>
                <c:pt idx="844">
                  <c:v>39566</c:v>
                </c:pt>
                <c:pt idx="845">
                  <c:v>39567</c:v>
                </c:pt>
                <c:pt idx="846">
                  <c:v>39568</c:v>
                </c:pt>
                <c:pt idx="847">
                  <c:v>39569</c:v>
                </c:pt>
                <c:pt idx="848">
                  <c:v>39570</c:v>
                </c:pt>
                <c:pt idx="849">
                  <c:v>39573</c:v>
                </c:pt>
                <c:pt idx="850">
                  <c:v>39574</c:v>
                </c:pt>
                <c:pt idx="851">
                  <c:v>39575</c:v>
                </c:pt>
                <c:pt idx="852">
                  <c:v>39576</c:v>
                </c:pt>
                <c:pt idx="853">
                  <c:v>39577</c:v>
                </c:pt>
                <c:pt idx="854">
                  <c:v>39580</c:v>
                </c:pt>
                <c:pt idx="855">
                  <c:v>39581</c:v>
                </c:pt>
                <c:pt idx="856">
                  <c:v>39582</c:v>
                </c:pt>
                <c:pt idx="857">
                  <c:v>39583</c:v>
                </c:pt>
                <c:pt idx="858">
                  <c:v>39584</c:v>
                </c:pt>
                <c:pt idx="859">
                  <c:v>39587</c:v>
                </c:pt>
                <c:pt idx="860">
                  <c:v>39588</c:v>
                </c:pt>
                <c:pt idx="861">
                  <c:v>39589</c:v>
                </c:pt>
                <c:pt idx="862">
                  <c:v>39590</c:v>
                </c:pt>
                <c:pt idx="863">
                  <c:v>39591</c:v>
                </c:pt>
                <c:pt idx="864">
                  <c:v>39594</c:v>
                </c:pt>
                <c:pt idx="865">
                  <c:v>39595</c:v>
                </c:pt>
                <c:pt idx="866">
                  <c:v>39596</c:v>
                </c:pt>
                <c:pt idx="867">
                  <c:v>39597</c:v>
                </c:pt>
                <c:pt idx="868">
                  <c:v>39598</c:v>
                </c:pt>
                <c:pt idx="869">
                  <c:v>39601</c:v>
                </c:pt>
                <c:pt idx="870">
                  <c:v>39602</c:v>
                </c:pt>
                <c:pt idx="871">
                  <c:v>39603</c:v>
                </c:pt>
                <c:pt idx="872">
                  <c:v>39604</c:v>
                </c:pt>
                <c:pt idx="873">
                  <c:v>39605</c:v>
                </c:pt>
                <c:pt idx="874">
                  <c:v>39608</c:v>
                </c:pt>
                <c:pt idx="875">
                  <c:v>39609</c:v>
                </c:pt>
                <c:pt idx="876">
                  <c:v>39610</c:v>
                </c:pt>
                <c:pt idx="877">
                  <c:v>39611</c:v>
                </c:pt>
                <c:pt idx="878">
                  <c:v>39612</c:v>
                </c:pt>
                <c:pt idx="879">
                  <c:v>39615</c:v>
                </c:pt>
                <c:pt idx="880">
                  <c:v>39616</c:v>
                </c:pt>
                <c:pt idx="881">
                  <c:v>39617</c:v>
                </c:pt>
                <c:pt idx="882">
                  <c:v>39618</c:v>
                </c:pt>
                <c:pt idx="883">
                  <c:v>39619</c:v>
                </c:pt>
                <c:pt idx="884">
                  <c:v>39622</c:v>
                </c:pt>
                <c:pt idx="885">
                  <c:v>39623</c:v>
                </c:pt>
                <c:pt idx="886">
                  <c:v>39624</c:v>
                </c:pt>
                <c:pt idx="887">
                  <c:v>39625</c:v>
                </c:pt>
                <c:pt idx="888">
                  <c:v>39626</c:v>
                </c:pt>
                <c:pt idx="889">
                  <c:v>39629</c:v>
                </c:pt>
                <c:pt idx="890">
                  <c:v>39630</c:v>
                </c:pt>
                <c:pt idx="891">
                  <c:v>39631</c:v>
                </c:pt>
                <c:pt idx="892">
                  <c:v>39632</c:v>
                </c:pt>
                <c:pt idx="893">
                  <c:v>39633</c:v>
                </c:pt>
                <c:pt idx="894">
                  <c:v>39636</c:v>
                </c:pt>
                <c:pt idx="895">
                  <c:v>39637</c:v>
                </c:pt>
                <c:pt idx="896">
                  <c:v>39638</c:v>
                </c:pt>
                <c:pt idx="897">
                  <c:v>39639</c:v>
                </c:pt>
                <c:pt idx="898">
                  <c:v>39640</c:v>
                </c:pt>
                <c:pt idx="899">
                  <c:v>39643</c:v>
                </c:pt>
                <c:pt idx="900">
                  <c:v>39644</c:v>
                </c:pt>
                <c:pt idx="901">
                  <c:v>39645</c:v>
                </c:pt>
                <c:pt idx="902">
                  <c:v>39646</c:v>
                </c:pt>
                <c:pt idx="903">
                  <c:v>39647</c:v>
                </c:pt>
                <c:pt idx="904">
                  <c:v>39650</c:v>
                </c:pt>
                <c:pt idx="905">
                  <c:v>39651</c:v>
                </c:pt>
                <c:pt idx="906">
                  <c:v>39652</c:v>
                </c:pt>
                <c:pt idx="907">
                  <c:v>39653</c:v>
                </c:pt>
                <c:pt idx="908">
                  <c:v>39654</c:v>
                </c:pt>
                <c:pt idx="909">
                  <c:v>39657</c:v>
                </c:pt>
                <c:pt idx="910">
                  <c:v>39658</c:v>
                </c:pt>
                <c:pt idx="911">
                  <c:v>39659</c:v>
                </c:pt>
                <c:pt idx="912">
                  <c:v>39660</c:v>
                </c:pt>
                <c:pt idx="913">
                  <c:v>39661</c:v>
                </c:pt>
                <c:pt idx="914">
                  <c:v>39664</c:v>
                </c:pt>
                <c:pt idx="915">
                  <c:v>39665</c:v>
                </c:pt>
                <c:pt idx="916">
                  <c:v>39666</c:v>
                </c:pt>
                <c:pt idx="917">
                  <c:v>39667</c:v>
                </c:pt>
                <c:pt idx="918">
                  <c:v>39668</c:v>
                </c:pt>
                <c:pt idx="919">
                  <c:v>39671</c:v>
                </c:pt>
                <c:pt idx="920">
                  <c:v>39672</c:v>
                </c:pt>
                <c:pt idx="921">
                  <c:v>39673</c:v>
                </c:pt>
                <c:pt idx="922">
                  <c:v>39674</c:v>
                </c:pt>
                <c:pt idx="923">
                  <c:v>39675</c:v>
                </c:pt>
                <c:pt idx="924">
                  <c:v>39678</c:v>
                </c:pt>
                <c:pt idx="925">
                  <c:v>39679</c:v>
                </c:pt>
                <c:pt idx="926">
                  <c:v>39680</c:v>
                </c:pt>
                <c:pt idx="927">
                  <c:v>39681</c:v>
                </c:pt>
                <c:pt idx="928">
                  <c:v>39682</c:v>
                </c:pt>
                <c:pt idx="929">
                  <c:v>39685</c:v>
                </c:pt>
                <c:pt idx="930">
                  <c:v>39686</c:v>
                </c:pt>
                <c:pt idx="931">
                  <c:v>39687</c:v>
                </c:pt>
                <c:pt idx="932">
                  <c:v>39688</c:v>
                </c:pt>
                <c:pt idx="933">
                  <c:v>39689</c:v>
                </c:pt>
                <c:pt idx="934">
                  <c:v>39692</c:v>
                </c:pt>
                <c:pt idx="935">
                  <c:v>39693</c:v>
                </c:pt>
                <c:pt idx="936">
                  <c:v>39694</c:v>
                </c:pt>
                <c:pt idx="937">
                  <c:v>39695</c:v>
                </c:pt>
                <c:pt idx="938">
                  <c:v>39696</c:v>
                </c:pt>
                <c:pt idx="939">
                  <c:v>39699</c:v>
                </c:pt>
                <c:pt idx="940">
                  <c:v>39700</c:v>
                </c:pt>
                <c:pt idx="941">
                  <c:v>39701</c:v>
                </c:pt>
                <c:pt idx="942">
                  <c:v>39702</c:v>
                </c:pt>
                <c:pt idx="943">
                  <c:v>39703</c:v>
                </c:pt>
                <c:pt idx="944">
                  <c:v>39706</c:v>
                </c:pt>
                <c:pt idx="945">
                  <c:v>39707</c:v>
                </c:pt>
                <c:pt idx="946">
                  <c:v>39708</c:v>
                </c:pt>
                <c:pt idx="947">
                  <c:v>39709</c:v>
                </c:pt>
                <c:pt idx="948">
                  <c:v>39710</c:v>
                </c:pt>
                <c:pt idx="949">
                  <c:v>39713</c:v>
                </c:pt>
                <c:pt idx="950">
                  <c:v>39714</c:v>
                </c:pt>
                <c:pt idx="951">
                  <c:v>39715</c:v>
                </c:pt>
                <c:pt idx="952">
                  <c:v>39716</c:v>
                </c:pt>
                <c:pt idx="953">
                  <c:v>39717</c:v>
                </c:pt>
                <c:pt idx="954">
                  <c:v>39720</c:v>
                </c:pt>
                <c:pt idx="955">
                  <c:v>39721</c:v>
                </c:pt>
                <c:pt idx="956">
                  <c:v>39722</c:v>
                </c:pt>
                <c:pt idx="957">
                  <c:v>39723</c:v>
                </c:pt>
                <c:pt idx="958">
                  <c:v>39724</c:v>
                </c:pt>
                <c:pt idx="959">
                  <c:v>39727</c:v>
                </c:pt>
                <c:pt idx="960">
                  <c:v>39728</c:v>
                </c:pt>
                <c:pt idx="961">
                  <c:v>39729</c:v>
                </c:pt>
                <c:pt idx="962">
                  <c:v>39730</c:v>
                </c:pt>
                <c:pt idx="963">
                  <c:v>39731</c:v>
                </c:pt>
                <c:pt idx="964">
                  <c:v>39734</c:v>
                </c:pt>
                <c:pt idx="965">
                  <c:v>39735</c:v>
                </c:pt>
                <c:pt idx="966">
                  <c:v>39736</c:v>
                </c:pt>
                <c:pt idx="967">
                  <c:v>39737</c:v>
                </c:pt>
                <c:pt idx="968">
                  <c:v>39738</c:v>
                </c:pt>
                <c:pt idx="969">
                  <c:v>39741</c:v>
                </c:pt>
                <c:pt idx="970">
                  <c:v>39742</c:v>
                </c:pt>
                <c:pt idx="971">
                  <c:v>39743</c:v>
                </c:pt>
                <c:pt idx="972">
                  <c:v>39744</c:v>
                </c:pt>
                <c:pt idx="973">
                  <c:v>39745</c:v>
                </c:pt>
                <c:pt idx="974">
                  <c:v>39748</c:v>
                </c:pt>
                <c:pt idx="975">
                  <c:v>39749</c:v>
                </c:pt>
                <c:pt idx="976">
                  <c:v>39750</c:v>
                </c:pt>
                <c:pt idx="977">
                  <c:v>39751</c:v>
                </c:pt>
                <c:pt idx="978">
                  <c:v>39752</c:v>
                </c:pt>
                <c:pt idx="979">
                  <c:v>39755</c:v>
                </c:pt>
                <c:pt idx="980">
                  <c:v>39756</c:v>
                </c:pt>
                <c:pt idx="981">
                  <c:v>39757</c:v>
                </c:pt>
                <c:pt idx="982">
                  <c:v>39758</c:v>
                </c:pt>
                <c:pt idx="983">
                  <c:v>39759</c:v>
                </c:pt>
                <c:pt idx="984">
                  <c:v>39762</c:v>
                </c:pt>
                <c:pt idx="985">
                  <c:v>39763</c:v>
                </c:pt>
                <c:pt idx="986">
                  <c:v>39764</c:v>
                </c:pt>
                <c:pt idx="987">
                  <c:v>39765</c:v>
                </c:pt>
                <c:pt idx="988">
                  <c:v>39766</c:v>
                </c:pt>
                <c:pt idx="989">
                  <c:v>39769</c:v>
                </c:pt>
                <c:pt idx="990">
                  <c:v>39770</c:v>
                </c:pt>
                <c:pt idx="991">
                  <c:v>39771</c:v>
                </c:pt>
                <c:pt idx="992">
                  <c:v>39772</c:v>
                </c:pt>
                <c:pt idx="993">
                  <c:v>39773</c:v>
                </c:pt>
                <c:pt idx="994">
                  <c:v>39776</c:v>
                </c:pt>
                <c:pt idx="995">
                  <c:v>39777</c:v>
                </c:pt>
                <c:pt idx="996">
                  <c:v>39778</c:v>
                </c:pt>
                <c:pt idx="997">
                  <c:v>39779</c:v>
                </c:pt>
                <c:pt idx="998">
                  <c:v>39780</c:v>
                </c:pt>
                <c:pt idx="999">
                  <c:v>39783</c:v>
                </c:pt>
                <c:pt idx="1000">
                  <c:v>39784</c:v>
                </c:pt>
                <c:pt idx="1001">
                  <c:v>39785</c:v>
                </c:pt>
                <c:pt idx="1002">
                  <c:v>39786</c:v>
                </c:pt>
                <c:pt idx="1003">
                  <c:v>39787</c:v>
                </c:pt>
                <c:pt idx="1004">
                  <c:v>39790</c:v>
                </c:pt>
                <c:pt idx="1005">
                  <c:v>39791</c:v>
                </c:pt>
                <c:pt idx="1006">
                  <c:v>39792</c:v>
                </c:pt>
                <c:pt idx="1007">
                  <c:v>39793</c:v>
                </c:pt>
                <c:pt idx="1008">
                  <c:v>39794</c:v>
                </c:pt>
                <c:pt idx="1009">
                  <c:v>39797</c:v>
                </c:pt>
                <c:pt idx="1010">
                  <c:v>39798</c:v>
                </c:pt>
                <c:pt idx="1011">
                  <c:v>39799</c:v>
                </c:pt>
                <c:pt idx="1012">
                  <c:v>39800</c:v>
                </c:pt>
                <c:pt idx="1013">
                  <c:v>39801</c:v>
                </c:pt>
                <c:pt idx="1014">
                  <c:v>39804</c:v>
                </c:pt>
                <c:pt idx="1015">
                  <c:v>39805</c:v>
                </c:pt>
                <c:pt idx="1016">
                  <c:v>39806</c:v>
                </c:pt>
                <c:pt idx="1017">
                  <c:v>39807</c:v>
                </c:pt>
                <c:pt idx="1018">
                  <c:v>39808</c:v>
                </c:pt>
                <c:pt idx="1019">
                  <c:v>39811</c:v>
                </c:pt>
                <c:pt idx="1020">
                  <c:v>39812</c:v>
                </c:pt>
                <c:pt idx="1021">
                  <c:v>39813</c:v>
                </c:pt>
                <c:pt idx="1022">
                  <c:v>39814</c:v>
                </c:pt>
                <c:pt idx="1023">
                  <c:v>39815</c:v>
                </c:pt>
                <c:pt idx="1024">
                  <c:v>39818</c:v>
                </c:pt>
                <c:pt idx="1025">
                  <c:v>39819</c:v>
                </c:pt>
                <c:pt idx="1026">
                  <c:v>39820</c:v>
                </c:pt>
                <c:pt idx="1027">
                  <c:v>39821</c:v>
                </c:pt>
                <c:pt idx="1028">
                  <c:v>39822</c:v>
                </c:pt>
                <c:pt idx="1029">
                  <c:v>39825</c:v>
                </c:pt>
                <c:pt idx="1030">
                  <c:v>39826</c:v>
                </c:pt>
                <c:pt idx="1031">
                  <c:v>39827</c:v>
                </c:pt>
                <c:pt idx="1032">
                  <c:v>39828</c:v>
                </c:pt>
                <c:pt idx="1033">
                  <c:v>39829</c:v>
                </c:pt>
                <c:pt idx="1034">
                  <c:v>39832</c:v>
                </c:pt>
                <c:pt idx="1035">
                  <c:v>39833</c:v>
                </c:pt>
                <c:pt idx="1036">
                  <c:v>39834</c:v>
                </c:pt>
                <c:pt idx="1037">
                  <c:v>39835</c:v>
                </c:pt>
                <c:pt idx="1038">
                  <c:v>39836</c:v>
                </c:pt>
                <c:pt idx="1039">
                  <c:v>39839</c:v>
                </c:pt>
                <c:pt idx="1040">
                  <c:v>39840</c:v>
                </c:pt>
                <c:pt idx="1041">
                  <c:v>39841</c:v>
                </c:pt>
                <c:pt idx="1042">
                  <c:v>39842</c:v>
                </c:pt>
                <c:pt idx="1043">
                  <c:v>39843</c:v>
                </c:pt>
                <c:pt idx="1044">
                  <c:v>39846</c:v>
                </c:pt>
                <c:pt idx="1045">
                  <c:v>39847</c:v>
                </c:pt>
                <c:pt idx="1046">
                  <c:v>39848</c:v>
                </c:pt>
                <c:pt idx="1047">
                  <c:v>39849</c:v>
                </c:pt>
                <c:pt idx="1048">
                  <c:v>39850</c:v>
                </c:pt>
                <c:pt idx="1049">
                  <c:v>39853</c:v>
                </c:pt>
                <c:pt idx="1050">
                  <c:v>39854</c:v>
                </c:pt>
                <c:pt idx="1051">
                  <c:v>39855</c:v>
                </c:pt>
                <c:pt idx="1052">
                  <c:v>39856</c:v>
                </c:pt>
                <c:pt idx="1053">
                  <c:v>39857</c:v>
                </c:pt>
                <c:pt idx="1054">
                  <c:v>39861</c:v>
                </c:pt>
                <c:pt idx="1055">
                  <c:v>39862</c:v>
                </c:pt>
                <c:pt idx="1056">
                  <c:v>39863</c:v>
                </c:pt>
                <c:pt idx="1057">
                  <c:v>39864</c:v>
                </c:pt>
                <c:pt idx="1058">
                  <c:v>39867</c:v>
                </c:pt>
                <c:pt idx="1059">
                  <c:v>39868</c:v>
                </c:pt>
                <c:pt idx="1060">
                  <c:v>39869</c:v>
                </c:pt>
                <c:pt idx="1061">
                  <c:v>39870</c:v>
                </c:pt>
                <c:pt idx="1062">
                  <c:v>39871</c:v>
                </c:pt>
                <c:pt idx="1063">
                  <c:v>39874</c:v>
                </c:pt>
                <c:pt idx="1064">
                  <c:v>39875</c:v>
                </c:pt>
                <c:pt idx="1065">
                  <c:v>39876</c:v>
                </c:pt>
                <c:pt idx="1066">
                  <c:v>39877</c:v>
                </c:pt>
                <c:pt idx="1067">
                  <c:v>39878</c:v>
                </c:pt>
                <c:pt idx="1068">
                  <c:v>39881</c:v>
                </c:pt>
                <c:pt idx="1069">
                  <c:v>39882</c:v>
                </c:pt>
                <c:pt idx="1070">
                  <c:v>39883</c:v>
                </c:pt>
                <c:pt idx="1071">
                  <c:v>39884</c:v>
                </c:pt>
                <c:pt idx="1072">
                  <c:v>39885</c:v>
                </c:pt>
                <c:pt idx="1073">
                  <c:v>39888</c:v>
                </c:pt>
                <c:pt idx="1074">
                  <c:v>39889</c:v>
                </c:pt>
                <c:pt idx="1075">
                  <c:v>39890</c:v>
                </c:pt>
                <c:pt idx="1076">
                  <c:v>39891</c:v>
                </c:pt>
                <c:pt idx="1077">
                  <c:v>39892</c:v>
                </c:pt>
                <c:pt idx="1078">
                  <c:v>39895</c:v>
                </c:pt>
                <c:pt idx="1079">
                  <c:v>39896</c:v>
                </c:pt>
                <c:pt idx="1080">
                  <c:v>39897</c:v>
                </c:pt>
                <c:pt idx="1081">
                  <c:v>39898</c:v>
                </c:pt>
                <c:pt idx="1082">
                  <c:v>39899</c:v>
                </c:pt>
                <c:pt idx="1083">
                  <c:v>39902</c:v>
                </c:pt>
                <c:pt idx="1084">
                  <c:v>39903</c:v>
                </c:pt>
                <c:pt idx="1085">
                  <c:v>39904</c:v>
                </c:pt>
                <c:pt idx="1086">
                  <c:v>39905</c:v>
                </c:pt>
                <c:pt idx="1087">
                  <c:v>39906</c:v>
                </c:pt>
                <c:pt idx="1088">
                  <c:v>39909</c:v>
                </c:pt>
                <c:pt idx="1089">
                  <c:v>39910</c:v>
                </c:pt>
                <c:pt idx="1090">
                  <c:v>39911</c:v>
                </c:pt>
                <c:pt idx="1091">
                  <c:v>39912</c:v>
                </c:pt>
                <c:pt idx="1092">
                  <c:v>39913</c:v>
                </c:pt>
                <c:pt idx="1093">
                  <c:v>39916</c:v>
                </c:pt>
                <c:pt idx="1094">
                  <c:v>39917</c:v>
                </c:pt>
                <c:pt idx="1095">
                  <c:v>39918</c:v>
                </c:pt>
                <c:pt idx="1096">
                  <c:v>39919</c:v>
                </c:pt>
                <c:pt idx="1097">
                  <c:v>39920</c:v>
                </c:pt>
                <c:pt idx="1098">
                  <c:v>39923</c:v>
                </c:pt>
                <c:pt idx="1099">
                  <c:v>39924</c:v>
                </c:pt>
                <c:pt idx="1100">
                  <c:v>39925</c:v>
                </c:pt>
                <c:pt idx="1101">
                  <c:v>39926</c:v>
                </c:pt>
                <c:pt idx="1102">
                  <c:v>39927</c:v>
                </c:pt>
                <c:pt idx="1103">
                  <c:v>39930</c:v>
                </c:pt>
                <c:pt idx="1104">
                  <c:v>39931</c:v>
                </c:pt>
                <c:pt idx="1105">
                  <c:v>39932</c:v>
                </c:pt>
                <c:pt idx="1106">
                  <c:v>39933</c:v>
                </c:pt>
                <c:pt idx="1107">
                  <c:v>39934</c:v>
                </c:pt>
                <c:pt idx="1108">
                  <c:v>39937</c:v>
                </c:pt>
                <c:pt idx="1109">
                  <c:v>39938</c:v>
                </c:pt>
                <c:pt idx="1110">
                  <c:v>39939</c:v>
                </c:pt>
                <c:pt idx="1111">
                  <c:v>39940</c:v>
                </c:pt>
                <c:pt idx="1112">
                  <c:v>39941</c:v>
                </c:pt>
                <c:pt idx="1113">
                  <c:v>39944</c:v>
                </c:pt>
                <c:pt idx="1114">
                  <c:v>39945</c:v>
                </c:pt>
                <c:pt idx="1115">
                  <c:v>39946</c:v>
                </c:pt>
                <c:pt idx="1116">
                  <c:v>39947</c:v>
                </c:pt>
                <c:pt idx="1117">
                  <c:v>39948</c:v>
                </c:pt>
                <c:pt idx="1118">
                  <c:v>39951</c:v>
                </c:pt>
                <c:pt idx="1119">
                  <c:v>39952</c:v>
                </c:pt>
                <c:pt idx="1120">
                  <c:v>39953</c:v>
                </c:pt>
                <c:pt idx="1121">
                  <c:v>39954</c:v>
                </c:pt>
                <c:pt idx="1122">
                  <c:v>39955</c:v>
                </c:pt>
                <c:pt idx="1123">
                  <c:v>39958</c:v>
                </c:pt>
                <c:pt idx="1124">
                  <c:v>39959</c:v>
                </c:pt>
                <c:pt idx="1125">
                  <c:v>39960</c:v>
                </c:pt>
                <c:pt idx="1126">
                  <c:v>39961</c:v>
                </c:pt>
                <c:pt idx="1127">
                  <c:v>39962</c:v>
                </c:pt>
                <c:pt idx="1128">
                  <c:v>39965</c:v>
                </c:pt>
                <c:pt idx="1129">
                  <c:v>39966</c:v>
                </c:pt>
                <c:pt idx="1130">
                  <c:v>39967</c:v>
                </c:pt>
                <c:pt idx="1131">
                  <c:v>39968</c:v>
                </c:pt>
                <c:pt idx="1132">
                  <c:v>39969</c:v>
                </c:pt>
                <c:pt idx="1133">
                  <c:v>39972</c:v>
                </c:pt>
                <c:pt idx="1134">
                  <c:v>39973</c:v>
                </c:pt>
                <c:pt idx="1135">
                  <c:v>39974</c:v>
                </c:pt>
                <c:pt idx="1136">
                  <c:v>39975</c:v>
                </c:pt>
                <c:pt idx="1137">
                  <c:v>39976</c:v>
                </c:pt>
                <c:pt idx="1138">
                  <c:v>39979</c:v>
                </c:pt>
                <c:pt idx="1139">
                  <c:v>39980</c:v>
                </c:pt>
                <c:pt idx="1140">
                  <c:v>39981</c:v>
                </c:pt>
                <c:pt idx="1141">
                  <c:v>39982</c:v>
                </c:pt>
                <c:pt idx="1142">
                  <c:v>39983</c:v>
                </c:pt>
                <c:pt idx="1143">
                  <c:v>39986</c:v>
                </c:pt>
                <c:pt idx="1144">
                  <c:v>39987</c:v>
                </c:pt>
                <c:pt idx="1145">
                  <c:v>39988</c:v>
                </c:pt>
                <c:pt idx="1146">
                  <c:v>39989</c:v>
                </c:pt>
                <c:pt idx="1147">
                  <c:v>39990</c:v>
                </c:pt>
                <c:pt idx="1148">
                  <c:v>39993</c:v>
                </c:pt>
                <c:pt idx="1149">
                  <c:v>39994</c:v>
                </c:pt>
                <c:pt idx="1150">
                  <c:v>39995</c:v>
                </c:pt>
                <c:pt idx="1151">
                  <c:v>39996</c:v>
                </c:pt>
                <c:pt idx="1152">
                  <c:v>39997</c:v>
                </c:pt>
                <c:pt idx="1153">
                  <c:v>40000</c:v>
                </c:pt>
                <c:pt idx="1154">
                  <c:v>40001</c:v>
                </c:pt>
                <c:pt idx="1155">
                  <c:v>40002</c:v>
                </c:pt>
                <c:pt idx="1156">
                  <c:v>40003</c:v>
                </c:pt>
                <c:pt idx="1157">
                  <c:v>40004</c:v>
                </c:pt>
                <c:pt idx="1158">
                  <c:v>40007</c:v>
                </c:pt>
                <c:pt idx="1159">
                  <c:v>40008</c:v>
                </c:pt>
                <c:pt idx="1160">
                  <c:v>40009</c:v>
                </c:pt>
                <c:pt idx="1161">
                  <c:v>40010</c:v>
                </c:pt>
                <c:pt idx="1162">
                  <c:v>40011</c:v>
                </c:pt>
                <c:pt idx="1163">
                  <c:v>40014</c:v>
                </c:pt>
                <c:pt idx="1164">
                  <c:v>40015</c:v>
                </c:pt>
                <c:pt idx="1165">
                  <c:v>40016</c:v>
                </c:pt>
                <c:pt idx="1166">
                  <c:v>40017</c:v>
                </c:pt>
                <c:pt idx="1167">
                  <c:v>40018</c:v>
                </c:pt>
                <c:pt idx="1168">
                  <c:v>40021</c:v>
                </c:pt>
                <c:pt idx="1169">
                  <c:v>40022</c:v>
                </c:pt>
                <c:pt idx="1170">
                  <c:v>40023</c:v>
                </c:pt>
                <c:pt idx="1171">
                  <c:v>40024</c:v>
                </c:pt>
                <c:pt idx="1172">
                  <c:v>40025</c:v>
                </c:pt>
                <c:pt idx="1173">
                  <c:v>40028</c:v>
                </c:pt>
                <c:pt idx="1174">
                  <c:v>40029</c:v>
                </c:pt>
                <c:pt idx="1175">
                  <c:v>40030</c:v>
                </c:pt>
                <c:pt idx="1176">
                  <c:v>40031</c:v>
                </c:pt>
                <c:pt idx="1177">
                  <c:v>40032</c:v>
                </c:pt>
                <c:pt idx="1178">
                  <c:v>40035</c:v>
                </c:pt>
                <c:pt idx="1179">
                  <c:v>40036</c:v>
                </c:pt>
                <c:pt idx="1180">
                  <c:v>40037</c:v>
                </c:pt>
                <c:pt idx="1181">
                  <c:v>40038</c:v>
                </c:pt>
                <c:pt idx="1182">
                  <c:v>40039</c:v>
                </c:pt>
                <c:pt idx="1183">
                  <c:v>40042</c:v>
                </c:pt>
                <c:pt idx="1184">
                  <c:v>40043</c:v>
                </c:pt>
                <c:pt idx="1185">
                  <c:v>40044</c:v>
                </c:pt>
                <c:pt idx="1186">
                  <c:v>40045</c:v>
                </c:pt>
                <c:pt idx="1187">
                  <c:v>40046</c:v>
                </c:pt>
                <c:pt idx="1188">
                  <c:v>40049</c:v>
                </c:pt>
                <c:pt idx="1189">
                  <c:v>40050</c:v>
                </c:pt>
                <c:pt idx="1190">
                  <c:v>40051</c:v>
                </c:pt>
                <c:pt idx="1191">
                  <c:v>40052</c:v>
                </c:pt>
                <c:pt idx="1192">
                  <c:v>40053</c:v>
                </c:pt>
                <c:pt idx="1193">
                  <c:v>40056</c:v>
                </c:pt>
                <c:pt idx="1194">
                  <c:v>40057</c:v>
                </c:pt>
                <c:pt idx="1195">
                  <c:v>40058</c:v>
                </c:pt>
                <c:pt idx="1196">
                  <c:v>40059</c:v>
                </c:pt>
                <c:pt idx="1197">
                  <c:v>40060</c:v>
                </c:pt>
                <c:pt idx="1198">
                  <c:v>40063</c:v>
                </c:pt>
                <c:pt idx="1199">
                  <c:v>40064</c:v>
                </c:pt>
                <c:pt idx="1200">
                  <c:v>40065</c:v>
                </c:pt>
                <c:pt idx="1201">
                  <c:v>40066</c:v>
                </c:pt>
                <c:pt idx="1202">
                  <c:v>40067</c:v>
                </c:pt>
                <c:pt idx="1203">
                  <c:v>40070</c:v>
                </c:pt>
                <c:pt idx="1204">
                  <c:v>40071</c:v>
                </c:pt>
                <c:pt idx="1205">
                  <c:v>40072</c:v>
                </c:pt>
                <c:pt idx="1206">
                  <c:v>40073</c:v>
                </c:pt>
                <c:pt idx="1207">
                  <c:v>40074</c:v>
                </c:pt>
                <c:pt idx="1208">
                  <c:v>40077</c:v>
                </c:pt>
                <c:pt idx="1209">
                  <c:v>40078</c:v>
                </c:pt>
                <c:pt idx="1210">
                  <c:v>40079</c:v>
                </c:pt>
                <c:pt idx="1211">
                  <c:v>40080</c:v>
                </c:pt>
                <c:pt idx="1212">
                  <c:v>40081</c:v>
                </c:pt>
                <c:pt idx="1213">
                  <c:v>40084</c:v>
                </c:pt>
                <c:pt idx="1214">
                  <c:v>40085</c:v>
                </c:pt>
                <c:pt idx="1215">
                  <c:v>40086</c:v>
                </c:pt>
                <c:pt idx="1216">
                  <c:v>40087</c:v>
                </c:pt>
                <c:pt idx="1217">
                  <c:v>40088</c:v>
                </c:pt>
                <c:pt idx="1218">
                  <c:v>40091</c:v>
                </c:pt>
                <c:pt idx="1219">
                  <c:v>40092</c:v>
                </c:pt>
                <c:pt idx="1220">
                  <c:v>40093</c:v>
                </c:pt>
                <c:pt idx="1221">
                  <c:v>40094</c:v>
                </c:pt>
                <c:pt idx="1222">
                  <c:v>40095</c:v>
                </c:pt>
                <c:pt idx="1223">
                  <c:v>40098</c:v>
                </c:pt>
                <c:pt idx="1224">
                  <c:v>40099</c:v>
                </c:pt>
                <c:pt idx="1225">
                  <c:v>40100</c:v>
                </c:pt>
                <c:pt idx="1226">
                  <c:v>40101</c:v>
                </c:pt>
                <c:pt idx="1227">
                  <c:v>40102</c:v>
                </c:pt>
                <c:pt idx="1228">
                  <c:v>40105</c:v>
                </c:pt>
                <c:pt idx="1229">
                  <c:v>40106</c:v>
                </c:pt>
                <c:pt idx="1230">
                  <c:v>40107</c:v>
                </c:pt>
                <c:pt idx="1231">
                  <c:v>40108</c:v>
                </c:pt>
                <c:pt idx="1232">
                  <c:v>40109</c:v>
                </c:pt>
                <c:pt idx="1233">
                  <c:v>40112</c:v>
                </c:pt>
                <c:pt idx="1234">
                  <c:v>40113</c:v>
                </c:pt>
                <c:pt idx="1235">
                  <c:v>40114</c:v>
                </c:pt>
                <c:pt idx="1236">
                  <c:v>40115</c:v>
                </c:pt>
                <c:pt idx="1237">
                  <c:v>40116</c:v>
                </c:pt>
                <c:pt idx="1238">
                  <c:v>40119</c:v>
                </c:pt>
                <c:pt idx="1239">
                  <c:v>40120</c:v>
                </c:pt>
                <c:pt idx="1240">
                  <c:v>40121</c:v>
                </c:pt>
                <c:pt idx="1241">
                  <c:v>40122</c:v>
                </c:pt>
                <c:pt idx="1242">
                  <c:v>40123</c:v>
                </c:pt>
                <c:pt idx="1243">
                  <c:v>40126</c:v>
                </c:pt>
                <c:pt idx="1244">
                  <c:v>40127</c:v>
                </c:pt>
                <c:pt idx="1245">
                  <c:v>40128</c:v>
                </c:pt>
                <c:pt idx="1246">
                  <c:v>40129</c:v>
                </c:pt>
                <c:pt idx="1247">
                  <c:v>40130</c:v>
                </c:pt>
                <c:pt idx="1248">
                  <c:v>40133</c:v>
                </c:pt>
                <c:pt idx="1249">
                  <c:v>40134</c:v>
                </c:pt>
                <c:pt idx="1250">
                  <c:v>40135</c:v>
                </c:pt>
                <c:pt idx="1251">
                  <c:v>40136</c:v>
                </c:pt>
                <c:pt idx="1252">
                  <c:v>40137</c:v>
                </c:pt>
                <c:pt idx="1253">
                  <c:v>40140</c:v>
                </c:pt>
                <c:pt idx="1254">
                  <c:v>40141</c:v>
                </c:pt>
                <c:pt idx="1255">
                  <c:v>40142</c:v>
                </c:pt>
                <c:pt idx="1256">
                  <c:v>40143</c:v>
                </c:pt>
                <c:pt idx="1257">
                  <c:v>40144</c:v>
                </c:pt>
                <c:pt idx="1258">
                  <c:v>40147</c:v>
                </c:pt>
                <c:pt idx="1259">
                  <c:v>40148</c:v>
                </c:pt>
                <c:pt idx="1260">
                  <c:v>40149</c:v>
                </c:pt>
                <c:pt idx="1261">
                  <c:v>40150</c:v>
                </c:pt>
                <c:pt idx="1262">
                  <c:v>40151</c:v>
                </c:pt>
                <c:pt idx="1263">
                  <c:v>40154</c:v>
                </c:pt>
                <c:pt idx="1264">
                  <c:v>40155</c:v>
                </c:pt>
                <c:pt idx="1265">
                  <c:v>40156</c:v>
                </c:pt>
                <c:pt idx="1266">
                  <c:v>40157</c:v>
                </c:pt>
                <c:pt idx="1267">
                  <c:v>40158</c:v>
                </c:pt>
                <c:pt idx="1268">
                  <c:v>40161</c:v>
                </c:pt>
                <c:pt idx="1269">
                  <c:v>40162</c:v>
                </c:pt>
                <c:pt idx="1270">
                  <c:v>40163</c:v>
                </c:pt>
                <c:pt idx="1271">
                  <c:v>40164</c:v>
                </c:pt>
                <c:pt idx="1272">
                  <c:v>40165</c:v>
                </c:pt>
                <c:pt idx="1273">
                  <c:v>40168</c:v>
                </c:pt>
                <c:pt idx="1274">
                  <c:v>40169</c:v>
                </c:pt>
                <c:pt idx="1275">
                  <c:v>40170</c:v>
                </c:pt>
                <c:pt idx="1276">
                  <c:v>40171</c:v>
                </c:pt>
                <c:pt idx="1277">
                  <c:v>40172</c:v>
                </c:pt>
                <c:pt idx="1278">
                  <c:v>40175</c:v>
                </c:pt>
                <c:pt idx="1279">
                  <c:v>40176</c:v>
                </c:pt>
                <c:pt idx="1280">
                  <c:v>40177</c:v>
                </c:pt>
                <c:pt idx="1281">
                  <c:v>40178</c:v>
                </c:pt>
                <c:pt idx="1282">
                  <c:v>40179</c:v>
                </c:pt>
                <c:pt idx="1283">
                  <c:v>40182</c:v>
                </c:pt>
                <c:pt idx="1284">
                  <c:v>40183</c:v>
                </c:pt>
                <c:pt idx="1285">
                  <c:v>40184</c:v>
                </c:pt>
                <c:pt idx="1286">
                  <c:v>40185</c:v>
                </c:pt>
                <c:pt idx="1287">
                  <c:v>40186</c:v>
                </c:pt>
                <c:pt idx="1288">
                  <c:v>40189</c:v>
                </c:pt>
                <c:pt idx="1289">
                  <c:v>40190</c:v>
                </c:pt>
                <c:pt idx="1290">
                  <c:v>40191</c:v>
                </c:pt>
                <c:pt idx="1291">
                  <c:v>40192</c:v>
                </c:pt>
                <c:pt idx="1292">
                  <c:v>40193</c:v>
                </c:pt>
                <c:pt idx="1293">
                  <c:v>40196</c:v>
                </c:pt>
                <c:pt idx="1294">
                  <c:v>40197</c:v>
                </c:pt>
                <c:pt idx="1295">
                  <c:v>40198</c:v>
                </c:pt>
                <c:pt idx="1296">
                  <c:v>40199</c:v>
                </c:pt>
                <c:pt idx="1297">
                  <c:v>40200</c:v>
                </c:pt>
                <c:pt idx="1298">
                  <c:v>40203</c:v>
                </c:pt>
                <c:pt idx="1299">
                  <c:v>40204</c:v>
                </c:pt>
                <c:pt idx="1300">
                  <c:v>40205</c:v>
                </c:pt>
                <c:pt idx="1301">
                  <c:v>40206</c:v>
                </c:pt>
                <c:pt idx="1302">
                  <c:v>40207</c:v>
                </c:pt>
                <c:pt idx="1303">
                  <c:v>40210</c:v>
                </c:pt>
                <c:pt idx="1304">
                  <c:v>40211</c:v>
                </c:pt>
                <c:pt idx="1305">
                  <c:v>40212</c:v>
                </c:pt>
                <c:pt idx="1306">
                  <c:v>40213</c:v>
                </c:pt>
                <c:pt idx="1307">
                  <c:v>40214</c:v>
                </c:pt>
                <c:pt idx="1308">
                  <c:v>40217</c:v>
                </c:pt>
                <c:pt idx="1309">
                  <c:v>40218</c:v>
                </c:pt>
                <c:pt idx="1310">
                  <c:v>40219</c:v>
                </c:pt>
                <c:pt idx="1311">
                  <c:v>40220</c:v>
                </c:pt>
                <c:pt idx="1312">
                  <c:v>40221</c:v>
                </c:pt>
                <c:pt idx="1313">
                  <c:v>40224</c:v>
                </c:pt>
                <c:pt idx="1314">
                  <c:v>40225</c:v>
                </c:pt>
                <c:pt idx="1315">
                  <c:v>40226</c:v>
                </c:pt>
                <c:pt idx="1316">
                  <c:v>40227</c:v>
                </c:pt>
                <c:pt idx="1317">
                  <c:v>40228</c:v>
                </c:pt>
                <c:pt idx="1318">
                  <c:v>40231</c:v>
                </c:pt>
                <c:pt idx="1319">
                  <c:v>40232</c:v>
                </c:pt>
                <c:pt idx="1320">
                  <c:v>40233</c:v>
                </c:pt>
                <c:pt idx="1321">
                  <c:v>40234</c:v>
                </c:pt>
                <c:pt idx="1322">
                  <c:v>40235</c:v>
                </c:pt>
                <c:pt idx="1323">
                  <c:v>40238</c:v>
                </c:pt>
                <c:pt idx="1324">
                  <c:v>40239</c:v>
                </c:pt>
                <c:pt idx="1325">
                  <c:v>40240</c:v>
                </c:pt>
                <c:pt idx="1326">
                  <c:v>40241</c:v>
                </c:pt>
                <c:pt idx="1327">
                  <c:v>40242</c:v>
                </c:pt>
                <c:pt idx="1328">
                  <c:v>40245</c:v>
                </c:pt>
                <c:pt idx="1329">
                  <c:v>40246</c:v>
                </c:pt>
                <c:pt idx="1330">
                  <c:v>40247</c:v>
                </c:pt>
                <c:pt idx="1331">
                  <c:v>40248</c:v>
                </c:pt>
                <c:pt idx="1332">
                  <c:v>40249</c:v>
                </c:pt>
                <c:pt idx="1333">
                  <c:v>40252</c:v>
                </c:pt>
                <c:pt idx="1334">
                  <c:v>40253</c:v>
                </c:pt>
                <c:pt idx="1335">
                  <c:v>40254</c:v>
                </c:pt>
                <c:pt idx="1336">
                  <c:v>40255</c:v>
                </c:pt>
                <c:pt idx="1337">
                  <c:v>40256</c:v>
                </c:pt>
                <c:pt idx="1338">
                  <c:v>40259</c:v>
                </c:pt>
                <c:pt idx="1339">
                  <c:v>40260</c:v>
                </c:pt>
                <c:pt idx="1340">
                  <c:v>40261</c:v>
                </c:pt>
                <c:pt idx="1341">
                  <c:v>40262</c:v>
                </c:pt>
                <c:pt idx="1342">
                  <c:v>40263</c:v>
                </c:pt>
                <c:pt idx="1343">
                  <c:v>40266</c:v>
                </c:pt>
                <c:pt idx="1344">
                  <c:v>40267</c:v>
                </c:pt>
                <c:pt idx="1345">
                  <c:v>40268</c:v>
                </c:pt>
                <c:pt idx="1346">
                  <c:v>40269</c:v>
                </c:pt>
                <c:pt idx="1347">
                  <c:v>40270</c:v>
                </c:pt>
                <c:pt idx="1348">
                  <c:v>40273</c:v>
                </c:pt>
                <c:pt idx="1349">
                  <c:v>40274</c:v>
                </c:pt>
                <c:pt idx="1350">
                  <c:v>40275</c:v>
                </c:pt>
                <c:pt idx="1351">
                  <c:v>40276</c:v>
                </c:pt>
                <c:pt idx="1352">
                  <c:v>40277</c:v>
                </c:pt>
                <c:pt idx="1353">
                  <c:v>40280</c:v>
                </c:pt>
                <c:pt idx="1354">
                  <c:v>40281</c:v>
                </c:pt>
                <c:pt idx="1355">
                  <c:v>40282</c:v>
                </c:pt>
                <c:pt idx="1356">
                  <c:v>40283</c:v>
                </c:pt>
                <c:pt idx="1357">
                  <c:v>40284</c:v>
                </c:pt>
                <c:pt idx="1358">
                  <c:v>40287</c:v>
                </c:pt>
                <c:pt idx="1359">
                  <c:v>40288</c:v>
                </c:pt>
                <c:pt idx="1360">
                  <c:v>40289</c:v>
                </c:pt>
                <c:pt idx="1361">
                  <c:v>40290</c:v>
                </c:pt>
                <c:pt idx="1362">
                  <c:v>40291</c:v>
                </c:pt>
                <c:pt idx="1363">
                  <c:v>40294</c:v>
                </c:pt>
                <c:pt idx="1364">
                  <c:v>40295</c:v>
                </c:pt>
                <c:pt idx="1365">
                  <c:v>40296</c:v>
                </c:pt>
                <c:pt idx="1366">
                  <c:v>40297</c:v>
                </c:pt>
                <c:pt idx="1367">
                  <c:v>40298</c:v>
                </c:pt>
                <c:pt idx="1368">
                  <c:v>40301</c:v>
                </c:pt>
                <c:pt idx="1369">
                  <c:v>40302</c:v>
                </c:pt>
                <c:pt idx="1370">
                  <c:v>40303</c:v>
                </c:pt>
                <c:pt idx="1371">
                  <c:v>40304</c:v>
                </c:pt>
                <c:pt idx="1372">
                  <c:v>40305</c:v>
                </c:pt>
                <c:pt idx="1373">
                  <c:v>40308</c:v>
                </c:pt>
                <c:pt idx="1374">
                  <c:v>40309</c:v>
                </c:pt>
                <c:pt idx="1375">
                  <c:v>40310</c:v>
                </c:pt>
                <c:pt idx="1376">
                  <c:v>40311</c:v>
                </c:pt>
                <c:pt idx="1377">
                  <c:v>40312</c:v>
                </c:pt>
                <c:pt idx="1378">
                  <c:v>40315</c:v>
                </c:pt>
                <c:pt idx="1379">
                  <c:v>40316</c:v>
                </c:pt>
                <c:pt idx="1380">
                  <c:v>40317</c:v>
                </c:pt>
                <c:pt idx="1381">
                  <c:v>40318</c:v>
                </c:pt>
                <c:pt idx="1382">
                  <c:v>40319</c:v>
                </c:pt>
                <c:pt idx="1383">
                  <c:v>40322</c:v>
                </c:pt>
                <c:pt idx="1384">
                  <c:v>40323</c:v>
                </c:pt>
                <c:pt idx="1385">
                  <c:v>40324</c:v>
                </c:pt>
                <c:pt idx="1386">
                  <c:v>40325</c:v>
                </c:pt>
                <c:pt idx="1387">
                  <c:v>40326</c:v>
                </c:pt>
                <c:pt idx="1388">
                  <c:v>40329</c:v>
                </c:pt>
                <c:pt idx="1389">
                  <c:v>40330</c:v>
                </c:pt>
                <c:pt idx="1390">
                  <c:v>40331</c:v>
                </c:pt>
                <c:pt idx="1391">
                  <c:v>40332</c:v>
                </c:pt>
                <c:pt idx="1392">
                  <c:v>40333</c:v>
                </c:pt>
                <c:pt idx="1393">
                  <c:v>40336</c:v>
                </c:pt>
                <c:pt idx="1394">
                  <c:v>40337</c:v>
                </c:pt>
                <c:pt idx="1395">
                  <c:v>40338</c:v>
                </c:pt>
                <c:pt idx="1396">
                  <c:v>40339</c:v>
                </c:pt>
                <c:pt idx="1397">
                  <c:v>40340</c:v>
                </c:pt>
                <c:pt idx="1398">
                  <c:v>40343</c:v>
                </c:pt>
                <c:pt idx="1399">
                  <c:v>40344</c:v>
                </c:pt>
                <c:pt idx="1400">
                  <c:v>40345</c:v>
                </c:pt>
                <c:pt idx="1401">
                  <c:v>40346</c:v>
                </c:pt>
                <c:pt idx="1402">
                  <c:v>40347</c:v>
                </c:pt>
                <c:pt idx="1403">
                  <c:v>40350</c:v>
                </c:pt>
                <c:pt idx="1404">
                  <c:v>40351</c:v>
                </c:pt>
                <c:pt idx="1405">
                  <c:v>40352</c:v>
                </c:pt>
                <c:pt idx="1406">
                  <c:v>40353</c:v>
                </c:pt>
                <c:pt idx="1407">
                  <c:v>40354</c:v>
                </c:pt>
                <c:pt idx="1408">
                  <c:v>40357</c:v>
                </c:pt>
                <c:pt idx="1409">
                  <c:v>40358</c:v>
                </c:pt>
                <c:pt idx="1410">
                  <c:v>40359</c:v>
                </c:pt>
                <c:pt idx="1411">
                  <c:v>40360</c:v>
                </c:pt>
                <c:pt idx="1412">
                  <c:v>40361</c:v>
                </c:pt>
                <c:pt idx="1413">
                  <c:v>40364</c:v>
                </c:pt>
                <c:pt idx="1414">
                  <c:v>40365</c:v>
                </c:pt>
                <c:pt idx="1415">
                  <c:v>40366</c:v>
                </c:pt>
                <c:pt idx="1416">
                  <c:v>40367</c:v>
                </c:pt>
                <c:pt idx="1417">
                  <c:v>40368</c:v>
                </c:pt>
                <c:pt idx="1418">
                  <c:v>40371</c:v>
                </c:pt>
                <c:pt idx="1419">
                  <c:v>40372</c:v>
                </c:pt>
                <c:pt idx="1420">
                  <c:v>40373</c:v>
                </c:pt>
                <c:pt idx="1421">
                  <c:v>40374</c:v>
                </c:pt>
                <c:pt idx="1422">
                  <c:v>40375</c:v>
                </c:pt>
                <c:pt idx="1423">
                  <c:v>40378</c:v>
                </c:pt>
                <c:pt idx="1424">
                  <c:v>40379</c:v>
                </c:pt>
                <c:pt idx="1425">
                  <c:v>40380</c:v>
                </c:pt>
                <c:pt idx="1426">
                  <c:v>40381</c:v>
                </c:pt>
                <c:pt idx="1427">
                  <c:v>40382</c:v>
                </c:pt>
                <c:pt idx="1428">
                  <c:v>40385</c:v>
                </c:pt>
                <c:pt idx="1429">
                  <c:v>40386</c:v>
                </c:pt>
                <c:pt idx="1430">
                  <c:v>40387</c:v>
                </c:pt>
                <c:pt idx="1431">
                  <c:v>40388</c:v>
                </c:pt>
                <c:pt idx="1432">
                  <c:v>40389</c:v>
                </c:pt>
                <c:pt idx="1433">
                  <c:v>40392</c:v>
                </c:pt>
                <c:pt idx="1434">
                  <c:v>40393</c:v>
                </c:pt>
                <c:pt idx="1435">
                  <c:v>40394</c:v>
                </c:pt>
                <c:pt idx="1436">
                  <c:v>40395</c:v>
                </c:pt>
                <c:pt idx="1437">
                  <c:v>40396</c:v>
                </c:pt>
                <c:pt idx="1438">
                  <c:v>40399</c:v>
                </c:pt>
                <c:pt idx="1439">
                  <c:v>40400</c:v>
                </c:pt>
                <c:pt idx="1440">
                  <c:v>40401</c:v>
                </c:pt>
                <c:pt idx="1441">
                  <c:v>40402</c:v>
                </c:pt>
                <c:pt idx="1442">
                  <c:v>40403</c:v>
                </c:pt>
                <c:pt idx="1443">
                  <c:v>40406</c:v>
                </c:pt>
                <c:pt idx="1444">
                  <c:v>40407</c:v>
                </c:pt>
                <c:pt idx="1445">
                  <c:v>40408</c:v>
                </c:pt>
                <c:pt idx="1446">
                  <c:v>40409</c:v>
                </c:pt>
                <c:pt idx="1447">
                  <c:v>40410</c:v>
                </c:pt>
                <c:pt idx="1448">
                  <c:v>40413</c:v>
                </c:pt>
                <c:pt idx="1449">
                  <c:v>40414</c:v>
                </c:pt>
                <c:pt idx="1450">
                  <c:v>40415</c:v>
                </c:pt>
                <c:pt idx="1451">
                  <c:v>40416</c:v>
                </c:pt>
                <c:pt idx="1452">
                  <c:v>40417</c:v>
                </c:pt>
                <c:pt idx="1453">
                  <c:v>40420</c:v>
                </c:pt>
                <c:pt idx="1454">
                  <c:v>40421</c:v>
                </c:pt>
                <c:pt idx="1455">
                  <c:v>40422</c:v>
                </c:pt>
                <c:pt idx="1456">
                  <c:v>40423</c:v>
                </c:pt>
                <c:pt idx="1457">
                  <c:v>40424</c:v>
                </c:pt>
                <c:pt idx="1458">
                  <c:v>40427</c:v>
                </c:pt>
                <c:pt idx="1459">
                  <c:v>40428</c:v>
                </c:pt>
                <c:pt idx="1460">
                  <c:v>40429</c:v>
                </c:pt>
                <c:pt idx="1461">
                  <c:v>40430</c:v>
                </c:pt>
                <c:pt idx="1462">
                  <c:v>40431</c:v>
                </c:pt>
                <c:pt idx="1463">
                  <c:v>40434</c:v>
                </c:pt>
                <c:pt idx="1464">
                  <c:v>40435</c:v>
                </c:pt>
                <c:pt idx="1465">
                  <c:v>40436</c:v>
                </c:pt>
                <c:pt idx="1466">
                  <c:v>40437</c:v>
                </c:pt>
                <c:pt idx="1467">
                  <c:v>40438</c:v>
                </c:pt>
                <c:pt idx="1468">
                  <c:v>40441</c:v>
                </c:pt>
                <c:pt idx="1469">
                  <c:v>40442</c:v>
                </c:pt>
                <c:pt idx="1470">
                  <c:v>40443</c:v>
                </c:pt>
                <c:pt idx="1471">
                  <c:v>40444</c:v>
                </c:pt>
                <c:pt idx="1472">
                  <c:v>40445</c:v>
                </c:pt>
                <c:pt idx="1473">
                  <c:v>40448</c:v>
                </c:pt>
                <c:pt idx="1474">
                  <c:v>40449</c:v>
                </c:pt>
                <c:pt idx="1475">
                  <c:v>40450</c:v>
                </c:pt>
                <c:pt idx="1476">
                  <c:v>40451</c:v>
                </c:pt>
                <c:pt idx="1477">
                  <c:v>40452</c:v>
                </c:pt>
                <c:pt idx="1478">
                  <c:v>40455</c:v>
                </c:pt>
                <c:pt idx="1479">
                  <c:v>40456</c:v>
                </c:pt>
                <c:pt idx="1480">
                  <c:v>40457</c:v>
                </c:pt>
                <c:pt idx="1481">
                  <c:v>40458</c:v>
                </c:pt>
                <c:pt idx="1482">
                  <c:v>40459</c:v>
                </c:pt>
                <c:pt idx="1483">
                  <c:v>40462</c:v>
                </c:pt>
                <c:pt idx="1484">
                  <c:v>40463</c:v>
                </c:pt>
                <c:pt idx="1485">
                  <c:v>40464</c:v>
                </c:pt>
                <c:pt idx="1486">
                  <c:v>40465</c:v>
                </c:pt>
                <c:pt idx="1487">
                  <c:v>40466</c:v>
                </c:pt>
                <c:pt idx="1488">
                  <c:v>40469</c:v>
                </c:pt>
                <c:pt idx="1489">
                  <c:v>40470</c:v>
                </c:pt>
                <c:pt idx="1490">
                  <c:v>40471</c:v>
                </c:pt>
                <c:pt idx="1491">
                  <c:v>40472</c:v>
                </c:pt>
                <c:pt idx="1492">
                  <c:v>40473</c:v>
                </c:pt>
                <c:pt idx="1493">
                  <c:v>40476</c:v>
                </c:pt>
                <c:pt idx="1494">
                  <c:v>40477</c:v>
                </c:pt>
                <c:pt idx="1495">
                  <c:v>40478</c:v>
                </c:pt>
                <c:pt idx="1496">
                  <c:v>40479</c:v>
                </c:pt>
                <c:pt idx="1497">
                  <c:v>40480</c:v>
                </c:pt>
                <c:pt idx="1498">
                  <c:v>40483</c:v>
                </c:pt>
                <c:pt idx="1499">
                  <c:v>40484</c:v>
                </c:pt>
                <c:pt idx="1500">
                  <c:v>40485</c:v>
                </c:pt>
                <c:pt idx="1501">
                  <c:v>40486</c:v>
                </c:pt>
                <c:pt idx="1502">
                  <c:v>40487</c:v>
                </c:pt>
                <c:pt idx="1503">
                  <c:v>40490</c:v>
                </c:pt>
                <c:pt idx="1504">
                  <c:v>40491</c:v>
                </c:pt>
                <c:pt idx="1505">
                  <c:v>40492</c:v>
                </c:pt>
                <c:pt idx="1506">
                  <c:v>40493</c:v>
                </c:pt>
                <c:pt idx="1507">
                  <c:v>40494</c:v>
                </c:pt>
                <c:pt idx="1508">
                  <c:v>40497</c:v>
                </c:pt>
                <c:pt idx="1509">
                  <c:v>40498</c:v>
                </c:pt>
                <c:pt idx="1510">
                  <c:v>40499</c:v>
                </c:pt>
                <c:pt idx="1511">
                  <c:v>40500</c:v>
                </c:pt>
                <c:pt idx="1512">
                  <c:v>40501</c:v>
                </c:pt>
                <c:pt idx="1513">
                  <c:v>40504</c:v>
                </c:pt>
                <c:pt idx="1514">
                  <c:v>40505</c:v>
                </c:pt>
                <c:pt idx="1515">
                  <c:v>40506</c:v>
                </c:pt>
                <c:pt idx="1516">
                  <c:v>40507</c:v>
                </c:pt>
                <c:pt idx="1517">
                  <c:v>40508</c:v>
                </c:pt>
                <c:pt idx="1518">
                  <c:v>40511</c:v>
                </c:pt>
                <c:pt idx="1519">
                  <c:v>40512</c:v>
                </c:pt>
                <c:pt idx="1520">
                  <c:v>40513</c:v>
                </c:pt>
                <c:pt idx="1521">
                  <c:v>40514</c:v>
                </c:pt>
                <c:pt idx="1522">
                  <c:v>40515</c:v>
                </c:pt>
                <c:pt idx="1523">
                  <c:v>40518</c:v>
                </c:pt>
                <c:pt idx="1524">
                  <c:v>40519</c:v>
                </c:pt>
                <c:pt idx="1525">
                  <c:v>40520</c:v>
                </c:pt>
                <c:pt idx="1526">
                  <c:v>40521</c:v>
                </c:pt>
                <c:pt idx="1527">
                  <c:v>40522</c:v>
                </c:pt>
                <c:pt idx="1528">
                  <c:v>40525</c:v>
                </c:pt>
                <c:pt idx="1529">
                  <c:v>40526</c:v>
                </c:pt>
                <c:pt idx="1530">
                  <c:v>40527</c:v>
                </c:pt>
                <c:pt idx="1531">
                  <c:v>40528</c:v>
                </c:pt>
                <c:pt idx="1532">
                  <c:v>40529</c:v>
                </c:pt>
                <c:pt idx="1533">
                  <c:v>40532</c:v>
                </c:pt>
                <c:pt idx="1534">
                  <c:v>40533</c:v>
                </c:pt>
                <c:pt idx="1535">
                  <c:v>40534</c:v>
                </c:pt>
                <c:pt idx="1536">
                  <c:v>40535</c:v>
                </c:pt>
                <c:pt idx="1537">
                  <c:v>40536</c:v>
                </c:pt>
                <c:pt idx="1538">
                  <c:v>40539</c:v>
                </c:pt>
                <c:pt idx="1539">
                  <c:v>40540</c:v>
                </c:pt>
                <c:pt idx="1540">
                  <c:v>40541</c:v>
                </c:pt>
                <c:pt idx="1541">
                  <c:v>40542</c:v>
                </c:pt>
                <c:pt idx="1542">
                  <c:v>40543</c:v>
                </c:pt>
                <c:pt idx="1543">
                  <c:v>40546</c:v>
                </c:pt>
                <c:pt idx="1544">
                  <c:v>40547</c:v>
                </c:pt>
                <c:pt idx="1545">
                  <c:v>40548</c:v>
                </c:pt>
                <c:pt idx="1546">
                  <c:v>40549</c:v>
                </c:pt>
                <c:pt idx="1547">
                  <c:v>40550</c:v>
                </c:pt>
                <c:pt idx="1548">
                  <c:v>40553</c:v>
                </c:pt>
                <c:pt idx="1549">
                  <c:v>40554</c:v>
                </c:pt>
                <c:pt idx="1550">
                  <c:v>40555</c:v>
                </c:pt>
                <c:pt idx="1551">
                  <c:v>40556</c:v>
                </c:pt>
                <c:pt idx="1552">
                  <c:v>40557</c:v>
                </c:pt>
                <c:pt idx="1553">
                  <c:v>40560</c:v>
                </c:pt>
                <c:pt idx="1554">
                  <c:v>40561</c:v>
                </c:pt>
                <c:pt idx="1555">
                  <c:v>40562</c:v>
                </c:pt>
                <c:pt idx="1556">
                  <c:v>40563</c:v>
                </c:pt>
                <c:pt idx="1557">
                  <c:v>40564</c:v>
                </c:pt>
                <c:pt idx="1558">
                  <c:v>40567</c:v>
                </c:pt>
                <c:pt idx="1559">
                  <c:v>40568</c:v>
                </c:pt>
                <c:pt idx="1560">
                  <c:v>40569</c:v>
                </c:pt>
                <c:pt idx="1561">
                  <c:v>40570</c:v>
                </c:pt>
                <c:pt idx="1562">
                  <c:v>40571</c:v>
                </c:pt>
                <c:pt idx="1563">
                  <c:v>40574</c:v>
                </c:pt>
                <c:pt idx="1564">
                  <c:v>40575</c:v>
                </c:pt>
                <c:pt idx="1565">
                  <c:v>40576</c:v>
                </c:pt>
                <c:pt idx="1566">
                  <c:v>40577</c:v>
                </c:pt>
                <c:pt idx="1567">
                  <c:v>40578</c:v>
                </c:pt>
                <c:pt idx="1568">
                  <c:v>40581</c:v>
                </c:pt>
                <c:pt idx="1569">
                  <c:v>40582</c:v>
                </c:pt>
                <c:pt idx="1570">
                  <c:v>40583</c:v>
                </c:pt>
                <c:pt idx="1571">
                  <c:v>40584</c:v>
                </c:pt>
                <c:pt idx="1572">
                  <c:v>40585</c:v>
                </c:pt>
                <c:pt idx="1573">
                  <c:v>40588</c:v>
                </c:pt>
                <c:pt idx="1574">
                  <c:v>40589</c:v>
                </c:pt>
                <c:pt idx="1575">
                  <c:v>40590</c:v>
                </c:pt>
                <c:pt idx="1576">
                  <c:v>40591</c:v>
                </c:pt>
                <c:pt idx="1577">
                  <c:v>40592</c:v>
                </c:pt>
                <c:pt idx="1578">
                  <c:v>40595</c:v>
                </c:pt>
                <c:pt idx="1579">
                  <c:v>40596</c:v>
                </c:pt>
                <c:pt idx="1580">
                  <c:v>40597</c:v>
                </c:pt>
                <c:pt idx="1581">
                  <c:v>40598</c:v>
                </c:pt>
                <c:pt idx="1582">
                  <c:v>40599</c:v>
                </c:pt>
                <c:pt idx="1583">
                  <c:v>40602</c:v>
                </c:pt>
                <c:pt idx="1584">
                  <c:v>40603</c:v>
                </c:pt>
                <c:pt idx="1585">
                  <c:v>40604</c:v>
                </c:pt>
                <c:pt idx="1586">
                  <c:v>40605</c:v>
                </c:pt>
                <c:pt idx="1587">
                  <c:v>40606</c:v>
                </c:pt>
                <c:pt idx="1588">
                  <c:v>40609</c:v>
                </c:pt>
                <c:pt idx="1589">
                  <c:v>40610</c:v>
                </c:pt>
                <c:pt idx="1590">
                  <c:v>40611</c:v>
                </c:pt>
                <c:pt idx="1591">
                  <c:v>40612</c:v>
                </c:pt>
                <c:pt idx="1592">
                  <c:v>40613</c:v>
                </c:pt>
                <c:pt idx="1593">
                  <c:v>40616</c:v>
                </c:pt>
                <c:pt idx="1594">
                  <c:v>40617</c:v>
                </c:pt>
                <c:pt idx="1595">
                  <c:v>40618</c:v>
                </c:pt>
                <c:pt idx="1596">
                  <c:v>40619</c:v>
                </c:pt>
                <c:pt idx="1597">
                  <c:v>40620</c:v>
                </c:pt>
                <c:pt idx="1598">
                  <c:v>40623</c:v>
                </c:pt>
                <c:pt idx="1599">
                  <c:v>40624</c:v>
                </c:pt>
                <c:pt idx="1600">
                  <c:v>40625</c:v>
                </c:pt>
                <c:pt idx="1601">
                  <c:v>40626</c:v>
                </c:pt>
                <c:pt idx="1602">
                  <c:v>40627</c:v>
                </c:pt>
                <c:pt idx="1603">
                  <c:v>40630</c:v>
                </c:pt>
                <c:pt idx="1604">
                  <c:v>40631</c:v>
                </c:pt>
                <c:pt idx="1605">
                  <c:v>40632</c:v>
                </c:pt>
                <c:pt idx="1606">
                  <c:v>40633</c:v>
                </c:pt>
                <c:pt idx="1607">
                  <c:v>40634</c:v>
                </c:pt>
                <c:pt idx="1608">
                  <c:v>40637</c:v>
                </c:pt>
                <c:pt idx="1609">
                  <c:v>40638</c:v>
                </c:pt>
                <c:pt idx="1610">
                  <c:v>40639</c:v>
                </c:pt>
                <c:pt idx="1611">
                  <c:v>40640</c:v>
                </c:pt>
                <c:pt idx="1612">
                  <c:v>40641</c:v>
                </c:pt>
                <c:pt idx="1613">
                  <c:v>40644</c:v>
                </c:pt>
                <c:pt idx="1614">
                  <c:v>40645</c:v>
                </c:pt>
                <c:pt idx="1615">
                  <c:v>40646</c:v>
                </c:pt>
                <c:pt idx="1616">
                  <c:v>40647</c:v>
                </c:pt>
                <c:pt idx="1617">
                  <c:v>40648</c:v>
                </c:pt>
                <c:pt idx="1618">
                  <c:v>40651</c:v>
                </c:pt>
                <c:pt idx="1619">
                  <c:v>40652</c:v>
                </c:pt>
                <c:pt idx="1620">
                  <c:v>40653</c:v>
                </c:pt>
                <c:pt idx="1621">
                  <c:v>40654</c:v>
                </c:pt>
                <c:pt idx="1622">
                  <c:v>40655</c:v>
                </c:pt>
                <c:pt idx="1623">
                  <c:v>40658</c:v>
                </c:pt>
                <c:pt idx="1624">
                  <c:v>40659</c:v>
                </c:pt>
                <c:pt idx="1625">
                  <c:v>40660</c:v>
                </c:pt>
                <c:pt idx="1626">
                  <c:v>40661</c:v>
                </c:pt>
                <c:pt idx="1627">
                  <c:v>40662</c:v>
                </c:pt>
                <c:pt idx="1628">
                  <c:v>40665</c:v>
                </c:pt>
                <c:pt idx="1629">
                  <c:v>40666</c:v>
                </c:pt>
                <c:pt idx="1630">
                  <c:v>40667</c:v>
                </c:pt>
                <c:pt idx="1631">
                  <c:v>40668</c:v>
                </c:pt>
                <c:pt idx="1632">
                  <c:v>40669</c:v>
                </c:pt>
                <c:pt idx="1633">
                  <c:v>40672</c:v>
                </c:pt>
                <c:pt idx="1634">
                  <c:v>40673</c:v>
                </c:pt>
                <c:pt idx="1635">
                  <c:v>40674</c:v>
                </c:pt>
                <c:pt idx="1636">
                  <c:v>40675</c:v>
                </c:pt>
                <c:pt idx="1637">
                  <c:v>40676</c:v>
                </c:pt>
                <c:pt idx="1638">
                  <c:v>40679</c:v>
                </c:pt>
                <c:pt idx="1639">
                  <c:v>40680</c:v>
                </c:pt>
                <c:pt idx="1640">
                  <c:v>40681</c:v>
                </c:pt>
                <c:pt idx="1641">
                  <c:v>40682</c:v>
                </c:pt>
                <c:pt idx="1642">
                  <c:v>40683</c:v>
                </c:pt>
                <c:pt idx="1643">
                  <c:v>40686</c:v>
                </c:pt>
                <c:pt idx="1644">
                  <c:v>40687</c:v>
                </c:pt>
                <c:pt idx="1645">
                  <c:v>40688</c:v>
                </c:pt>
                <c:pt idx="1646">
                  <c:v>40689</c:v>
                </c:pt>
                <c:pt idx="1647">
                  <c:v>40690</c:v>
                </c:pt>
                <c:pt idx="1648">
                  <c:v>40693</c:v>
                </c:pt>
                <c:pt idx="1649">
                  <c:v>40694</c:v>
                </c:pt>
                <c:pt idx="1650">
                  <c:v>40695</c:v>
                </c:pt>
                <c:pt idx="1651">
                  <c:v>40696</c:v>
                </c:pt>
                <c:pt idx="1652">
                  <c:v>40697</c:v>
                </c:pt>
                <c:pt idx="1653">
                  <c:v>40700</c:v>
                </c:pt>
                <c:pt idx="1654">
                  <c:v>40701</c:v>
                </c:pt>
                <c:pt idx="1655">
                  <c:v>40702</c:v>
                </c:pt>
                <c:pt idx="1656">
                  <c:v>40703</c:v>
                </c:pt>
                <c:pt idx="1657">
                  <c:v>40704</c:v>
                </c:pt>
                <c:pt idx="1658">
                  <c:v>40707</c:v>
                </c:pt>
                <c:pt idx="1659">
                  <c:v>40708</c:v>
                </c:pt>
                <c:pt idx="1660">
                  <c:v>40709</c:v>
                </c:pt>
                <c:pt idx="1661">
                  <c:v>40710</c:v>
                </c:pt>
                <c:pt idx="1662">
                  <c:v>40711</c:v>
                </c:pt>
                <c:pt idx="1663">
                  <c:v>40714</c:v>
                </c:pt>
                <c:pt idx="1664">
                  <c:v>40715</c:v>
                </c:pt>
                <c:pt idx="1665">
                  <c:v>40716</c:v>
                </c:pt>
                <c:pt idx="1666">
                  <c:v>40717</c:v>
                </c:pt>
                <c:pt idx="1667">
                  <c:v>40718</c:v>
                </c:pt>
                <c:pt idx="1668">
                  <c:v>40721</c:v>
                </c:pt>
                <c:pt idx="1669">
                  <c:v>40722</c:v>
                </c:pt>
                <c:pt idx="1670">
                  <c:v>40723</c:v>
                </c:pt>
                <c:pt idx="1671">
                  <c:v>40724</c:v>
                </c:pt>
                <c:pt idx="1672">
                  <c:v>40725</c:v>
                </c:pt>
                <c:pt idx="1673">
                  <c:v>40728</c:v>
                </c:pt>
                <c:pt idx="1674">
                  <c:v>40729</c:v>
                </c:pt>
                <c:pt idx="1675">
                  <c:v>40730</c:v>
                </c:pt>
                <c:pt idx="1676">
                  <c:v>40731</c:v>
                </c:pt>
                <c:pt idx="1677">
                  <c:v>40732</c:v>
                </c:pt>
                <c:pt idx="1678">
                  <c:v>40735</c:v>
                </c:pt>
                <c:pt idx="1679">
                  <c:v>40736</c:v>
                </c:pt>
                <c:pt idx="1680">
                  <c:v>40737</c:v>
                </c:pt>
                <c:pt idx="1681">
                  <c:v>40738</c:v>
                </c:pt>
                <c:pt idx="1682">
                  <c:v>40739</c:v>
                </c:pt>
                <c:pt idx="1683">
                  <c:v>40742</c:v>
                </c:pt>
                <c:pt idx="1684">
                  <c:v>40743</c:v>
                </c:pt>
                <c:pt idx="1685">
                  <c:v>40744</c:v>
                </c:pt>
                <c:pt idx="1686">
                  <c:v>40745</c:v>
                </c:pt>
                <c:pt idx="1687">
                  <c:v>40746</c:v>
                </c:pt>
                <c:pt idx="1688">
                  <c:v>40749</c:v>
                </c:pt>
                <c:pt idx="1689">
                  <c:v>40750</c:v>
                </c:pt>
                <c:pt idx="1690">
                  <c:v>40751</c:v>
                </c:pt>
                <c:pt idx="1691">
                  <c:v>40752</c:v>
                </c:pt>
                <c:pt idx="1692">
                  <c:v>40753</c:v>
                </c:pt>
                <c:pt idx="1693">
                  <c:v>40756</c:v>
                </c:pt>
                <c:pt idx="1694">
                  <c:v>40757</c:v>
                </c:pt>
                <c:pt idx="1695">
                  <c:v>40758</c:v>
                </c:pt>
                <c:pt idx="1696">
                  <c:v>40759</c:v>
                </c:pt>
                <c:pt idx="1697">
                  <c:v>40760</c:v>
                </c:pt>
                <c:pt idx="1698">
                  <c:v>40763</c:v>
                </c:pt>
                <c:pt idx="1699">
                  <c:v>40764</c:v>
                </c:pt>
                <c:pt idx="1700">
                  <c:v>40765</c:v>
                </c:pt>
                <c:pt idx="1701">
                  <c:v>40766</c:v>
                </c:pt>
                <c:pt idx="1702">
                  <c:v>40767</c:v>
                </c:pt>
                <c:pt idx="1703">
                  <c:v>40770</c:v>
                </c:pt>
                <c:pt idx="1704">
                  <c:v>40771</c:v>
                </c:pt>
                <c:pt idx="1705">
                  <c:v>40772</c:v>
                </c:pt>
                <c:pt idx="1706">
                  <c:v>40773</c:v>
                </c:pt>
                <c:pt idx="1707">
                  <c:v>40774</c:v>
                </c:pt>
                <c:pt idx="1708">
                  <c:v>40777</c:v>
                </c:pt>
                <c:pt idx="1709">
                  <c:v>40778</c:v>
                </c:pt>
                <c:pt idx="1710">
                  <c:v>40779</c:v>
                </c:pt>
                <c:pt idx="1711">
                  <c:v>40780</c:v>
                </c:pt>
                <c:pt idx="1712">
                  <c:v>40781</c:v>
                </c:pt>
                <c:pt idx="1713">
                  <c:v>40784</c:v>
                </c:pt>
                <c:pt idx="1714">
                  <c:v>40785</c:v>
                </c:pt>
                <c:pt idx="1715">
                  <c:v>40786</c:v>
                </c:pt>
                <c:pt idx="1716">
                  <c:v>40787</c:v>
                </c:pt>
                <c:pt idx="1717">
                  <c:v>40788</c:v>
                </c:pt>
                <c:pt idx="1718">
                  <c:v>40791</c:v>
                </c:pt>
                <c:pt idx="1719">
                  <c:v>40792</c:v>
                </c:pt>
                <c:pt idx="1720">
                  <c:v>40793</c:v>
                </c:pt>
                <c:pt idx="1721">
                  <c:v>40794</c:v>
                </c:pt>
                <c:pt idx="1722">
                  <c:v>40795</c:v>
                </c:pt>
                <c:pt idx="1723">
                  <c:v>40798</c:v>
                </c:pt>
                <c:pt idx="1724">
                  <c:v>40799</c:v>
                </c:pt>
                <c:pt idx="1725">
                  <c:v>40800</c:v>
                </c:pt>
                <c:pt idx="1726">
                  <c:v>40801</c:v>
                </c:pt>
                <c:pt idx="1727">
                  <c:v>40802</c:v>
                </c:pt>
                <c:pt idx="1728">
                  <c:v>40805</c:v>
                </c:pt>
                <c:pt idx="1729">
                  <c:v>40806</c:v>
                </c:pt>
                <c:pt idx="1730">
                  <c:v>40807</c:v>
                </c:pt>
                <c:pt idx="1731">
                  <c:v>40808</c:v>
                </c:pt>
                <c:pt idx="1732">
                  <c:v>40809</c:v>
                </c:pt>
                <c:pt idx="1733">
                  <c:v>40812</c:v>
                </c:pt>
                <c:pt idx="1734">
                  <c:v>40813</c:v>
                </c:pt>
                <c:pt idx="1735">
                  <c:v>40814</c:v>
                </c:pt>
                <c:pt idx="1736">
                  <c:v>40815</c:v>
                </c:pt>
                <c:pt idx="1737">
                  <c:v>40816</c:v>
                </c:pt>
                <c:pt idx="1738">
                  <c:v>40819</c:v>
                </c:pt>
                <c:pt idx="1739">
                  <c:v>40820</c:v>
                </c:pt>
                <c:pt idx="1740">
                  <c:v>40821</c:v>
                </c:pt>
                <c:pt idx="1741">
                  <c:v>40822</c:v>
                </c:pt>
                <c:pt idx="1742">
                  <c:v>40823</c:v>
                </c:pt>
                <c:pt idx="1743">
                  <c:v>40826</c:v>
                </c:pt>
                <c:pt idx="1744">
                  <c:v>40827</c:v>
                </c:pt>
                <c:pt idx="1745">
                  <c:v>40828</c:v>
                </c:pt>
                <c:pt idx="1746">
                  <c:v>40829</c:v>
                </c:pt>
                <c:pt idx="1747">
                  <c:v>40830</c:v>
                </c:pt>
                <c:pt idx="1748">
                  <c:v>40833</c:v>
                </c:pt>
                <c:pt idx="1749">
                  <c:v>40834</c:v>
                </c:pt>
                <c:pt idx="1750">
                  <c:v>40835</c:v>
                </c:pt>
                <c:pt idx="1751">
                  <c:v>40836</c:v>
                </c:pt>
                <c:pt idx="1752">
                  <c:v>40837</c:v>
                </c:pt>
                <c:pt idx="1753">
                  <c:v>40840</c:v>
                </c:pt>
                <c:pt idx="1754">
                  <c:v>40841</c:v>
                </c:pt>
                <c:pt idx="1755">
                  <c:v>40842</c:v>
                </c:pt>
                <c:pt idx="1756">
                  <c:v>40843</c:v>
                </c:pt>
                <c:pt idx="1757">
                  <c:v>40844</c:v>
                </c:pt>
                <c:pt idx="1758">
                  <c:v>40847</c:v>
                </c:pt>
                <c:pt idx="1759">
                  <c:v>40848</c:v>
                </c:pt>
                <c:pt idx="1760">
                  <c:v>40849</c:v>
                </c:pt>
                <c:pt idx="1761">
                  <c:v>40850</c:v>
                </c:pt>
                <c:pt idx="1762">
                  <c:v>40851</c:v>
                </c:pt>
                <c:pt idx="1763">
                  <c:v>40854</c:v>
                </c:pt>
                <c:pt idx="1764">
                  <c:v>40855</c:v>
                </c:pt>
                <c:pt idx="1765">
                  <c:v>40856</c:v>
                </c:pt>
                <c:pt idx="1766">
                  <c:v>40857</c:v>
                </c:pt>
                <c:pt idx="1767">
                  <c:v>40858</c:v>
                </c:pt>
                <c:pt idx="1768">
                  <c:v>40861</c:v>
                </c:pt>
                <c:pt idx="1769">
                  <c:v>40862</c:v>
                </c:pt>
                <c:pt idx="1770">
                  <c:v>40863</c:v>
                </c:pt>
                <c:pt idx="1771">
                  <c:v>40864</c:v>
                </c:pt>
                <c:pt idx="1772">
                  <c:v>40865</c:v>
                </c:pt>
                <c:pt idx="1773">
                  <c:v>40868</c:v>
                </c:pt>
                <c:pt idx="1774">
                  <c:v>40869</c:v>
                </c:pt>
                <c:pt idx="1775">
                  <c:v>40870</c:v>
                </c:pt>
                <c:pt idx="1776">
                  <c:v>40871</c:v>
                </c:pt>
                <c:pt idx="1777">
                  <c:v>40872</c:v>
                </c:pt>
                <c:pt idx="1778">
                  <c:v>40875</c:v>
                </c:pt>
                <c:pt idx="1779">
                  <c:v>40876</c:v>
                </c:pt>
                <c:pt idx="1780">
                  <c:v>40877</c:v>
                </c:pt>
                <c:pt idx="1781">
                  <c:v>40878</c:v>
                </c:pt>
                <c:pt idx="1782">
                  <c:v>40879</c:v>
                </c:pt>
                <c:pt idx="1783">
                  <c:v>40882</c:v>
                </c:pt>
                <c:pt idx="1784">
                  <c:v>40883</c:v>
                </c:pt>
                <c:pt idx="1785">
                  <c:v>40884</c:v>
                </c:pt>
                <c:pt idx="1786">
                  <c:v>40885</c:v>
                </c:pt>
                <c:pt idx="1787">
                  <c:v>40886</c:v>
                </c:pt>
                <c:pt idx="1788">
                  <c:v>40889</c:v>
                </c:pt>
                <c:pt idx="1789">
                  <c:v>40890</c:v>
                </c:pt>
                <c:pt idx="1790">
                  <c:v>40891</c:v>
                </c:pt>
                <c:pt idx="1791">
                  <c:v>40892</c:v>
                </c:pt>
                <c:pt idx="1792">
                  <c:v>40893</c:v>
                </c:pt>
                <c:pt idx="1793">
                  <c:v>40896</c:v>
                </c:pt>
                <c:pt idx="1794">
                  <c:v>40897</c:v>
                </c:pt>
                <c:pt idx="1795">
                  <c:v>40898</c:v>
                </c:pt>
                <c:pt idx="1796">
                  <c:v>40899</c:v>
                </c:pt>
                <c:pt idx="1797">
                  <c:v>40900</c:v>
                </c:pt>
                <c:pt idx="1798">
                  <c:v>40903</c:v>
                </c:pt>
                <c:pt idx="1799">
                  <c:v>40904</c:v>
                </c:pt>
                <c:pt idx="1800">
                  <c:v>40905</c:v>
                </c:pt>
                <c:pt idx="1801">
                  <c:v>40906</c:v>
                </c:pt>
                <c:pt idx="1802">
                  <c:v>40907</c:v>
                </c:pt>
                <c:pt idx="1803">
                  <c:v>40910</c:v>
                </c:pt>
                <c:pt idx="1804">
                  <c:v>40911</c:v>
                </c:pt>
                <c:pt idx="1805">
                  <c:v>40912</c:v>
                </c:pt>
                <c:pt idx="1806">
                  <c:v>40913</c:v>
                </c:pt>
                <c:pt idx="1807">
                  <c:v>40914</c:v>
                </c:pt>
                <c:pt idx="1808">
                  <c:v>40917</c:v>
                </c:pt>
                <c:pt idx="1809">
                  <c:v>40918</c:v>
                </c:pt>
                <c:pt idx="1810">
                  <c:v>40919</c:v>
                </c:pt>
                <c:pt idx="1811">
                  <c:v>40920</c:v>
                </c:pt>
                <c:pt idx="1812">
                  <c:v>40921</c:v>
                </c:pt>
                <c:pt idx="1813">
                  <c:v>40924</c:v>
                </c:pt>
                <c:pt idx="1814">
                  <c:v>40925</c:v>
                </c:pt>
                <c:pt idx="1815">
                  <c:v>40926</c:v>
                </c:pt>
                <c:pt idx="1816">
                  <c:v>40927</c:v>
                </c:pt>
                <c:pt idx="1817">
                  <c:v>40928</c:v>
                </c:pt>
                <c:pt idx="1818">
                  <c:v>40931</c:v>
                </c:pt>
                <c:pt idx="1819">
                  <c:v>40932</c:v>
                </c:pt>
                <c:pt idx="1820">
                  <c:v>40933</c:v>
                </c:pt>
                <c:pt idx="1821">
                  <c:v>40934</c:v>
                </c:pt>
                <c:pt idx="1822">
                  <c:v>40935</c:v>
                </c:pt>
                <c:pt idx="1823">
                  <c:v>40938</c:v>
                </c:pt>
                <c:pt idx="1824">
                  <c:v>40939</c:v>
                </c:pt>
                <c:pt idx="1825">
                  <c:v>40940</c:v>
                </c:pt>
                <c:pt idx="1826">
                  <c:v>40941</c:v>
                </c:pt>
                <c:pt idx="1827">
                  <c:v>40942</c:v>
                </c:pt>
                <c:pt idx="1828">
                  <c:v>40945</c:v>
                </c:pt>
                <c:pt idx="1829">
                  <c:v>40946</c:v>
                </c:pt>
                <c:pt idx="1830">
                  <c:v>40947</c:v>
                </c:pt>
                <c:pt idx="1831">
                  <c:v>40948</c:v>
                </c:pt>
                <c:pt idx="1832">
                  <c:v>40949</c:v>
                </c:pt>
                <c:pt idx="1833">
                  <c:v>40952</c:v>
                </c:pt>
                <c:pt idx="1834">
                  <c:v>40953</c:v>
                </c:pt>
                <c:pt idx="1835">
                  <c:v>40954</c:v>
                </c:pt>
                <c:pt idx="1836">
                  <c:v>40955</c:v>
                </c:pt>
                <c:pt idx="1837">
                  <c:v>40956</c:v>
                </c:pt>
                <c:pt idx="1838">
                  <c:v>40959</c:v>
                </c:pt>
                <c:pt idx="1839">
                  <c:v>40960</c:v>
                </c:pt>
                <c:pt idx="1840">
                  <c:v>40961</c:v>
                </c:pt>
                <c:pt idx="1841">
                  <c:v>40962</c:v>
                </c:pt>
                <c:pt idx="1842">
                  <c:v>40963</c:v>
                </c:pt>
                <c:pt idx="1843">
                  <c:v>40966</c:v>
                </c:pt>
                <c:pt idx="1844">
                  <c:v>40967</c:v>
                </c:pt>
                <c:pt idx="1845">
                  <c:v>40968</c:v>
                </c:pt>
                <c:pt idx="1846">
                  <c:v>40969</c:v>
                </c:pt>
                <c:pt idx="1847">
                  <c:v>40970</c:v>
                </c:pt>
                <c:pt idx="1848">
                  <c:v>40973</c:v>
                </c:pt>
                <c:pt idx="1849">
                  <c:v>40974</c:v>
                </c:pt>
                <c:pt idx="1850">
                  <c:v>40975</c:v>
                </c:pt>
                <c:pt idx="1851">
                  <c:v>40976</c:v>
                </c:pt>
                <c:pt idx="1852">
                  <c:v>40977</c:v>
                </c:pt>
                <c:pt idx="1853">
                  <c:v>40980</c:v>
                </c:pt>
                <c:pt idx="1854">
                  <c:v>40981</c:v>
                </c:pt>
                <c:pt idx="1855">
                  <c:v>40982</c:v>
                </c:pt>
                <c:pt idx="1856">
                  <c:v>40983</c:v>
                </c:pt>
                <c:pt idx="1857">
                  <c:v>40984</c:v>
                </c:pt>
                <c:pt idx="1858">
                  <c:v>40987</c:v>
                </c:pt>
                <c:pt idx="1859">
                  <c:v>40988</c:v>
                </c:pt>
                <c:pt idx="1860">
                  <c:v>40989</c:v>
                </c:pt>
                <c:pt idx="1861">
                  <c:v>40990</c:v>
                </c:pt>
                <c:pt idx="1862">
                  <c:v>40991</c:v>
                </c:pt>
                <c:pt idx="1863">
                  <c:v>40994</c:v>
                </c:pt>
                <c:pt idx="1864">
                  <c:v>40995</c:v>
                </c:pt>
                <c:pt idx="1865">
                  <c:v>40996</c:v>
                </c:pt>
                <c:pt idx="1866">
                  <c:v>40997</c:v>
                </c:pt>
                <c:pt idx="1867">
                  <c:v>40998</c:v>
                </c:pt>
                <c:pt idx="1868">
                  <c:v>41001</c:v>
                </c:pt>
                <c:pt idx="1869">
                  <c:v>41002</c:v>
                </c:pt>
                <c:pt idx="1870">
                  <c:v>41003</c:v>
                </c:pt>
                <c:pt idx="1871">
                  <c:v>41004</c:v>
                </c:pt>
                <c:pt idx="1872">
                  <c:v>41005</c:v>
                </c:pt>
                <c:pt idx="1873">
                  <c:v>41008</c:v>
                </c:pt>
                <c:pt idx="1874">
                  <c:v>41009</c:v>
                </c:pt>
                <c:pt idx="1875">
                  <c:v>41010</c:v>
                </c:pt>
                <c:pt idx="1876">
                  <c:v>41011</c:v>
                </c:pt>
                <c:pt idx="1877">
                  <c:v>41012</c:v>
                </c:pt>
                <c:pt idx="1878">
                  <c:v>41015</c:v>
                </c:pt>
                <c:pt idx="1879">
                  <c:v>41016</c:v>
                </c:pt>
                <c:pt idx="1880">
                  <c:v>41017</c:v>
                </c:pt>
                <c:pt idx="1881">
                  <c:v>41018</c:v>
                </c:pt>
                <c:pt idx="1882">
                  <c:v>41019</c:v>
                </c:pt>
                <c:pt idx="1883">
                  <c:v>41022</c:v>
                </c:pt>
                <c:pt idx="1884">
                  <c:v>41023</c:v>
                </c:pt>
                <c:pt idx="1885">
                  <c:v>41024</c:v>
                </c:pt>
                <c:pt idx="1886">
                  <c:v>41025</c:v>
                </c:pt>
                <c:pt idx="1887">
                  <c:v>41026</c:v>
                </c:pt>
                <c:pt idx="1888">
                  <c:v>41029</c:v>
                </c:pt>
                <c:pt idx="1889">
                  <c:v>41030</c:v>
                </c:pt>
                <c:pt idx="1890">
                  <c:v>41031</c:v>
                </c:pt>
                <c:pt idx="1891">
                  <c:v>41032</c:v>
                </c:pt>
                <c:pt idx="1892">
                  <c:v>41033</c:v>
                </c:pt>
                <c:pt idx="1893">
                  <c:v>41036</c:v>
                </c:pt>
                <c:pt idx="1894">
                  <c:v>41037</c:v>
                </c:pt>
                <c:pt idx="1895">
                  <c:v>41038</c:v>
                </c:pt>
                <c:pt idx="1896">
                  <c:v>41039</c:v>
                </c:pt>
                <c:pt idx="1897">
                  <c:v>41040</c:v>
                </c:pt>
                <c:pt idx="1898">
                  <c:v>41043</c:v>
                </c:pt>
                <c:pt idx="1899">
                  <c:v>41044</c:v>
                </c:pt>
                <c:pt idx="1900">
                  <c:v>41045</c:v>
                </c:pt>
                <c:pt idx="1901">
                  <c:v>41046</c:v>
                </c:pt>
                <c:pt idx="1902">
                  <c:v>41047</c:v>
                </c:pt>
                <c:pt idx="1903">
                  <c:v>41050</c:v>
                </c:pt>
                <c:pt idx="1904">
                  <c:v>41051</c:v>
                </c:pt>
                <c:pt idx="1905">
                  <c:v>41052</c:v>
                </c:pt>
                <c:pt idx="1906">
                  <c:v>41053</c:v>
                </c:pt>
                <c:pt idx="1907">
                  <c:v>41054</c:v>
                </c:pt>
                <c:pt idx="1908">
                  <c:v>41057</c:v>
                </c:pt>
                <c:pt idx="1909">
                  <c:v>41058</c:v>
                </c:pt>
                <c:pt idx="1910">
                  <c:v>41059</c:v>
                </c:pt>
                <c:pt idx="1911">
                  <c:v>41060</c:v>
                </c:pt>
                <c:pt idx="1912">
                  <c:v>41061</c:v>
                </c:pt>
                <c:pt idx="1913">
                  <c:v>41064</c:v>
                </c:pt>
                <c:pt idx="1914">
                  <c:v>41065</c:v>
                </c:pt>
                <c:pt idx="1915">
                  <c:v>41066</c:v>
                </c:pt>
                <c:pt idx="1916">
                  <c:v>41067</c:v>
                </c:pt>
                <c:pt idx="1917">
                  <c:v>41068</c:v>
                </c:pt>
                <c:pt idx="1918">
                  <c:v>41071</c:v>
                </c:pt>
                <c:pt idx="1919">
                  <c:v>41072</c:v>
                </c:pt>
                <c:pt idx="1920">
                  <c:v>41073</c:v>
                </c:pt>
                <c:pt idx="1921">
                  <c:v>41074</c:v>
                </c:pt>
                <c:pt idx="1922">
                  <c:v>41075</c:v>
                </c:pt>
                <c:pt idx="1923">
                  <c:v>41078</c:v>
                </c:pt>
                <c:pt idx="1924">
                  <c:v>41079</c:v>
                </c:pt>
                <c:pt idx="1925">
                  <c:v>41080</c:v>
                </c:pt>
                <c:pt idx="1926">
                  <c:v>41081</c:v>
                </c:pt>
                <c:pt idx="1927">
                  <c:v>41082</c:v>
                </c:pt>
                <c:pt idx="1928">
                  <c:v>41085</c:v>
                </c:pt>
                <c:pt idx="1929">
                  <c:v>41086</c:v>
                </c:pt>
                <c:pt idx="1930">
                  <c:v>41087</c:v>
                </c:pt>
                <c:pt idx="1931">
                  <c:v>41088</c:v>
                </c:pt>
                <c:pt idx="1932">
                  <c:v>41089</c:v>
                </c:pt>
                <c:pt idx="1933">
                  <c:v>41092</c:v>
                </c:pt>
                <c:pt idx="1934">
                  <c:v>41093</c:v>
                </c:pt>
                <c:pt idx="1935">
                  <c:v>41094</c:v>
                </c:pt>
                <c:pt idx="1936">
                  <c:v>41095</c:v>
                </c:pt>
                <c:pt idx="1937">
                  <c:v>41096</c:v>
                </c:pt>
                <c:pt idx="1938">
                  <c:v>41099</c:v>
                </c:pt>
                <c:pt idx="1939">
                  <c:v>41100</c:v>
                </c:pt>
                <c:pt idx="1940">
                  <c:v>41101</c:v>
                </c:pt>
                <c:pt idx="1941">
                  <c:v>41102</c:v>
                </c:pt>
                <c:pt idx="1942">
                  <c:v>41103</c:v>
                </c:pt>
                <c:pt idx="1943">
                  <c:v>41106</c:v>
                </c:pt>
                <c:pt idx="1944">
                  <c:v>41107</c:v>
                </c:pt>
                <c:pt idx="1945">
                  <c:v>41108</c:v>
                </c:pt>
                <c:pt idx="1946">
                  <c:v>41109</c:v>
                </c:pt>
                <c:pt idx="1947">
                  <c:v>41110</c:v>
                </c:pt>
                <c:pt idx="1948">
                  <c:v>41113</c:v>
                </c:pt>
                <c:pt idx="1949">
                  <c:v>41114</c:v>
                </c:pt>
                <c:pt idx="1950">
                  <c:v>41115</c:v>
                </c:pt>
                <c:pt idx="1951">
                  <c:v>41116</c:v>
                </c:pt>
                <c:pt idx="1952">
                  <c:v>41117</c:v>
                </c:pt>
                <c:pt idx="1953">
                  <c:v>41120</c:v>
                </c:pt>
                <c:pt idx="1954">
                  <c:v>41121</c:v>
                </c:pt>
                <c:pt idx="1955">
                  <c:v>41122</c:v>
                </c:pt>
                <c:pt idx="1956">
                  <c:v>41123</c:v>
                </c:pt>
                <c:pt idx="1957">
                  <c:v>41124</c:v>
                </c:pt>
                <c:pt idx="1958">
                  <c:v>41127</c:v>
                </c:pt>
                <c:pt idx="1959">
                  <c:v>41128</c:v>
                </c:pt>
                <c:pt idx="1960">
                  <c:v>41129</c:v>
                </c:pt>
                <c:pt idx="1961">
                  <c:v>41130</c:v>
                </c:pt>
                <c:pt idx="1962">
                  <c:v>41131</c:v>
                </c:pt>
                <c:pt idx="1963">
                  <c:v>41134</c:v>
                </c:pt>
                <c:pt idx="1964">
                  <c:v>41135</c:v>
                </c:pt>
                <c:pt idx="1965">
                  <c:v>41136</c:v>
                </c:pt>
                <c:pt idx="1966">
                  <c:v>41137</c:v>
                </c:pt>
                <c:pt idx="1967">
                  <c:v>41138</c:v>
                </c:pt>
                <c:pt idx="1968">
                  <c:v>41141</c:v>
                </c:pt>
                <c:pt idx="1969">
                  <c:v>41142</c:v>
                </c:pt>
                <c:pt idx="1970">
                  <c:v>41143</c:v>
                </c:pt>
                <c:pt idx="1971">
                  <c:v>41144</c:v>
                </c:pt>
                <c:pt idx="1972">
                  <c:v>41145</c:v>
                </c:pt>
                <c:pt idx="1973">
                  <c:v>41148</c:v>
                </c:pt>
                <c:pt idx="1974">
                  <c:v>41149</c:v>
                </c:pt>
                <c:pt idx="1975">
                  <c:v>41150</c:v>
                </c:pt>
                <c:pt idx="1976">
                  <c:v>41151</c:v>
                </c:pt>
                <c:pt idx="1977">
                  <c:v>41152</c:v>
                </c:pt>
                <c:pt idx="1978">
                  <c:v>41155</c:v>
                </c:pt>
                <c:pt idx="1979">
                  <c:v>41156</c:v>
                </c:pt>
                <c:pt idx="1980">
                  <c:v>41157</c:v>
                </c:pt>
                <c:pt idx="1981">
                  <c:v>41158</c:v>
                </c:pt>
                <c:pt idx="1982">
                  <c:v>41159</c:v>
                </c:pt>
                <c:pt idx="1983">
                  <c:v>41162</c:v>
                </c:pt>
                <c:pt idx="1984">
                  <c:v>41163</c:v>
                </c:pt>
                <c:pt idx="1985">
                  <c:v>41164</c:v>
                </c:pt>
                <c:pt idx="1986">
                  <c:v>41165</c:v>
                </c:pt>
                <c:pt idx="1987">
                  <c:v>41166</c:v>
                </c:pt>
                <c:pt idx="1988">
                  <c:v>41169</c:v>
                </c:pt>
                <c:pt idx="1989">
                  <c:v>41170</c:v>
                </c:pt>
                <c:pt idx="1990">
                  <c:v>41171</c:v>
                </c:pt>
                <c:pt idx="1991">
                  <c:v>41172</c:v>
                </c:pt>
                <c:pt idx="1992">
                  <c:v>41173</c:v>
                </c:pt>
                <c:pt idx="1993">
                  <c:v>41176</c:v>
                </c:pt>
                <c:pt idx="1994">
                  <c:v>41177</c:v>
                </c:pt>
                <c:pt idx="1995">
                  <c:v>41178</c:v>
                </c:pt>
                <c:pt idx="1996">
                  <c:v>41179</c:v>
                </c:pt>
                <c:pt idx="1997">
                  <c:v>41180</c:v>
                </c:pt>
                <c:pt idx="1998">
                  <c:v>41183</c:v>
                </c:pt>
                <c:pt idx="1999">
                  <c:v>41184</c:v>
                </c:pt>
                <c:pt idx="2000">
                  <c:v>41185</c:v>
                </c:pt>
                <c:pt idx="2001">
                  <c:v>41186</c:v>
                </c:pt>
                <c:pt idx="2002">
                  <c:v>41187</c:v>
                </c:pt>
                <c:pt idx="2003">
                  <c:v>41190</c:v>
                </c:pt>
                <c:pt idx="2004">
                  <c:v>41191</c:v>
                </c:pt>
                <c:pt idx="2005">
                  <c:v>41192</c:v>
                </c:pt>
                <c:pt idx="2006">
                  <c:v>41193</c:v>
                </c:pt>
                <c:pt idx="2007">
                  <c:v>41194</c:v>
                </c:pt>
                <c:pt idx="2008">
                  <c:v>41197</c:v>
                </c:pt>
                <c:pt idx="2009">
                  <c:v>41198</c:v>
                </c:pt>
                <c:pt idx="2010">
                  <c:v>41199</c:v>
                </c:pt>
                <c:pt idx="2011">
                  <c:v>41200</c:v>
                </c:pt>
                <c:pt idx="2012">
                  <c:v>41201</c:v>
                </c:pt>
                <c:pt idx="2013">
                  <c:v>41204</c:v>
                </c:pt>
                <c:pt idx="2014">
                  <c:v>41205</c:v>
                </c:pt>
                <c:pt idx="2015">
                  <c:v>41206</c:v>
                </c:pt>
                <c:pt idx="2016">
                  <c:v>41207</c:v>
                </c:pt>
                <c:pt idx="2017">
                  <c:v>41208</c:v>
                </c:pt>
                <c:pt idx="2018">
                  <c:v>41211</c:v>
                </c:pt>
                <c:pt idx="2019">
                  <c:v>41212</c:v>
                </c:pt>
                <c:pt idx="2020">
                  <c:v>41213</c:v>
                </c:pt>
                <c:pt idx="2021">
                  <c:v>41214</c:v>
                </c:pt>
                <c:pt idx="2022">
                  <c:v>41215</c:v>
                </c:pt>
                <c:pt idx="2023">
                  <c:v>41218</c:v>
                </c:pt>
                <c:pt idx="2024">
                  <c:v>41219</c:v>
                </c:pt>
                <c:pt idx="2025">
                  <c:v>41220</c:v>
                </c:pt>
                <c:pt idx="2026">
                  <c:v>41221</c:v>
                </c:pt>
                <c:pt idx="2027">
                  <c:v>41222</c:v>
                </c:pt>
                <c:pt idx="2028">
                  <c:v>41225</c:v>
                </c:pt>
                <c:pt idx="2029">
                  <c:v>41226</c:v>
                </c:pt>
                <c:pt idx="2030">
                  <c:v>41227</c:v>
                </c:pt>
                <c:pt idx="2031">
                  <c:v>41228</c:v>
                </c:pt>
                <c:pt idx="2032">
                  <c:v>41229</c:v>
                </c:pt>
                <c:pt idx="2033">
                  <c:v>41232</c:v>
                </c:pt>
                <c:pt idx="2034">
                  <c:v>41233</c:v>
                </c:pt>
                <c:pt idx="2035">
                  <c:v>41234</c:v>
                </c:pt>
                <c:pt idx="2036">
                  <c:v>41235</c:v>
                </c:pt>
                <c:pt idx="2037" formatCode="d\-mmm">
                  <c:v>41236</c:v>
                </c:pt>
                <c:pt idx="2038" formatCode="d\-mmm">
                  <c:v>41239</c:v>
                </c:pt>
                <c:pt idx="2039" formatCode="d\-mmm">
                  <c:v>41240</c:v>
                </c:pt>
                <c:pt idx="2040" formatCode="d\-mmm">
                  <c:v>41241</c:v>
                </c:pt>
                <c:pt idx="2041" formatCode="d\-mmm">
                  <c:v>41242</c:v>
                </c:pt>
                <c:pt idx="2042" formatCode="d\-mmm">
                  <c:v>41243</c:v>
                </c:pt>
                <c:pt idx="2043" formatCode="d\-mmm">
                  <c:v>41246</c:v>
                </c:pt>
                <c:pt idx="2044" formatCode="d\-mmm">
                  <c:v>41247</c:v>
                </c:pt>
                <c:pt idx="2045" formatCode="d\-mmm">
                  <c:v>41248</c:v>
                </c:pt>
                <c:pt idx="2046" formatCode="d\-mmm">
                  <c:v>41249</c:v>
                </c:pt>
                <c:pt idx="2047" formatCode="d\-mmm">
                  <c:v>41250</c:v>
                </c:pt>
                <c:pt idx="2048" formatCode="d\-mmm">
                  <c:v>41253</c:v>
                </c:pt>
                <c:pt idx="2049" formatCode="d\-mmm">
                  <c:v>41254</c:v>
                </c:pt>
                <c:pt idx="2050" formatCode="d\-mmm">
                  <c:v>41255</c:v>
                </c:pt>
                <c:pt idx="2051" formatCode="d\-mmm">
                  <c:v>41256</c:v>
                </c:pt>
                <c:pt idx="2052" formatCode="d\-mmm">
                  <c:v>41257</c:v>
                </c:pt>
                <c:pt idx="2053" formatCode="d\-mmm">
                  <c:v>41260</c:v>
                </c:pt>
                <c:pt idx="2054" formatCode="d\-mmm">
                  <c:v>41261</c:v>
                </c:pt>
                <c:pt idx="2055" formatCode="d\-mmm">
                  <c:v>41262</c:v>
                </c:pt>
                <c:pt idx="2056" formatCode="d\-mmm">
                  <c:v>41263</c:v>
                </c:pt>
                <c:pt idx="2057" formatCode="d\-mmm">
                  <c:v>41264</c:v>
                </c:pt>
                <c:pt idx="2058" formatCode="d\-mmm">
                  <c:v>41267</c:v>
                </c:pt>
                <c:pt idx="2059" formatCode="d\-mmm">
                  <c:v>41269</c:v>
                </c:pt>
                <c:pt idx="2060" formatCode="d\-mmm">
                  <c:v>41270</c:v>
                </c:pt>
                <c:pt idx="2061" formatCode="d\-mmm">
                  <c:v>41271</c:v>
                </c:pt>
                <c:pt idx="2062" formatCode="d\-mmm">
                  <c:v>41274</c:v>
                </c:pt>
                <c:pt idx="2063" formatCode="d\-mmm">
                  <c:v>41276</c:v>
                </c:pt>
                <c:pt idx="2064" formatCode="d\-mmm">
                  <c:v>41277</c:v>
                </c:pt>
                <c:pt idx="2065" formatCode="d\-mmm">
                  <c:v>41278</c:v>
                </c:pt>
                <c:pt idx="2066" formatCode="d\-mmm">
                  <c:v>41281</c:v>
                </c:pt>
                <c:pt idx="2067" formatCode="d\-mmm">
                  <c:v>41282</c:v>
                </c:pt>
                <c:pt idx="2068" formatCode="d\-mmm">
                  <c:v>41283</c:v>
                </c:pt>
                <c:pt idx="2069" formatCode="d\-mmm">
                  <c:v>41284</c:v>
                </c:pt>
                <c:pt idx="2070" formatCode="d\-mmm">
                  <c:v>41285</c:v>
                </c:pt>
                <c:pt idx="2071" formatCode="d\-mmm">
                  <c:v>41288</c:v>
                </c:pt>
                <c:pt idx="2072" formatCode="d\-mmm">
                  <c:v>41289</c:v>
                </c:pt>
                <c:pt idx="2073" formatCode="d\-mmm">
                  <c:v>41290</c:v>
                </c:pt>
                <c:pt idx="2074" formatCode="d\-mmm">
                  <c:v>41291</c:v>
                </c:pt>
                <c:pt idx="2075" formatCode="d\-mmm">
                  <c:v>41292</c:v>
                </c:pt>
                <c:pt idx="2076" formatCode="d\-mmm">
                  <c:v>41295</c:v>
                </c:pt>
                <c:pt idx="2077" formatCode="d\-mmm">
                  <c:v>41296</c:v>
                </c:pt>
                <c:pt idx="2078" formatCode="d\-mmm">
                  <c:v>41297</c:v>
                </c:pt>
                <c:pt idx="2079" formatCode="d\-mmm">
                  <c:v>41298</c:v>
                </c:pt>
                <c:pt idx="2080" formatCode="d\-mmm">
                  <c:v>41299</c:v>
                </c:pt>
                <c:pt idx="2081" formatCode="d\-mmm">
                  <c:v>41302</c:v>
                </c:pt>
                <c:pt idx="2082" formatCode="d\-mmm">
                  <c:v>41303</c:v>
                </c:pt>
                <c:pt idx="2083" formatCode="d\-mmm">
                  <c:v>41304</c:v>
                </c:pt>
                <c:pt idx="2084" formatCode="d\-mmm">
                  <c:v>41305</c:v>
                </c:pt>
                <c:pt idx="2085" formatCode="d\-mmm">
                  <c:v>41306</c:v>
                </c:pt>
                <c:pt idx="2086" formatCode="d\-mmm">
                  <c:v>41309</c:v>
                </c:pt>
                <c:pt idx="2087" formatCode="d\-mmm">
                  <c:v>41310</c:v>
                </c:pt>
                <c:pt idx="2088" formatCode="d\-mmm">
                  <c:v>41311</c:v>
                </c:pt>
                <c:pt idx="2089" formatCode="d\-mmm">
                  <c:v>41312</c:v>
                </c:pt>
                <c:pt idx="2090" formatCode="d\-mmm">
                  <c:v>41313</c:v>
                </c:pt>
                <c:pt idx="2091" formatCode="d\-mmm">
                  <c:v>41316</c:v>
                </c:pt>
                <c:pt idx="2092" formatCode="d\-mmm">
                  <c:v>41317</c:v>
                </c:pt>
                <c:pt idx="2093" formatCode="d\-mmm">
                  <c:v>41318</c:v>
                </c:pt>
                <c:pt idx="2094" formatCode="d\-mmm">
                  <c:v>41319</c:v>
                </c:pt>
                <c:pt idx="2095" formatCode="d\-mmm">
                  <c:v>41320</c:v>
                </c:pt>
                <c:pt idx="2096" formatCode="d\-mmm">
                  <c:v>41323</c:v>
                </c:pt>
                <c:pt idx="2097" formatCode="d\-mmm">
                  <c:v>41324</c:v>
                </c:pt>
                <c:pt idx="2098" formatCode="d\-mmm">
                  <c:v>41325</c:v>
                </c:pt>
                <c:pt idx="2099" formatCode="d\-mmm">
                  <c:v>41326</c:v>
                </c:pt>
                <c:pt idx="2100" formatCode="d\-mmm">
                  <c:v>41327</c:v>
                </c:pt>
                <c:pt idx="2101" formatCode="d\-mmm">
                  <c:v>41330</c:v>
                </c:pt>
                <c:pt idx="2102" formatCode="d\-mmm">
                  <c:v>41331</c:v>
                </c:pt>
                <c:pt idx="2103" formatCode="d\-mmm">
                  <c:v>41332</c:v>
                </c:pt>
                <c:pt idx="2104" formatCode="d\-mmm">
                  <c:v>41333</c:v>
                </c:pt>
                <c:pt idx="2105" formatCode="d\-mmm">
                  <c:v>41334</c:v>
                </c:pt>
                <c:pt idx="2106" formatCode="d\-mmm">
                  <c:v>41337</c:v>
                </c:pt>
                <c:pt idx="2107" formatCode="d\-mmm">
                  <c:v>41338</c:v>
                </c:pt>
                <c:pt idx="2108" formatCode="d\-mmm">
                  <c:v>41339</c:v>
                </c:pt>
                <c:pt idx="2109" formatCode="d\-mmm">
                  <c:v>41340</c:v>
                </c:pt>
                <c:pt idx="2110" formatCode="d\-mmm">
                  <c:v>41341</c:v>
                </c:pt>
                <c:pt idx="2111" formatCode="d\-mmm">
                  <c:v>41344</c:v>
                </c:pt>
                <c:pt idx="2112" formatCode="d\-mmm">
                  <c:v>41345</c:v>
                </c:pt>
                <c:pt idx="2113" formatCode="d\-mmm">
                  <c:v>41346</c:v>
                </c:pt>
                <c:pt idx="2114" formatCode="d\-mmm">
                  <c:v>41347</c:v>
                </c:pt>
                <c:pt idx="2115" formatCode="d\-mmm">
                  <c:v>41348</c:v>
                </c:pt>
                <c:pt idx="2116" formatCode="d\-mmm">
                  <c:v>41351</c:v>
                </c:pt>
                <c:pt idx="2117" formatCode="d\-mmm">
                  <c:v>41352</c:v>
                </c:pt>
                <c:pt idx="2118" formatCode="d\-mmm">
                  <c:v>41353</c:v>
                </c:pt>
                <c:pt idx="2119" formatCode="d\-mmm">
                  <c:v>41354</c:v>
                </c:pt>
                <c:pt idx="2120" formatCode="d\-mmm">
                  <c:v>41355</c:v>
                </c:pt>
                <c:pt idx="2121" formatCode="d\-mmm">
                  <c:v>41358</c:v>
                </c:pt>
                <c:pt idx="2122" formatCode="d\-mmm">
                  <c:v>41359</c:v>
                </c:pt>
                <c:pt idx="2123" formatCode="d\-mmm">
                  <c:v>41360</c:v>
                </c:pt>
                <c:pt idx="2124" formatCode="d\-mmm">
                  <c:v>41361</c:v>
                </c:pt>
                <c:pt idx="2125" formatCode="d\-mmm">
                  <c:v>41362</c:v>
                </c:pt>
                <c:pt idx="2126" formatCode="d\-mmm">
                  <c:v>41365</c:v>
                </c:pt>
                <c:pt idx="2127" formatCode="d\-mmm">
                  <c:v>41366</c:v>
                </c:pt>
                <c:pt idx="2128" formatCode="d\-mmm">
                  <c:v>41367</c:v>
                </c:pt>
                <c:pt idx="2129" formatCode="d\-mmm">
                  <c:v>41368</c:v>
                </c:pt>
                <c:pt idx="2130" formatCode="d\-mmm">
                  <c:v>41369</c:v>
                </c:pt>
                <c:pt idx="2131" formatCode="d\-mmm">
                  <c:v>41372</c:v>
                </c:pt>
                <c:pt idx="2132" formatCode="d\-mmm">
                  <c:v>41373</c:v>
                </c:pt>
                <c:pt idx="2133" formatCode="d\-mmm">
                  <c:v>41374</c:v>
                </c:pt>
                <c:pt idx="2134" formatCode="d\-mmm">
                  <c:v>41375</c:v>
                </c:pt>
                <c:pt idx="2135" formatCode="d\-mmm">
                  <c:v>41376</c:v>
                </c:pt>
                <c:pt idx="2136" formatCode="d\-mmm">
                  <c:v>41379</c:v>
                </c:pt>
                <c:pt idx="2137" formatCode="d\-mmm">
                  <c:v>41380</c:v>
                </c:pt>
                <c:pt idx="2138" formatCode="d\-mmm">
                  <c:v>41381</c:v>
                </c:pt>
                <c:pt idx="2139" formatCode="d\-mmm">
                  <c:v>41382</c:v>
                </c:pt>
                <c:pt idx="2140" formatCode="d\-mmm">
                  <c:v>41383</c:v>
                </c:pt>
                <c:pt idx="2141" formatCode="d\-mmm">
                  <c:v>41386</c:v>
                </c:pt>
                <c:pt idx="2142" formatCode="d\-mmm">
                  <c:v>41387</c:v>
                </c:pt>
                <c:pt idx="2143" formatCode="d\-mmm">
                  <c:v>41388</c:v>
                </c:pt>
                <c:pt idx="2144" formatCode="d\-mmm">
                  <c:v>41389</c:v>
                </c:pt>
                <c:pt idx="2145" formatCode="d\-mmm">
                  <c:v>41390</c:v>
                </c:pt>
                <c:pt idx="2146" formatCode="d\-mmm">
                  <c:v>41393</c:v>
                </c:pt>
                <c:pt idx="2147" formatCode="d\-mmm">
                  <c:v>41394</c:v>
                </c:pt>
                <c:pt idx="2148" formatCode="d\-mmm">
                  <c:v>41395</c:v>
                </c:pt>
                <c:pt idx="2149" formatCode="d\-mmm">
                  <c:v>41396</c:v>
                </c:pt>
                <c:pt idx="2150" formatCode="d\-mmm">
                  <c:v>41397</c:v>
                </c:pt>
                <c:pt idx="2151" formatCode="d\-mmm">
                  <c:v>41400</c:v>
                </c:pt>
                <c:pt idx="2152" formatCode="d\-mmm">
                  <c:v>41401</c:v>
                </c:pt>
                <c:pt idx="2153" formatCode="d\-mmm">
                  <c:v>41402</c:v>
                </c:pt>
                <c:pt idx="2154" formatCode="d\-mmm">
                  <c:v>41403</c:v>
                </c:pt>
                <c:pt idx="2155" formatCode="d\-mmm">
                  <c:v>41404</c:v>
                </c:pt>
                <c:pt idx="2156" formatCode="d\-mmm">
                  <c:v>41407</c:v>
                </c:pt>
                <c:pt idx="2157" formatCode="d\-mmm">
                  <c:v>41408</c:v>
                </c:pt>
                <c:pt idx="2158" formatCode="d\-mmm">
                  <c:v>41409</c:v>
                </c:pt>
                <c:pt idx="2159" formatCode="d\-mmm">
                  <c:v>41410</c:v>
                </c:pt>
                <c:pt idx="2160" formatCode="d\-mmm">
                  <c:v>41411</c:v>
                </c:pt>
              </c:numCache>
            </c:numRef>
          </c:cat>
          <c:val>
            <c:numRef>
              <c:f>Data!$G$6:$G$2200</c:f>
              <c:numCache>
                <c:formatCode>0.000</c:formatCode>
                <c:ptCount val="2195"/>
                <c:pt idx="0">
                  <c:v>6.68</c:v>
                </c:pt>
                <c:pt idx="1">
                  <c:v>6.72</c:v>
                </c:pt>
                <c:pt idx="2">
                  <c:v>6.59</c:v>
                </c:pt>
                <c:pt idx="3">
                  <c:v>6.604999999999996</c:v>
                </c:pt>
                <c:pt idx="4">
                  <c:v>6.54</c:v>
                </c:pt>
                <c:pt idx="5">
                  <c:v>6.49</c:v>
                </c:pt>
                <c:pt idx="6">
                  <c:v>6.4950000000000001</c:v>
                </c:pt>
                <c:pt idx="7">
                  <c:v>6.57</c:v>
                </c:pt>
                <c:pt idx="8">
                  <c:v>7.04</c:v>
                </c:pt>
                <c:pt idx="9">
                  <c:v>7.1850000000000005</c:v>
                </c:pt>
                <c:pt idx="10">
                  <c:v>7.21</c:v>
                </c:pt>
                <c:pt idx="11">
                  <c:v>7.1149999999999949</c:v>
                </c:pt>
                <c:pt idx="12">
                  <c:v>7.1749999999999954</c:v>
                </c:pt>
                <c:pt idx="13">
                  <c:v>7.3199999999999985</c:v>
                </c:pt>
                <c:pt idx="14">
                  <c:v>0</c:v>
                </c:pt>
                <c:pt idx="15">
                  <c:v>7.3649999999999949</c:v>
                </c:pt>
                <c:pt idx="16">
                  <c:v>7.2750000000000004</c:v>
                </c:pt>
                <c:pt idx="17">
                  <c:v>7.2850000000000001</c:v>
                </c:pt>
                <c:pt idx="18">
                  <c:v>7.1899999999999995</c:v>
                </c:pt>
                <c:pt idx="19">
                  <c:v>7.29</c:v>
                </c:pt>
                <c:pt idx="20">
                  <c:v>7.21</c:v>
                </c:pt>
                <c:pt idx="21">
                  <c:v>7.1000000000000005</c:v>
                </c:pt>
                <c:pt idx="22">
                  <c:v>7.24</c:v>
                </c:pt>
                <c:pt idx="23">
                  <c:v>7.1899999999999995</c:v>
                </c:pt>
                <c:pt idx="24">
                  <c:v>7.34</c:v>
                </c:pt>
                <c:pt idx="25">
                  <c:v>7.3950000000000005</c:v>
                </c:pt>
                <c:pt idx="26">
                  <c:v>7.46</c:v>
                </c:pt>
                <c:pt idx="27">
                  <c:v>7.4950000000000001</c:v>
                </c:pt>
                <c:pt idx="28">
                  <c:v>7.4300000000000024</c:v>
                </c:pt>
                <c:pt idx="29">
                  <c:v>7.375</c:v>
                </c:pt>
                <c:pt idx="30">
                  <c:v>7.3</c:v>
                </c:pt>
                <c:pt idx="31">
                  <c:v>7.3900000000000006</c:v>
                </c:pt>
                <c:pt idx="32">
                  <c:v>7.34</c:v>
                </c:pt>
                <c:pt idx="33">
                  <c:v>7.29</c:v>
                </c:pt>
                <c:pt idx="34">
                  <c:v>7.0649999999999959</c:v>
                </c:pt>
                <c:pt idx="35">
                  <c:v>7.05</c:v>
                </c:pt>
                <c:pt idx="36">
                  <c:v>6.91</c:v>
                </c:pt>
                <c:pt idx="37">
                  <c:v>6.915</c:v>
                </c:pt>
                <c:pt idx="38">
                  <c:v>0</c:v>
                </c:pt>
                <c:pt idx="39">
                  <c:v>6.83</c:v>
                </c:pt>
                <c:pt idx="40">
                  <c:v>6.9</c:v>
                </c:pt>
                <c:pt idx="41">
                  <c:v>6.9700000000000024</c:v>
                </c:pt>
                <c:pt idx="42">
                  <c:v>7.1099999999999985</c:v>
                </c:pt>
                <c:pt idx="43">
                  <c:v>6.9550000000000001</c:v>
                </c:pt>
                <c:pt idx="44">
                  <c:v>6.92</c:v>
                </c:pt>
                <c:pt idx="45">
                  <c:v>6.96</c:v>
                </c:pt>
                <c:pt idx="46">
                  <c:v>7.03</c:v>
                </c:pt>
                <c:pt idx="47">
                  <c:v>7.0600000000000005</c:v>
                </c:pt>
                <c:pt idx="48">
                  <c:v>7.0200000000000005</c:v>
                </c:pt>
                <c:pt idx="49">
                  <c:v>7.1349999999999953</c:v>
                </c:pt>
                <c:pt idx="50">
                  <c:v>7.1000000000000005</c:v>
                </c:pt>
                <c:pt idx="51">
                  <c:v>7.07</c:v>
                </c:pt>
                <c:pt idx="52">
                  <c:v>7.01</c:v>
                </c:pt>
                <c:pt idx="53">
                  <c:v>6.98</c:v>
                </c:pt>
                <c:pt idx="54">
                  <c:v>6.95</c:v>
                </c:pt>
                <c:pt idx="55">
                  <c:v>7.01</c:v>
                </c:pt>
                <c:pt idx="56">
                  <c:v>7.2</c:v>
                </c:pt>
                <c:pt idx="57">
                  <c:v>7.1899999999999995</c:v>
                </c:pt>
                <c:pt idx="58">
                  <c:v>7.25</c:v>
                </c:pt>
                <c:pt idx="59">
                  <c:v>7.2050000000000001</c:v>
                </c:pt>
                <c:pt idx="60">
                  <c:v>7.21</c:v>
                </c:pt>
                <c:pt idx="61">
                  <c:v>7.085</c:v>
                </c:pt>
                <c:pt idx="62">
                  <c:v>6.8500000000000005</c:v>
                </c:pt>
                <c:pt idx="63">
                  <c:v>6.8599999999999985</c:v>
                </c:pt>
                <c:pt idx="64">
                  <c:v>6.8100000000000005</c:v>
                </c:pt>
                <c:pt idx="65">
                  <c:v>6.8199999999999985</c:v>
                </c:pt>
                <c:pt idx="66">
                  <c:v>6.8649999999999949</c:v>
                </c:pt>
                <c:pt idx="67">
                  <c:v>6.9850000000000003</c:v>
                </c:pt>
                <c:pt idx="68">
                  <c:v>6.9</c:v>
                </c:pt>
                <c:pt idx="69">
                  <c:v>6.94</c:v>
                </c:pt>
                <c:pt idx="70">
                  <c:v>7.04</c:v>
                </c:pt>
                <c:pt idx="71">
                  <c:v>7.0049999999999955</c:v>
                </c:pt>
                <c:pt idx="72">
                  <c:v>6.9300000000000024</c:v>
                </c:pt>
                <c:pt idx="73">
                  <c:v>6.88</c:v>
                </c:pt>
                <c:pt idx="74">
                  <c:v>6.8950000000000005</c:v>
                </c:pt>
                <c:pt idx="75">
                  <c:v>6.95</c:v>
                </c:pt>
                <c:pt idx="76">
                  <c:v>7.03</c:v>
                </c:pt>
                <c:pt idx="77">
                  <c:v>7.1099999999999985</c:v>
                </c:pt>
                <c:pt idx="78">
                  <c:v>6.9450000000000003</c:v>
                </c:pt>
                <c:pt idx="79">
                  <c:v>6.98</c:v>
                </c:pt>
                <c:pt idx="80">
                  <c:v>6.96</c:v>
                </c:pt>
                <c:pt idx="81">
                  <c:v>7</c:v>
                </c:pt>
                <c:pt idx="82">
                  <c:v>7.0449999999999955</c:v>
                </c:pt>
                <c:pt idx="83">
                  <c:v>7.1899999999999995</c:v>
                </c:pt>
                <c:pt idx="84">
                  <c:v>0</c:v>
                </c:pt>
                <c:pt idx="85">
                  <c:v>7.1400000000000006</c:v>
                </c:pt>
                <c:pt idx="86">
                  <c:v>7.3900000000000006</c:v>
                </c:pt>
                <c:pt idx="87">
                  <c:v>7.4700000000000024</c:v>
                </c:pt>
                <c:pt idx="88">
                  <c:v>7.49</c:v>
                </c:pt>
                <c:pt idx="89">
                  <c:v>7.4649999999999954</c:v>
                </c:pt>
                <c:pt idx="90">
                  <c:v>7.42</c:v>
                </c:pt>
                <c:pt idx="91">
                  <c:v>7.41</c:v>
                </c:pt>
                <c:pt idx="92">
                  <c:v>7.21</c:v>
                </c:pt>
                <c:pt idx="93">
                  <c:v>7.1549999999999949</c:v>
                </c:pt>
                <c:pt idx="94">
                  <c:v>7.194999999999995</c:v>
                </c:pt>
                <c:pt idx="95">
                  <c:v>7.24</c:v>
                </c:pt>
                <c:pt idx="96">
                  <c:v>7.2700000000000014</c:v>
                </c:pt>
                <c:pt idx="97">
                  <c:v>7.3199999999999985</c:v>
                </c:pt>
                <c:pt idx="98">
                  <c:v>7.3199999999999985</c:v>
                </c:pt>
                <c:pt idx="99">
                  <c:v>7.2650000000000006</c:v>
                </c:pt>
                <c:pt idx="100">
                  <c:v>7.17</c:v>
                </c:pt>
                <c:pt idx="101">
                  <c:v>7.194999999999995</c:v>
                </c:pt>
                <c:pt idx="102">
                  <c:v>7.1899999999999995</c:v>
                </c:pt>
                <c:pt idx="103">
                  <c:v>7.23</c:v>
                </c:pt>
                <c:pt idx="104">
                  <c:v>7.2149999999999954</c:v>
                </c:pt>
                <c:pt idx="105">
                  <c:v>7.09</c:v>
                </c:pt>
                <c:pt idx="106">
                  <c:v>7.0200000000000005</c:v>
                </c:pt>
                <c:pt idx="107">
                  <c:v>6.99</c:v>
                </c:pt>
                <c:pt idx="108">
                  <c:v>6.8500000000000005</c:v>
                </c:pt>
                <c:pt idx="109">
                  <c:v>0</c:v>
                </c:pt>
                <c:pt idx="110">
                  <c:v>6.8599999999999985</c:v>
                </c:pt>
                <c:pt idx="111">
                  <c:v>6.92</c:v>
                </c:pt>
                <c:pt idx="112">
                  <c:v>6.9649999999999954</c:v>
                </c:pt>
                <c:pt idx="113">
                  <c:v>6.94</c:v>
                </c:pt>
                <c:pt idx="114">
                  <c:v>7.0600000000000005</c:v>
                </c:pt>
                <c:pt idx="115">
                  <c:v>7.04</c:v>
                </c:pt>
                <c:pt idx="116">
                  <c:v>7.0600000000000005</c:v>
                </c:pt>
                <c:pt idx="117">
                  <c:v>6.9550000000000001</c:v>
                </c:pt>
                <c:pt idx="118">
                  <c:v>6.9649999999999954</c:v>
                </c:pt>
                <c:pt idx="119">
                  <c:v>6.9850000000000003</c:v>
                </c:pt>
                <c:pt idx="120">
                  <c:v>6.95</c:v>
                </c:pt>
                <c:pt idx="121">
                  <c:v>6.9750000000000014</c:v>
                </c:pt>
                <c:pt idx="122">
                  <c:v>7.0750000000000002</c:v>
                </c:pt>
                <c:pt idx="123">
                  <c:v>7.09</c:v>
                </c:pt>
                <c:pt idx="124">
                  <c:v>7.0949999999999953</c:v>
                </c:pt>
                <c:pt idx="125">
                  <c:v>7.01</c:v>
                </c:pt>
                <c:pt idx="126">
                  <c:v>6.9649999999999954</c:v>
                </c:pt>
                <c:pt idx="127">
                  <c:v>7.05</c:v>
                </c:pt>
                <c:pt idx="128">
                  <c:v>7.1499999999999995</c:v>
                </c:pt>
                <c:pt idx="129">
                  <c:v>7.23</c:v>
                </c:pt>
                <c:pt idx="130">
                  <c:v>7.2450000000000001</c:v>
                </c:pt>
                <c:pt idx="131">
                  <c:v>7.2350000000000003</c:v>
                </c:pt>
                <c:pt idx="132">
                  <c:v>7.18</c:v>
                </c:pt>
                <c:pt idx="133">
                  <c:v>7.1400000000000006</c:v>
                </c:pt>
                <c:pt idx="134">
                  <c:v>6.98</c:v>
                </c:pt>
                <c:pt idx="135">
                  <c:v>6.96</c:v>
                </c:pt>
                <c:pt idx="136">
                  <c:v>7.0350000000000001</c:v>
                </c:pt>
                <c:pt idx="137">
                  <c:v>7.085</c:v>
                </c:pt>
                <c:pt idx="138">
                  <c:v>7.0649999999999959</c:v>
                </c:pt>
                <c:pt idx="139">
                  <c:v>6.9249999999999954</c:v>
                </c:pt>
                <c:pt idx="140">
                  <c:v>6.95</c:v>
                </c:pt>
                <c:pt idx="141">
                  <c:v>6.95</c:v>
                </c:pt>
                <c:pt idx="142">
                  <c:v>6.9550000000000001</c:v>
                </c:pt>
                <c:pt idx="143">
                  <c:v>6.9550000000000001</c:v>
                </c:pt>
                <c:pt idx="144">
                  <c:v>6.9750000000000014</c:v>
                </c:pt>
                <c:pt idx="145">
                  <c:v>6.9450000000000003</c:v>
                </c:pt>
                <c:pt idx="146">
                  <c:v>6.88</c:v>
                </c:pt>
                <c:pt idx="147">
                  <c:v>6.79</c:v>
                </c:pt>
                <c:pt idx="148">
                  <c:v>6.72</c:v>
                </c:pt>
                <c:pt idx="149">
                  <c:v>6.7250000000000005</c:v>
                </c:pt>
                <c:pt idx="150">
                  <c:v>6.63</c:v>
                </c:pt>
                <c:pt idx="151">
                  <c:v>6.6850000000000005</c:v>
                </c:pt>
                <c:pt idx="152">
                  <c:v>6.854999999999996</c:v>
                </c:pt>
                <c:pt idx="153">
                  <c:v>7.0049999999999955</c:v>
                </c:pt>
                <c:pt idx="154">
                  <c:v>0</c:v>
                </c:pt>
                <c:pt idx="155">
                  <c:v>7.0200000000000005</c:v>
                </c:pt>
                <c:pt idx="156">
                  <c:v>7.0750000000000002</c:v>
                </c:pt>
                <c:pt idx="157">
                  <c:v>7.0200000000000005</c:v>
                </c:pt>
                <c:pt idx="158">
                  <c:v>7</c:v>
                </c:pt>
                <c:pt idx="159">
                  <c:v>7.01</c:v>
                </c:pt>
                <c:pt idx="160">
                  <c:v>6.91</c:v>
                </c:pt>
                <c:pt idx="161">
                  <c:v>6.9950000000000001</c:v>
                </c:pt>
                <c:pt idx="162">
                  <c:v>6.9850000000000003</c:v>
                </c:pt>
                <c:pt idx="163">
                  <c:v>7.07</c:v>
                </c:pt>
                <c:pt idx="164">
                  <c:v>7.25</c:v>
                </c:pt>
                <c:pt idx="165">
                  <c:v>7.33</c:v>
                </c:pt>
                <c:pt idx="166">
                  <c:v>7.3199999999999985</c:v>
                </c:pt>
                <c:pt idx="167">
                  <c:v>7.354999999999996</c:v>
                </c:pt>
                <c:pt idx="168">
                  <c:v>7.28</c:v>
                </c:pt>
                <c:pt idx="169">
                  <c:v>7.2350000000000003</c:v>
                </c:pt>
                <c:pt idx="170">
                  <c:v>7.24</c:v>
                </c:pt>
                <c:pt idx="171">
                  <c:v>7.2949999999999955</c:v>
                </c:pt>
                <c:pt idx="172">
                  <c:v>7.3900000000000006</c:v>
                </c:pt>
                <c:pt idx="173">
                  <c:v>7.5</c:v>
                </c:pt>
                <c:pt idx="174">
                  <c:v>7.4</c:v>
                </c:pt>
                <c:pt idx="175">
                  <c:v>7.3900000000000006</c:v>
                </c:pt>
                <c:pt idx="176">
                  <c:v>7.3599999999999985</c:v>
                </c:pt>
                <c:pt idx="177">
                  <c:v>7.42</c:v>
                </c:pt>
                <c:pt idx="178">
                  <c:v>7.58</c:v>
                </c:pt>
                <c:pt idx="179">
                  <c:v>7.7450000000000001</c:v>
                </c:pt>
                <c:pt idx="180">
                  <c:v>7.78</c:v>
                </c:pt>
                <c:pt idx="181">
                  <c:v>7.8</c:v>
                </c:pt>
                <c:pt idx="182">
                  <c:v>7.694999999999995</c:v>
                </c:pt>
                <c:pt idx="183">
                  <c:v>7.6400000000000006</c:v>
                </c:pt>
                <c:pt idx="184">
                  <c:v>7.835</c:v>
                </c:pt>
                <c:pt idx="185">
                  <c:v>7.7850000000000001</c:v>
                </c:pt>
                <c:pt idx="186">
                  <c:v>7.6099999999999985</c:v>
                </c:pt>
                <c:pt idx="187">
                  <c:v>7.53</c:v>
                </c:pt>
                <c:pt idx="188">
                  <c:v>7.57</c:v>
                </c:pt>
                <c:pt idx="189">
                  <c:v>7.6400000000000006</c:v>
                </c:pt>
                <c:pt idx="190">
                  <c:v>7.6850000000000005</c:v>
                </c:pt>
                <c:pt idx="191">
                  <c:v>7.8199999999999985</c:v>
                </c:pt>
                <c:pt idx="192">
                  <c:v>7.8050000000000006</c:v>
                </c:pt>
                <c:pt idx="193">
                  <c:v>7.72</c:v>
                </c:pt>
                <c:pt idx="194">
                  <c:v>7.5750000000000002</c:v>
                </c:pt>
                <c:pt idx="195">
                  <c:v>7.41</c:v>
                </c:pt>
                <c:pt idx="196">
                  <c:v>7.4300000000000024</c:v>
                </c:pt>
                <c:pt idx="197">
                  <c:v>7.5150000000000006</c:v>
                </c:pt>
                <c:pt idx="198">
                  <c:v>7.4750000000000014</c:v>
                </c:pt>
                <c:pt idx="199">
                  <c:v>7.45</c:v>
                </c:pt>
                <c:pt idx="200">
                  <c:v>7.54</c:v>
                </c:pt>
                <c:pt idx="201">
                  <c:v>7.6249999999999938</c:v>
                </c:pt>
                <c:pt idx="202">
                  <c:v>7.67</c:v>
                </c:pt>
                <c:pt idx="203">
                  <c:v>7.6850000000000005</c:v>
                </c:pt>
                <c:pt idx="204">
                  <c:v>7.76</c:v>
                </c:pt>
                <c:pt idx="205">
                  <c:v>7.7</c:v>
                </c:pt>
                <c:pt idx="206">
                  <c:v>7.7650000000000006</c:v>
                </c:pt>
                <c:pt idx="207">
                  <c:v>8</c:v>
                </c:pt>
                <c:pt idx="208">
                  <c:v>8.0350000000000001</c:v>
                </c:pt>
                <c:pt idx="209">
                  <c:v>8.0350000000000001</c:v>
                </c:pt>
                <c:pt idx="210">
                  <c:v>8.08</c:v>
                </c:pt>
                <c:pt idx="211">
                  <c:v>8.0500000000000007</c:v>
                </c:pt>
                <c:pt idx="212">
                  <c:v>0</c:v>
                </c:pt>
                <c:pt idx="213">
                  <c:v>0</c:v>
                </c:pt>
                <c:pt idx="214">
                  <c:v>8.11</c:v>
                </c:pt>
                <c:pt idx="215">
                  <c:v>8.2299999999999986</c:v>
                </c:pt>
                <c:pt idx="216">
                  <c:v>8.1750000000000007</c:v>
                </c:pt>
                <c:pt idx="217">
                  <c:v>8.2900000000000009</c:v>
                </c:pt>
                <c:pt idx="218">
                  <c:v>8.5450000000000017</c:v>
                </c:pt>
                <c:pt idx="219">
                  <c:v>8.629999999999999</c:v>
                </c:pt>
                <c:pt idx="220">
                  <c:v>8.6</c:v>
                </c:pt>
                <c:pt idx="221">
                  <c:v>8.7750000000000004</c:v>
                </c:pt>
                <c:pt idx="222">
                  <c:v>8.7850000000000001</c:v>
                </c:pt>
                <c:pt idx="223">
                  <c:v>8.9850000000000048</c:v>
                </c:pt>
                <c:pt idx="224">
                  <c:v>8.7299999999999986</c:v>
                </c:pt>
                <c:pt idx="225">
                  <c:v>8.5150000000000006</c:v>
                </c:pt>
                <c:pt idx="226">
                  <c:v>8.42</c:v>
                </c:pt>
                <c:pt idx="227">
                  <c:v>8.3800000000000008</c:v>
                </c:pt>
                <c:pt idx="228">
                  <c:v>8.52</c:v>
                </c:pt>
                <c:pt idx="229">
                  <c:v>8.5350000000000001</c:v>
                </c:pt>
                <c:pt idx="230">
                  <c:v>8.3500000000000068</c:v>
                </c:pt>
                <c:pt idx="231">
                  <c:v>8.2900000000000009</c:v>
                </c:pt>
                <c:pt idx="232">
                  <c:v>8.43</c:v>
                </c:pt>
                <c:pt idx="233">
                  <c:v>8.5550000000000068</c:v>
                </c:pt>
                <c:pt idx="234">
                  <c:v>0</c:v>
                </c:pt>
                <c:pt idx="235">
                  <c:v>8.6399999999999988</c:v>
                </c:pt>
                <c:pt idx="236">
                  <c:v>8.7850000000000001</c:v>
                </c:pt>
                <c:pt idx="237">
                  <c:v>8.7399999999999984</c:v>
                </c:pt>
                <c:pt idx="238">
                  <c:v>8.83</c:v>
                </c:pt>
                <c:pt idx="239">
                  <c:v>0</c:v>
                </c:pt>
                <c:pt idx="240">
                  <c:v>8.8950000000000067</c:v>
                </c:pt>
                <c:pt idx="241">
                  <c:v>9.01</c:v>
                </c:pt>
                <c:pt idx="242">
                  <c:v>8.76</c:v>
                </c:pt>
                <c:pt idx="243">
                  <c:v>8.7850000000000001</c:v>
                </c:pt>
                <c:pt idx="244">
                  <c:v>9.0150000000000006</c:v>
                </c:pt>
                <c:pt idx="245">
                  <c:v>8.9150000000000027</c:v>
                </c:pt>
                <c:pt idx="246">
                  <c:v>8.8550000000000093</c:v>
                </c:pt>
                <c:pt idx="247">
                  <c:v>8.93</c:v>
                </c:pt>
                <c:pt idx="248">
                  <c:v>8.9700000000000006</c:v>
                </c:pt>
                <c:pt idx="249">
                  <c:v>0</c:v>
                </c:pt>
                <c:pt idx="250">
                  <c:v>9.0350000000000001</c:v>
                </c:pt>
                <c:pt idx="251">
                  <c:v>9.0350000000000001</c:v>
                </c:pt>
                <c:pt idx="252">
                  <c:v>8.8000000000000007</c:v>
                </c:pt>
                <c:pt idx="253">
                  <c:v>8.8500000000000068</c:v>
                </c:pt>
                <c:pt idx="254">
                  <c:v>8.8550000000000093</c:v>
                </c:pt>
                <c:pt idx="255">
                  <c:v>8.9450000000000003</c:v>
                </c:pt>
                <c:pt idx="256">
                  <c:v>9.2100000000000009</c:v>
                </c:pt>
                <c:pt idx="257">
                  <c:v>9.43</c:v>
                </c:pt>
                <c:pt idx="258">
                  <c:v>9.5500000000000007</c:v>
                </c:pt>
                <c:pt idx="259">
                  <c:v>9.5750000000000028</c:v>
                </c:pt>
                <c:pt idx="260">
                  <c:v>9.7800000000000011</c:v>
                </c:pt>
                <c:pt idx="261">
                  <c:v>9.68</c:v>
                </c:pt>
                <c:pt idx="262">
                  <c:v>9.7299999999999986</c:v>
                </c:pt>
                <c:pt idx="263">
                  <c:v>9.6950000000000003</c:v>
                </c:pt>
                <c:pt idx="264">
                  <c:v>9.7200000000000024</c:v>
                </c:pt>
                <c:pt idx="265">
                  <c:v>9.3650000000000091</c:v>
                </c:pt>
                <c:pt idx="266">
                  <c:v>9.2750000000000004</c:v>
                </c:pt>
                <c:pt idx="267">
                  <c:v>9.4250000000000007</c:v>
                </c:pt>
                <c:pt idx="268">
                  <c:v>9.2800000000000011</c:v>
                </c:pt>
                <c:pt idx="269">
                  <c:v>9.0850000000000026</c:v>
                </c:pt>
                <c:pt idx="270">
                  <c:v>9.0550000000000068</c:v>
                </c:pt>
                <c:pt idx="271">
                  <c:v>9.07</c:v>
                </c:pt>
                <c:pt idx="272">
                  <c:v>9.1</c:v>
                </c:pt>
                <c:pt idx="273">
                  <c:v>9.32</c:v>
                </c:pt>
                <c:pt idx="274">
                  <c:v>0</c:v>
                </c:pt>
                <c:pt idx="275">
                  <c:v>9.4</c:v>
                </c:pt>
                <c:pt idx="276">
                  <c:v>9.4250000000000007</c:v>
                </c:pt>
                <c:pt idx="277">
                  <c:v>9.4500000000000028</c:v>
                </c:pt>
                <c:pt idx="278">
                  <c:v>9.4600000000000026</c:v>
                </c:pt>
                <c:pt idx="279">
                  <c:v>9.52</c:v>
                </c:pt>
                <c:pt idx="280">
                  <c:v>9.5650000000000048</c:v>
                </c:pt>
                <c:pt idx="281">
                  <c:v>9.7399999999999984</c:v>
                </c:pt>
                <c:pt idx="282">
                  <c:v>9.76</c:v>
                </c:pt>
                <c:pt idx="283">
                  <c:v>10.120000000000001</c:v>
                </c:pt>
                <c:pt idx="284">
                  <c:v>9.92</c:v>
                </c:pt>
                <c:pt idx="285">
                  <c:v>9.9700000000000006</c:v>
                </c:pt>
                <c:pt idx="286">
                  <c:v>9.67</c:v>
                </c:pt>
                <c:pt idx="287">
                  <c:v>9.7650000000000006</c:v>
                </c:pt>
                <c:pt idx="288">
                  <c:v>9.75</c:v>
                </c:pt>
                <c:pt idx="289">
                  <c:v>9.9250000000000007</c:v>
                </c:pt>
                <c:pt idx="290">
                  <c:v>10.075000000000006</c:v>
                </c:pt>
                <c:pt idx="291">
                  <c:v>10.215</c:v>
                </c:pt>
                <c:pt idx="292">
                  <c:v>10.130000000000001</c:v>
                </c:pt>
                <c:pt idx="293">
                  <c:v>10.3</c:v>
                </c:pt>
                <c:pt idx="294">
                  <c:v>10.26</c:v>
                </c:pt>
                <c:pt idx="295">
                  <c:v>10.155000000000006</c:v>
                </c:pt>
                <c:pt idx="296">
                  <c:v>10.475000000000009</c:v>
                </c:pt>
                <c:pt idx="297">
                  <c:v>10.41</c:v>
                </c:pt>
                <c:pt idx="298">
                  <c:v>10.645</c:v>
                </c:pt>
                <c:pt idx="299">
                  <c:v>10.719999999999999</c:v>
                </c:pt>
                <c:pt idx="300">
                  <c:v>10.790000000000001</c:v>
                </c:pt>
                <c:pt idx="301">
                  <c:v>10.745000000000001</c:v>
                </c:pt>
                <c:pt idx="302">
                  <c:v>11.1</c:v>
                </c:pt>
                <c:pt idx="303">
                  <c:v>11.375000000000009</c:v>
                </c:pt>
                <c:pt idx="304">
                  <c:v>11.47</c:v>
                </c:pt>
                <c:pt idx="305">
                  <c:v>11.645</c:v>
                </c:pt>
                <c:pt idx="306">
                  <c:v>11.555000000000009</c:v>
                </c:pt>
                <c:pt idx="307">
                  <c:v>11.69</c:v>
                </c:pt>
                <c:pt idx="308">
                  <c:v>11.94</c:v>
                </c:pt>
                <c:pt idx="309">
                  <c:v>12.05</c:v>
                </c:pt>
                <c:pt idx="310">
                  <c:v>12.48</c:v>
                </c:pt>
                <c:pt idx="311">
                  <c:v>12.43</c:v>
                </c:pt>
                <c:pt idx="312">
                  <c:v>12.51</c:v>
                </c:pt>
                <c:pt idx="313">
                  <c:v>0</c:v>
                </c:pt>
                <c:pt idx="314">
                  <c:v>12.845000000000002</c:v>
                </c:pt>
                <c:pt idx="315">
                  <c:v>13.33</c:v>
                </c:pt>
                <c:pt idx="316">
                  <c:v>13.81</c:v>
                </c:pt>
                <c:pt idx="317">
                  <c:v>12.200000000000001</c:v>
                </c:pt>
                <c:pt idx="318">
                  <c:v>11.6</c:v>
                </c:pt>
                <c:pt idx="319">
                  <c:v>11.729999999999999</c:v>
                </c:pt>
                <c:pt idx="320">
                  <c:v>11.69</c:v>
                </c:pt>
                <c:pt idx="321">
                  <c:v>12.350000000000009</c:v>
                </c:pt>
                <c:pt idx="322">
                  <c:v>12.19</c:v>
                </c:pt>
                <c:pt idx="323">
                  <c:v>12.4</c:v>
                </c:pt>
                <c:pt idx="324">
                  <c:v>13.55</c:v>
                </c:pt>
                <c:pt idx="325">
                  <c:v>13.745000000000001</c:v>
                </c:pt>
                <c:pt idx="326">
                  <c:v>13.200000000000001</c:v>
                </c:pt>
                <c:pt idx="327">
                  <c:v>13.485000000000008</c:v>
                </c:pt>
                <c:pt idx="328">
                  <c:v>13.67</c:v>
                </c:pt>
                <c:pt idx="329">
                  <c:v>13.44</c:v>
                </c:pt>
                <c:pt idx="330">
                  <c:v>13.655000000000006</c:v>
                </c:pt>
                <c:pt idx="331">
                  <c:v>14</c:v>
                </c:pt>
                <c:pt idx="332">
                  <c:v>14.15</c:v>
                </c:pt>
                <c:pt idx="333">
                  <c:v>14.1</c:v>
                </c:pt>
                <c:pt idx="334">
                  <c:v>13.05</c:v>
                </c:pt>
                <c:pt idx="335">
                  <c:v>12.82</c:v>
                </c:pt>
                <c:pt idx="336">
                  <c:v>12.82</c:v>
                </c:pt>
                <c:pt idx="337">
                  <c:v>12.5</c:v>
                </c:pt>
                <c:pt idx="338">
                  <c:v>12.08</c:v>
                </c:pt>
                <c:pt idx="339">
                  <c:v>11.88</c:v>
                </c:pt>
                <c:pt idx="340">
                  <c:v>12.205</c:v>
                </c:pt>
                <c:pt idx="341">
                  <c:v>12.42</c:v>
                </c:pt>
                <c:pt idx="342">
                  <c:v>12.34</c:v>
                </c:pt>
                <c:pt idx="343">
                  <c:v>12.42</c:v>
                </c:pt>
                <c:pt idx="344">
                  <c:v>0</c:v>
                </c:pt>
                <c:pt idx="345">
                  <c:v>12.66</c:v>
                </c:pt>
                <c:pt idx="346">
                  <c:v>12.280000000000001</c:v>
                </c:pt>
                <c:pt idx="347">
                  <c:v>11.53</c:v>
                </c:pt>
                <c:pt idx="348">
                  <c:v>11.75</c:v>
                </c:pt>
                <c:pt idx="349">
                  <c:v>12.05</c:v>
                </c:pt>
                <c:pt idx="350">
                  <c:v>11.58</c:v>
                </c:pt>
                <c:pt idx="351">
                  <c:v>11.350000000000009</c:v>
                </c:pt>
                <c:pt idx="352">
                  <c:v>11.05</c:v>
                </c:pt>
                <c:pt idx="353">
                  <c:v>11.06</c:v>
                </c:pt>
                <c:pt idx="354">
                  <c:v>10.96</c:v>
                </c:pt>
                <c:pt idx="355">
                  <c:v>9.6</c:v>
                </c:pt>
                <c:pt idx="356">
                  <c:v>9.4500000000000028</c:v>
                </c:pt>
                <c:pt idx="357">
                  <c:v>9.5</c:v>
                </c:pt>
                <c:pt idx="358">
                  <c:v>9.77</c:v>
                </c:pt>
                <c:pt idx="359">
                  <c:v>9.82</c:v>
                </c:pt>
                <c:pt idx="360">
                  <c:v>9.7850000000000001</c:v>
                </c:pt>
                <c:pt idx="361">
                  <c:v>10.120000000000001</c:v>
                </c:pt>
                <c:pt idx="362">
                  <c:v>10.16</c:v>
                </c:pt>
                <c:pt idx="363">
                  <c:v>9.9600000000000026</c:v>
                </c:pt>
                <c:pt idx="364">
                  <c:v>10.02</c:v>
                </c:pt>
                <c:pt idx="365">
                  <c:v>10.18</c:v>
                </c:pt>
                <c:pt idx="366">
                  <c:v>10.050000000000002</c:v>
                </c:pt>
                <c:pt idx="367">
                  <c:v>10.130000000000001</c:v>
                </c:pt>
                <c:pt idx="368">
                  <c:v>10.3</c:v>
                </c:pt>
                <c:pt idx="369">
                  <c:v>0</c:v>
                </c:pt>
                <c:pt idx="370">
                  <c:v>0</c:v>
                </c:pt>
                <c:pt idx="371">
                  <c:v>11.200000000000001</c:v>
                </c:pt>
                <c:pt idx="372">
                  <c:v>11.26</c:v>
                </c:pt>
                <c:pt idx="373">
                  <c:v>11.33</c:v>
                </c:pt>
                <c:pt idx="374">
                  <c:v>10.93</c:v>
                </c:pt>
                <c:pt idx="375">
                  <c:v>11.03</c:v>
                </c:pt>
                <c:pt idx="376">
                  <c:v>11.350000000000009</c:v>
                </c:pt>
                <c:pt idx="377">
                  <c:v>11.370000000000006</c:v>
                </c:pt>
                <c:pt idx="378">
                  <c:v>11.5</c:v>
                </c:pt>
                <c:pt idx="379">
                  <c:v>11.05</c:v>
                </c:pt>
                <c:pt idx="380">
                  <c:v>10.48</c:v>
                </c:pt>
                <c:pt idx="381">
                  <c:v>10.51</c:v>
                </c:pt>
                <c:pt idx="382">
                  <c:v>11</c:v>
                </c:pt>
                <c:pt idx="383">
                  <c:v>10.76</c:v>
                </c:pt>
                <c:pt idx="384">
                  <c:v>10.68</c:v>
                </c:pt>
                <c:pt idx="385">
                  <c:v>10.8</c:v>
                </c:pt>
                <c:pt idx="386">
                  <c:v>10.870000000000006</c:v>
                </c:pt>
                <c:pt idx="387">
                  <c:v>11.08</c:v>
                </c:pt>
                <c:pt idx="388">
                  <c:v>11.32</c:v>
                </c:pt>
                <c:pt idx="389">
                  <c:v>11.25</c:v>
                </c:pt>
                <c:pt idx="390">
                  <c:v>11.33</c:v>
                </c:pt>
                <c:pt idx="391">
                  <c:v>11.75</c:v>
                </c:pt>
                <c:pt idx="392">
                  <c:v>12.01</c:v>
                </c:pt>
                <c:pt idx="393">
                  <c:v>12.34</c:v>
                </c:pt>
                <c:pt idx="394">
                  <c:v>12.18</c:v>
                </c:pt>
                <c:pt idx="395">
                  <c:v>12.11</c:v>
                </c:pt>
                <c:pt idx="396">
                  <c:v>12.360000000000008</c:v>
                </c:pt>
                <c:pt idx="397">
                  <c:v>12.07</c:v>
                </c:pt>
                <c:pt idx="398">
                  <c:v>11.77</c:v>
                </c:pt>
                <c:pt idx="399">
                  <c:v>11.82</c:v>
                </c:pt>
                <c:pt idx="400">
                  <c:v>11.850000000000009</c:v>
                </c:pt>
                <c:pt idx="401">
                  <c:v>12.07</c:v>
                </c:pt>
                <c:pt idx="402">
                  <c:v>11.98</c:v>
                </c:pt>
                <c:pt idx="403">
                  <c:v>11.860000000000008</c:v>
                </c:pt>
                <c:pt idx="404">
                  <c:v>12.030000000000001</c:v>
                </c:pt>
                <c:pt idx="405">
                  <c:v>12.030000000000001</c:v>
                </c:pt>
                <c:pt idx="406">
                  <c:v>12.200000000000001</c:v>
                </c:pt>
                <c:pt idx="407">
                  <c:v>12.280000000000001</c:v>
                </c:pt>
                <c:pt idx="408">
                  <c:v>12.200000000000001</c:v>
                </c:pt>
                <c:pt idx="409">
                  <c:v>11.96</c:v>
                </c:pt>
                <c:pt idx="410">
                  <c:v>11.850000000000009</c:v>
                </c:pt>
                <c:pt idx="411">
                  <c:v>12.15</c:v>
                </c:pt>
                <c:pt idx="412">
                  <c:v>12.475000000000009</c:v>
                </c:pt>
                <c:pt idx="413">
                  <c:v>12.825000000000006</c:v>
                </c:pt>
                <c:pt idx="414">
                  <c:v>0</c:v>
                </c:pt>
                <c:pt idx="415">
                  <c:v>13.035</c:v>
                </c:pt>
                <c:pt idx="416">
                  <c:v>13.05</c:v>
                </c:pt>
                <c:pt idx="417">
                  <c:v>12.51</c:v>
                </c:pt>
                <c:pt idx="418">
                  <c:v>12.09</c:v>
                </c:pt>
                <c:pt idx="419">
                  <c:v>11.200000000000001</c:v>
                </c:pt>
                <c:pt idx="420">
                  <c:v>11.11</c:v>
                </c:pt>
                <c:pt idx="421">
                  <c:v>10.99</c:v>
                </c:pt>
                <c:pt idx="422">
                  <c:v>10.88</c:v>
                </c:pt>
                <c:pt idx="423">
                  <c:v>10.55</c:v>
                </c:pt>
                <c:pt idx="424">
                  <c:v>10.850000000000009</c:v>
                </c:pt>
                <c:pt idx="425">
                  <c:v>10.91</c:v>
                </c:pt>
                <c:pt idx="426">
                  <c:v>10.815000000000008</c:v>
                </c:pt>
                <c:pt idx="427">
                  <c:v>10.92</c:v>
                </c:pt>
                <c:pt idx="428">
                  <c:v>11.165000000000004</c:v>
                </c:pt>
                <c:pt idx="429">
                  <c:v>11.129999999999999</c:v>
                </c:pt>
                <c:pt idx="430">
                  <c:v>11.18</c:v>
                </c:pt>
                <c:pt idx="431">
                  <c:v>11.44</c:v>
                </c:pt>
                <c:pt idx="432">
                  <c:v>11.615</c:v>
                </c:pt>
                <c:pt idx="433">
                  <c:v>11.32</c:v>
                </c:pt>
                <c:pt idx="434">
                  <c:v>11.52</c:v>
                </c:pt>
                <c:pt idx="435">
                  <c:v>11.02</c:v>
                </c:pt>
                <c:pt idx="436">
                  <c:v>10.65</c:v>
                </c:pt>
                <c:pt idx="437">
                  <c:v>10.729999999999999</c:v>
                </c:pt>
                <c:pt idx="438">
                  <c:v>10.870000000000006</c:v>
                </c:pt>
                <c:pt idx="439">
                  <c:v>11.16</c:v>
                </c:pt>
                <c:pt idx="440">
                  <c:v>11.15</c:v>
                </c:pt>
                <c:pt idx="441">
                  <c:v>11.129999999999999</c:v>
                </c:pt>
                <c:pt idx="442">
                  <c:v>11.200000000000001</c:v>
                </c:pt>
                <c:pt idx="443">
                  <c:v>11.33</c:v>
                </c:pt>
                <c:pt idx="444">
                  <c:v>11.65</c:v>
                </c:pt>
                <c:pt idx="445">
                  <c:v>11.629999999999999</c:v>
                </c:pt>
                <c:pt idx="446">
                  <c:v>11.739999999999998</c:v>
                </c:pt>
                <c:pt idx="447">
                  <c:v>11.66</c:v>
                </c:pt>
                <c:pt idx="448">
                  <c:v>11.89</c:v>
                </c:pt>
                <c:pt idx="449">
                  <c:v>11.65</c:v>
                </c:pt>
                <c:pt idx="450">
                  <c:v>11.350000000000009</c:v>
                </c:pt>
                <c:pt idx="451">
                  <c:v>11.734999999999999</c:v>
                </c:pt>
                <c:pt idx="452">
                  <c:v>11.885000000000009</c:v>
                </c:pt>
                <c:pt idx="453">
                  <c:v>12.040000000000001</c:v>
                </c:pt>
                <c:pt idx="454">
                  <c:v>12.07</c:v>
                </c:pt>
                <c:pt idx="455">
                  <c:v>11.98</c:v>
                </c:pt>
                <c:pt idx="456">
                  <c:v>12.285</c:v>
                </c:pt>
                <c:pt idx="457">
                  <c:v>12.385000000000009</c:v>
                </c:pt>
                <c:pt idx="458">
                  <c:v>12.360000000000008</c:v>
                </c:pt>
                <c:pt idx="459">
                  <c:v>12.52</c:v>
                </c:pt>
                <c:pt idx="460">
                  <c:v>12.58</c:v>
                </c:pt>
                <c:pt idx="461">
                  <c:v>12.52</c:v>
                </c:pt>
                <c:pt idx="462">
                  <c:v>12.44</c:v>
                </c:pt>
                <c:pt idx="463">
                  <c:v>12.88</c:v>
                </c:pt>
                <c:pt idx="464">
                  <c:v>12.715</c:v>
                </c:pt>
                <c:pt idx="465">
                  <c:v>12.75</c:v>
                </c:pt>
                <c:pt idx="466">
                  <c:v>12.5</c:v>
                </c:pt>
                <c:pt idx="467">
                  <c:v>12.885000000000009</c:v>
                </c:pt>
                <c:pt idx="468">
                  <c:v>12.6</c:v>
                </c:pt>
                <c:pt idx="469">
                  <c:v>12.729999999999999</c:v>
                </c:pt>
                <c:pt idx="470">
                  <c:v>12.729999999999999</c:v>
                </c:pt>
                <c:pt idx="471">
                  <c:v>13</c:v>
                </c:pt>
                <c:pt idx="472">
                  <c:v>0</c:v>
                </c:pt>
                <c:pt idx="473">
                  <c:v>0</c:v>
                </c:pt>
                <c:pt idx="474">
                  <c:v>13.435</c:v>
                </c:pt>
                <c:pt idx="475">
                  <c:v>13.42</c:v>
                </c:pt>
                <c:pt idx="476">
                  <c:v>13.55</c:v>
                </c:pt>
                <c:pt idx="477">
                  <c:v>13.540000000000001</c:v>
                </c:pt>
                <c:pt idx="478">
                  <c:v>14.030000000000001</c:v>
                </c:pt>
                <c:pt idx="479">
                  <c:v>14.129999999999999</c:v>
                </c:pt>
                <c:pt idx="480">
                  <c:v>14.005000000000004</c:v>
                </c:pt>
                <c:pt idx="481">
                  <c:v>13.75</c:v>
                </c:pt>
                <c:pt idx="482">
                  <c:v>13.61</c:v>
                </c:pt>
                <c:pt idx="483">
                  <c:v>13.82</c:v>
                </c:pt>
                <c:pt idx="484">
                  <c:v>13.725</c:v>
                </c:pt>
                <c:pt idx="485">
                  <c:v>13.94</c:v>
                </c:pt>
                <c:pt idx="486">
                  <c:v>13.725</c:v>
                </c:pt>
                <c:pt idx="487">
                  <c:v>13.88</c:v>
                </c:pt>
                <c:pt idx="488">
                  <c:v>12.96</c:v>
                </c:pt>
                <c:pt idx="489">
                  <c:v>12.4</c:v>
                </c:pt>
                <c:pt idx="490">
                  <c:v>12.450000000000006</c:v>
                </c:pt>
                <c:pt idx="491">
                  <c:v>12.52</c:v>
                </c:pt>
                <c:pt idx="492">
                  <c:v>12.46</c:v>
                </c:pt>
                <c:pt idx="493">
                  <c:v>12.48</c:v>
                </c:pt>
                <c:pt idx="494">
                  <c:v>0</c:v>
                </c:pt>
                <c:pt idx="495">
                  <c:v>12.705</c:v>
                </c:pt>
                <c:pt idx="496">
                  <c:v>12.739999999999998</c:v>
                </c:pt>
                <c:pt idx="497">
                  <c:v>12.860000000000008</c:v>
                </c:pt>
                <c:pt idx="498">
                  <c:v>12.860000000000008</c:v>
                </c:pt>
                <c:pt idx="499">
                  <c:v>0</c:v>
                </c:pt>
                <c:pt idx="500">
                  <c:v>0</c:v>
                </c:pt>
                <c:pt idx="501">
                  <c:v>12.6</c:v>
                </c:pt>
                <c:pt idx="502">
                  <c:v>12.485000000000008</c:v>
                </c:pt>
                <c:pt idx="503">
                  <c:v>12.1</c:v>
                </c:pt>
                <c:pt idx="504">
                  <c:v>12.095000000000002</c:v>
                </c:pt>
                <c:pt idx="505">
                  <c:v>12.265000000000002</c:v>
                </c:pt>
                <c:pt idx="506">
                  <c:v>12.27</c:v>
                </c:pt>
                <c:pt idx="507">
                  <c:v>12.38</c:v>
                </c:pt>
                <c:pt idx="508">
                  <c:v>12.38</c:v>
                </c:pt>
                <c:pt idx="509">
                  <c:v>0</c:v>
                </c:pt>
                <c:pt idx="510">
                  <c:v>12.61</c:v>
                </c:pt>
                <c:pt idx="511">
                  <c:v>12.43</c:v>
                </c:pt>
                <c:pt idx="512">
                  <c:v>12.655000000000006</c:v>
                </c:pt>
                <c:pt idx="513">
                  <c:v>12.700000000000001</c:v>
                </c:pt>
                <c:pt idx="514">
                  <c:v>12.950000000000006</c:v>
                </c:pt>
                <c:pt idx="515">
                  <c:v>12.950000000000006</c:v>
                </c:pt>
                <c:pt idx="516">
                  <c:v>13.095000000000002</c:v>
                </c:pt>
                <c:pt idx="517">
                  <c:v>13.245000000000001</c:v>
                </c:pt>
                <c:pt idx="518">
                  <c:v>13.209999999999999</c:v>
                </c:pt>
                <c:pt idx="519">
                  <c:v>13.200000000000001</c:v>
                </c:pt>
                <c:pt idx="520">
                  <c:v>13.11</c:v>
                </c:pt>
                <c:pt idx="521">
                  <c:v>13.27</c:v>
                </c:pt>
                <c:pt idx="522">
                  <c:v>13.57</c:v>
                </c:pt>
                <c:pt idx="523">
                  <c:v>13.255000000000004</c:v>
                </c:pt>
                <c:pt idx="524">
                  <c:v>13.33</c:v>
                </c:pt>
                <c:pt idx="525">
                  <c:v>13.46</c:v>
                </c:pt>
                <c:pt idx="526">
                  <c:v>13.615</c:v>
                </c:pt>
                <c:pt idx="527">
                  <c:v>13.51</c:v>
                </c:pt>
                <c:pt idx="528">
                  <c:v>13.775</c:v>
                </c:pt>
                <c:pt idx="529">
                  <c:v>13.515000000000002</c:v>
                </c:pt>
                <c:pt idx="530">
                  <c:v>13.66</c:v>
                </c:pt>
                <c:pt idx="531">
                  <c:v>13.865000000000009</c:v>
                </c:pt>
                <c:pt idx="532">
                  <c:v>13.83</c:v>
                </c:pt>
                <c:pt idx="533">
                  <c:v>13.84</c:v>
                </c:pt>
                <c:pt idx="534">
                  <c:v>0</c:v>
                </c:pt>
                <c:pt idx="535">
                  <c:v>13.68</c:v>
                </c:pt>
                <c:pt idx="536">
                  <c:v>13.719999999999999</c:v>
                </c:pt>
                <c:pt idx="537">
                  <c:v>14.16</c:v>
                </c:pt>
                <c:pt idx="538">
                  <c:v>14.19</c:v>
                </c:pt>
                <c:pt idx="539">
                  <c:v>14.495000000000006</c:v>
                </c:pt>
                <c:pt idx="540">
                  <c:v>14.040000000000001</c:v>
                </c:pt>
                <c:pt idx="541">
                  <c:v>13.98</c:v>
                </c:pt>
                <c:pt idx="542">
                  <c:v>13.51</c:v>
                </c:pt>
                <c:pt idx="543">
                  <c:v>12.8</c:v>
                </c:pt>
                <c:pt idx="544">
                  <c:v>12.49</c:v>
                </c:pt>
                <c:pt idx="545">
                  <c:v>12.67</c:v>
                </c:pt>
                <c:pt idx="546">
                  <c:v>12.89</c:v>
                </c:pt>
                <c:pt idx="547">
                  <c:v>13.015000000000002</c:v>
                </c:pt>
                <c:pt idx="548">
                  <c:v>12.795</c:v>
                </c:pt>
                <c:pt idx="549">
                  <c:v>12.92</c:v>
                </c:pt>
                <c:pt idx="550">
                  <c:v>12.82</c:v>
                </c:pt>
                <c:pt idx="551">
                  <c:v>12.675000000000002</c:v>
                </c:pt>
                <c:pt idx="552">
                  <c:v>12.915000000000004</c:v>
                </c:pt>
                <c:pt idx="553">
                  <c:v>13.055000000000009</c:v>
                </c:pt>
                <c:pt idx="554">
                  <c:v>13.115</c:v>
                </c:pt>
                <c:pt idx="555">
                  <c:v>13.219999999999999</c:v>
                </c:pt>
                <c:pt idx="556">
                  <c:v>13.209999999999999</c:v>
                </c:pt>
                <c:pt idx="557">
                  <c:v>13.355000000000011</c:v>
                </c:pt>
                <c:pt idx="558">
                  <c:v>13.15</c:v>
                </c:pt>
                <c:pt idx="559">
                  <c:v>13.229999999999999</c:v>
                </c:pt>
                <c:pt idx="560">
                  <c:v>13.229999999999999</c:v>
                </c:pt>
                <c:pt idx="561">
                  <c:v>13.33</c:v>
                </c:pt>
                <c:pt idx="562">
                  <c:v>13.18</c:v>
                </c:pt>
                <c:pt idx="563">
                  <c:v>13.325000000000006</c:v>
                </c:pt>
                <c:pt idx="564">
                  <c:v>13.02</c:v>
                </c:pt>
                <c:pt idx="565">
                  <c:v>13.275</c:v>
                </c:pt>
                <c:pt idx="566">
                  <c:v>13.42</c:v>
                </c:pt>
                <c:pt idx="567">
                  <c:v>13.6</c:v>
                </c:pt>
                <c:pt idx="568">
                  <c:v>0</c:v>
                </c:pt>
                <c:pt idx="569">
                  <c:v>13.675000000000002</c:v>
                </c:pt>
                <c:pt idx="570">
                  <c:v>13.755000000000004</c:v>
                </c:pt>
                <c:pt idx="571">
                  <c:v>13.75</c:v>
                </c:pt>
                <c:pt idx="572">
                  <c:v>13.695</c:v>
                </c:pt>
                <c:pt idx="573">
                  <c:v>13.870000000000006</c:v>
                </c:pt>
                <c:pt idx="574">
                  <c:v>13.82</c:v>
                </c:pt>
                <c:pt idx="575">
                  <c:v>13.9</c:v>
                </c:pt>
                <c:pt idx="576">
                  <c:v>13.88</c:v>
                </c:pt>
                <c:pt idx="577">
                  <c:v>13.55</c:v>
                </c:pt>
                <c:pt idx="578">
                  <c:v>13.69</c:v>
                </c:pt>
                <c:pt idx="579">
                  <c:v>13.860000000000008</c:v>
                </c:pt>
                <c:pt idx="580">
                  <c:v>13.709999999999999</c:v>
                </c:pt>
                <c:pt idx="581">
                  <c:v>13.729999999999999</c:v>
                </c:pt>
                <c:pt idx="582">
                  <c:v>13.175000000000002</c:v>
                </c:pt>
                <c:pt idx="583">
                  <c:v>13.229999999999999</c:v>
                </c:pt>
                <c:pt idx="584">
                  <c:v>13.4</c:v>
                </c:pt>
                <c:pt idx="585">
                  <c:v>13.205</c:v>
                </c:pt>
                <c:pt idx="586">
                  <c:v>13.129999999999999</c:v>
                </c:pt>
                <c:pt idx="587">
                  <c:v>13.3</c:v>
                </c:pt>
                <c:pt idx="588">
                  <c:v>13.455000000000009</c:v>
                </c:pt>
                <c:pt idx="589">
                  <c:v>13.540000000000001</c:v>
                </c:pt>
                <c:pt idx="590">
                  <c:v>13.405000000000006</c:v>
                </c:pt>
                <c:pt idx="591">
                  <c:v>13.285</c:v>
                </c:pt>
                <c:pt idx="592">
                  <c:v>13.09</c:v>
                </c:pt>
                <c:pt idx="593">
                  <c:v>13.025</c:v>
                </c:pt>
                <c:pt idx="594">
                  <c:v>13.125</c:v>
                </c:pt>
                <c:pt idx="595">
                  <c:v>13.08</c:v>
                </c:pt>
                <c:pt idx="596">
                  <c:v>12.88</c:v>
                </c:pt>
                <c:pt idx="597">
                  <c:v>12.76</c:v>
                </c:pt>
                <c:pt idx="598">
                  <c:v>12.84</c:v>
                </c:pt>
                <c:pt idx="599">
                  <c:v>12.9</c:v>
                </c:pt>
                <c:pt idx="600">
                  <c:v>12.98</c:v>
                </c:pt>
                <c:pt idx="601">
                  <c:v>12.955000000000009</c:v>
                </c:pt>
                <c:pt idx="602">
                  <c:v>12.835000000000004</c:v>
                </c:pt>
                <c:pt idx="603">
                  <c:v>12.895000000000008</c:v>
                </c:pt>
                <c:pt idx="604">
                  <c:v>0</c:v>
                </c:pt>
                <c:pt idx="605">
                  <c:v>12.955000000000009</c:v>
                </c:pt>
                <c:pt idx="606">
                  <c:v>13.085000000000004</c:v>
                </c:pt>
                <c:pt idx="607">
                  <c:v>13.215</c:v>
                </c:pt>
                <c:pt idx="608">
                  <c:v>13.350000000000009</c:v>
                </c:pt>
                <c:pt idx="609">
                  <c:v>13.685</c:v>
                </c:pt>
                <c:pt idx="610">
                  <c:v>13.719999999999999</c:v>
                </c:pt>
                <c:pt idx="611">
                  <c:v>13.645</c:v>
                </c:pt>
                <c:pt idx="612">
                  <c:v>13.43</c:v>
                </c:pt>
                <c:pt idx="613">
                  <c:v>12.97</c:v>
                </c:pt>
                <c:pt idx="614">
                  <c:v>13.06</c:v>
                </c:pt>
                <c:pt idx="615">
                  <c:v>13.02</c:v>
                </c:pt>
                <c:pt idx="616">
                  <c:v>12.845000000000002</c:v>
                </c:pt>
                <c:pt idx="617">
                  <c:v>12.97</c:v>
                </c:pt>
                <c:pt idx="618">
                  <c:v>13.065000000000008</c:v>
                </c:pt>
                <c:pt idx="619">
                  <c:v>13.200000000000001</c:v>
                </c:pt>
                <c:pt idx="620">
                  <c:v>13.115</c:v>
                </c:pt>
                <c:pt idx="621">
                  <c:v>13.16</c:v>
                </c:pt>
                <c:pt idx="622">
                  <c:v>12.965000000000009</c:v>
                </c:pt>
                <c:pt idx="623">
                  <c:v>12.99</c:v>
                </c:pt>
                <c:pt idx="624">
                  <c:v>12.81</c:v>
                </c:pt>
                <c:pt idx="625">
                  <c:v>12.135</c:v>
                </c:pt>
                <c:pt idx="626">
                  <c:v>12.125</c:v>
                </c:pt>
                <c:pt idx="627">
                  <c:v>12.265000000000002</c:v>
                </c:pt>
                <c:pt idx="628">
                  <c:v>12.3</c:v>
                </c:pt>
                <c:pt idx="629">
                  <c:v>12.51</c:v>
                </c:pt>
                <c:pt idx="630">
                  <c:v>12.56</c:v>
                </c:pt>
                <c:pt idx="631">
                  <c:v>0</c:v>
                </c:pt>
                <c:pt idx="632">
                  <c:v>12.495000000000006</c:v>
                </c:pt>
                <c:pt idx="633">
                  <c:v>12.42</c:v>
                </c:pt>
                <c:pt idx="634">
                  <c:v>12.765000000000002</c:v>
                </c:pt>
                <c:pt idx="635">
                  <c:v>12.790000000000001</c:v>
                </c:pt>
                <c:pt idx="636">
                  <c:v>12.915000000000004</c:v>
                </c:pt>
                <c:pt idx="637">
                  <c:v>12.955000000000009</c:v>
                </c:pt>
                <c:pt idx="638">
                  <c:v>13.075000000000006</c:v>
                </c:pt>
                <c:pt idx="639">
                  <c:v>13.015000000000002</c:v>
                </c:pt>
                <c:pt idx="640">
                  <c:v>12.925000000000002</c:v>
                </c:pt>
                <c:pt idx="641">
                  <c:v>12.965000000000009</c:v>
                </c:pt>
                <c:pt idx="642">
                  <c:v>13.245000000000001</c:v>
                </c:pt>
                <c:pt idx="643">
                  <c:v>13.3</c:v>
                </c:pt>
                <c:pt idx="644">
                  <c:v>13.31</c:v>
                </c:pt>
                <c:pt idx="645">
                  <c:v>13.265000000000002</c:v>
                </c:pt>
                <c:pt idx="646">
                  <c:v>13.105</c:v>
                </c:pt>
                <c:pt idx="647">
                  <c:v>12.755000000000004</c:v>
                </c:pt>
                <c:pt idx="648">
                  <c:v>12.65</c:v>
                </c:pt>
                <c:pt idx="649">
                  <c:v>12.685</c:v>
                </c:pt>
                <c:pt idx="650">
                  <c:v>12.860000000000008</c:v>
                </c:pt>
                <c:pt idx="651">
                  <c:v>12.739999999999998</c:v>
                </c:pt>
                <c:pt idx="652">
                  <c:v>12.955000000000009</c:v>
                </c:pt>
                <c:pt idx="653">
                  <c:v>12.985000000000008</c:v>
                </c:pt>
                <c:pt idx="654">
                  <c:v>12.92</c:v>
                </c:pt>
                <c:pt idx="655">
                  <c:v>12.925000000000002</c:v>
                </c:pt>
                <c:pt idx="656">
                  <c:v>13.05</c:v>
                </c:pt>
                <c:pt idx="657">
                  <c:v>12.625</c:v>
                </c:pt>
                <c:pt idx="658">
                  <c:v>12.605</c:v>
                </c:pt>
                <c:pt idx="659">
                  <c:v>12.75</c:v>
                </c:pt>
                <c:pt idx="660">
                  <c:v>12.700000000000001</c:v>
                </c:pt>
                <c:pt idx="661">
                  <c:v>12.335000000000004</c:v>
                </c:pt>
                <c:pt idx="662">
                  <c:v>11.06</c:v>
                </c:pt>
                <c:pt idx="663">
                  <c:v>11.49</c:v>
                </c:pt>
                <c:pt idx="664">
                  <c:v>11.620000000000001</c:v>
                </c:pt>
                <c:pt idx="665">
                  <c:v>11.455000000000009</c:v>
                </c:pt>
                <c:pt idx="666">
                  <c:v>11.52</c:v>
                </c:pt>
                <c:pt idx="667">
                  <c:v>11.620000000000001</c:v>
                </c:pt>
                <c:pt idx="668">
                  <c:v>11.58</c:v>
                </c:pt>
                <c:pt idx="669">
                  <c:v>11.729999999999999</c:v>
                </c:pt>
                <c:pt idx="670">
                  <c:v>11.675000000000002</c:v>
                </c:pt>
                <c:pt idx="671">
                  <c:v>11.705</c:v>
                </c:pt>
                <c:pt idx="672">
                  <c:v>11.725</c:v>
                </c:pt>
                <c:pt idx="673">
                  <c:v>11.77</c:v>
                </c:pt>
                <c:pt idx="674">
                  <c:v>0</c:v>
                </c:pt>
                <c:pt idx="675">
                  <c:v>12.16</c:v>
                </c:pt>
                <c:pt idx="676">
                  <c:v>12.265000000000002</c:v>
                </c:pt>
                <c:pt idx="677">
                  <c:v>12.350000000000009</c:v>
                </c:pt>
                <c:pt idx="678">
                  <c:v>12.530000000000001</c:v>
                </c:pt>
                <c:pt idx="679">
                  <c:v>12.56</c:v>
                </c:pt>
                <c:pt idx="680">
                  <c:v>12.635</c:v>
                </c:pt>
                <c:pt idx="681">
                  <c:v>12.645</c:v>
                </c:pt>
                <c:pt idx="682">
                  <c:v>12.49</c:v>
                </c:pt>
                <c:pt idx="683">
                  <c:v>12.585000000000004</c:v>
                </c:pt>
                <c:pt idx="684">
                  <c:v>12.675000000000002</c:v>
                </c:pt>
                <c:pt idx="685">
                  <c:v>12.825000000000006</c:v>
                </c:pt>
                <c:pt idx="686">
                  <c:v>13.030000000000001</c:v>
                </c:pt>
                <c:pt idx="687">
                  <c:v>13.035</c:v>
                </c:pt>
                <c:pt idx="688">
                  <c:v>13.435</c:v>
                </c:pt>
                <c:pt idx="689">
                  <c:v>13.535</c:v>
                </c:pt>
                <c:pt idx="690">
                  <c:v>13.325000000000006</c:v>
                </c:pt>
                <c:pt idx="691">
                  <c:v>13.465000000000009</c:v>
                </c:pt>
                <c:pt idx="692">
                  <c:v>13.48</c:v>
                </c:pt>
                <c:pt idx="693">
                  <c:v>13.625</c:v>
                </c:pt>
                <c:pt idx="694">
                  <c:v>13.76</c:v>
                </c:pt>
                <c:pt idx="695">
                  <c:v>13.18</c:v>
                </c:pt>
                <c:pt idx="696">
                  <c:v>13.350000000000009</c:v>
                </c:pt>
                <c:pt idx="697">
                  <c:v>13.15</c:v>
                </c:pt>
                <c:pt idx="698">
                  <c:v>13.31</c:v>
                </c:pt>
                <c:pt idx="699">
                  <c:v>13.325000000000006</c:v>
                </c:pt>
                <c:pt idx="700">
                  <c:v>13.25</c:v>
                </c:pt>
                <c:pt idx="701">
                  <c:v>13.585000000000004</c:v>
                </c:pt>
                <c:pt idx="702">
                  <c:v>13.65</c:v>
                </c:pt>
                <c:pt idx="703">
                  <c:v>13.795</c:v>
                </c:pt>
                <c:pt idx="704">
                  <c:v>13.83</c:v>
                </c:pt>
                <c:pt idx="705">
                  <c:v>13.6</c:v>
                </c:pt>
                <c:pt idx="706">
                  <c:v>13.61</c:v>
                </c:pt>
                <c:pt idx="707">
                  <c:v>13.695</c:v>
                </c:pt>
                <c:pt idx="708">
                  <c:v>13.365000000000009</c:v>
                </c:pt>
                <c:pt idx="709">
                  <c:v>13.325000000000006</c:v>
                </c:pt>
                <c:pt idx="710">
                  <c:v>13.505000000000004</c:v>
                </c:pt>
                <c:pt idx="711">
                  <c:v>13.450000000000006</c:v>
                </c:pt>
                <c:pt idx="712">
                  <c:v>13.615</c:v>
                </c:pt>
                <c:pt idx="713">
                  <c:v>13.950000000000006</c:v>
                </c:pt>
                <c:pt idx="714">
                  <c:v>14.290000000000001</c:v>
                </c:pt>
                <c:pt idx="715">
                  <c:v>14.195</c:v>
                </c:pt>
                <c:pt idx="716">
                  <c:v>14.18</c:v>
                </c:pt>
                <c:pt idx="717">
                  <c:v>13.98</c:v>
                </c:pt>
                <c:pt idx="718">
                  <c:v>14.129999999999999</c:v>
                </c:pt>
                <c:pt idx="719">
                  <c:v>14.46</c:v>
                </c:pt>
                <c:pt idx="720">
                  <c:v>14.695</c:v>
                </c:pt>
                <c:pt idx="721">
                  <c:v>15.25</c:v>
                </c:pt>
                <c:pt idx="722">
                  <c:v>14.860000000000008</c:v>
                </c:pt>
                <c:pt idx="723">
                  <c:v>15.07</c:v>
                </c:pt>
                <c:pt idx="724">
                  <c:v>14.31</c:v>
                </c:pt>
                <c:pt idx="725">
                  <c:v>14.4</c:v>
                </c:pt>
                <c:pt idx="726">
                  <c:v>14.615</c:v>
                </c:pt>
                <c:pt idx="727">
                  <c:v>14.34</c:v>
                </c:pt>
                <c:pt idx="728">
                  <c:v>14.365000000000009</c:v>
                </c:pt>
                <c:pt idx="729">
                  <c:v>14.1</c:v>
                </c:pt>
                <c:pt idx="730">
                  <c:v>14.105</c:v>
                </c:pt>
                <c:pt idx="731">
                  <c:v>14.325000000000006</c:v>
                </c:pt>
                <c:pt idx="732">
                  <c:v>0</c:v>
                </c:pt>
                <c:pt idx="733">
                  <c:v>14.395000000000008</c:v>
                </c:pt>
                <c:pt idx="734">
                  <c:v>14.585000000000004</c:v>
                </c:pt>
                <c:pt idx="735">
                  <c:v>14.3</c:v>
                </c:pt>
                <c:pt idx="736">
                  <c:v>14.120000000000001</c:v>
                </c:pt>
                <c:pt idx="737">
                  <c:v>14.105</c:v>
                </c:pt>
                <c:pt idx="738">
                  <c:v>13.76</c:v>
                </c:pt>
                <c:pt idx="739">
                  <c:v>13.96</c:v>
                </c:pt>
                <c:pt idx="740">
                  <c:v>14.185</c:v>
                </c:pt>
                <c:pt idx="741">
                  <c:v>14.280000000000001</c:v>
                </c:pt>
                <c:pt idx="742">
                  <c:v>14.125</c:v>
                </c:pt>
                <c:pt idx="743">
                  <c:v>14.395000000000008</c:v>
                </c:pt>
                <c:pt idx="744">
                  <c:v>14.5</c:v>
                </c:pt>
                <c:pt idx="745">
                  <c:v>14.58</c:v>
                </c:pt>
                <c:pt idx="746">
                  <c:v>14.61</c:v>
                </c:pt>
                <c:pt idx="747">
                  <c:v>14.1</c:v>
                </c:pt>
                <c:pt idx="748">
                  <c:v>13.870000000000006</c:v>
                </c:pt>
                <c:pt idx="749">
                  <c:v>13.65</c:v>
                </c:pt>
                <c:pt idx="750">
                  <c:v>13.93</c:v>
                </c:pt>
                <c:pt idx="751">
                  <c:v>14.09</c:v>
                </c:pt>
                <c:pt idx="752">
                  <c:v>14.08</c:v>
                </c:pt>
                <c:pt idx="753">
                  <c:v>14.32</c:v>
                </c:pt>
                <c:pt idx="754">
                  <c:v>14.455000000000009</c:v>
                </c:pt>
                <c:pt idx="755">
                  <c:v>0</c:v>
                </c:pt>
                <c:pt idx="756">
                  <c:v>14.56</c:v>
                </c:pt>
                <c:pt idx="757">
                  <c:v>14.645</c:v>
                </c:pt>
                <c:pt idx="758">
                  <c:v>14.729999999999999</c:v>
                </c:pt>
                <c:pt idx="759">
                  <c:v>14.81</c:v>
                </c:pt>
                <c:pt idx="760">
                  <c:v>0</c:v>
                </c:pt>
                <c:pt idx="761">
                  <c:v>14.91</c:v>
                </c:pt>
                <c:pt idx="762">
                  <c:v>15.165000000000004</c:v>
                </c:pt>
                <c:pt idx="763">
                  <c:v>15.239999999999998</c:v>
                </c:pt>
                <c:pt idx="764">
                  <c:v>15.200000000000001</c:v>
                </c:pt>
                <c:pt idx="765">
                  <c:v>15.255000000000004</c:v>
                </c:pt>
                <c:pt idx="766">
                  <c:v>15.645</c:v>
                </c:pt>
                <c:pt idx="767">
                  <c:v>15.415000000000004</c:v>
                </c:pt>
                <c:pt idx="768">
                  <c:v>16.05</c:v>
                </c:pt>
                <c:pt idx="769">
                  <c:v>16.25</c:v>
                </c:pt>
                <c:pt idx="770">
                  <c:v>15.945</c:v>
                </c:pt>
                <c:pt idx="771">
                  <c:v>15.77</c:v>
                </c:pt>
                <c:pt idx="772">
                  <c:v>15.82</c:v>
                </c:pt>
                <c:pt idx="773">
                  <c:v>15.715</c:v>
                </c:pt>
                <c:pt idx="774">
                  <c:v>15.715</c:v>
                </c:pt>
                <c:pt idx="775">
                  <c:v>15.255000000000004</c:v>
                </c:pt>
                <c:pt idx="776">
                  <c:v>15.765000000000002</c:v>
                </c:pt>
                <c:pt idx="777">
                  <c:v>16.004999999999999</c:v>
                </c:pt>
                <c:pt idx="778">
                  <c:v>16.36</c:v>
                </c:pt>
                <c:pt idx="779">
                  <c:v>16.414999999999999</c:v>
                </c:pt>
                <c:pt idx="780">
                  <c:v>16.57</c:v>
                </c:pt>
                <c:pt idx="781">
                  <c:v>16.645</c:v>
                </c:pt>
                <c:pt idx="782">
                  <c:v>16.734999999999999</c:v>
                </c:pt>
                <c:pt idx="783">
                  <c:v>16.764999999999986</c:v>
                </c:pt>
                <c:pt idx="784">
                  <c:v>16.444999999999986</c:v>
                </c:pt>
                <c:pt idx="785">
                  <c:v>16.3</c:v>
                </c:pt>
                <c:pt idx="786">
                  <c:v>16.23</c:v>
                </c:pt>
                <c:pt idx="787">
                  <c:v>16.5</c:v>
                </c:pt>
                <c:pt idx="788">
                  <c:v>16.784999999999989</c:v>
                </c:pt>
                <c:pt idx="789">
                  <c:v>17.135000000000005</c:v>
                </c:pt>
                <c:pt idx="790">
                  <c:v>17.16</c:v>
                </c:pt>
                <c:pt idx="791">
                  <c:v>16.95</c:v>
                </c:pt>
                <c:pt idx="792">
                  <c:v>17.15000000000002</c:v>
                </c:pt>
                <c:pt idx="793">
                  <c:v>16.974999999999987</c:v>
                </c:pt>
                <c:pt idx="794">
                  <c:v>16.974999999999987</c:v>
                </c:pt>
                <c:pt idx="795">
                  <c:v>16.964999999999989</c:v>
                </c:pt>
                <c:pt idx="796">
                  <c:v>17.205000000000002</c:v>
                </c:pt>
                <c:pt idx="797">
                  <c:v>17.784999999999989</c:v>
                </c:pt>
                <c:pt idx="798">
                  <c:v>17.740000000000002</c:v>
                </c:pt>
                <c:pt idx="799">
                  <c:v>17.88</c:v>
                </c:pt>
                <c:pt idx="800">
                  <c:v>17.93</c:v>
                </c:pt>
                <c:pt idx="801">
                  <c:v>18.79</c:v>
                </c:pt>
                <c:pt idx="802">
                  <c:v>19.055</c:v>
                </c:pt>
                <c:pt idx="803">
                  <c:v>19.355</c:v>
                </c:pt>
                <c:pt idx="804">
                  <c:v>19.86</c:v>
                </c:pt>
                <c:pt idx="805">
                  <c:v>19.635000000000005</c:v>
                </c:pt>
                <c:pt idx="806">
                  <c:v>19.479999999999986</c:v>
                </c:pt>
                <c:pt idx="807">
                  <c:v>19.904999999999987</c:v>
                </c:pt>
                <c:pt idx="808">
                  <c:v>19.914999999999999</c:v>
                </c:pt>
                <c:pt idx="809">
                  <c:v>19.279999999999987</c:v>
                </c:pt>
                <c:pt idx="810">
                  <c:v>19.400000000000002</c:v>
                </c:pt>
                <c:pt idx="811">
                  <c:v>19.45</c:v>
                </c:pt>
                <c:pt idx="812">
                  <c:v>20.18</c:v>
                </c:pt>
                <c:pt idx="813">
                  <c:v>20.32</c:v>
                </c:pt>
                <c:pt idx="814">
                  <c:v>19.8</c:v>
                </c:pt>
                <c:pt idx="815">
                  <c:v>19.55</c:v>
                </c:pt>
                <c:pt idx="816">
                  <c:v>18.22</c:v>
                </c:pt>
                <c:pt idx="817">
                  <c:v>16.724999999999987</c:v>
                </c:pt>
                <c:pt idx="818">
                  <c:v>0</c:v>
                </c:pt>
                <c:pt idx="819">
                  <c:v>16.815000000000001</c:v>
                </c:pt>
                <c:pt idx="820">
                  <c:v>16.974999999999987</c:v>
                </c:pt>
                <c:pt idx="821">
                  <c:v>17.690000000000001</c:v>
                </c:pt>
                <c:pt idx="822">
                  <c:v>17.974999999999987</c:v>
                </c:pt>
                <c:pt idx="823">
                  <c:v>17.670000000000005</c:v>
                </c:pt>
                <c:pt idx="824">
                  <c:v>17.059999999999999</c:v>
                </c:pt>
                <c:pt idx="825">
                  <c:v>16.3</c:v>
                </c:pt>
                <c:pt idx="826">
                  <c:v>16.715</c:v>
                </c:pt>
                <c:pt idx="827">
                  <c:v>16.95</c:v>
                </c:pt>
                <c:pt idx="828">
                  <c:v>17.264999999999986</c:v>
                </c:pt>
                <c:pt idx="829">
                  <c:v>17.73</c:v>
                </c:pt>
                <c:pt idx="830">
                  <c:v>17.439999999999987</c:v>
                </c:pt>
                <c:pt idx="831">
                  <c:v>17.400000000000002</c:v>
                </c:pt>
                <c:pt idx="832">
                  <c:v>17.815000000000001</c:v>
                </c:pt>
                <c:pt idx="833">
                  <c:v>17.47</c:v>
                </c:pt>
                <c:pt idx="834">
                  <c:v>17.260000000000002</c:v>
                </c:pt>
                <c:pt idx="835">
                  <c:v>17.65000000000002</c:v>
                </c:pt>
                <c:pt idx="836">
                  <c:v>17.744999999999987</c:v>
                </c:pt>
                <c:pt idx="837">
                  <c:v>18.170000000000005</c:v>
                </c:pt>
                <c:pt idx="838">
                  <c:v>17.375</c:v>
                </c:pt>
                <c:pt idx="839">
                  <c:v>17.264999999999986</c:v>
                </c:pt>
                <c:pt idx="840">
                  <c:v>17.284999999999989</c:v>
                </c:pt>
                <c:pt idx="841">
                  <c:v>16.97</c:v>
                </c:pt>
                <c:pt idx="842">
                  <c:v>16.630000000000017</c:v>
                </c:pt>
                <c:pt idx="843">
                  <c:v>16.39</c:v>
                </c:pt>
                <c:pt idx="844">
                  <c:v>16.77</c:v>
                </c:pt>
                <c:pt idx="845">
                  <c:v>16.424999999999986</c:v>
                </c:pt>
                <c:pt idx="846">
                  <c:v>16.365000000000002</c:v>
                </c:pt>
                <c:pt idx="847">
                  <c:v>16.055</c:v>
                </c:pt>
                <c:pt idx="848">
                  <c:v>16.125</c:v>
                </c:pt>
                <c:pt idx="849">
                  <c:v>16.464999999999989</c:v>
                </c:pt>
                <c:pt idx="850">
                  <c:v>16.71</c:v>
                </c:pt>
                <c:pt idx="851">
                  <c:v>16.53</c:v>
                </c:pt>
                <c:pt idx="852">
                  <c:v>16.510000000000005</c:v>
                </c:pt>
                <c:pt idx="853">
                  <c:v>16.53</c:v>
                </c:pt>
                <c:pt idx="854">
                  <c:v>16.715</c:v>
                </c:pt>
                <c:pt idx="855">
                  <c:v>16.57</c:v>
                </c:pt>
                <c:pt idx="856">
                  <c:v>16.55</c:v>
                </c:pt>
                <c:pt idx="857">
                  <c:v>16.555</c:v>
                </c:pt>
                <c:pt idx="858">
                  <c:v>16.754999999999999</c:v>
                </c:pt>
                <c:pt idx="859">
                  <c:v>16.87</c:v>
                </c:pt>
                <c:pt idx="860">
                  <c:v>16.959999999999987</c:v>
                </c:pt>
                <c:pt idx="861">
                  <c:v>17.610000000000017</c:v>
                </c:pt>
                <c:pt idx="862">
                  <c:v>17.775000000000002</c:v>
                </c:pt>
                <c:pt idx="863">
                  <c:v>17.885000000000002</c:v>
                </c:pt>
                <c:pt idx="864">
                  <c:v>0</c:v>
                </c:pt>
                <c:pt idx="865">
                  <c:v>17.43</c:v>
                </c:pt>
                <c:pt idx="866">
                  <c:v>17.064999999999987</c:v>
                </c:pt>
                <c:pt idx="867">
                  <c:v>16.510000000000005</c:v>
                </c:pt>
                <c:pt idx="868">
                  <c:v>16.45</c:v>
                </c:pt>
                <c:pt idx="869">
                  <c:v>16.610000000000017</c:v>
                </c:pt>
                <c:pt idx="870">
                  <c:v>16.464999999999989</c:v>
                </c:pt>
                <c:pt idx="871">
                  <c:v>16.610000000000017</c:v>
                </c:pt>
                <c:pt idx="872">
                  <c:v>16.504999999999999</c:v>
                </c:pt>
                <c:pt idx="873">
                  <c:v>17.12</c:v>
                </c:pt>
                <c:pt idx="874">
                  <c:v>17.105</c:v>
                </c:pt>
                <c:pt idx="875">
                  <c:v>16.5</c:v>
                </c:pt>
                <c:pt idx="876">
                  <c:v>16.54</c:v>
                </c:pt>
                <c:pt idx="877">
                  <c:v>16.25</c:v>
                </c:pt>
                <c:pt idx="878">
                  <c:v>16.27</c:v>
                </c:pt>
                <c:pt idx="879">
                  <c:v>16.399999999999999</c:v>
                </c:pt>
                <c:pt idx="880">
                  <c:v>16.850000000000001</c:v>
                </c:pt>
                <c:pt idx="881">
                  <c:v>16.984999999999989</c:v>
                </c:pt>
                <c:pt idx="882">
                  <c:v>17.145</c:v>
                </c:pt>
                <c:pt idx="883">
                  <c:v>17.305</c:v>
                </c:pt>
                <c:pt idx="884">
                  <c:v>16.524999999999999</c:v>
                </c:pt>
                <c:pt idx="885">
                  <c:v>16.600000000000001</c:v>
                </c:pt>
                <c:pt idx="886">
                  <c:v>16.600000000000001</c:v>
                </c:pt>
                <c:pt idx="887">
                  <c:v>16.690000000000001</c:v>
                </c:pt>
                <c:pt idx="888">
                  <c:v>17.125</c:v>
                </c:pt>
                <c:pt idx="889">
                  <c:v>17.22</c:v>
                </c:pt>
                <c:pt idx="890">
                  <c:v>17.459999999999987</c:v>
                </c:pt>
                <c:pt idx="891">
                  <c:v>17.979999999999986</c:v>
                </c:pt>
                <c:pt idx="892">
                  <c:v>18.07</c:v>
                </c:pt>
                <c:pt idx="893">
                  <c:v>0</c:v>
                </c:pt>
                <c:pt idx="894">
                  <c:v>17.625</c:v>
                </c:pt>
                <c:pt idx="895">
                  <c:v>17.55</c:v>
                </c:pt>
                <c:pt idx="896">
                  <c:v>17.815000000000001</c:v>
                </c:pt>
                <c:pt idx="897">
                  <c:v>18.130000000000017</c:v>
                </c:pt>
                <c:pt idx="898">
                  <c:v>18.324999999999999</c:v>
                </c:pt>
                <c:pt idx="899">
                  <c:v>18.584999999999987</c:v>
                </c:pt>
                <c:pt idx="900">
                  <c:v>18.610000000000017</c:v>
                </c:pt>
                <c:pt idx="901">
                  <c:v>18.675000000000001</c:v>
                </c:pt>
                <c:pt idx="902">
                  <c:v>18.39</c:v>
                </c:pt>
                <c:pt idx="903">
                  <c:v>18.105</c:v>
                </c:pt>
                <c:pt idx="904">
                  <c:v>18.2</c:v>
                </c:pt>
                <c:pt idx="905">
                  <c:v>17.895</c:v>
                </c:pt>
                <c:pt idx="906">
                  <c:v>17.32</c:v>
                </c:pt>
                <c:pt idx="907">
                  <c:v>17.130000000000017</c:v>
                </c:pt>
                <c:pt idx="908">
                  <c:v>17.045000000000002</c:v>
                </c:pt>
                <c:pt idx="909">
                  <c:v>17.27</c:v>
                </c:pt>
                <c:pt idx="910">
                  <c:v>17.080000000000002</c:v>
                </c:pt>
                <c:pt idx="911">
                  <c:v>16.844999999999999</c:v>
                </c:pt>
                <c:pt idx="912">
                  <c:v>17.424999999999986</c:v>
                </c:pt>
                <c:pt idx="913">
                  <c:v>17.279999999999987</c:v>
                </c:pt>
                <c:pt idx="914">
                  <c:v>16.904999999999987</c:v>
                </c:pt>
                <c:pt idx="915">
                  <c:v>16.424999999999986</c:v>
                </c:pt>
                <c:pt idx="916">
                  <c:v>16.424999999999986</c:v>
                </c:pt>
                <c:pt idx="917">
                  <c:v>16.02</c:v>
                </c:pt>
                <c:pt idx="918">
                  <c:v>15.25</c:v>
                </c:pt>
                <c:pt idx="919">
                  <c:v>14.535</c:v>
                </c:pt>
                <c:pt idx="920">
                  <c:v>14.040000000000001</c:v>
                </c:pt>
                <c:pt idx="921">
                  <c:v>14.350000000000009</c:v>
                </c:pt>
                <c:pt idx="922">
                  <c:v>14.1</c:v>
                </c:pt>
                <c:pt idx="923">
                  <c:v>12.200000000000001</c:v>
                </c:pt>
                <c:pt idx="924">
                  <c:v>12.88</c:v>
                </c:pt>
                <c:pt idx="925">
                  <c:v>12.4</c:v>
                </c:pt>
                <c:pt idx="926">
                  <c:v>12.790000000000001</c:v>
                </c:pt>
                <c:pt idx="927">
                  <c:v>13.185</c:v>
                </c:pt>
                <c:pt idx="928">
                  <c:v>13.290000000000001</c:v>
                </c:pt>
                <c:pt idx="929">
                  <c:v>13.1</c:v>
                </c:pt>
                <c:pt idx="930">
                  <c:v>12.96</c:v>
                </c:pt>
                <c:pt idx="931">
                  <c:v>13.4</c:v>
                </c:pt>
                <c:pt idx="932">
                  <c:v>13.455000000000009</c:v>
                </c:pt>
                <c:pt idx="933">
                  <c:v>13.530000000000001</c:v>
                </c:pt>
                <c:pt idx="934">
                  <c:v>0</c:v>
                </c:pt>
                <c:pt idx="935">
                  <c:v>12.55</c:v>
                </c:pt>
                <c:pt idx="936">
                  <c:v>12.629999999999999</c:v>
                </c:pt>
                <c:pt idx="937">
                  <c:v>12.700000000000001</c:v>
                </c:pt>
                <c:pt idx="938">
                  <c:v>12.120000000000001</c:v>
                </c:pt>
                <c:pt idx="939">
                  <c:v>11.94</c:v>
                </c:pt>
                <c:pt idx="940">
                  <c:v>11.31</c:v>
                </c:pt>
                <c:pt idx="941">
                  <c:v>10.700000000000001</c:v>
                </c:pt>
                <c:pt idx="942">
                  <c:v>10.31</c:v>
                </c:pt>
                <c:pt idx="943">
                  <c:v>10.585000000000004</c:v>
                </c:pt>
                <c:pt idx="944">
                  <c:v>10.42</c:v>
                </c:pt>
                <c:pt idx="945">
                  <c:v>10.44</c:v>
                </c:pt>
                <c:pt idx="946">
                  <c:v>10.435</c:v>
                </c:pt>
                <c:pt idx="947">
                  <c:v>11.725</c:v>
                </c:pt>
                <c:pt idx="948">
                  <c:v>11.81</c:v>
                </c:pt>
                <c:pt idx="949">
                  <c:v>12.540000000000001</c:v>
                </c:pt>
                <c:pt idx="950">
                  <c:v>13.05</c:v>
                </c:pt>
                <c:pt idx="951">
                  <c:v>13.135</c:v>
                </c:pt>
                <c:pt idx="952">
                  <c:v>13.1</c:v>
                </c:pt>
                <c:pt idx="953">
                  <c:v>13.115</c:v>
                </c:pt>
                <c:pt idx="954">
                  <c:v>12.719999999999999</c:v>
                </c:pt>
                <c:pt idx="955">
                  <c:v>11.8</c:v>
                </c:pt>
                <c:pt idx="956">
                  <c:v>12.045</c:v>
                </c:pt>
                <c:pt idx="957">
                  <c:v>10.855000000000011</c:v>
                </c:pt>
                <c:pt idx="958">
                  <c:v>10.84</c:v>
                </c:pt>
                <c:pt idx="959">
                  <c:v>10.925000000000002</c:v>
                </c:pt>
                <c:pt idx="960">
                  <c:v>11.005000000000004</c:v>
                </c:pt>
                <c:pt idx="961">
                  <c:v>11.445</c:v>
                </c:pt>
                <c:pt idx="962">
                  <c:v>11.52</c:v>
                </c:pt>
                <c:pt idx="963">
                  <c:v>9.4</c:v>
                </c:pt>
                <c:pt idx="964">
                  <c:v>10.07</c:v>
                </c:pt>
                <c:pt idx="965">
                  <c:v>10.709999999999999</c:v>
                </c:pt>
                <c:pt idx="966">
                  <c:v>10.035</c:v>
                </c:pt>
                <c:pt idx="967">
                  <c:v>9.25</c:v>
                </c:pt>
                <c:pt idx="968">
                  <c:v>9.09</c:v>
                </c:pt>
                <c:pt idx="969">
                  <c:v>9.3500000000000068</c:v>
                </c:pt>
                <c:pt idx="970">
                  <c:v>9.5250000000000004</c:v>
                </c:pt>
                <c:pt idx="971">
                  <c:v>9.3550000000000093</c:v>
                </c:pt>
                <c:pt idx="972">
                  <c:v>9.1650000000000027</c:v>
                </c:pt>
                <c:pt idx="973">
                  <c:v>8.65</c:v>
                </c:pt>
                <c:pt idx="974">
                  <c:v>8.7200000000000024</c:v>
                </c:pt>
                <c:pt idx="975">
                  <c:v>8.4</c:v>
                </c:pt>
                <c:pt idx="976">
                  <c:v>9.01</c:v>
                </c:pt>
                <c:pt idx="977">
                  <c:v>9.5650000000000048</c:v>
                </c:pt>
                <c:pt idx="978">
                  <c:v>9.2000000000000011</c:v>
                </c:pt>
                <c:pt idx="979">
                  <c:v>9.6</c:v>
                </c:pt>
                <c:pt idx="980">
                  <c:v>9.7000000000000011</c:v>
                </c:pt>
                <c:pt idx="981">
                  <c:v>10.035</c:v>
                </c:pt>
                <c:pt idx="982">
                  <c:v>9.8500000000000068</c:v>
                </c:pt>
                <c:pt idx="983">
                  <c:v>9.9050000000000047</c:v>
                </c:pt>
                <c:pt idx="984">
                  <c:v>10.055000000000009</c:v>
                </c:pt>
                <c:pt idx="985">
                  <c:v>9.5300000000000011</c:v>
                </c:pt>
                <c:pt idx="986">
                  <c:v>9.25</c:v>
                </c:pt>
                <c:pt idx="987">
                  <c:v>8.77</c:v>
                </c:pt>
                <c:pt idx="988">
                  <c:v>9.1850000000000005</c:v>
                </c:pt>
                <c:pt idx="989">
                  <c:v>9.2100000000000009</c:v>
                </c:pt>
                <c:pt idx="990">
                  <c:v>9.1150000000000002</c:v>
                </c:pt>
                <c:pt idx="991">
                  <c:v>9.2050000000000001</c:v>
                </c:pt>
                <c:pt idx="992">
                  <c:v>8.8050000000000068</c:v>
                </c:pt>
                <c:pt idx="993">
                  <c:v>8.9</c:v>
                </c:pt>
                <c:pt idx="994">
                  <c:v>9.4600000000000026</c:v>
                </c:pt>
                <c:pt idx="995">
                  <c:v>10.030000000000001</c:v>
                </c:pt>
                <c:pt idx="996">
                  <c:v>10.15</c:v>
                </c:pt>
                <c:pt idx="997">
                  <c:v>0</c:v>
                </c:pt>
                <c:pt idx="998">
                  <c:v>10.08</c:v>
                </c:pt>
                <c:pt idx="999">
                  <c:v>9.1750000000000007</c:v>
                </c:pt>
                <c:pt idx="1000">
                  <c:v>9.129999999999999</c:v>
                </c:pt>
                <c:pt idx="1001">
                  <c:v>9.2950000000000017</c:v>
                </c:pt>
                <c:pt idx="1002">
                  <c:v>9.34</c:v>
                </c:pt>
                <c:pt idx="1003">
                  <c:v>9.125</c:v>
                </c:pt>
                <c:pt idx="1004">
                  <c:v>9.48</c:v>
                </c:pt>
                <c:pt idx="1005">
                  <c:v>9.6650000000000027</c:v>
                </c:pt>
                <c:pt idx="1006">
                  <c:v>9.8150000000000048</c:v>
                </c:pt>
                <c:pt idx="1007">
                  <c:v>10.130000000000001</c:v>
                </c:pt>
                <c:pt idx="1008">
                  <c:v>10</c:v>
                </c:pt>
                <c:pt idx="1009">
                  <c:v>10.255000000000004</c:v>
                </c:pt>
                <c:pt idx="1010">
                  <c:v>10.46</c:v>
                </c:pt>
                <c:pt idx="1011">
                  <c:v>10.835000000000004</c:v>
                </c:pt>
                <c:pt idx="1012">
                  <c:v>10.93</c:v>
                </c:pt>
                <c:pt idx="1013">
                  <c:v>10.545</c:v>
                </c:pt>
                <c:pt idx="1014">
                  <c:v>10.75</c:v>
                </c:pt>
                <c:pt idx="1015">
                  <c:v>10.105</c:v>
                </c:pt>
                <c:pt idx="1016">
                  <c:v>10.225</c:v>
                </c:pt>
                <c:pt idx="1017">
                  <c:v>0</c:v>
                </c:pt>
                <c:pt idx="1018">
                  <c:v>10.3</c:v>
                </c:pt>
                <c:pt idx="1019">
                  <c:v>10.709999999999999</c:v>
                </c:pt>
                <c:pt idx="1020">
                  <c:v>10.65</c:v>
                </c:pt>
                <c:pt idx="1021">
                  <c:v>10.765000000000002</c:v>
                </c:pt>
                <c:pt idx="1022">
                  <c:v>0</c:v>
                </c:pt>
                <c:pt idx="1023">
                  <c:v>11.015000000000002</c:v>
                </c:pt>
                <c:pt idx="1024">
                  <c:v>10.57</c:v>
                </c:pt>
                <c:pt idx="1025">
                  <c:v>10.790000000000001</c:v>
                </c:pt>
                <c:pt idx="1026">
                  <c:v>10.88</c:v>
                </c:pt>
                <c:pt idx="1027">
                  <c:v>10.795</c:v>
                </c:pt>
                <c:pt idx="1028">
                  <c:v>10.965000000000009</c:v>
                </c:pt>
                <c:pt idx="1029">
                  <c:v>10.540000000000001</c:v>
                </c:pt>
                <c:pt idx="1030">
                  <c:v>10.415000000000004</c:v>
                </c:pt>
                <c:pt idx="1031">
                  <c:v>10.335000000000004</c:v>
                </c:pt>
                <c:pt idx="1032">
                  <c:v>10.32</c:v>
                </c:pt>
                <c:pt idx="1033">
                  <c:v>10.575000000000006</c:v>
                </c:pt>
                <c:pt idx="1034">
                  <c:v>11.215</c:v>
                </c:pt>
                <c:pt idx="1035">
                  <c:v>10.92</c:v>
                </c:pt>
                <c:pt idx="1036">
                  <c:v>11.040000000000001</c:v>
                </c:pt>
                <c:pt idx="1037">
                  <c:v>11.205</c:v>
                </c:pt>
                <c:pt idx="1038">
                  <c:v>11.26</c:v>
                </c:pt>
                <c:pt idx="1039">
                  <c:v>11.825000000000006</c:v>
                </c:pt>
                <c:pt idx="1040">
                  <c:v>11.855000000000011</c:v>
                </c:pt>
                <c:pt idx="1041">
                  <c:v>11.815000000000008</c:v>
                </c:pt>
                <c:pt idx="1042">
                  <c:v>11.635</c:v>
                </c:pt>
                <c:pt idx="1043">
                  <c:v>12.215</c:v>
                </c:pt>
                <c:pt idx="1044">
                  <c:v>12.175000000000002</c:v>
                </c:pt>
                <c:pt idx="1045">
                  <c:v>12.135</c:v>
                </c:pt>
                <c:pt idx="1046">
                  <c:v>12.305000000000009</c:v>
                </c:pt>
                <c:pt idx="1047">
                  <c:v>12.27</c:v>
                </c:pt>
                <c:pt idx="1048">
                  <c:v>12.739999999999998</c:v>
                </c:pt>
                <c:pt idx="1049">
                  <c:v>12.785</c:v>
                </c:pt>
                <c:pt idx="1050">
                  <c:v>12.725</c:v>
                </c:pt>
                <c:pt idx="1051">
                  <c:v>13.07</c:v>
                </c:pt>
                <c:pt idx="1052">
                  <c:v>13.290000000000001</c:v>
                </c:pt>
                <c:pt idx="1053">
                  <c:v>13.219999999999999</c:v>
                </c:pt>
                <c:pt idx="1054">
                  <c:v>13.48</c:v>
                </c:pt>
                <c:pt idx="1055">
                  <c:v>13.98</c:v>
                </c:pt>
                <c:pt idx="1056">
                  <c:v>13.850000000000009</c:v>
                </c:pt>
                <c:pt idx="1057">
                  <c:v>13.965000000000009</c:v>
                </c:pt>
                <c:pt idx="1058">
                  <c:v>14.06</c:v>
                </c:pt>
                <c:pt idx="1059">
                  <c:v>13.68</c:v>
                </c:pt>
                <c:pt idx="1060">
                  <c:v>13.540000000000001</c:v>
                </c:pt>
                <c:pt idx="1061">
                  <c:v>12.915000000000004</c:v>
                </c:pt>
                <c:pt idx="1062">
                  <c:v>12.795</c:v>
                </c:pt>
                <c:pt idx="1063">
                  <c:v>12.700000000000001</c:v>
                </c:pt>
                <c:pt idx="1064">
                  <c:v>12.43</c:v>
                </c:pt>
                <c:pt idx="1065">
                  <c:v>12.68</c:v>
                </c:pt>
                <c:pt idx="1066">
                  <c:v>12.89</c:v>
                </c:pt>
                <c:pt idx="1067">
                  <c:v>13.215</c:v>
                </c:pt>
                <c:pt idx="1068">
                  <c:v>12.76</c:v>
                </c:pt>
                <c:pt idx="1069">
                  <c:v>12.465000000000009</c:v>
                </c:pt>
                <c:pt idx="1070">
                  <c:v>12.51</c:v>
                </c:pt>
                <c:pt idx="1071">
                  <c:v>12.639999999999999</c:v>
                </c:pt>
                <c:pt idx="1072">
                  <c:v>12.885000000000009</c:v>
                </c:pt>
                <c:pt idx="1073">
                  <c:v>12.77</c:v>
                </c:pt>
                <c:pt idx="1074">
                  <c:v>12.629999999999999</c:v>
                </c:pt>
                <c:pt idx="1075">
                  <c:v>11.89</c:v>
                </c:pt>
                <c:pt idx="1076">
                  <c:v>12.639999999999999</c:v>
                </c:pt>
                <c:pt idx="1077">
                  <c:v>13.41</c:v>
                </c:pt>
                <c:pt idx="1078">
                  <c:v>13.615</c:v>
                </c:pt>
                <c:pt idx="1079">
                  <c:v>13.26</c:v>
                </c:pt>
                <c:pt idx="1080">
                  <c:v>12.955000000000009</c:v>
                </c:pt>
                <c:pt idx="1081">
                  <c:v>13.4</c:v>
                </c:pt>
                <c:pt idx="1082">
                  <c:v>13.075000000000006</c:v>
                </c:pt>
                <c:pt idx="1083">
                  <c:v>12.915000000000004</c:v>
                </c:pt>
                <c:pt idx="1084">
                  <c:v>12.57</c:v>
                </c:pt>
                <c:pt idx="1085">
                  <c:v>12.825000000000006</c:v>
                </c:pt>
                <c:pt idx="1086">
                  <c:v>12.56</c:v>
                </c:pt>
                <c:pt idx="1087">
                  <c:v>12.65</c:v>
                </c:pt>
                <c:pt idx="1088">
                  <c:v>12.075000000000006</c:v>
                </c:pt>
                <c:pt idx="1089">
                  <c:v>12.02</c:v>
                </c:pt>
                <c:pt idx="1090">
                  <c:v>12.15</c:v>
                </c:pt>
                <c:pt idx="1091">
                  <c:v>12.11</c:v>
                </c:pt>
                <c:pt idx="1092">
                  <c:v>12.33</c:v>
                </c:pt>
                <c:pt idx="1093">
                  <c:v>12.350000000000009</c:v>
                </c:pt>
                <c:pt idx="1094">
                  <c:v>12.55</c:v>
                </c:pt>
                <c:pt idx="1095">
                  <c:v>12.645</c:v>
                </c:pt>
                <c:pt idx="1096">
                  <c:v>12.125</c:v>
                </c:pt>
                <c:pt idx="1097">
                  <c:v>11.775</c:v>
                </c:pt>
                <c:pt idx="1098">
                  <c:v>11.725</c:v>
                </c:pt>
                <c:pt idx="1099">
                  <c:v>11.865000000000009</c:v>
                </c:pt>
                <c:pt idx="1100">
                  <c:v>11.99</c:v>
                </c:pt>
                <c:pt idx="1101">
                  <c:v>12.280000000000001</c:v>
                </c:pt>
                <c:pt idx="1102">
                  <c:v>12.65</c:v>
                </c:pt>
                <c:pt idx="1103">
                  <c:v>12.775</c:v>
                </c:pt>
                <c:pt idx="1104">
                  <c:v>12.33</c:v>
                </c:pt>
                <c:pt idx="1105">
                  <c:v>12.38</c:v>
                </c:pt>
                <c:pt idx="1106">
                  <c:v>12.18</c:v>
                </c:pt>
                <c:pt idx="1107">
                  <c:v>12.025</c:v>
                </c:pt>
                <c:pt idx="1108">
                  <c:v>12.44</c:v>
                </c:pt>
                <c:pt idx="1109">
                  <c:v>12.995000000000006</c:v>
                </c:pt>
                <c:pt idx="1110">
                  <c:v>13.27</c:v>
                </c:pt>
                <c:pt idx="1111">
                  <c:v>13.67</c:v>
                </c:pt>
                <c:pt idx="1112">
                  <c:v>13.780000000000001</c:v>
                </c:pt>
                <c:pt idx="1113">
                  <c:v>13.68</c:v>
                </c:pt>
                <c:pt idx="1114">
                  <c:v>13.84</c:v>
                </c:pt>
                <c:pt idx="1115">
                  <c:v>13.88</c:v>
                </c:pt>
                <c:pt idx="1116">
                  <c:v>13.709999999999999</c:v>
                </c:pt>
                <c:pt idx="1117">
                  <c:v>13.860000000000008</c:v>
                </c:pt>
                <c:pt idx="1118">
                  <c:v>13.629999999999999</c:v>
                </c:pt>
                <c:pt idx="1119">
                  <c:v>13.729999999999999</c:v>
                </c:pt>
                <c:pt idx="1120">
                  <c:v>14.1</c:v>
                </c:pt>
                <c:pt idx="1121">
                  <c:v>14.09</c:v>
                </c:pt>
                <c:pt idx="1122">
                  <c:v>14.43</c:v>
                </c:pt>
                <c:pt idx="1123">
                  <c:v>0</c:v>
                </c:pt>
                <c:pt idx="1124">
                  <c:v>14.31</c:v>
                </c:pt>
                <c:pt idx="1125">
                  <c:v>14.39</c:v>
                </c:pt>
                <c:pt idx="1126">
                  <c:v>14.65</c:v>
                </c:pt>
                <c:pt idx="1127">
                  <c:v>15.145</c:v>
                </c:pt>
                <c:pt idx="1128">
                  <c:v>15.540000000000001</c:v>
                </c:pt>
                <c:pt idx="1129">
                  <c:v>15.450000000000006</c:v>
                </c:pt>
                <c:pt idx="1130">
                  <c:v>15.255000000000004</c:v>
                </c:pt>
                <c:pt idx="1131">
                  <c:v>15.065000000000008</c:v>
                </c:pt>
                <c:pt idx="1132">
                  <c:v>15.16</c:v>
                </c:pt>
                <c:pt idx="1133">
                  <c:v>14.734999999999999</c:v>
                </c:pt>
                <c:pt idx="1134">
                  <c:v>14.75</c:v>
                </c:pt>
                <c:pt idx="1135">
                  <c:v>15.025</c:v>
                </c:pt>
                <c:pt idx="1136">
                  <c:v>14.925000000000002</c:v>
                </c:pt>
                <c:pt idx="1137">
                  <c:v>14.780000000000001</c:v>
                </c:pt>
                <c:pt idx="1138">
                  <c:v>14.030000000000001</c:v>
                </c:pt>
                <c:pt idx="1139">
                  <c:v>14.05</c:v>
                </c:pt>
                <c:pt idx="1140">
                  <c:v>13.93</c:v>
                </c:pt>
                <c:pt idx="1141">
                  <c:v>14.129999999999999</c:v>
                </c:pt>
                <c:pt idx="1142">
                  <c:v>14.120000000000001</c:v>
                </c:pt>
                <c:pt idx="1143">
                  <c:v>13.68</c:v>
                </c:pt>
                <c:pt idx="1144">
                  <c:v>13.595000000000002</c:v>
                </c:pt>
                <c:pt idx="1145">
                  <c:v>13.775</c:v>
                </c:pt>
                <c:pt idx="1146">
                  <c:v>13.795</c:v>
                </c:pt>
                <c:pt idx="1147">
                  <c:v>14.005000000000004</c:v>
                </c:pt>
                <c:pt idx="1148">
                  <c:v>13.81</c:v>
                </c:pt>
                <c:pt idx="1149">
                  <c:v>13.435</c:v>
                </c:pt>
                <c:pt idx="1150">
                  <c:v>13.59</c:v>
                </c:pt>
                <c:pt idx="1151">
                  <c:v>13.290000000000001</c:v>
                </c:pt>
                <c:pt idx="1152">
                  <c:v>13.408000000000001</c:v>
                </c:pt>
                <c:pt idx="1153">
                  <c:v>12.995000000000006</c:v>
                </c:pt>
                <c:pt idx="1154">
                  <c:v>13.075000000000006</c:v>
                </c:pt>
                <c:pt idx="1155">
                  <c:v>12.739999999999998</c:v>
                </c:pt>
                <c:pt idx="1156">
                  <c:v>12.76</c:v>
                </c:pt>
                <c:pt idx="1157">
                  <c:v>12.51</c:v>
                </c:pt>
                <c:pt idx="1158">
                  <c:v>12.435</c:v>
                </c:pt>
                <c:pt idx="1159">
                  <c:v>12.785</c:v>
                </c:pt>
                <c:pt idx="1160">
                  <c:v>12.88</c:v>
                </c:pt>
                <c:pt idx="1161">
                  <c:v>13.135</c:v>
                </c:pt>
                <c:pt idx="1162">
                  <c:v>13.07</c:v>
                </c:pt>
                <c:pt idx="1163">
                  <c:v>13.370000000000006</c:v>
                </c:pt>
                <c:pt idx="1164">
                  <c:v>13.450000000000006</c:v>
                </c:pt>
                <c:pt idx="1165">
                  <c:v>13.34</c:v>
                </c:pt>
                <c:pt idx="1166">
                  <c:v>13.61</c:v>
                </c:pt>
                <c:pt idx="1167">
                  <c:v>13.655000000000006</c:v>
                </c:pt>
                <c:pt idx="1168">
                  <c:v>13.75</c:v>
                </c:pt>
                <c:pt idx="1169">
                  <c:v>13.58</c:v>
                </c:pt>
                <c:pt idx="1170">
                  <c:v>13.165000000000004</c:v>
                </c:pt>
                <c:pt idx="1171">
                  <c:v>13.26</c:v>
                </c:pt>
                <c:pt idx="1172">
                  <c:v>13.370000000000006</c:v>
                </c:pt>
                <c:pt idx="1173">
                  <c:v>13.885000000000009</c:v>
                </c:pt>
                <c:pt idx="1174">
                  <c:v>14.025</c:v>
                </c:pt>
                <c:pt idx="1175">
                  <c:v>14.545</c:v>
                </c:pt>
                <c:pt idx="1176">
                  <c:v>14.41</c:v>
                </c:pt>
                <c:pt idx="1177">
                  <c:v>14.49</c:v>
                </c:pt>
                <c:pt idx="1178">
                  <c:v>14.275</c:v>
                </c:pt>
                <c:pt idx="1179">
                  <c:v>14.234999999999999</c:v>
                </c:pt>
                <c:pt idx="1180">
                  <c:v>14.125</c:v>
                </c:pt>
                <c:pt idx="1181">
                  <c:v>14.505000000000004</c:v>
                </c:pt>
                <c:pt idx="1182">
                  <c:v>14.585000000000004</c:v>
                </c:pt>
                <c:pt idx="1183">
                  <c:v>13.82</c:v>
                </c:pt>
                <c:pt idx="1184">
                  <c:v>13.83</c:v>
                </c:pt>
                <c:pt idx="1185">
                  <c:v>13.495000000000006</c:v>
                </c:pt>
                <c:pt idx="1186">
                  <c:v>13.790000000000001</c:v>
                </c:pt>
                <c:pt idx="1187">
                  <c:v>13.709999999999999</c:v>
                </c:pt>
                <c:pt idx="1188">
                  <c:v>14.05</c:v>
                </c:pt>
                <c:pt idx="1189">
                  <c:v>14.06</c:v>
                </c:pt>
                <c:pt idx="1190">
                  <c:v>14.165000000000004</c:v>
                </c:pt>
                <c:pt idx="1191">
                  <c:v>14.045</c:v>
                </c:pt>
                <c:pt idx="1192">
                  <c:v>14.265000000000002</c:v>
                </c:pt>
                <c:pt idx="1193">
                  <c:v>14.535</c:v>
                </c:pt>
                <c:pt idx="1194">
                  <c:v>14.655000000000006</c:v>
                </c:pt>
                <c:pt idx="1195">
                  <c:v>14.865000000000009</c:v>
                </c:pt>
                <c:pt idx="1196">
                  <c:v>15.360000000000008</c:v>
                </c:pt>
                <c:pt idx="1197">
                  <c:v>15.850000000000009</c:v>
                </c:pt>
                <c:pt idx="1198">
                  <c:v>0</c:v>
                </c:pt>
                <c:pt idx="1199">
                  <c:v>16.164999999999999</c:v>
                </c:pt>
                <c:pt idx="1200">
                  <c:v>16.254999999999999</c:v>
                </c:pt>
                <c:pt idx="1201">
                  <c:v>16.059999999999999</c:v>
                </c:pt>
                <c:pt idx="1202">
                  <c:v>16.645</c:v>
                </c:pt>
                <c:pt idx="1203">
                  <c:v>16.32</c:v>
                </c:pt>
                <c:pt idx="1204">
                  <c:v>16.439999999999987</c:v>
                </c:pt>
                <c:pt idx="1205">
                  <c:v>17.035</c:v>
                </c:pt>
                <c:pt idx="1206">
                  <c:v>17.21</c:v>
                </c:pt>
                <c:pt idx="1207">
                  <c:v>16.920000000000002</c:v>
                </c:pt>
                <c:pt idx="1208">
                  <c:v>16.524999999999999</c:v>
                </c:pt>
                <c:pt idx="1209">
                  <c:v>16.830000000000005</c:v>
                </c:pt>
                <c:pt idx="1210">
                  <c:v>16.72</c:v>
                </c:pt>
                <c:pt idx="1211">
                  <c:v>16.184999999999999</c:v>
                </c:pt>
                <c:pt idx="1212">
                  <c:v>15.955000000000009</c:v>
                </c:pt>
                <c:pt idx="1213">
                  <c:v>15.76</c:v>
                </c:pt>
                <c:pt idx="1214">
                  <c:v>16.010000000000005</c:v>
                </c:pt>
                <c:pt idx="1215">
                  <c:v>16.170000000000005</c:v>
                </c:pt>
                <c:pt idx="1216">
                  <c:v>16.34</c:v>
                </c:pt>
                <c:pt idx="1217">
                  <c:v>15.92</c:v>
                </c:pt>
                <c:pt idx="1218">
                  <c:v>16.035</c:v>
                </c:pt>
                <c:pt idx="1219">
                  <c:v>16.625</c:v>
                </c:pt>
                <c:pt idx="1220">
                  <c:v>17.309999999999999</c:v>
                </c:pt>
                <c:pt idx="1221">
                  <c:v>17.53</c:v>
                </c:pt>
                <c:pt idx="1222">
                  <c:v>17.555</c:v>
                </c:pt>
                <c:pt idx="1223">
                  <c:v>17.71</c:v>
                </c:pt>
                <c:pt idx="1224">
                  <c:v>17.564999999999987</c:v>
                </c:pt>
                <c:pt idx="1225">
                  <c:v>17.72</c:v>
                </c:pt>
                <c:pt idx="1226">
                  <c:v>17.32</c:v>
                </c:pt>
                <c:pt idx="1227">
                  <c:v>17.21</c:v>
                </c:pt>
                <c:pt idx="1228">
                  <c:v>17.27</c:v>
                </c:pt>
                <c:pt idx="1229">
                  <c:v>17.420000000000002</c:v>
                </c:pt>
                <c:pt idx="1230">
                  <c:v>17.3</c:v>
                </c:pt>
                <c:pt idx="1231">
                  <c:v>17.365000000000002</c:v>
                </c:pt>
                <c:pt idx="1232">
                  <c:v>17.45</c:v>
                </c:pt>
                <c:pt idx="1233">
                  <c:v>17.010000000000005</c:v>
                </c:pt>
                <c:pt idx="1234">
                  <c:v>16.5</c:v>
                </c:pt>
                <c:pt idx="1235">
                  <c:v>16.12</c:v>
                </c:pt>
                <c:pt idx="1236">
                  <c:v>16.12</c:v>
                </c:pt>
                <c:pt idx="1237">
                  <c:v>16.149999999999999</c:v>
                </c:pt>
                <c:pt idx="1238">
                  <c:v>16.274999999999999</c:v>
                </c:pt>
                <c:pt idx="1239">
                  <c:v>16.244999999999987</c:v>
                </c:pt>
                <c:pt idx="1240">
                  <c:v>17.105</c:v>
                </c:pt>
                <c:pt idx="1241">
                  <c:v>17.22</c:v>
                </c:pt>
                <c:pt idx="1242">
                  <c:v>17.27</c:v>
                </c:pt>
                <c:pt idx="1243">
                  <c:v>17.424999999999986</c:v>
                </c:pt>
                <c:pt idx="1244">
                  <c:v>17.16</c:v>
                </c:pt>
                <c:pt idx="1245">
                  <c:v>17.330000000000005</c:v>
                </c:pt>
                <c:pt idx="1246">
                  <c:v>17.190000000000001</c:v>
                </c:pt>
                <c:pt idx="1247">
                  <c:v>17.024999999999999</c:v>
                </c:pt>
                <c:pt idx="1248">
                  <c:v>17.474999999999987</c:v>
                </c:pt>
                <c:pt idx="1249">
                  <c:v>18.084999999999987</c:v>
                </c:pt>
                <c:pt idx="1250">
                  <c:v>18.324999999999999</c:v>
                </c:pt>
                <c:pt idx="1251">
                  <c:v>18.15000000000002</c:v>
                </c:pt>
                <c:pt idx="1252">
                  <c:v>18.035</c:v>
                </c:pt>
                <c:pt idx="1253">
                  <c:v>18.525000000000002</c:v>
                </c:pt>
                <c:pt idx="1254">
                  <c:v>18.330000000000005</c:v>
                </c:pt>
                <c:pt idx="1255">
                  <c:v>18.52</c:v>
                </c:pt>
                <c:pt idx="1256">
                  <c:v>0</c:v>
                </c:pt>
                <c:pt idx="1257">
                  <c:v>17.7</c:v>
                </c:pt>
                <c:pt idx="1258">
                  <c:v>18.110000000000017</c:v>
                </c:pt>
                <c:pt idx="1259">
                  <c:v>18.420000000000002</c:v>
                </c:pt>
                <c:pt idx="1260">
                  <c:v>19.100000000000001</c:v>
                </c:pt>
                <c:pt idx="1261">
                  <c:v>18.835000000000001</c:v>
                </c:pt>
                <c:pt idx="1262">
                  <c:v>18.3</c:v>
                </c:pt>
                <c:pt idx="1263">
                  <c:v>17.895</c:v>
                </c:pt>
                <c:pt idx="1264">
                  <c:v>17.559999999999999</c:v>
                </c:pt>
                <c:pt idx="1265">
                  <c:v>17.135000000000005</c:v>
                </c:pt>
                <c:pt idx="1266">
                  <c:v>17.155000000000001</c:v>
                </c:pt>
                <c:pt idx="1267">
                  <c:v>16.899999999999999</c:v>
                </c:pt>
                <c:pt idx="1268">
                  <c:v>17.094999999999999</c:v>
                </c:pt>
                <c:pt idx="1269">
                  <c:v>17.135000000000005</c:v>
                </c:pt>
                <c:pt idx="1270">
                  <c:v>17.350000000000001</c:v>
                </c:pt>
                <c:pt idx="1271">
                  <c:v>17.100000000000001</c:v>
                </c:pt>
                <c:pt idx="1272">
                  <c:v>17.105</c:v>
                </c:pt>
                <c:pt idx="1273">
                  <c:v>16.979999999999986</c:v>
                </c:pt>
                <c:pt idx="1274">
                  <c:v>16.779999999999987</c:v>
                </c:pt>
                <c:pt idx="1275">
                  <c:v>16.87</c:v>
                </c:pt>
                <c:pt idx="1276">
                  <c:v>17.145</c:v>
                </c:pt>
                <c:pt idx="1277">
                  <c:v>0</c:v>
                </c:pt>
                <c:pt idx="1278">
                  <c:v>17.455000000000002</c:v>
                </c:pt>
                <c:pt idx="1279">
                  <c:v>17.080000000000002</c:v>
                </c:pt>
                <c:pt idx="1280">
                  <c:v>16.764999999999986</c:v>
                </c:pt>
                <c:pt idx="1281">
                  <c:v>16.779999999999987</c:v>
                </c:pt>
                <c:pt idx="1282">
                  <c:v>0</c:v>
                </c:pt>
                <c:pt idx="1283">
                  <c:v>16.850000000000001</c:v>
                </c:pt>
                <c:pt idx="1284">
                  <c:v>17.510000000000005</c:v>
                </c:pt>
                <c:pt idx="1285">
                  <c:v>17.754999999999999</c:v>
                </c:pt>
                <c:pt idx="1286">
                  <c:v>18.055</c:v>
                </c:pt>
                <c:pt idx="1287">
                  <c:v>18.055</c:v>
                </c:pt>
                <c:pt idx="1288">
                  <c:v>18.494999999999987</c:v>
                </c:pt>
                <c:pt idx="1289">
                  <c:v>18.16</c:v>
                </c:pt>
                <c:pt idx="1290">
                  <c:v>18.2</c:v>
                </c:pt>
                <c:pt idx="1291">
                  <c:v>18.455000000000002</c:v>
                </c:pt>
                <c:pt idx="1292">
                  <c:v>18.400000000000002</c:v>
                </c:pt>
                <c:pt idx="1293">
                  <c:v>447.75</c:v>
                </c:pt>
                <c:pt idx="1294">
                  <c:v>18.400000000000002</c:v>
                </c:pt>
                <c:pt idx="1295">
                  <c:v>17.805</c:v>
                </c:pt>
                <c:pt idx="1296">
                  <c:v>17.34</c:v>
                </c:pt>
                <c:pt idx="1297">
                  <c:v>16.88</c:v>
                </c:pt>
                <c:pt idx="1298">
                  <c:v>16.990000000000002</c:v>
                </c:pt>
                <c:pt idx="1299">
                  <c:v>16.34</c:v>
                </c:pt>
                <c:pt idx="1300">
                  <c:v>16.424999999999986</c:v>
                </c:pt>
                <c:pt idx="1301">
                  <c:v>16.015000000000001</c:v>
                </c:pt>
                <c:pt idx="1302">
                  <c:v>16.02</c:v>
                </c:pt>
                <c:pt idx="1303">
                  <c:v>16.105</c:v>
                </c:pt>
                <c:pt idx="1304">
                  <c:v>16.555</c:v>
                </c:pt>
                <c:pt idx="1305">
                  <c:v>16.279999999999987</c:v>
                </c:pt>
                <c:pt idx="1306">
                  <c:v>15.19</c:v>
                </c:pt>
                <c:pt idx="1307">
                  <c:v>14.65</c:v>
                </c:pt>
                <c:pt idx="1308">
                  <c:v>14.950000000000006</c:v>
                </c:pt>
                <c:pt idx="1309">
                  <c:v>15.015000000000002</c:v>
                </c:pt>
                <c:pt idx="1310">
                  <c:v>15.075000000000006</c:v>
                </c:pt>
                <c:pt idx="1311">
                  <c:v>15.175000000000002</c:v>
                </c:pt>
                <c:pt idx="1312">
                  <c:v>15.209999999999999</c:v>
                </c:pt>
                <c:pt idx="1313">
                  <c:v>0</c:v>
                </c:pt>
                <c:pt idx="1314">
                  <c:v>15.450000000000006</c:v>
                </c:pt>
                <c:pt idx="1315">
                  <c:v>15.885000000000009</c:v>
                </c:pt>
                <c:pt idx="1316">
                  <c:v>15.675000000000002</c:v>
                </c:pt>
                <c:pt idx="1317">
                  <c:v>15.76</c:v>
                </c:pt>
                <c:pt idx="1318">
                  <c:v>16.135000000000005</c:v>
                </c:pt>
                <c:pt idx="1319">
                  <c:v>15.785</c:v>
                </c:pt>
                <c:pt idx="1320">
                  <c:v>15.620000000000001</c:v>
                </c:pt>
                <c:pt idx="1321">
                  <c:v>15.610000000000001</c:v>
                </c:pt>
                <c:pt idx="1322">
                  <c:v>16.024999999999999</c:v>
                </c:pt>
                <c:pt idx="1323">
                  <c:v>16.43</c:v>
                </c:pt>
                <c:pt idx="1324">
                  <c:v>16.330000000000005</c:v>
                </c:pt>
                <c:pt idx="1325">
                  <c:v>16.885000000000002</c:v>
                </c:pt>
                <c:pt idx="1326">
                  <c:v>17.055</c:v>
                </c:pt>
                <c:pt idx="1327">
                  <c:v>17.135000000000005</c:v>
                </c:pt>
                <c:pt idx="1328">
                  <c:v>17.125</c:v>
                </c:pt>
                <c:pt idx="1329">
                  <c:v>16.875</c:v>
                </c:pt>
                <c:pt idx="1330">
                  <c:v>16.939999999999987</c:v>
                </c:pt>
                <c:pt idx="1331">
                  <c:v>16.835000000000001</c:v>
                </c:pt>
                <c:pt idx="1332">
                  <c:v>16.959999999999987</c:v>
                </c:pt>
                <c:pt idx="1333">
                  <c:v>16.964999999999989</c:v>
                </c:pt>
                <c:pt idx="1334">
                  <c:v>17.130000000000017</c:v>
                </c:pt>
                <c:pt idx="1335">
                  <c:v>17.365000000000002</c:v>
                </c:pt>
                <c:pt idx="1336">
                  <c:v>17.324999999999999</c:v>
                </c:pt>
                <c:pt idx="1337">
                  <c:v>16.97</c:v>
                </c:pt>
                <c:pt idx="1338">
                  <c:v>16.62</c:v>
                </c:pt>
                <c:pt idx="1339">
                  <c:v>16.734999999999999</c:v>
                </c:pt>
                <c:pt idx="1340">
                  <c:v>16.55</c:v>
                </c:pt>
                <c:pt idx="1341">
                  <c:v>16.555</c:v>
                </c:pt>
                <c:pt idx="1342">
                  <c:v>16.564999999999987</c:v>
                </c:pt>
                <c:pt idx="1343">
                  <c:v>16.934999999999999</c:v>
                </c:pt>
                <c:pt idx="1344">
                  <c:v>17.234999999999999</c:v>
                </c:pt>
                <c:pt idx="1345">
                  <c:v>17.254999999999999</c:v>
                </c:pt>
                <c:pt idx="1346">
                  <c:v>17.474999999999987</c:v>
                </c:pt>
                <c:pt idx="1347">
                  <c:v>0</c:v>
                </c:pt>
                <c:pt idx="1348">
                  <c:v>17.809999999999999</c:v>
                </c:pt>
                <c:pt idx="1349">
                  <c:v>17.844999999999999</c:v>
                </c:pt>
                <c:pt idx="1350">
                  <c:v>17.920000000000002</c:v>
                </c:pt>
                <c:pt idx="1351">
                  <c:v>17.924999999999986</c:v>
                </c:pt>
                <c:pt idx="1352">
                  <c:v>18.05</c:v>
                </c:pt>
                <c:pt idx="1353">
                  <c:v>18.155000000000001</c:v>
                </c:pt>
                <c:pt idx="1354">
                  <c:v>17.955000000000002</c:v>
                </c:pt>
                <c:pt idx="1355">
                  <c:v>18.21</c:v>
                </c:pt>
                <c:pt idx="1356">
                  <c:v>18.224999999999987</c:v>
                </c:pt>
                <c:pt idx="1357">
                  <c:v>17.610000000000017</c:v>
                </c:pt>
                <c:pt idx="1358">
                  <c:v>17.490000000000002</c:v>
                </c:pt>
                <c:pt idx="1359">
                  <c:v>17.724999999999987</c:v>
                </c:pt>
                <c:pt idx="1360">
                  <c:v>17.71</c:v>
                </c:pt>
                <c:pt idx="1361">
                  <c:v>17.764999999999986</c:v>
                </c:pt>
                <c:pt idx="1362">
                  <c:v>17.844999999999999</c:v>
                </c:pt>
                <c:pt idx="1363">
                  <c:v>18.234999999999999</c:v>
                </c:pt>
                <c:pt idx="1364">
                  <c:v>18.059999999999999</c:v>
                </c:pt>
                <c:pt idx="1365">
                  <c:v>17.82</c:v>
                </c:pt>
                <c:pt idx="1366">
                  <c:v>18.055</c:v>
                </c:pt>
                <c:pt idx="1367">
                  <c:v>18.455000000000002</c:v>
                </c:pt>
                <c:pt idx="1368">
                  <c:v>18.53</c:v>
                </c:pt>
                <c:pt idx="1369">
                  <c:v>17.809999999999999</c:v>
                </c:pt>
                <c:pt idx="1370">
                  <c:v>17.080000000000002</c:v>
                </c:pt>
                <c:pt idx="1371">
                  <c:v>17.260000000000002</c:v>
                </c:pt>
                <c:pt idx="1372">
                  <c:v>17.474999999999987</c:v>
                </c:pt>
                <c:pt idx="1373">
                  <c:v>18.215</c:v>
                </c:pt>
                <c:pt idx="1374">
                  <c:v>18.404999999999987</c:v>
                </c:pt>
                <c:pt idx="1375">
                  <c:v>19.110000000000017</c:v>
                </c:pt>
                <c:pt idx="1376">
                  <c:v>19.344999999999999</c:v>
                </c:pt>
                <c:pt idx="1377">
                  <c:v>18.974999999999987</c:v>
                </c:pt>
                <c:pt idx="1378">
                  <c:v>18.734999999999999</c:v>
                </c:pt>
                <c:pt idx="1379">
                  <c:v>18.65000000000002</c:v>
                </c:pt>
                <c:pt idx="1380">
                  <c:v>17.920000000000002</c:v>
                </c:pt>
                <c:pt idx="1381">
                  <c:v>17.484999999999989</c:v>
                </c:pt>
                <c:pt idx="1382">
                  <c:v>17.41</c:v>
                </c:pt>
                <c:pt idx="1383">
                  <c:v>17.65000000000002</c:v>
                </c:pt>
                <c:pt idx="1384">
                  <c:v>17.53</c:v>
                </c:pt>
                <c:pt idx="1385">
                  <c:v>17.93</c:v>
                </c:pt>
                <c:pt idx="1386">
                  <c:v>18.010000000000005</c:v>
                </c:pt>
                <c:pt idx="1387">
                  <c:v>18.240000000000002</c:v>
                </c:pt>
                <c:pt idx="1388">
                  <c:v>0</c:v>
                </c:pt>
                <c:pt idx="1389">
                  <c:v>18.264999999999986</c:v>
                </c:pt>
                <c:pt idx="1390">
                  <c:v>18.09</c:v>
                </c:pt>
                <c:pt idx="1391">
                  <c:v>17.824999999999999</c:v>
                </c:pt>
                <c:pt idx="1392">
                  <c:v>17.284999999999989</c:v>
                </c:pt>
                <c:pt idx="1393">
                  <c:v>17.195</c:v>
                </c:pt>
                <c:pt idx="1394">
                  <c:v>18.084999999999987</c:v>
                </c:pt>
                <c:pt idx="1395">
                  <c:v>18.094999999999999</c:v>
                </c:pt>
                <c:pt idx="1396">
                  <c:v>17.904999999999987</c:v>
                </c:pt>
                <c:pt idx="1397">
                  <c:v>18.07</c:v>
                </c:pt>
                <c:pt idx="1398">
                  <c:v>18.224999999999987</c:v>
                </c:pt>
                <c:pt idx="1399">
                  <c:v>18.22</c:v>
                </c:pt>
                <c:pt idx="1400">
                  <c:v>18.38</c:v>
                </c:pt>
                <c:pt idx="1401">
                  <c:v>18.315000000000001</c:v>
                </c:pt>
                <c:pt idx="1402">
                  <c:v>18.684999999999999</c:v>
                </c:pt>
                <c:pt idx="1403">
                  <c:v>18.65000000000002</c:v>
                </c:pt>
                <c:pt idx="1404">
                  <c:v>18.59</c:v>
                </c:pt>
                <c:pt idx="1405">
                  <c:v>18.309999999999999</c:v>
                </c:pt>
                <c:pt idx="1406">
                  <c:v>18.170000000000005</c:v>
                </c:pt>
                <c:pt idx="1407">
                  <c:v>18.59</c:v>
                </c:pt>
                <c:pt idx="1408">
                  <c:v>18.625</c:v>
                </c:pt>
                <c:pt idx="1409">
                  <c:v>18.37</c:v>
                </c:pt>
                <c:pt idx="1410">
                  <c:v>18.45</c:v>
                </c:pt>
                <c:pt idx="1411">
                  <c:v>17.734999999999999</c:v>
                </c:pt>
                <c:pt idx="1412">
                  <c:v>17.635000000000005</c:v>
                </c:pt>
                <c:pt idx="1413">
                  <c:v>0</c:v>
                </c:pt>
                <c:pt idx="1414">
                  <c:v>17.61500000000002</c:v>
                </c:pt>
                <c:pt idx="1415">
                  <c:v>17.564999999999987</c:v>
                </c:pt>
                <c:pt idx="1416">
                  <c:v>17.724999999999987</c:v>
                </c:pt>
                <c:pt idx="1417">
                  <c:v>17.830000000000005</c:v>
                </c:pt>
                <c:pt idx="1418">
                  <c:v>17.775000000000002</c:v>
                </c:pt>
                <c:pt idx="1419">
                  <c:v>17.87</c:v>
                </c:pt>
                <c:pt idx="1420">
                  <c:v>18.11500000000002</c:v>
                </c:pt>
                <c:pt idx="1421">
                  <c:v>18.170000000000005</c:v>
                </c:pt>
                <c:pt idx="1422">
                  <c:v>17.73</c:v>
                </c:pt>
                <c:pt idx="1423">
                  <c:v>17.439999999999987</c:v>
                </c:pt>
                <c:pt idx="1424">
                  <c:v>17.45</c:v>
                </c:pt>
                <c:pt idx="1425">
                  <c:v>17.574999999999999</c:v>
                </c:pt>
                <c:pt idx="1426">
                  <c:v>17.635000000000005</c:v>
                </c:pt>
                <c:pt idx="1427">
                  <c:v>18.059999999999999</c:v>
                </c:pt>
                <c:pt idx="1428">
                  <c:v>17.974999999999987</c:v>
                </c:pt>
                <c:pt idx="1429">
                  <c:v>17.580000000000002</c:v>
                </c:pt>
                <c:pt idx="1430">
                  <c:v>17.324999999999999</c:v>
                </c:pt>
                <c:pt idx="1431">
                  <c:v>17.479999999999986</c:v>
                </c:pt>
                <c:pt idx="1432">
                  <c:v>17.53</c:v>
                </c:pt>
                <c:pt idx="1433">
                  <c:v>17.974999999999987</c:v>
                </c:pt>
                <c:pt idx="1434">
                  <c:v>18.315000000000001</c:v>
                </c:pt>
                <c:pt idx="1435">
                  <c:v>18.224999999999987</c:v>
                </c:pt>
                <c:pt idx="1436">
                  <c:v>18.184999999999999</c:v>
                </c:pt>
                <c:pt idx="1437">
                  <c:v>18.29</c:v>
                </c:pt>
                <c:pt idx="1438">
                  <c:v>18.22</c:v>
                </c:pt>
                <c:pt idx="1439">
                  <c:v>17.959999999999987</c:v>
                </c:pt>
                <c:pt idx="1440">
                  <c:v>17.795000000000002</c:v>
                </c:pt>
                <c:pt idx="1441">
                  <c:v>17.850000000000001</c:v>
                </c:pt>
                <c:pt idx="1442">
                  <c:v>17.959999999999987</c:v>
                </c:pt>
                <c:pt idx="1443">
                  <c:v>18.100000000000001</c:v>
                </c:pt>
                <c:pt idx="1444">
                  <c:v>18.350000000000001</c:v>
                </c:pt>
                <c:pt idx="1445">
                  <c:v>18.164999999999999</c:v>
                </c:pt>
                <c:pt idx="1446">
                  <c:v>18.22</c:v>
                </c:pt>
                <c:pt idx="1447">
                  <c:v>17.844999999999999</c:v>
                </c:pt>
                <c:pt idx="1448">
                  <c:v>17.89</c:v>
                </c:pt>
                <c:pt idx="1449">
                  <c:v>17.734999999999999</c:v>
                </c:pt>
                <c:pt idx="1450">
                  <c:v>18.344999999999999</c:v>
                </c:pt>
                <c:pt idx="1451">
                  <c:v>18.900000000000002</c:v>
                </c:pt>
                <c:pt idx="1452">
                  <c:v>18.900000000000002</c:v>
                </c:pt>
                <c:pt idx="1453">
                  <c:v>18.984999999999989</c:v>
                </c:pt>
                <c:pt idx="1454">
                  <c:v>18.830000000000005</c:v>
                </c:pt>
                <c:pt idx="1455">
                  <c:v>19.32</c:v>
                </c:pt>
                <c:pt idx="1456">
                  <c:v>19.344999999999999</c:v>
                </c:pt>
                <c:pt idx="1457">
                  <c:v>19.504999999999999</c:v>
                </c:pt>
                <c:pt idx="1458">
                  <c:v>0</c:v>
                </c:pt>
                <c:pt idx="1459">
                  <c:v>19.584999999999987</c:v>
                </c:pt>
                <c:pt idx="1460">
                  <c:v>19.82</c:v>
                </c:pt>
                <c:pt idx="1461">
                  <c:v>19.754999999999999</c:v>
                </c:pt>
                <c:pt idx="1462">
                  <c:v>19.7</c:v>
                </c:pt>
                <c:pt idx="1463">
                  <c:v>19.82</c:v>
                </c:pt>
                <c:pt idx="1464">
                  <c:v>20.03</c:v>
                </c:pt>
                <c:pt idx="1465">
                  <c:v>20.34</c:v>
                </c:pt>
                <c:pt idx="1466">
                  <c:v>20.474999999999987</c:v>
                </c:pt>
                <c:pt idx="1467">
                  <c:v>20.62</c:v>
                </c:pt>
                <c:pt idx="1468">
                  <c:v>20.72</c:v>
                </c:pt>
                <c:pt idx="1469">
                  <c:v>20.515000000000001</c:v>
                </c:pt>
                <c:pt idx="1470">
                  <c:v>20.93</c:v>
                </c:pt>
                <c:pt idx="1471">
                  <c:v>20.885000000000002</c:v>
                </c:pt>
                <c:pt idx="1472">
                  <c:v>21.12</c:v>
                </c:pt>
                <c:pt idx="1473">
                  <c:v>21.365000000000002</c:v>
                </c:pt>
                <c:pt idx="1474">
                  <c:v>21.06</c:v>
                </c:pt>
                <c:pt idx="1475">
                  <c:v>21.71</c:v>
                </c:pt>
                <c:pt idx="1476">
                  <c:v>21.564999999999987</c:v>
                </c:pt>
                <c:pt idx="1477">
                  <c:v>21.724999999999987</c:v>
                </c:pt>
                <c:pt idx="1478">
                  <c:v>21.900000000000002</c:v>
                </c:pt>
                <c:pt idx="1479">
                  <c:v>21.810000000000016</c:v>
                </c:pt>
                <c:pt idx="1480">
                  <c:v>22.759999999999987</c:v>
                </c:pt>
                <c:pt idx="1481">
                  <c:v>22.474999999999987</c:v>
                </c:pt>
                <c:pt idx="1482">
                  <c:v>22.35</c:v>
                </c:pt>
                <c:pt idx="1483">
                  <c:v>23.055</c:v>
                </c:pt>
                <c:pt idx="1484">
                  <c:v>22.944999999999986</c:v>
                </c:pt>
                <c:pt idx="1485">
                  <c:v>23.275000000000002</c:v>
                </c:pt>
                <c:pt idx="1486">
                  <c:v>23.994999999999987</c:v>
                </c:pt>
                <c:pt idx="1487">
                  <c:v>24.074999999999999</c:v>
                </c:pt>
                <c:pt idx="1488">
                  <c:v>23.715</c:v>
                </c:pt>
                <c:pt idx="1489">
                  <c:v>23.27</c:v>
                </c:pt>
                <c:pt idx="1490">
                  <c:v>23.29</c:v>
                </c:pt>
                <c:pt idx="1491">
                  <c:v>23.03</c:v>
                </c:pt>
                <c:pt idx="1492">
                  <c:v>22.84</c:v>
                </c:pt>
                <c:pt idx="1493">
                  <c:v>23.3</c:v>
                </c:pt>
                <c:pt idx="1494">
                  <c:v>23.164999999999999</c:v>
                </c:pt>
                <c:pt idx="1495">
                  <c:v>23.35</c:v>
                </c:pt>
                <c:pt idx="1496">
                  <c:v>23.5</c:v>
                </c:pt>
                <c:pt idx="1497">
                  <c:v>23.754999999999999</c:v>
                </c:pt>
                <c:pt idx="1498">
                  <c:v>24.515000000000001</c:v>
                </c:pt>
                <c:pt idx="1499">
                  <c:v>24.61500000000002</c:v>
                </c:pt>
                <c:pt idx="1500">
                  <c:v>23.935000000000002</c:v>
                </c:pt>
                <c:pt idx="1501">
                  <c:v>24.75</c:v>
                </c:pt>
                <c:pt idx="1502">
                  <c:v>25.875</c:v>
                </c:pt>
                <c:pt idx="1503">
                  <c:v>26.515000000000001</c:v>
                </c:pt>
                <c:pt idx="1504">
                  <c:v>26.414999999999999</c:v>
                </c:pt>
                <c:pt idx="1505">
                  <c:v>26.484999999999989</c:v>
                </c:pt>
                <c:pt idx="1506">
                  <c:v>26.89</c:v>
                </c:pt>
                <c:pt idx="1507">
                  <c:v>25.759999999999987</c:v>
                </c:pt>
                <c:pt idx="1508">
                  <c:v>25.400000000000002</c:v>
                </c:pt>
                <c:pt idx="1509">
                  <c:v>24.979999999999986</c:v>
                </c:pt>
                <c:pt idx="1510">
                  <c:v>25.015000000000001</c:v>
                </c:pt>
                <c:pt idx="1511">
                  <c:v>25.59</c:v>
                </c:pt>
                <c:pt idx="1512">
                  <c:v>26.344999999999999</c:v>
                </c:pt>
                <c:pt idx="1513">
                  <c:v>27.074999999999999</c:v>
                </c:pt>
                <c:pt idx="1514">
                  <c:v>27.02</c:v>
                </c:pt>
                <c:pt idx="1515">
                  <c:v>27.1</c:v>
                </c:pt>
                <c:pt idx="1516">
                  <c:v>27.528000000000002</c:v>
                </c:pt>
                <c:pt idx="1517">
                  <c:v>26.400000000000002</c:v>
                </c:pt>
                <c:pt idx="1518">
                  <c:v>26.45</c:v>
                </c:pt>
                <c:pt idx="1519">
                  <c:v>26.89</c:v>
                </c:pt>
                <c:pt idx="1520">
                  <c:v>28.02</c:v>
                </c:pt>
                <c:pt idx="1521">
                  <c:v>28.330000000000005</c:v>
                </c:pt>
                <c:pt idx="1522">
                  <c:v>28.594999999999999</c:v>
                </c:pt>
                <c:pt idx="1523">
                  <c:v>29.479999999999986</c:v>
                </c:pt>
                <c:pt idx="1524">
                  <c:v>28.484999999999989</c:v>
                </c:pt>
                <c:pt idx="1525">
                  <c:v>28.01</c:v>
                </c:pt>
                <c:pt idx="1526">
                  <c:v>28.2</c:v>
                </c:pt>
                <c:pt idx="1527">
                  <c:v>28.060000000000002</c:v>
                </c:pt>
                <c:pt idx="1528">
                  <c:v>28.494999999999987</c:v>
                </c:pt>
                <c:pt idx="1529">
                  <c:v>29.22</c:v>
                </c:pt>
                <c:pt idx="1530">
                  <c:v>28.734999999999999</c:v>
                </c:pt>
                <c:pt idx="1531">
                  <c:v>28.35</c:v>
                </c:pt>
                <c:pt idx="1532">
                  <c:v>28.68</c:v>
                </c:pt>
                <c:pt idx="1533">
                  <c:v>28.81000000000002</c:v>
                </c:pt>
                <c:pt idx="1534">
                  <c:v>29.05</c:v>
                </c:pt>
                <c:pt idx="1535">
                  <c:v>29.23</c:v>
                </c:pt>
                <c:pt idx="1536">
                  <c:v>28.944999999999986</c:v>
                </c:pt>
                <c:pt idx="1537">
                  <c:v>29.328000000000003</c:v>
                </c:pt>
                <c:pt idx="1538">
                  <c:v>28.81000000000002</c:v>
                </c:pt>
                <c:pt idx="1539">
                  <c:v>29.279999999999987</c:v>
                </c:pt>
                <c:pt idx="1540">
                  <c:v>30.145</c:v>
                </c:pt>
                <c:pt idx="1541">
                  <c:v>30.36</c:v>
                </c:pt>
                <c:pt idx="1542">
                  <c:v>30.474999999999987</c:v>
                </c:pt>
                <c:pt idx="1543">
                  <c:v>30.5</c:v>
                </c:pt>
                <c:pt idx="1544">
                  <c:v>29.324999999999999</c:v>
                </c:pt>
                <c:pt idx="1545">
                  <c:v>28.580000000000002</c:v>
                </c:pt>
                <c:pt idx="1546">
                  <c:v>28.815000000000001</c:v>
                </c:pt>
                <c:pt idx="1547">
                  <c:v>28.324999999999999</c:v>
                </c:pt>
                <c:pt idx="1548">
                  <c:v>28.65000000000002</c:v>
                </c:pt>
                <c:pt idx="1549">
                  <c:v>29.060000000000002</c:v>
                </c:pt>
                <c:pt idx="1550">
                  <c:v>29.395</c:v>
                </c:pt>
                <c:pt idx="1551">
                  <c:v>28.525000000000002</c:v>
                </c:pt>
                <c:pt idx="1552">
                  <c:v>28.1</c:v>
                </c:pt>
                <c:pt idx="1553">
                  <c:v>0</c:v>
                </c:pt>
                <c:pt idx="1554">
                  <c:v>28.05</c:v>
                </c:pt>
                <c:pt idx="1555">
                  <c:v>28.625</c:v>
                </c:pt>
                <c:pt idx="1556">
                  <c:v>27.375</c:v>
                </c:pt>
                <c:pt idx="1557">
                  <c:v>27.080000000000002</c:v>
                </c:pt>
                <c:pt idx="1558">
                  <c:v>26.82</c:v>
                </c:pt>
                <c:pt idx="1559">
                  <c:v>26.54</c:v>
                </c:pt>
                <c:pt idx="1560">
                  <c:v>26.655000000000001</c:v>
                </c:pt>
                <c:pt idx="1561">
                  <c:v>26.744999999999987</c:v>
                </c:pt>
                <c:pt idx="1562">
                  <c:v>26.3</c:v>
                </c:pt>
                <c:pt idx="1563">
                  <c:v>27.52</c:v>
                </c:pt>
                <c:pt idx="1564">
                  <c:v>27.85</c:v>
                </c:pt>
                <c:pt idx="1565">
                  <c:v>28.105</c:v>
                </c:pt>
                <c:pt idx="1566">
                  <c:v>27.959999999999987</c:v>
                </c:pt>
                <c:pt idx="1567">
                  <c:v>28.72</c:v>
                </c:pt>
                <c:pt idx="1568">
                  <c:v>29.004999999999999</c:v>
                </c:pt>
                <c:pt idx="1569">
                  <c:v>29.259999999999987</c:v>
                </c:pt>
                <c:pt idx="1570">
                  <c:v>30.05</c:v>
                </c:pt>
                <c:pt idx="1571">
                  <c:v>29.635000000000005</c:v>
                </c:pt>
                <c:pt idx="1572">
                  <c:v>29.685000000000002</c:v>
                </c:pt>
                <c:pt idx="1573">
                  <c:v>29.79</c:v>
                </c:pt>
                <c:pt idx="1574">
                  <c:v>30.474999999999987</c:v>
                </c:pt>
                <c:pt idx="1575">
                  <c:v>30.264999999999986</c:v>
                </c:pt>
                <c:pt idx="1576">
                  <c:v>30.535</c:v>
                </c:pt>
                <c:pt idx="1577">
                  <c:v>31.610000000000017</c:v>
                </c:pt>
                <c:pt idx="1578">
                  <c:v>0</c:v>
                </c:pt>
                <c:pt idx="1579">
                  <c:v>32.39</c:v>
                </c:pt>
                <c:pt idx="1580">
                  <c:v>32.68</c:v>
                </c:pt>
                <c:pt idx="1581">
                  <c:v>31.695</c:v>
                </c:pt>
                <c:pt idx="1582">
                  <c:v>32.035000000000011</c:v>
                </c:pt>
                <c:pt idx="1583">
                  <c:v>33.25</c:v>
                </c:pt>
                <c:pt idx="1584">
                  <c:v>33.790000000000013</c:v>
                </c:pt>
                <c:pt idx="1585">
                  <c:v>34.21</c:v>
                </c:pt>
                <c:pt idx="1586">
                  <c:v>34.03</c:v>
                </c:pt>
                <c:pt idx="1587">
                  <c:v>34.205000000000013</c:v>
                </c:pt>
                <c:pt idx="1588">
                  <c:v>35.605000000000011</c:v>
                </c:pt>
                <c:pt idx="1589">
                  <c:v>35.51</c:v>
                </c:pt>
                <c:pt idx="1590">
                  <c:v>35.615000000000002</c:v>
                </c:pt>
                <c:pt idx="1591">
                  <c:v>34.660000000000011</c:v>
                </c:pt>
                <c:pt idx="1592">
                  <c:v>34.050000000000004</c:v>
                </c:pt>
                <c:pt idx="1593">
                  <c:v>35.5</c:v>
                </c:pt>
                <c:pt idx="1594">
                  <c:v>33.565000000000012</c:v>
                </c:pt>
                <c:pt idx="1595">
                  <c:v>33.844999999999999</c:v>
                </c:pt>
                <c:pt idx="1596">
                  <c:v>33.64</c:v>
                </c:pt>
                <c:pt idx="1597">
                  <c:v>34.24</c:v>
                </c:pt>
                <c:pt idx="1598">
                  <c:v>35.354999999999997</c:v>
                </c:pt>
                <c:pt idx="1599">
                  <c:v>35.760000000000012</c:v>
                </c:pt>
                <c:pt idx="1600">
                  <c:v>36.15</c:v>
                </c:pt>
                <c:pt idx="1601">
                  <c:v>36.849999999999994</c:v>
                </c:pt>
                <c:pt idx="1602">
                  <c:v>36.879999999999995</c:v>
                </c:pt>
                <c:pt idx="1603">
                  <c:v>36.435000000000002</c:v>
                </c:pt>
                <c:pt idx="1604">
                  <c:v>36.53</c:v>
                </c:pt>
                <c:pt idx="1605">
                  <c:v>36.9</c:v>
                </c:pt>
                <c:pt idx="1606">
                  <c:v>37.375</c:v>
                </c:pt>
                <c:pt idx="1607">
                  <c:v>37.08</c:v>
                </c:pt>
                <c:pt idx="1608">
                  <c:v>37.809999999999995</c:v>
                </c:pt>
                <c:pt idx="1609">
                  <c:v>38.07</c:v>
                </c:pt>
                <c:pt idx="1610">
                  <c:v>39.120000000000012</c:v>
                </c:pt>
                <c:pt idx="1611">
                  <c:v>39.200000000000003</c:v>
                </c:pt>
                <c:pt idx="1612">
                  <c:v>39.515000000000001</c:v>
                </c:pt>
                <c:pt idx="1613">
                  <c:v>39.770000000000003</c:v>
                </c:pt>
                <c:pt idx="1614">
                  <c:v>39.705000000000013</c:v>
                </c:pt>
                <c:pt idx="1615">
                  <c:v>40.035000000000011</c:v>
                </c:pt>
                <c:pt idx="1616">
                  <c:v>40.449999999999996</c:v>
                </c:pt>
                <c:pt idx="1617">
                  <c:v>41.814999999999998</c:v>
                </c:pt>
                <c:pt idx="1618">
                  <c:v>42.2</c:v>
                </c:pt>
                <c:pt idx="1619">
                  <c:v>42.755000000000003</c:v>
                </c:pt>
                <c:pt idx="1620">
                  <c:v>43.835000000000001</c:v>
                </c:pt>
                <c:pt idx="1621">
                  <c:v>45.06</c:v>
                </c:pt>
                <c:pt idx="1622">
                  <c:v>0</c:v>
                </c:pt>
                <c:pt idx="1623">
                  <c:v>45.645000000000003</c:v>
                </c:pt>
                <c:pt idx="1624">
                  <c:v>44.61</c:v>
                </c:pt>
                <c:pt idx="1625">
                  <c:v>44.83</c:v>
                </c:pt>
                <c:pt idx="1626">
                  <c:v>47.245000000000012</c:v>
                </c:pt>
                <c:pt idx="1627">
                  <c:v>47.54</c:v>
                </c:pt>
                <c:pt idx="1628">
                  <c:v>42.2</c:v>
                </c:pt>
                <c:pt idx="1629">
                  <c:v>40.6</c:v>
                </c:pt>
                <c:pt idx="1630">
                  <c:v>38.94</c:v>
                </c:pt>
                <c:pt idx="1631">
                  <c:v>34.25</c:v>
                </c:pt>
                <c:pt idx="1632">
                  <c:v>33.035000000000011</c:v>
                </c:pt>
                <c:pt idx="1633">
                  <c:v>35.190000000000012</c:v>
                </c:pt>
                <c:pt idx="1634">
                  <c:v>37.300000000000004</c:v>
                </c:pt>
                <c:pt idx="1635">
                  <c:v>35.015000000000001</c:v>
                </c:pt>
                <c:pt idx="1636">
                  <c:v>32.300000000000004</c:v>
                </c:pt>
                <c:pt idx="1637">
                  <c:v>33.914999999999999</c:v>
                </c:pt>
                <c:pt idx="1638">
                  <c:v>33.480000000000004</c:v>
                </c:pt>
                <c:pt idx="1639">
                  <c:v>32.96</c:v>
                </c:pt>
                <c:pt idx="1640">
                  <c:v>33.849999999999994</c:v>
                </c:pt>
                <c:pt idx="1641">
                  <c:v>34.525000000000013</c:v>
                </c:pt>
                <c:pt idx="1642">
                  <c:v>34.190000000000012</c:v>
                </c:pt>
                <c:pt idx="1643">
                  <c:v>34.339999999999996</c:v>
                </c:pt>
                <c:pt idx="1644">
                  <c:v>34.879999999999995</c:v>
                </c:pt>
                <c:pt idx="1645">
                  <c:v>36.230000000000011</c:v>
                </c:pt>
                <c:pt idx="1646">
                  <c:v>36.265000000000036</c:v>
                </c:pt>
                <c:pt idx="1647">
                  <c:v>37.200000000000003</c:v>
                </c:pt>
                <c:pt idx="1648">
                  <c:v>0</c:v>
                </c:pt>
                <c:pt idx="1649">
                  <c:v>37.760000000000012</c:v>
                </c:pt>
                <c:pt idx="1650">
                  <c:v>36.354999999999997</c:v>
                </c:pt>
                <c:pt idx="1651">
                  <c:v>35.545000000000002</c:v>
                </c:pt>
                <c:pt idx="1652">
                  <c:v>35.065000000000012</c:v>
                </c:pt>
                <c:pt idx="1653">
                  <c:v>36.220000000000013</c:v>
                </c:pt>
                <c:pt idx="1654">
                  <c:v>36.44</c:v>
                </c:pt>
                <c:pt idx="1655">
                  <c:v>36.065000000000012</c:v>
                </c:pt>
                <c:pt idx="1656">
                  <c:v>36.565000000000012</c:v>
                </c:pt>
                <c:pt idx="1657">
                  <c:v>36.08</c:v>
                </c:pt>
                <c:pt idx="1658">
                  <c:v>34.550000000000004</c:v>
                </c:pt>
                <c:pt idx="1659">
                  <c:v>34.4</c:v>
                </c:pt>
                <c:pt idx="1660">
                  <c:v>34.809999999999995</c:v>
                </c:pt>
                <c:pt idx="1661">
                  <c:v>35.155000000000001</c:v>
                </c:pt>
                <c:pt idx="1662">
                  <c:v>34.925000000000011</c:v>
                </c:pt>
                <c:pt idx="1663">
                  <c:v>35.260000000000012</c:v>
                </c:pt>
                <c:pt idx="1664">
                  <c:v>35.665000000000013</c:v>
                </c:pt>
                <c:pt idx="1665">
                  <c:v>35.895000000000003</c:v>
                </c:pt>
                <c:pt idx="1666">
                  <c:v>34.630000000000003</c:v>
                </c:pt>
                <c:pt idx="1667">
                  <c:v>34.145000000000003</c:v>
                </c:pt>
                <c:pt idx="1668">
                  <c:v>33.379999999999995</c:v>
                </c:pt>
                <c:pt idx="1669">
                  <c:v>33.51</c:v>
                </c:pt>
                <c:pt idx="1670">
                  <c:v>33.849999999999994</c:v>
                </c:pt>
                <c:pt idx="1671">
                  <c:v>34.449999999999996</c:v>
                </c:pt>
                <c:pt idx="1672">
                  <c:v>33.47</c:v>
                </c:pt>
                <c:pt idx="1673">
                  <c:v>0</c:v>
                </c:pt>
                <c:pt idx="1674">
                  <c:v>33.870000000000005</c:v>
                </c:pt>
                <c:pt idx="1675">
                  <c:v>35.065000000000012</c:v>
                </c:pt>
                <c:pt idx="1676">
                  <c:v>35.700000000000003</c:v>
                </c:pt>
                <c:pt idx="1677">
                  <c:v>36.01</c:v>
                </c:pt>
                <c:pt idx="1678">
                  <c:v>35.54</c:v>
                </c:pt>
                <c:pt idx="1679">
                  <c:v>34.809999999999995</c:v>
                </c:pt>
                <c:pt idx="1680">
                  <c:v>36.015000000000001</c:v>
                </c:pt>
                <c:pt idx="1681">
                  <c:v>38.01</c:v>
                </c:pt>
                <c:pt idx="1682">
                  <c:v>37.89</c:v>
                </c:pt>
                <c:pt idx="1683">
                  <c:v>39.28</c:v>
                </c:pt>
                <c:pt idx="1684">
                  <c:v>38.61</c:v>
                </c:pt>
                <c:pt idx="1685">
                  <c:v>38.215000000000003</c:v>
                </c:pt>
                <c:pt idx="1686">
                  <c:v>38.86</c:v>
                </c:pt>
                <c:pt idx="1687">
                  <c:v>38.865000000000002</c:v>
                </c:pt>
                <c:pt idx="1688">
                  <c:v>39.870000000000005</c:v>
                </c:pt>
                <c:pt idx="1689">
                  <c:v>40.015000000000001</c:v>
                </c:pt>
                <c:pt idx="1690">
                  <c:v>40.115000000000002</c:v>
                </c:pt>
                <c:pt idx="1691">
                  <c:v>39.339999999999996</c:v>
                </c:pt>
                <c:pt idx="1692">
                  <c:v>39.300000000000004</c:v>
                </c:pt>
                <c:pt idx="1693">
                  <c:v>39.04</c:v>
                </c:pt>
                <c:pt idx="1694">
                  <c:v>39.21</c:v>
                </c:pt>
                <c:pt idx="1695">
                  <c:v>40.575000000000003</c:v>
                </c:pt>
                <c:pt idx="1696">
                  <c:v>38.47</c:v>
                </c:pt>
                <c:pt idx="1697">
                  <c:v>37.555</c:v>
                </c:pt>
                <c:pt idx="1698">
                  <c:v>38.32</c:v>
                </c:pt>
                <c:pt idx="1699">
                  <c:v>37.025000000000013</c:v>
                </c:pt>
                <c:pt idx="1700">
                  <c:v>37.615000000000002</c:v>
                </c:pt>
                <c:pt idx="1701">
                  <c:v>37.935000000000002</c:v>
                </c:pt>
                <c:pt idx="1702">
                  <c:v>38.215000000000003</c:v>
                </c:pt>
                <c:pt idx="1703">
                  <c:v>38.690000000000012</c:v>
                </c:pt>
                <c:pt idx="1704">
                  <c:v>39.290000000000013</c:v>
                </c:pt>
                <c:pt idx="1705">
                  <c:v>39.785000000000011</c:v>
                </c:pt>
                <c:pt idx="1706">
                  <c:v>40.08</c:v>
                </c:pt>
                <c:pt idx="1707">
                  <c:v>40.56</c:v>
                </c:pt>
                <c:pt idx="1708">
                  <c:v>42.475000000000001</c:v>
                </c:pt>
                <c:pt idx="1709">
                  <c:v>41.5</c:v>
                </c:pt>
                <c:pt idx="1710">
                  <c:v>39.090000000000003</c:v>
                </c:pt>
                <c:pt idx="1711">
                  <c:v>38.760000000000012</c:v>
                </c:pt>
                <c:pt idx="1712">
                  <c:v>40.120000000000012</c:v>
                </c:pt>
                <c:pt idx="1713">
                  <c:v>40.290000000000013</c:v>
                </c:pt>
                <c:pt idx="1714">
                  <c:v>40.425000000000011</c:v>
                </c:pt>
                <c:pt idx="1715">
                  <c:v>41.15</c:v>
                </c:pt>
                <c:pt idx="1716">
                  <c:v>41.205000000000013</c:v>
                </c:pt>
                <c:pt idx="1717">
                  <c:v>41.535000000000011</c:v>
                </c:pt>
                <c:pt idx="1718">
                  <c:v>41.535000000000011</c:v>
                </c:pt>
                <c:pt idx="1719">
                  <c:v>41.6</c:v>
                </c:pt>
                <c:pt idx="1720">
                  <c:v>40.384999999999998</c:v>
                </c:pt>
                <c:pt idx="1721">
                  <c:v>41.285000000000011</c:v>
                </c:pt>
                <c:pt idx="1722">
                  <c:v>41.2</c:v>
                </c:pt>
                <c:pt idx="1723">
                  <c:v>39.75</c:v>
                </c:pt>
                <c:pt idx="1724">
                  <c:v>40.090000000000003</c:v>
                </c:pt>
                <c:pt idx="1725">
                  <c:v>40.309999999999995</c:v>
                </c:pt>
                <c:pt idx="1726">
                  <c:v>39.4</c:v>
                </c:pt>
                <c:pt idx="1727">
                  <c:v>39.454999999999998</c:v>
                </c:pt>
                <c:pt idx="1728">
                  <c:v>39.03</c:v>
                </c:pt>
                <c:pt idx="1729">
                  <c:v>39.230000000000011</c:v>
                </c:pt>
                <c:pt idx="1730">
                  <c:v>39.44</c:v>
                </c:pt>
                <c:pt idx="1731">
                  <c:v>35.525000000000013</c:v>
                </c:pt>
                <c:pt idx="1732">
                  <c:v>29.844999999999999</c:v>
                </c:pt>
                <c:pt idx="1733">
                  <c:v>26.15000000000002</c:v>
                </c:pt>
                <c:pt idx="1734">
                  <c:v>30.275000000000002</c:v>
                </c:pt>
                <c:pt idx="1735">
                  <c:v>29.484999999999989</c:v>
                </c:pt>
                <c:pt idx="1736">
                  <c:v>29.094999999999999</c:v>
                </c:pt>
                <c:pt idx="1737">
                  <c:v>29.66</c:v>
                </c:pt>
                <c:pt idx="1738">
                  <c:v>29.67</c:v>
                </c:pt>
                <c:pt idx="1739">
                  <c:v>28.664999999999999</c:v>
                </c:pt>
                <c:pt idx="1740">
                  <c:v>28.435000000000002</c:v>
                </c:pt>
                <c:pt idx="1741">
                  <c:v>30.240000000000002</c:v>
                </c:pt>
                <c:pt idx="1742">
                  <c:v>30.71</c:v>
                </c:pt>
                <c:pt idx="1743">
                  <c:v>31.215</c:v>
                </c:pt>
                <c:pt idx="1744">
                  <c:v>31.35</c:v>
                </c:pt>
                <c:pt idx="1745">
                  <c:v>31.86</c:v>
                </c:pt>
                <c:pt idx="1746">
                  <c:v>31.455000000000002</c:v>
                </c:pt>
                <c:pt idx="1747">
                  <c:v>31.21</c:v>
                </c:pt>
                <c:pt idx="1748">
                  <c:v>31.474999999999987</c:v>
                </c:pt>
                <c:pt idx="1749">
                  <c:v>30.37</c:v>
                </c:pt>
                <c:pt idx="1750">
                  <c:v>30.900000000000002</c:v>
                </c:pt>
                <c:pt idx="1751">
                  <c:v>29.935000000000002</c:v>
                </c:pt>
                <c:pt idx="1752">
                  <c:v>30.279999999999987</c:v>
                </c:pt>
                <c:pt idx="1753">
                  <c:v>31.23</c:v>
                </c:pt>
                <c:pt idx="1754">
                  <c:v>31.355</c:v>
                </c:pt>
                <c:pt idx="1755">
                  <c:v>32.905000000000001</c:v>
                </c:pt>
                <c:pt idx="1756">
                  <c:v>33.145000000000003</c:v>
                </c:pt>
                <c:pt idx="1757">
                  <c:v>34.715000000000003</c:v>
                </c:pt>
                <c:pt idx="1758">
                  <c:v>34.085000000000001</c:v>
                </c:pt>
                <c:pt idx="1759">
                  <c:v>32.105000000000011</c:v>
                </c:pt>
                <c:pt idx="1760">
                  <c:v>33.1</c:v>
                </c:pt>
                <c:pt idx="1761">
                  <c:v>33.270000000000003</c:v>
                </c:pt>
                <c:pt idx="1762">
                  <c:v>33.809999999999995</c:v>
                </c:pt>
                <c:pt idx="1763">
                  <c:v>33.854999999999997</c:v>
                </c:pt>
                <c:pt idx="1764">
                  <c:v>34.505000000000003</c:v>
                </c:pt>
                <c:pt idx="1765">
                  <c:v>33.745000000000012</c:v>
                </c:pt>
                <c:pt idx="1766">
                  <c:v>33.130000000000003</c:v>
                </c:pt>
                <c:pt idx="1767">
                  <c:v>33.665000000000013</c:v>
                </c:pt>
                <c:pt idx="1768">
                  <c:v>33.949999999999996</c:v>
                </c:pt>
                <c:pt idx="1769">
                  <c:v>33.75</c:v>
                </c:pt>
                <c:pt idx="1770">
                  <c:v>33.57</c:v>
                </c:pt>
                <c:pt idx="1771">
                  <c:v>31.04</c:v>
                </c:pt>
                <c:pt idx="1772">
                  <c:v>30.924999999999986</c:v>
                </c:pt>
                <c:pt idx="1773">
                  <c:v>30.65000000000002</c:v>
                </c:pt>
                <c:pt idx="1774">
                  <c:v>31.16</c:v>
                </c:pt>
                <c:pt idx="1775">
                  <c:v>31.220000000000002</c:v>
                </c:pt>
                <c:pt idx="1776">
                  <c:v>0</c:v>
                </c:pt>
                <c:pt idx="1777">
                  <c:v>30.935000000000002</c:v>
                </c:pt>
                <c:pt idx="1778">
                  <c:v>31.244999999999987</c:v>
                </c:pt>
                <c:pt idx="1779">
                  <c:v>31.439999999999987</c:v>
                </c:pt>
                <c:pt idx="1780">
                  <c:v>31.135000000000005</c:v>
                </c:pt>
                <c:pt idx="1781">
                  <c:v>32.53</c:v>
                </c:pt>
                <c:pt idx="1782">
                  <c:v>32.365000000000002</c:v>
                </c:pt>
                <c:pt idx="1783">
                  <c:v>31.914999999999999</c:v>
                </c:pt>
                <c:pt idx="1784">
                  <c:v>31.65000000000002</c:v>
                </c:pt>
                <c:pt idx="1785">
                  <c:v>32.265000000000036</c:v>
                </c:pt>
                <c:pt idx="1786">
                  <c:v>31.424999999999986</c:v>
                </c:pt>
                <c:pt idx="1787">
                  <c:v>31.504999999999999</c:v>
                </c:pt>
                <c:pt idx="1788">
                  <c:v>30.919999999999987</c:v>
                </c:pt>
                <c:pt idx="1789">
                  <c:v>30.455000000000002</c:v>
                </c:pt>
                <c:pt idx="1790">
                  <c:v>28.53</c:v>
                </c:pt>
                <c:pt idx="1791">
                  <c:v>28.12</c:v>
                </c:pt>
                <c:pt idx="1792">
                  <c:v>29.12</c:v>
                </c:pt>
                <c:pt idx="1793">
                  <c:v>28.68</c:v>
                </c:pt>
                <c:pt idx="1794">
                  <c:v>28.695</c:v>
                </c:pt>
                <c:pt idx="1795">
                  <c:v>29.130000000000017</c:v>
                </c:pt>
                <c:pt idx="1796">
                  <c:v>29</c:v>
                </c:pt>
                <c:pt idx="1797">
                  <c:v>29.03</c:v>
                </c:pt>
                <c:pt idx="1798">
                  <c:v>0</c:v>
                </c:pt>
                <c:pt idx="1799">
                  <c:v>28.61500000000002</c:v>
                </c:pt>
                <c:pt idx="1800">
                  <c:v>26.844999999999999</c:v>
                </c:pt>
                <c:pt idx="1801">
                  <c:v>26.145</c:v>
                </c:pt>
                <c:pt idx="1802">
                  <c:v>27.259999999999987</c:v>
                </c:pt>
                <c:pt idx="1803">
                  <c:v>0</c:v>
                </c:pt>
                <c:pt idx="1804">
                  <c:v>27.904999999999987</c:v>
                </c:pt>
                <c:pt idx="1805">
                  <c:v>28.900000000000002</c:v>
                </c:pt>
                <c:pt idx="1806">
                  <c:v>28.685000000000002</c:v>
                </c:pt>
                <c:pt idx="1807">
                  <c:v>28.57</c:v>
                </c:pt>
                <c:pt idx="1808">
                  <c:v>28.55</c:v>
                </c:pt>
                <c:pt idx="1809">
                  <c:v>28.904999999999987</c:v>
                </c:pt>
                <c:pt idx="1810">
                  <c:v>29.545000000000002</c:v>
                </c:pt>
                <c:pt idx="1811">
                  <c:v>29.87</c:v>
                </c:pt>
                <c:pt idx="1812">
                  <c:v>29.419999999999987</c:v>
                </c:pt>
                <c:pt idx="1813">
                  <c:v>0</c:v>
                </c:pt>
                <c:pt idx="1814">
                  <c:v>29.784999999999989</c:v>
                </c:pt>
                <c:pt idx="1815">
                  <c:v>29.740000000000002</c:v>
                </c:pt>
                <c:pt idx="1816">
                  <c:v>30.335000000000001</c:v>
                </c:pt>
                <c:pt idx="1817">
                  <c:v>30.279999999999987</c:v>
                </c:pt>
                <c:pt idx="1818">
                  <c:v>31.79</c:v>
                </c:pt>
                <c:pt idx="1819">
                  <c:v>31.855</c:v>
                </c:pt>
                <c:pt idx="1820">
                  <c:v>31.525000000000002</c:v>
                </c:pt>
                <c:pt idx="1821">
                  <c:v>32.975000000000001</c:v>
                </c:pt>
                <c:pt idx="1822">
                  <c:v>33.24</c:v>
                </c:pt>
                <c:pt idx="1823">
                  <c:v>33.035000000000011</c:v>
                </c:pt>
                <c:pt idx="1824">
                  <c:v>32.93</c:v>
                </c:pt>
                <c:pt idx="1825">
                  <c:v>33.07</c:v>
                </c:pt>
                <c:pt idx="1826">
                  <c:v>33.454999999999998</c:v>
                </c:pt>
                <c:pt idx="1827">
                  <c:v>33.309999999999995</c:v>
                </c:pt>
                <c:pt idx="1828">
                  <c:v>32.984999999999999</c:v>
                </c:pt>
                <c:pt idx="1829">
                  <c:v>33.155000000000001</c:v>
                </c:pt>
                <c:pt idx="1830">
                  <c:v>33.655000000000001</c:v>
                </c:pt>
                <c:pt idx="1831">
                  <c:v>33.675000000000011</c:v>
                </c:pt>
                <c:pt idx="1832">
                  <c:v>33.17</c:v>
                </c:pt>
                <c:pt idx="1833">
                  <c:v>33.454999999999998</c:v>
                </c:pt>
                <c:pt idx="1834">
                  <c:v>33.255000000000003</c:v>
                </c:pt>
                <c:pt idx="1835">
                  <c:v>33.1</c:v>
                </c:pt>
                <c:pt idx="1836">
                  <c:v>32.64</c:v>
                </c:pt>
                <c:pt idx="1837">
                  <c:v>33.050000000000004</c:v>
                </c:pt>
                <c:pt idx="1838">
                  <c:v>0</c:v>
                </c:pt>
                <c:pt idx="1839">
                  <c:v>33.449999999999996</c:v>
                </c:pt>
                <c:pt idx="1840">
                  <c:v>33.9</c:v>
                </c:pt>
                <c:pt idx="1841">
                  <c:v>34.230000000000011</c:v>
                </c:pt>
                <c:pt idx="1842">
                  <c:v>35.190000000000012</c:v>
                </c:pt>
                <c:pt idx="1843">
                  <c:v>35.045000000000002</c:v>
                </c:pt>
                <c:pt idx="1844">
                  <c:v>35.314999999999998</c:v>
                </c:pt>
                <c:pt idx="1845">
                  <c:v>33.75</c:v>
                </c:pt>
                <c:pt idx="1846">
                  <c:v>34.454999999999998</c:v>
                </c:pt>
                <c:pt idx="1847">
                  <c:v>34.375</c:v>
                </c:pt>
                <c:pt idx="1848">
                  <c:v>33.555</c:v>
                </c:pt>
                <c:pt idx="1849">
                  <c:v>32.49</c:v>
                </c:pt>
                <c:pt idx="1850">
                  <c:v>32.755000000000003</c:v>
                </c:pt>
                <c:pt idx="1851">
                  <c:v>33.36</c:v>
                </c:pt>
                <c:pt idx="1852">
                  <c:v>33.145000000000003</c:v>
                </c:pt>
                <c:pt idx="1853">
                  <c:v>33.379999999999995</c:v>
                </c:pt>
                <c:pt idx="1854">
                  <c:v>33</c:v>
                </c:pt>
                <c:pt idx="1855">
                  <c:v>31.625</c:v>
                </c:pt>
                <c:pt idx="1856">
                  <c:v>31.935000000000002</c:v>
                </c:pt>
                <c:pt idx="1857">
                  <c:v>32.135000000000012</c:v>
                </c:pt>
                <c:pt idx="1858">
                  <c:v>32.33</c:v>
                </c:pt>
                <c:pt idx="1859">
                  <c:v>31.75</c:v>
                </c:pt>
                <c:pt idx="1860">
                  <c:v>31.865000000000002</c:v>
                </c:pt>
                <c:pt idx="1861">
                  <c:v>31.09</c:v>
                </c:pt>
                <c:pt idx="1862">
                  <c:v>31.435000000000002</c:v>
                </c:pt>
                <c:pt idx="1863">
                  <c:v>32.020000000000003</c:v>
                </c:pt>
                <c:pt idx="1864">
                  <c:v>32.480000000000004</c:v>
                </c:pt>
                <c:pt idx="1865">
                  <c:v>31.764999999999986</c:v>
                </c:pt>
                <c:pt idx="1866">
                  <c:v>31.630000000000017</c:v>
                </c:pt>
                <c:pt idx="1867">
                  <c:v>32.130000000000003</c:v>
                </c:pt>
                <c:pt idx="1868">
                  <c:v>32.339999999999996</c:v>
                </c:pt>
                <c:pt idx="1869">
                  <c:v>32.465000000000003</c:v>
                </c:pt>
                <c:pt idx="1870">
                  <c:v>30.979999999999986</c:v>
                </c:pt>
                <c:pt idx="1871">
                  <c:v>31.175000000000001</c:v>
                </c:pt>
                <c:pt idx="1872">
                  <c:v>0</c:v>
                </c:pt>
                <c:pt idx="1873">
                  <c:v>31.31000000000002</c:v>
                </c:pt>
                <c:pt idx="1874">
                  <c:v>31.110000000000017</c:v>
                </c:pt>
                <c:pt idx="1875">
                  <c:v>31.37</c:v>
                </c:pt>
                <c:pt idx="1876">
                  <c:v>31.419999999999987</c:v>
                </c:pt>
                <c:pt idx="1877">
                  <c:v>31.295000000000002</c:v>
                </c:pt>
                <c:pt idx="1878">
                  <c:v>31.175000000000001</c:v>
                </c:pt>
                <c:pt idx="1879">
                  <c:v>31.305</c:v>
                </c:pt>
                <c:pt idx="1880">
                  <c:v>31.34</c:v>
                </c:pt>
                <c:pt idx="1881">
                  <c:v>31.29</c:v>
                </c:pt>
                <c:pt idx="1882">
                  <c:v>31.54</c:v>
                </c:pt>
                <c:pt idx="1883">
                  <c:v>30.45</c:v>
                </c:pt>
                <c:pt idx="1884">
                  <c:v>30.635000000000005</c:v>
                </c:pt>
                <c:pt idx="1885">
                  <c:v>29.924999999999986</c:v>
                </c:pt>
                <c:pt idx="1886">
                  <c:v>30.594999999999999</c:v>
                </c:pt>
                <c:pt idx="1887">
                  <c:v>30.885000000000002</c:v>
                </c:pt>
                <c:pt idx="1888">
                  <c:v>30.55</c:v>
                </c:pt>
                <c:pt idx="1889">
                  <c:v>30.79</c:v>
                </c:pt>
                <c:pt idx="1890">
                  <c:v>30.41</c:v>
                </c:pt>
                <c:pt idx="1891">
                  <c:v>29.835000000000001</c:v>
                </c:pt>
                <c:pt idx="1892">
                  <c:v>29.779999999999987</c:v>
                </c:pt>
                <c:pt idx="1893">
                  <c:v>29.675000000000001</c:v>
                </c:pt>
                <c:pt idx="1894">
                  <c:v>29.135000000000005</c:v>
                </c:pt>
                <c:pt idx="1895">
                  <c:v>28.61500000000002</c:v>
                </c:pt>
                <c:pt idx="1896">
                  <c:v>28.939999999999987</c:v>
                </c:pt>
                <c:pt idx="1897">
                  <c:v>28.414999999999999</c:v>
                </c:pt>
                <c:pt idx="1898">
                  <c:v>28.074999999999999</c:v>
                </c:pt>
                <c:pt idx="1899">
                  <c:v>27.564999999999987</c:v>
                </c:pt>
                <c:pt idx="1900">
                  <c:v>26.73</c:v>
                </c:pt>
                <c:pt idx="1901">
                  <c:v>27.175000000000001</c:v>
                </c:pt>
                <c:pt idx="1902">
                  <c:v>27.779999999999987</c:v>
                </c:pt>
                <c:pt idx="1903">
                  <c:v>28.035</c:v>
                </c:pt>
                <c:pt idx="1904">
                  <c:v>27.924999999999986</c:v>
                </c:pt>
                <c:pt idx="1905">
                  <c:v>27.080000000000002</c:v>
                </c:pt>
                <c:pt idx="1906">
                  <c:v>27.584999999999987</c:v>
                </c:pt>
                <c:pt idx="1907">
                  <c:v>27.875</c:v>
                </c:pt>
                <c:pt idx="1908">
                  <c:v>0</c:v>
                </c:pt>
                <c:pt idx="1909">
                  <c:v>27.71</c:v>
                </c:pt>
                <c:pt idx="1910">
                  <c:v>27.355</c:v>
                </c:pt>
                <c:pt idx="1911">
                  <c:v>27.51</c:v>
                </c:pt>
                <c:pt idx="1912">
                  <c:v>27.17</c:v>
                </c:pt>
                <c:pt idx="1913">
                  <c:v>27.955000000000002</c:v>
                </c:pt>
                <c:pt idx="1914">
                  <c:v>28.080000000000002</c:v>
                </c:pt>
                <c:pt idx="1915">
                  <c:v>28.41</c:v>
                </c:pt>
                <c:pt idx="1916">
                  <c:v>28.36</c:v>
                </c:pt>
                <c:pt idx="1917">
                  <c:v>27.91</c:v>
                </c:pt>
                <c:pt idx="1918">
                  <c:v>28.254999999999999</c:v>
                </c:pt>
                <c:pt idx="1919">
                  <c:v>28.315000000000001</c:v>
                </c:pt>
                <c:pt idx="1920">
                  <c:v>28.7</c:v>
                </c:pt>
                <c:pt idx="1921">
                  <c:v>28.15000000000002</c:v>
                </c:pt>
                <c:pt idx="1922">
                  <c:v>28.479999999999986</c:v>
                </c:pt>
                <c:pt idx="1923">
                  <c:v>28.234999999999999</c:v>
                </c:pt>
                <c:pt idx="1924">
                  <c:v>28.27</c:v>
                </c:pt>
                <c:pt idx="1925">
                  <c:v>27.630000000000017</c:v>
                </c:pt>
                <c:pt idx="1926">
                  <c:v>26.8</c:v>
                </c:pt>
                <c:pt idx="1927">
                  <c:v>26.51</c:v>
                </c:pt>
                <c:pt idx="1928">
                  <c:v>26.564999999999987</c:v>
                </c:pt>
                <c:pt idx="1929">
                  <c:v>26.734999999999999</c:v>
                </c:pt>
                <c:pt idx="1930">
                  <c:v>26.6</c:v>
                </c:pt>
                <c:pt idx="1931">
                  <c:v>26.07</c:v>
                </c:pt>
                <c:pt idx="1932">
                  <c:v>26.234999999999999</c:v>
                </c:pt>
                <c:pt idx="1933">
                  <c:v>27.185000000000002</c:v>
                </c:pt>
                <c:pt idx="1934">
                  <c:v>27.39</c:v>
                </c:pt>
                <c:pt idx="1935">
                  <c:v>0</c:v>
                </c:pt>
                <c:pt idx="1936">
                  <c:v>27.494999999999987</c:v>
                </c:pt>
                <c:pt idx="1937">
                  <c:v>26.904999999999987</c:v>
                </c:pt>
                <c:pt idx="1938">
                  <c:v>26.87</c:v>
                </c:pt>
                <c:pt idx="1939">
                  <c:v>26.71</c:v>
                </c:pt>
                <c:pt idx="1940">
                  <c:v>26.759999999999987</c:v>
                </c:pt>
                <c:pt idx="1941">
                  <c:v>26.424999999999986</c:v>
                </c:pt>
                <c:pt idx="1942">
                  <c:v>27.060000000000002</c:v>
                </c:pt>
                <c:pt idx="1943">
                  <c:v>26.86</c:v>
                </c:pt>
                <c:pt idx="1944">
                  <c:v>26.72</c:v>
                </c:pt>
                <c:pt idx="1945">
                  <c:v>26.85</c:v>
                </c:pt>
                <c:pt idx="1946">
                  <c:v>27.1</c:v>
                </c:pt>
                <c:pt idx="1947">
                  <c:v>26.740000000000002</c:v>
                </c:pt>
                <c:pt idx="1948">
                  <c:v>26.61500000000002</c:v>
                </c:pt>
                <c:pt idx="1949">
                  <c:v>26.574999999999999</c:v>
                </c:pt>
                <c:pt idx="1950">
                  <c:v>26.779999999999987</c:v>
                </c:pt>
                <c:pt idx="1951">
                  <c:v>27.21</c:v>
                </c:pt>
                <c:pt idx="1952">
                  <c:v>27.31000000000002</c:v>
                </c:pt>
                <c:pt idx="1953">
                  <c:v>27.515000000000001</c:v>
                </c:pt>
                <c:pt idx="1954">
                  <c:v>27.865000000000002</c:v>
                </c:pt>
                <c:pt idx="1955">
                  <c:v>27.060000000000002</c:v>
                </c:pt>
                <c:pt idx="1956">
                  <c:v>26.88</c:v>
                </c:pt>
                <c:pt idx="1957">
                  <c:v>26.990000000000002</c:v>
                </c:pt>
                <c:pt idx="1958">
                  <c:v>27.564999999999987</c:v>
                </c:pt>
                <c:pt idx="1959">
                  <c:v>27.734999999999999</c:v>
                </c:pt>
                <c:pt idx="1960">
                  <c:v>27.66</c:v>
                </c:pt>
                <c:pt idx="1961">
                  <c:v>27.835000000000001</c:v>
                </c:pt>
                <c:pt idx="1962">
                  <c:v>27.53</c:v>
                </c:pt>
                <c:pt idx="1963">
                  <c:v>27.685000000000002</c:v>
                </c:pt>
                <c:pt idx="1964">
                  <c:v>27.574999999999999</c:v>
                </c:pt>
                <c:pt idx="1965">
                  <c:v>27.43</c:v>
                </c:pt>
                <c:pt idx="1966">
                  <c:v>27.66</c:v>
                </c:pt>
                <c:pt idx="1967">
                  <c:v>27.959999999999987</c:v>
                </c:pt>
                <c:pt idx="1968">
                  <c:v>27.875</c:v>
                </c:pt>
                <c:pt idx="1969">
                  <c:v>28.610000000000017</c:v>
                </c:pt>
                <c:pt idx="1970">
                  <c:v>29.17</c:v>
                </c:pt>
                <c:pt idx="1971">
                  <c:v>29.759999999999987</c:v>
                </c:pt>
                <c:pt idx="1972">
                  <c:v>30.19</c:v>
                </c:pt>
                <c:pt idx="1973">
                  <c:v>30.580000000000002</c:v>
                </c:pt>
                <c:pt idx="1974">
                  <c:v>30.484999999999989</c:v>
                </c:pt>
                <c:pt idx="1975">
                  <c:v>30.525000000000002</c:v>
                </c:pt>
                <c:pt idx="1976">
                  <c:v>30.195</c:v>
                </c:pt>
                <c:pt idx="1977">
                  <c:v>30.254999999999999</c:v>
                </c:pt>
                <c:pt idx="1978">
                  <c:v>30.254999999999999</c:v>
                </c:pt>
                <c:pt idx="1979">
                  <c:v>31.574999999999999</c:v>
                </c:pt>
                <c:pt idx="1980">
                  <c:v>32</c:v>
                </c:pt>
                <c:pt idx="1981">
                  <c:v>32.245000000000012</c:v>
                </c:pt>
                <c:pt idx="1982">
                  <c:v>32.005000000000003</c:v>
                </c:pt>
                <c:pt idx="1983">
                  <c:v>33.285000000000011</c:v>
                </c:pt>
                <c:pt idx="1984">
                  <c:v>33.379999999999995</c:v>
                </c:pt>
                <c:pt idx="1985">
                  <c:v>32.51</c:v>
                </c:pt>
                <c:pt idx="1986">
                  <c:v>32.720000000000013</c:v>
                </c:pt>
                <c:pt idx="1987">
                  <c:v>34.32</c:v>
                </c:pt>
                <c:pt idx="1988">
                  <c:v>33.844999999999999</c:v>
                </c:pt>
                <c:pt idx="1989">
                  <c:v>34.015000000000001</c:v>
                </c:pt>
                <c:pt idx="1990">
                  <c:v>34.32</c:v>
                </c:pt>
                <c:pt idx="1991">
                  <c:v>34.120000000000012</c:v>
                </c:pt>
                <c:pt idx="1992">
                  <c:v>34.365000000000002</c:v>
                </c:pt>
                <c:pt idx="1993">
                  <c:v>33.630000000000003</c:v>
                </c:pt>
                <c:pt idx="1994">
                  <c:v>33.715000000000003</c:v>
                </c:pt>
                <c:pt idx="1995">
                  <c:v>33.36</c:v>
                </c:pt>
                <c:pt idx="1996">
                  <c:v>33.905000000000001</c:v>
                </c:pt>
                <c:pt idx="1997">
                  <c:v>34.33</c:v>
                </c:pt>
                <c:pt idx="1998">
                  <c:v>34.21</c:v>
                </c:pt>
                <c:pt idx="1999">
                  <c:v>34.42</c:v>
                </c:pt>
                <c:pt idx="2000">
                  <c:v>34.515000000000001</c:v>
                </c:pt>
                <c:pt idx="2001">
                  <c:v>34.655000000000001</c:v>
                </c:pt>
                <c:pt idx="2002">
                  <c:v>34.314999999999998</c:v>
                </c:pt>
                <c:pt idx="2003">
                  <c:v>33.620000000000012</c:v>
                </c:pt>
                <c:pt idx="2004">
                  <c:v>33.57</c:v>
                </c:pt>
                <c:pt idx="2005">
                  <c:v>33.745000000000012</c:v>
                </c:pt>
                <c:pt idx="2006">
                  <c:v>33.814999999999998</c:v>
                </c:pt>
                <c:pt idx="2007">
                  <c:v>33.449999999999996</c:v>
                </c:pt>
                <c:pt idx="2008">
                  <c:v>32.57</c:v>
                </c:pt>
                <c:pt idx="2009">
                  <c:v>32.655000000000001</c:v>
                </c:pt>
                <c:pt idx="2010">
                  <c:v>32.879999999999995</c:v>
                </c:pt>
                <c:pt idx="2011">
                  <c:v>32.705000000000013</c:v>
                </c:pt>
                <c:pt idx="2012">
                  <c:v>31.944999999999986</c:v>
                </c:pt>
                <c:pt idx="2013">
                  <c:v>31.71</c:v>
                </c:pt>
                <c:pt idx="2014">
                  <c:v>31.57</c:v>
                </c:pt>
                <c:pt idx="2015">
                  <c:v>31.535</c:v>
                </c:pt>
                <c:pt idx="2016">
                  <c:v>31.734999999999999</c:v>
                </c:pt>
                <c:pt idx="2017">
                  <c:v>31.6</c:v>
                </c:pt>
                <c:pt idx="2018">
                  <c:v>31.68</c:v>
                </c:pt>
                <c:pt idx="2019">
                  <c:v>31.720000000000002</c:v>
                </c:pt>
                <c:pt idx="2020">
                  <c:v>31.754999999999999</c:v>
                </c:pt>
                <c:pt idx="2021">
                  <c:v>32.190000000000012</c:v>
                </c:pt>
                <c:pt idx="2022">
                  <c:v>30.815000000000001</c:v>
                </c:pt>
                <c:pt idx="2023">
                  <c:v>30.655000000000001</c:v>
                </c:pt>
                <c:pt idx="2024">
                  <c:v>31.07</c:v>
                </c:pt>
                <c:pt idx="2025">
                  <c:v>31.215</c:v>
                </c:pt>
                <c:pt idx="2026">
                  <c:v>31.630000000000017</c:v>
                </c:pt>
                <c:pt idx="2027">
                  <c:v>32.065000000000012</c:v>
                </c:pt>
                <c:pt idx="2028">
                  <c:v>32.175000000000011</c:v>
                </c:pt>
                <c:pt idx="2029">
                  <c:v>32.1</c:v>
                </c:pt>
                <c:pt idx="2030">
                  <c:v>32.365000000000002</c:v>
                </c:pt>
                <c:pt idx="2031">
                  <c:v>32.15</c:v>
                </c:pt>
                <c:pt idx="2032">
                  <c:v>32.015000000000001</c:v>
                </c:pt>
                <c:pt idx="2033">
                  <c:v>32.285000000000011</c:v>
                </c:pt>
                <c:pt idx="2034">
                  <c:v>32.86</c:v>
                </c:pt>
                <c:pt idx="2035">
                  <c:v>32.825000000000003</c:v>
                </c:pt>
                <c:pt idx="2036">
                  <c:v>32.825000000000003</c:v>
                </c:pt>
                <c:pt idx="2037">
                  <c:v>33.235000000000035</c:v>
                </c:pt>
                <c:pt idx="2038">
                  <c:v>33.884999999999998</c:v>
                </c:pt>
                <c:pt idx="2039">
                  <c:v>33.910000000000004</c:v>
                </c:pt>
                <c:pt idx="2040">
                  <c:v>32.9</c:v>
                </c:pt>
                <c:pt idx="2041">
                  <c:v>33.535000000000011</c:v>
                </c:pt>
                <c:pt idx="2042">
                  <c:v>33.14</c:v>
                </c:pt>
                <c:pt idx="2043">
                  <c:v>33.454999999999998</c:v>
                </c:pt>
                <c:pt idx="2044">
                  <c:v>32.745000000000012</c:v>
                </c:pt>
                <c:pt idx="2045">
                  <c:v>32.585000000000001</c:v>
                </c:pt>
                <c:pt idx="2046">
                  <c:v>32.6</c:v>
                </c:pt>
                <c:pt idx="2047">
                  <c:v>32.68</c:v>
                </c:pt>
                <c:pt idx="2048">
                  <c:v>33.090000000000003</c:v>
                </c:pt>
                <c:pt idx="2049">
                  <c:v>32.835000000000001</c:v>
                </c:pt>
                <c:pt idx="2050">
                  <c:v>32.995000000000012</c:v>
                </c:pt>
                <c:pt idx="2051">
                  <c:v>32.28</c:v>
                </c:pt>
                <c:pt idx="2052">
                  <c:v>32.245000000000012</c:v>
                </c:pt>
                <c:pt idx="2053">
                  <c:v>32.08</c:v>
                </c:pt>
                <c:pt idx="2054">
                  <c:v>31.400000000000002</c:v>
                </c:pt>
                <c:pt idx="2055">
                  <c:v>31.03</c:v>
                </c:pt>
                <c:pt idx="2056">
                  <c:v>29.635000000000005</c:v>
                </c:pt>
                <c:pt idx="2057">
                  <c:v>29.67</c:v>
                </c:pt>
                <c:pt idx="2058">
                  <c:v>29.865000000000002</c:v>
                </c:pt>
                <c:pt idx="2059">
                  <c:v>29.85</c:v>
                </c:pt>
                <c:pt idx="2060">
                  <c:v>29.715</c:v>
                </c:pt>
                <c:pt idx="2061">
                  <c:v>29.91</c:v>
                </c:pt>
                <c:pt idx="2062">
                  <c:v>29.919999999999987</c:v>
                </c:pt>
                <c:pt idx="2063">
                  <c:v>30.224999999999987</c:v>
                </c:pt>
                <c:pt idx="2064">
                  <c:v>30.015000000000001</c:v>
                </c:pt>
                <c:pt idx="2065">
                  <c:v>29.240000000000002</c:v>
                </c:pt>
                <c:pt idx="2066">
                  <c:v>29.86</c:v>
                </c:pt>
                <c:pt idx="2067">
                  <c:v>30.084999999999987</c:v>
                </c:pt>
                <c:pt idx="2068">
                  <c:v>30.064999999999987</c:v>
                </c:pt>
                <c:pt idx="2069">
                  <c:v>30.254999999999999</c:v>
                </c:pt>
                <c:pt idx="2070">
                  <c:v>30.15000000000002</c:v>
                </c:pt>
                <c:pt idx="2071">
                  <c:v>30.38</c:v>
                </c:pt>
                <c:pt idx="2072">
                  <c:v>30.964999999999989</c:v>
                </c:pt>
                <c:pt idx="2073">
                  <c:v>31.09</c:v>
                </c:pt>
                <c:pt idx="2074">
                  <c:v>31.05</c:v>
                </c:pt>
                <c:pt idx="2075">
                  <c:v>31.67</c:v>
                </c:pt>
                <c:pt idx="2076">
                  <c:v>0</c:v>
                </c:pt>
                <c:pt idx="2077">
                  <c:v>31.815000000000001</c:v>
                </c:pt>
                <c:pt idx="2078">
                  <c:v>32.1</c:v>
                </c:pt>
                <c:pt idx="2079">
                  <c:v>31.605</c:v>
                </c:pt>
                <c:pt idx="2080">
                  <c:v>31.125</c:v>
                </c:pt>
                <c:pt idx="2081">
                  <c:v>30.744999999999987</c:v>
                </c:pt>
                <c:pt idx="2082">
                  <c:v>30.85</c:v>
                </c:pt>
                <c:pt idx="2083">
                  <c:v>31.25</c:v>
                </c:pt>
                <c:pt idx="2084">
                  <c:v>31.12</c:v>
                </c:pt>
                <c:pt idx="2085">
                  <c:v>31.3</c:v>
                </c:pt>
                <c:pt idx="2086">
                  <c:v>31.385000000000002</c:v>
                </c:pt>
                <c:pt idx="2087">
                  <c:v>31.62</c:v>
                </c:pt>
                <c:pt idx="2088">
                  <c:v>31.6</c:v>
                </c:pt>
                <c:pt idx="2089">
                  <c:v>31.295000000000002</c:v>
                </c:pt>
                <c:pt idx="2090">
                  <c:v>31.330000000000005</c:v>
                </c:pt>
                <c:pt idx="2091">
                  <c:v>30.82</c:v>
                </c:pt>
                <c:pt idx="2092">
                  <c:v>30.580000000000002</c:v>
                </c:pt>
                <c:pt idx="2093">
                  <c:v>30.73</c:v>
                </c:pt>
                <c:pt idx="2094">
                  <c:v>30.21</c:v>
                </c:pt>
                <c:pt idx="2095">
                  <c:v>29.66</c:v>
                </c:pt>
                <c:pt idx="2096">
                  <c:v>0</c:v>
                </c:pt>
                <c:pt idx="2097">
                  <c:v>29.175000000000001</c:v>
                </c:pt>
                <c:pt idx="2098">
                  <c:v>28.254999999999999</c:v>
                </c:pt>
                <c:pt idx="2099">
                  <c:v>28.29</c:v>
                </c:pt>
                <c:pt idx="2100">
                  <c:v>28.335000000000001</c:v>
                </c:pt>
                <c:pt idx="2101">
                  <c:v>28.54</c:v>
                </c:pt>
                <c:pt idx="2102">
                  <c:v>28.55</c:v>
                </c:pt>
                <c:pt idx="2103">
                  <c:v>28.830000000000005</c:v>
                </c:pt>
                <c:pt idx="2104">
                  <c:v>28.39</c:v>
                </c:pt>
                <c:pt idx="2105">
                  <c:v>27.924999999999986</c:v>
                </c:pt>
                <c:pt idx="2106">
                  <c:v>28.43</c:v>
                </c:pt>
                <c:pt idx="2107">
                  <c:v>28.52</c:v>
                </c:pt>
                <c:pt idx="2108">
                  <c:v>28.52</c:v>
                </c:pt>
                <c:pt idx="2109">
                  <c:v>28.740000000000002</c:v>
                </c:pt>
                <c:pt idx="2110">
                  <c:v>28.324999999999999</c:v>
                </c:pt>
                <c:pt idx="2111">
                  <c:v>28.705000000000002</c:v>
                </c:pt>
                <c:pt idx="2112">
                  <c:v>28.87</c:v>
                </c:pt>
                <c:pt idx="2113">
                  <c:v>28.835000000000001</c:v>
                </c:pt>
                <c:pt idx="2114">
                  <c:v>28.53</c:v>
                </c:pt>
                <c:pt idx="2115">
                  <c:v>28.69</c:v>
                </c:pt>
                <c:pt idx="2116">
                  <c:v>28.584999999999987</c:v>
                </c:pt>
                <c:pt idx="2117">
                  <c:v>28.62</c:v>
                </c:pt>
                <c:pt idx="2118">
                  <c:v>28.400000000000002</c:v>
                </c:pt>
                <c:pt idx="2119">
                  <c:v>28.705000000000002</c:v>
                </c:pt>
                <c:pt idx="2120">
                  <c:v>28.504999999999999</c:v>
                </c:pt>
                <c:pt idx="2121">
                  <c:v>28.459999999999987</c:v>
                </c:pt>
                <c:pt idx="2122">
                  <c:v>28.605</c:v>
                </c:pt>
                <c:pt idx="2123">
                  <c:v>28.080000000000002</c:v>
                </c:pt>
                <c:pt idx="2124">
                  <c:v>28.17</c:v>
                </c:pt>
                <c:pt idx="2125">
                  <c:v>28.17</c:v>
                </c:pt>
                <c:pt idx="2126">
                  <c:v>27.81000000000002</c:v>
                </c:pt>
                <c:pt idx="2127">
                  <c:v>27.15000000000002</c:v>
                </c:pt>
                <c:pt idx="2128">
                  <c:v>26.67</c:v>
                </c:pt>
                <c:pt idx="2129">
                  <c:v>26.574999999999999</c:v>
                </c:pt>
                <c:pt idx="2130">
                  <c:v>26.73</c:v>
                </c:pt>
                <c:pt idx="2131">
                  <c:v>27.07</c:v>
                </c:pt>
                <c:pt idx="2132">
                  <c:v>27.14</c:v>
                </c:pt>
                <c:pt idx="2133">
                  <c:v>27.444999999999986</c:v>
                </c:pt>
                <c:pt idx="2134">
                  <c:v>27.34</c:v>
                </c:pt>
                <c:pt idx="2135">
                  <c:v>25.724999999999987</c:v>
                </c:pt>
                <c:pt idx="2136">
                  <c:v>22.515000000000001</c:v>
                </c:pt>
                <c:pt idx="2137">
                  <c:v>22</c:v>
                </c:pt>
                <c:pt idx="2138">
                  <c:v>22.835000000000001</c:v>
                </c:pt>
                <c:pt idx="2139">
                  <c:v>22.434999999999999</c:v>
                </c:pt>
                <c:pt idx="2140">
                  <c:v>22.865000000000002</c:v>
                </c:pt>
                <c:pt idx="2141">
                  <c:v>23.07</c:v>
                </c:pt>
                <c:pt idx="2142">
                  <c:v>22.555</c:v>
                </c:pt>
                <c:pt idx="2143">
                  <c:v>22.805</c:v>
                </c:pt>
                <c:pt idx="2144">
                  <c:v>23.02</c:v>
                </c:pt>
                <c:pt idx="2145">
                  <c:v>23.59</c:v>
                </c:pt>
                <c:pt idx="2146">
                  <c:v>23.914999999999999</c:v>
                </c:pt>
                <c:pt idx="2147">
                  <c:v>23.984999999999989</c:v>
                </c:pt>
                <c:pt idx="2148">
                  <c:v>23.21</c:v>
                </c:pt>
                <c:pt idx="2149">
                  <c:v>23.37</c:v>
                </c:pt>
                <c:pt idx="2150">
                  <c:v>23.414999999999999</c:v>
                </c:pt>
                <c:pt idx="2151">
                  <c:v>23.82</c:v>
                </c:pt>
                <c:pt idx="2152">
                  <c:v>23.400000000000002</c:v>
                </c:pt>
                <c:pt idx="2153">
                  <c:v>23.64</c:v>
                </c:pt>
                <c:pt idx="2154">
                  <c:v>23.52</c:v>
                </c:pt>
                <c:pt idx="2155">
                  <c:v>23.15000000000002</c:v>
                </c:pt>
                <c:pt idx="2156">
                  <c:v>23.47</c:v>
                </c:pt>
                <c:pt idx="2157">
                  <c:v>23.074999999999999</c:v>
                </c:pt>
                <c:pt idx="2158">
                  <c:v>22.444999999999986</c:v>
                </c:pt>
                <c:pt idx="2159">
                  <c:v>22.06</c:v>
                </c:pt>
                <c:pt idx="2160">
                  <c:v>22.110000000000017</c:v>
                </c:pt>
              </c:numCache>
            </c:numRef>
          </c:val>
          <c:smooth val="0"/>
        </c:ser>
        <c:dLbls>
          <c:showLegendKey val="0"/>
          <c:showVal val="0"/>
          <c:showCatName val="0"/>
          <c:showSerName val="0"/>
          <c:showPercent val="0"/>
          <c:showBubbleSize val="0"/>
        </c:dLbls>
        <c:hiLowLines>
          <c:spPr>
            <a:ln>
              <a:solidFill>
                <a:schemeClr val="bg1">
                  <a:lumMod val="50000"/>
                </a:schemeClr>
              </a:solidFill>
            </a:ln>
          </c:spPr>
        </c:hiLowLines>
        <c:marker val="1"/>
        <c:smooth val="0"/>
        <c:axId val="90648576"/>
        <c:axId val="90650496"/>
      </c:lineChart>
      <c:lineChart>
        <c:grouping val="standard"/>
        <c:varyColors val="0"/>
        <c:ser>
          <c:idx val="2"/>
          <c:order val="2"/>
          <c:spPr>
            <a:ln w="28575">
              <a:noFill/>
            </a:ln>
          </c:spPr>
          <c:marker>
            <c:symbol val="dot"/>
            <c:size val="2"/>
            <c:spPr>
              <a:solidFill>
                <a:srgbClr val="2D4B74"/>
              </a:solidFill>
              <a:ln>
                <a:solidFill>
                  <a:srgbClr val="000050"/>
                </a:solidFill>
              </a:ln>
            </c:spPr>
          </c:marker>
          <c:cat>
            <c:numRef>
              <c:f>Data!$A$6:$A$2200</c:f>
              <c:numCache>
                <c:formatCode>m/d/yy;@</c:formatCode>
                <c:ptCount val="2195"/>
                <c:pt idx="0">
                  <c:v>38384</c:v>
                </c:pt>
                <c:pt idx="1">
                  <c:v>38385</c:v>
                </c:pt>
                <c:pt idx="2">
                  <c:v>38386</c:v>
                </c:pt>
                <c:pt idx="3">
                  <c:v>38387</c:v>
                </c:pt>
                <c:pt idx="4">
                  <c:v>38390</c:v>
                </c:pt>
                <c:pt idx="5">
                  <c:v>38391</c:v>
                </c:pt>
                <c:pt idx="6">
                  <c:v>38392</c:v>
                </c:pt>
                <c:pt idx="7">
                  <c:v>38393</c:v>
                </c:pt>
                <c:pt idx="8">
                  <c:v>38394</c:v>
                </c:pt>
                <c:pt idx="9">
                  <c:v>38397</c:v>
                </c:pt>
                <c:pt idx="10">
                  <c:v>38398</c:v>
                </c:pt>
                <c:pt idx="11">
                  <c:v>38399</c:v>
                </c:pt>
                <c:pt idx="12">
                  <c:v>38400</c:v>
                </c:pt>
                <c:pt idx="13">
                  <c:v>38401</c:v>
                </c:pt>
                <c:pt idx="14">
                  <c:v>38404</c:v>
                </c:pt>
                <c:pt idx="15">
                  <c:v>38405</c:v>
                </c:pt>
                <c:pt idx="16">
                  <c:v>38406</c:v>
                </c:pt>
                <c:pt idx="17">
                  <c:v>38407</c:v>
                </c:pt>
                <c:pt idx="18">
                  <c:v>38408</c:v>
                </c:pt>
                <c:pt idx="19">
                  <c:v>38411</c:v>
                </c:pt>
                <c:pt idx="20">
                  <c:v>38412</c:v>
                </c:pt>
                <c:pt idx="21">
                  <c:v>38413</c:v>
                </c:pt>
                <c:pt idx="22">
                  <c:v>38414</c:v>
                </c:pt>
                <c:pt idx="23">
                  <c:v>38415</c:v>
                </c:pt>
                <c:pt idx="24">
                  <c:v>38418</c:v>
                </c:pt>
                <c:pt idx="25">
                  <c:v>38419</c:v>
                </c:pt>
                <c:pt idx="26">
                  <c:v>38420</c:v>
                </c:pt>
                <c:pt idx="27">
                  <c:v>38421</c:v>
                </c:pt>
                <c:pt idx="28">
                  <c:v>38422</c:v>
                </c:pt>
                <c:pt idx="29">
                  <c:v>38425</c:v>
                </c:pt>
                <c:pt idx="30">
                  <c:v>38426</c:v>
                </c:pt>
                <c:pt idx="31">
                  <c:v>38427</c:v>
                </c:pt>
                <c:pt idx="32">
                  <c:v>38428</c:v>
                </c:pt>
                <c:pt idx="33">
                  <c:v>38429</c:v>
                </c:pt>
                <c:pt idx="34">
                  <c:v>38432</c:v>
                </c:pt>
                <c:pt idx="35">
                  <c:v>38433</c:v>
                </c:pt>
                <c:pt idx="36">
                  <c:v>38434</c:v>
                </c:pt>
                <c:pt idx="37">
                  <c:v>38435</c:v>
                </c:pt>
                <c:pt idx="38">
                  <c:v>38436</c:v>
                </c:pt>
                <c:pt idx="39">
                  <c:v>38439</c:v>
                </c:pt>
                <c:pt idx="40">
                  <c:v>38440</c:v>
                </c:pt>
                <c:pt idx="41">
                  <c:v>38441</c:v>
                </c:pt>
                <c:pt idx="42">
                  <c:v>38442</c:v>
                </c:pt>
                <c:pt idx="43">
                  <c:v>38443</c:v>
                </c:pt>
                <c:pt idx="44">
                  <c:v>38446</c:v>
                </c:pt>
                <c:pt idx="45">
                  <c:v>38447</c:v>
                </c:pt>
                <c:pt idx="46">
                  <c:v>38448</c:v>
                </c:pt>
                <c:pt idx="47">
                  <c:v>38449</c:v>
                </c:pt>
                <c:pt idx="48">
                  <c:v>38450</c:v>
                </c:pt>
                <c:pt idx="49">
                  <c:v>38453</c:v>
                </c:pt>
                <c:pt idx="50">
                  <c:v>38454</c:v>
                </c:pt>
                <c:pt idx="51">
                  <c:v>38455</c:v>
                </c:pt>
                <c:pt idx="52">
                  <c:v>38456</c:v>
                </c:pt>
                <c:pt idx="53">
                  <c:v>38457</c:v>
                </c:pt>
                <c:pt idx="54">
                  <c:v>38460</c:v>
                </c:pt>
                <c:pt idx="55">
                  <c:v>38461</c:v>
                </c:pt>
                <c:pt idx="56">
                  <c:v>38462</c:v>
                </c:pt>
                <c:pt idx="57">
                  <c:v>38463</c:v>
                </c:pt>
                <c:pt idx="58">
                  <c:v>38464</c:v>
                </c:pt>
                <c:pt idx="59">
                  <c:v>38467</c:v>
                </c:pt>
                <c:pt idx="60">
                  <c:v>38468</c:v>
                </c:pt>
                <c:pt idx="61">
                  <c:v>38469</c:v>
                </c:pt>
                <c:pt idx="62">
                  <c:v>38470</c:v>
                </c:pt>
                <c:pt idx="63">
                  <c:v>38471</c:v>
                </c:pt>
                <c:pt idx="64">
                  <c:v>38474</c:v>
                </c:pt>
                <c:pt idx="65">
                  <c:v>38475</c:v>
                </c:pt>
                <c:pt idx="66">
                  <c:v>38476</c:v>
                </c:pt>
                <c:pt idx="67">
                  <c:v>38477</c:v>
                </c:pt>
                <c:pt idx="68">
                  <c:v>38478</c:v>
                </c:pt>
                <c:pt idx="69">
                  <c:v>38481</c:v>
                </c:pt>
                <c:pt idx="70">
                  <c:v>38482</c:v>
                </c:pt>
                <c:pt idx="71">
                  <c:v>38483</c:v>
                </c:pt>
                <c:pt idx="72">
                  <c:v>38484</c:v>
                </c:pt>
                <c:pt idx="73">
                  <c:v>38485</c:v>
                </c:pt>
                <c:pt idx="74">
                  <c:v>38488</c:v>
                </c:pt>
                <c:pt idx="75">
                  <c:v>38489</c:v>
                </c:pt>
                <c:pt idx="76">
                  <c:v>38490</c:v>
                </c:pt>
                <c:pt idx="77">
                  <c:v>38491</c:v>
                </c:pt>
                <c:pt idx="78">
                  <c:v>38492</c:v>
                </c:pt>
                <c:pt idx="79">
                  <c:v>38495</c:v>
                </c:pt>
                <c:pt idx="80">
                  <c:v>38496</c:v>
                </c:pt>
                <c:pt idx="81">
                  <c:v>38497</c:v>
                </c:pt>
                <c:pt idx="82">
                  <c:v>38498</c:v>
                </c:pt>
                <c:pt idx="83">
                  <c:v>38499</c:v>
                </c:pt>
                <c:pt idx="84">
                  <c:v>38502</c:v>
                </c:pt>
                <c:pt idx="85">
                  <c:v>38503</c:v>
                </c:pt>
                <c:pt idx="86">
                  <c:v>38504</c:v>
                </c:pt>
                <c:pt idx="87">
                  <c:v>38505</c:v>
                </c:pt>
                <c:pt idx="88">
                  <c:v>38506</c:v>
                </c:pt>
                <c:pt idx="89">
                  <c:v>38509</c:v>
                </c:pt>
                <c:pt idx="90">
                  <c:v>38510</c:v>
                </c:pt>
                <c:pt idx="91">
                  <c:v>38511</c:v>
                </c:pt>
                <c:pt idx="92">
                  <c:v>38512</c:v>
                </c:pt>
                <c:pt idx="93">
                  <c:v>38513</c:v>
                </c:pt>
                <c:pt idx="94">
                  <c:v>38516</c:v>
                </c:pt>
                <c:pt idx="95">
                  <c:v>38517</c:v>
                </c:pt>
                <c:pt idx="96">
                  <c:v>38518</c:v>
                </c:pt>
                <c:pt idx="97">
                  <c:v>38519</c:v>
                </c:pt>
                <c:pt idx="98">
                  <c:v>38520</c:v>
                </c:pt>
                <c:pt idx="99">
                  <c:v>38523</c:v>
                </c:pt>
                <c:pt idx="100">
                  <c:v>38524</c:v>
                </c:pt>
                <c:pt idx="101">
                  <c:v>38525</c:v>
                </c:pt>
                <c:pt idx="102">
                  <c:v>38526</c:v>
                </c:pt>
                <c:pt idx="103">
                  <c:v>38527</c:v>
                </c:pt>
                <c:pt idx="104">
                  <c:v>38530</c:v>
                </c:pt>
                <c:pt idx="105">
                  <c:v>38531</c:v>
                </c:pt>
                <c:pt idx="106">
                  <c:v>38532</c:v>
                </c:pt>
                <c:pt idx="107">
                  <c:v>38533</c:v>
                </c:pt>
                <c:pt idx="108">
                  <c:v>38534</c:v>
                </c:pt>
                <c:pt idx="109">
                  <c:v>38537</c:v>
                </c:pt>
                <c:pt idx="110">
                  <c:v>38538</c:v>
                </c:pt>
                <c:pt idx="111">
                  <c:v>38539</c:v>
                </c:pt>
                <c:pt idx="112">
                  <c:v>38540</c:v>
                </c:pt>
                <c:pt idx="113">
                  <c:v>38541</c:v>
                </c:pt>
                <c:pt idx="114">
                  <c:v>38544</c:v>
                </c:pt>
                <c:pt idx="115">
                  <c:v>38545</c:v>
                </c:pt>
                <c:pt idx="116">
                  <c:v>38546</c:v>
                </c:pt>
                <c:pt idx="117">
                  <c:v>38547</c:v>
                </c:pt>
                <c:pt idx="118">
                  <c:v>38548</c:v>
                </c:pt>
                <c:pt idx="119">
                  <c:v>38551</c:v>
                </c:pt>
                <c:pt idx="120">
                  <c:v>38552</c:v>
                </c:pt>
                <c:pt idx="121">
                  <c:v>38553</c:v>
                </c:pt>
                <c:pt idx="122">
                  <c:v>38554</c:v>
                </c:pt>
                <c:pt idx="123">
                  <c:v>38555</c:v>
                </c:pt>
                <c:pt idx="124">
                  <c:v>38558</c:v>
                </c:pt>
                <c:pt idx="125">
                  <c:v>38559</c:v>
                </c:pt>
                <c:pt idx="126">
                  <c:v>38560</c:v>
                </c:pt>
                <c:pt idx="127">
                  <c:v>38561</c:v>
                </c:pt>
                <c:pt idx="128">
                  <c:v>38562</c:v>
                </c:pt>
                <c:pt idx="129">
                  <c:v>38565</c:v>
                </c:pt>
                <c:pt idx="130">
                  <c:v>38566</c:v>
                </c:pt>
                <c:pt idx="131">
                  <c:v>38567</c:v>
                </c:pt>
                <c:pt idx="132">
                  <c:v>38568</c:v>
                </c:pt>
                <c:pt idx="133">
                  <c:v>38569</c:v>
                </c:pt>
                <c:pt idx="134">
                  <c:v>38572</c:v>
                </c:pt>
                <c:pt idx="135">
                  <c:v>38573</c:v>
                </c:pt>
                <c:pt idx="136">
                  <c:v>38574</c:v>
                </c:pt>
                <c:pt idx="137">
                  <c:v>38575</c:v>
                </c:pt>
                <c:pt idx="138">
                  <c:v>38576</c:v>
                </c:pt>
                <c:pt idx="139">
                  <c:v>38579</c:v>
                </c:pt>
                <c:pt idx="140">
                  <c:v>38580</c:v>
                </c:pt>
                <c:pt idx="141">
                  <c:v>38581</c:v>
                </c:pt>
                <c:pt idx="142">
                  <c:v>38582</c:v>
                </c:pt>
                <c:pt idx="143">
                  <c:v>38583</c:v>
                </c:pt>
                <c:pt idx="144">
                  <c:v>38586</c:v>
                </c:pt>
                <c:pt idx="145">
                  <c:v>38587</c:v>
                </c:pt>
                <c:pt idx="146">
                  <c:v>38588</c:v>
                </c:pt>
                <c:pt idx="147">
                  <c:v>38589</c:v>
                </c:pt>
                <c:pt idx="148">
                  <c:v>38590</c:v>
                </c:pt>
                <c:pt idx="149">
                  <c:v>38593</c:v>
                </c:pt>
                <c:pt idx="150">
                  <c:v>38594</c:v>
                </c:pt>
                <c:pt idx="151">
                  <c:v>38595</c:v>
                </c:pt>
                <c:pt idx="152">
                  <c:v>38596</c:v>
                </c:pt>
                <c:pt idx="153">
                  <c:v>38597</c:v>
                </c:pt>
                <c:pt idx="154">
                  <c:v>38600</c:v>
                </c:pt>
                <c:pt idx="155">
                  <c:v>38601</c:v>
                </c:pt>
                <c:pt idx="156">
                  <c:v>38602</c:v>
                </c:pt>
                <c:pt idx="157">
                  <c:v>38603</c:v>
                </c:pt>
                <c:pt idx="158">
                  <c:v>38604</c:v>
                </c:pt>
                <c:pt idx="159">
                  <c:v>38607</c:v>
                </c:pt>
                <c:pt idx="160">
                  <c:v>38608</c:v>
                </c:pt>
                <c:pt idx="161">
                  <c:v>38609</c:v>
                </c:pt>
                <c:pt idx="162">
                  <c:v>38610</c:v>
                </c:pt>
                <c:pt idx="163">
                  <c:v>38611</c:v>
                </c:pt>
                <c:pt idx="164">
                  <c:v>38614</c:v>
                </c:pt>
                <c:pt idx="165">
                  <c:v>38615</c:v>
                </c:pt>
                <c:pt idx="166">
                  <c:v>38616</c:v>
                </c:pt>
                <c:pt idx="167">
                  <c:v>38617</c:v>
                </c:pt>
                <c:pt idx="168">
                  <c:v>38618</c:v>
                </c:pt>
                <c:pt idx="169">
                  <c:v>38621</c:v>
                </c:pt>
                <c:pt idx="170">
                  <c:v>38622</c:v>
                </c:pt>
                <c:pt idx="171">
                  <c:v>38623</c:v>
                </c:pt>
                <c:pt idx="172">
                  <c:v>38624</c:v>
                </c:pt>
                <c:pt idx="173">
                  <c:v>38625</c:v>
                </c:pt>
                <c:pt idx="174">
                  <c:v>38628</c:v>
                </c:pt>
                <c:pt idx="175">
                  <c:v>38629</c:v>
                </c:pt>
                <c:pt idx="176">
                  <c:v>38630</c:v>
                </c:pt>
                <c:pt idx="177">
                  <c:v>38631</c:v>
                </c:pt>
                <c:pt idx="178">
                  <c:v>38632</c:v>
                </c:pt>
                <c:pt idx="179">
                  <c:v>38635</c:v>
                </c:pt>
                <c:pt idx="180">
                  <c:v>38636</c:v>
                </c:pt>
                <c:pt idx="181">
                  <c:v>38637</c:v>
                </c:pt>
                <c:pt idx="182">
                  <c:v>38638</c:v>
                </c:pt>
                <c:pt idx="183">
                  <c:v>38639</c:v>
                </c:pt>
                <c:pt idx="184">
                  <c:v>38642</c:v>
                </c:pt>
                <c:pt idx="185">
                  <c:v>38643</c:v>
                </c:pt>
                <c:pt idx="186">
                  <c:v>38644</c:v>
                </c:pt>
                <c:pt idx="187">
                  <c:v>38645</c:v>
                </c:pt>
                <c:pt idx="188">
                  <c:v>38646</c:v>
                </c:pt>
                <c:pt idx="189">
                  <c:v>38649</c:v>
                </c:pt>
                <c:pt idx="190">
                  <c:v>38650</c:v>
                </c:pt>
                <c:pt idx="191">
                  <c:v>38651</c:v>
                </c:pt>
                <c:pt idx="192">
                  <c:v>38652</c:v>
                </c:pt>
                <c:pt idx="193">
                  <c:v>38653</c:v>
                </c:pt>
                <c:pt idx="194">
                  <c:v>38656</c:v>
                </c:pt>
                <c:pt idx="195">
                  <c:v>38657</c:v>
                </c:pt>
                <c:pt idx="196">
                  <c:v>38658</c:v>
                </c:pt>
                <c:pt idx="197">
                  <c:v>38659</c:v>
                </c:pt>
                <c:pt idx="198">
                  <c:v>38660</c:v>
                </c:pt>
                <c:pt idx="199">
                  <c:v>38663</c:v>
                </c:pt>
                <c:pt idx="200">
                  <c:v>38664</c:v>
                </c:pt>
                <c:pt idx="201">
                  <c:v>38665</c:v>
                </c:pt>
                <c:pt idx="202">
                  <c:v>38666</c:v>
                </c:pt>
                <c:pt idx="203">
                  <c:v>38667</c:v>
                </c:pt>
                <c:pt idx="204">
                  <c:v>38670</c:v>
                </c:pt>
                <c:pt idx="205">
                  <c:v>38671</c:v>
                </c:pt>
                <c:pt idx="206">
                  <c:v>38672</c:v>
                </c:pt>
                <c:pt idx="207">
                  <c:v>38673</c:v>
                </c:pt>
                <c:pt idx="208">
                  <c:v>38674</c:v>
                </c:pt>
                <c:pt idx="209">
                  <c:v>38677</c:v>
                </c:pt>
                <c:pt idx="210">
                  <c:v>38678</c:v>
                </c:pt>
                <c:pt idx="211">
                  <c:v>38679</c:v>
                </c:pt>
                <c:pt idx="212">
                  <c:v>38680</c:v>
                </c:pt>
                <c:pt idx="213">
                  <c:v>38681</c:v>
                </c:pt>
                <c:pt idx="214">
                  <c:v>38684</c:v>
                </c:pt>
                <c:pt idx="215">
                  <c:v>38685</c:v>
                </c:pt>
                <c:pt idx="216">
                  <c:v>38686</c:v>
                </c:pt>
                <c:pt idx="217">
                  <c:v>38687</c:v>
                </c:pt>
                <c:pt idx="218">
                  <c:v>38688</c:v>
                </c:pt>
                <c:pt idx="219">
                  <c:v>38691</c:v>
                </c:pt>
                <c:pt idx="220">
                  <c:v>38692</c:v>
                </c:pt>
                <c:pt idx="221">
                  <c:v>38693</c:v>
                </c:pt>
                <c:pt idx="222">
                  <c:v>38694</c:v>
                </c:pt>
                <c:pt idx="223">
                  <c:v>38695</c:v>
                </c:pt>
                <c:pt idx="224">
                  <c:v>38698</c:v>
                </c:pt>
                <c:pt idx="225">
                  <c:v>38699</c:v>
                </c:pt>
                <c:pt idx="226">
                  <c:v>38700</c:v>
                </c:pt>
                <c:pt idx="227">
                  <c:v>38701</c:v>
                </c:pt>
                <c:pt idx="228">
                  <c:v>38702</c:v>
                </c:pt>
                <c:pt idx="229">
                  <c:v>38705</c:v>
                </c:pt>
                <c:pt idx="230">
                  <c:v>38706</c:v>
                </c:pt>
                <c:pt idx="231">
                  <c:v>38707</c:v>
                </c:pt>
                <c:pt idx="232">
                  <c:v>38708</c:v>
                </c:pt>
                <c:pt idx="233">
                  <c:v>38709</c:v>
                </c:pt>
                <c:pt idx="234">
                  <c:v>38712</c:v>
                </c:pt>
                <c:pt idx="235">
                  <c:v>38713</c:v>
                </c:pt>
                <c:pt idx="236">
                  <c:v>38714</c:v>
                </c:pt>
                <c:pt idx="237">
                  <c:v>38715</c:v>
                </c:pt>
                <c:pt idx="238">
                  <c:v>38716</c:v>
                </c:pt>
                <c:pt idx="239">
                  <c:v>38719</c:v>
                </c:pt>
                <c:pt idx="240">
                  <c:v>38720</c:v>
                </c:pt>
                <c:pt idx="241">
                  <c:v>38721</c:v>
                </c:pt>
                <c:pt idx="242">
                  <c:v>38722</c:v>
                </c:pt>
                <c:pt idx="243">
                  <c:v>38723</c:v>
                </c:pt>
                <c:pt idx="244">
                  <c:v>38726</c:v>
                </c:pt>
                <c:pt idx="245">
                  <c:v>38727</c:v>
                </c:pt>
                <c:pt idx="246">
                  <c:v>38728</c:v>
                </c:pt>
                <c:pt idx="247">
                  <c:v>38729</c:v>
                </c:pt>
                <c:pt idx="248">
                  <c:v>38730</c:v>
                </c:pt>
                <c:pt idx="249">
                  <c:v>38733</c:v>
                </c:pt>
                <c:pt idx="250">
                  <c:v>38734</c:v>
                </c:pt>
                <c:pt idx="251">
                  <c:v>38735</c:v>
                </c:pt>
                <c:pt idx="252">
                  <c:v>38736</c:v>
                </c:pt>
                <c:pt idx="253">
                  <c:v>38737</c:v>
                </c:pt>
                <c:pt idx="254">
                  <c:v>38740</c:v>
                </c:pt>
                <c:pt idx="255">
                  <c:v>38741</c:v>
                </c:pt>
                <c:pt idx="256">
                  <c:v>38742</c:v>
                </c:pt>
                <c:pt idx="257">
                  <c:v>38743</c:v>
                </c:pt>
                <c:pt idx="258">
                  <c:v>38744</c:v>
                </c:pt>
                <c:pt idx="259">
                  <c:v>38747</c:v>
                </c:pt>
                <c:pt idx="260">
                  <c:v>38748</c:v>
                </c:pt>
                <c:pt idx="261">
                  <c:v>38749</c:v>
                </c:pt>
                <c:pt idx="262">
                  <c:v>38750</c:v>
                </c:pt>
                <c:pt idx="263">
                  <c:v>38751</c:v>
                </c:pt>
                <c:pt idx="264">
                  <c:v>38754</c:v>
                </c:pt>
                <c:pt idx="265">
                  <c:v>38755</c:v>
                </c:pt>
                <c:pt idx="266">
                  <c:v>38756</c:v>
                </c:pt>
                <c:pt idx="267">
                  <c:v>38757</c:v>
                </c:pt>
                <c:pt idx="268">
                  <c:v>38758</c:v>
                </c:pt>
                <c:pt idx="269">
                  <c:v>38761</c:v>
                </c:pt>
                <c:pt idx="270">
                  <c:v>38762</c:v>
                </c:pt>
                <c:pt idx="271">
                  <c:v>38763</c:v>
                </c:pt>
                <c:pt idx="272">
                  <c:v>38764</c:v>
                </c:pt>
                <c:pt idx="273">
                  <c:v>38765</c:v>
                </c:pt>
                <c:pt idx="274">
                  <c:v>38768</c:v>
                </c:pt>
                <c:pt idx="275">
                  <c:v>38769</c:v>
                </c:pt>
                <c:pt idx="276">
                  <c:v>38770</c:v>
                </c:pt>
                <c:pt idx="277">
                  <c:v>38771</c:v>
                </c:pt>
                <c:pt idx="278">
                  <c:v>38772</c:v>
                </c:pt>
                <c:pt idx="279">
                  <c:v>38775</c:v>
                </c:pt>
                <c:pt idx="280">
                  <c:v>38776</c:v>
                </c:pt>
                <c:pt idx="281">
                  <c:v>38777</c:v>
                </c:pt>
                <c:pt idx="282">
                  <c:v>38778</c:v>
                </c:pt>
                <c:pt idx="283">
                  <c:v>38779</c:v>
                </c:pt>
                <c:pt idx="284">
                  <c:v>38782</c:v>
                </c:pt>
                <c:pt idx="285">
                  <c:v>38783</c:v>
                </c:pt>
                <c:pt idx="286">
                  <c:v>38784</c:v>
                </c:pt>
                <c:pt idx="287">
                  <c:v>38785</c:v>
                </c:pt>
                <c:pt idx="288">
                  <c:v>38786</c:v>
                </c:pt>
                <c:pt idx="289">
                  <c:v>38789</c:v>
                </c:pt>
                <c:pt idx="290">
                  <c:v>38790</c:v>
                </c:pt>
                <c:pt idx="291">
                  <c:v>38791</c:v>
                </c:pt>
                <c:pt idx="292">
                  <c:v>38792</c:v>
                </c:pt>
                <c:pt idx="293">
                  <c:v>38793</c:v>
                </c:pt>
                <c:pt idx="294">
                  <c:v>38796</c:v>
                </c:pt>
                <c:pt idx="295">
                  <c:v>38797</c:v>
                </c:pt>
                <c:pt idx="296">
                  <c:v>38798</c:v>
                </c:pt>
                <c:pt idx="297">
                  <c:v>38799</c:v>
                </c:pt>
                <c:pt idx="298">
                  <c:v>38800</c:v>
                </c:pt>
                <c:pt idx="299">
                  <c:v>38803</c:v>
                </c:pt>
                <c:pt idx="300">
                  <c:v>38804</c:v>
                </c:pt>
                <c:pt idx="301">
                  <c:v>38805</c:v>
                </c:pt>
                <c:pt idx="302">
                  <c:v>38806</c:v>
                </c:pt>
                <c:pt idx="303">
                  <c:v>38807</c:v>
                </c:pt>
                <c:pt idx="304">
                  <c:v>38810</c:v>
                </c:pt>
                <c:pt idx="305">
                  <c:v>38811</c:v>
                </c:pt>
                <c:pt idx="306">
                  <c:v>38812</c:v>
                </c:pt>
                <c:pt idx="307">
                  <c:v>38813</c:v>
                </c:pt>
                <c:pt idx="308">
                  <c:v>38814</c:v>
                </c:pt>
                <c:pt idx="309">
                  <c:v>38817</c:v>
                </c:pt>
                <c:pt idx="310">
                  <c:v>38818</c:v>
                </c:pt>
                <c:pt idx="311">
                  <c:v>38819</c:v>
                </c:pt>
                <c:pt idx="312">
                  <c:v>38820</c:v>
                </c:pt>
                <c:pt idx="313">
                  <c:v>38821</c:v>
                </c:pt>
                <c:pt idx="314">
                  <c:v>38824</c:v>
                </c:pt>
                <c:pt idx="315">
                  <c:v>38825</c:v>
                </c:pt>
                <c:pt idx="316">
                  <c:v>38826</c:v>
                </c:pt>
                <c:pt idx="317">
                  <c:v>38827</c:v>
                </c:pt>
                <c:pt idx="318">
                  <c:v>38828</c:v>
                </c:pt>
                <c:pt idx="319">
                  <c:v>38831</c:v>
                </c:pt>
                <c:pt idx="320">
                  <c:v>38832</c:v>
                </c:pt>
                <c:pt idx="321">
                  <c:v>38833</c:v>
                </c:pt>
                <c:pt idx="322">
                  <c:v>38834</c:v>
                </c:pt>
                <c:pt idx="323">
                  <c:v>38835</c:v>
                </c:pt>
                <c:pt idx="324">
                  <c:v>38838</c:v>
                </c:pt>
                <c:pt idx="325">
                  <c:v>38839</c:v>
                </c:pt>
                <c:pt idx="326">
                  <c:v>38840</c:v>
                </c:pt>
                <c:pt idx="327">
                  <c:v>38841</c:v>
                </c:pt>
                <c:pt idx="328">
                  <c:v>38842</c:v>
                </c:pt>
                <c:pt idx="329">
                  <c:v>38845</c:v>
                </c:pt>
                <c:pt idx="330">
                  <c:v>38846</c:v>
                </c:pt>
                <c:pt idx="331">
                  <c:v>38847</c:v>
                </c:pt>
                <c:pt idx="332">
                  <c:v>38848</c:v>
                </c:pt>
                <c:pt idx="333">
                  <c:v>38849</c:v>
                </c:pt>
                <c:pt idx="334">
                  <c:v>38852</c:v>
                </c:pt>
                <c:pt idx="335">
                  <c:v>38853</c:v>
                </c:pt>
                <c:pt idx="336">
                  <c:v>38854</c:v>
                </c:pt>
                <c:pt idx="337">
                  <c:v>38855</c:v>
                </c:pt>
                <c:pt idx="338">
                  <c:v>38856</c:v>
                </c:pt>
                <c:pt idx="339">
                  <c:v>38859</c:v>
                </c:pt>
                <c:pt idx="340">
                  <c:v>38860</c:v>
                </c:pt>
                <c:pt idx="341">
                  <c:v>38861</c:v>
                </c:pt>
                <c:pt idx="342">
                  <c:v>38862</c:v>
                </c:pt>
                <c:pt idx="343">
                  <c:v>38863</c:v>
                </c:pt>
                <c:pt idx="344">
                  <c:v>38866</c:v>
                </c:pt>
                <c:pt idx="345">
                  <c:v>38867</c:v>
                </c:pt>
                <c:pt idx="346">
                  <c:v>38868</c:v>
                </c:pt>
                <c:pt idx="347">
                  <c:v>38869</c:v>
                </c:pt>
                <c:pt idx="348">
                  <c:v>38870</c:v>
                </c:pt>
                <c:pt idx="349">
                  <c:v>38873</c:v>
                </c:pt>
                <c:pt idx="350">
                  <c:v>38874</c:v>
                </c:pt>
                <c:pt idx="351">
                  <c:v>38875</c:v>
                </c:pt>
                <c:pt idx="352">
                  <c:v>38876</c:v>
                </c:pt>
                <c:pt idx="353">
                  <c:v>38877</c:v>
                </c:pt>
                <c:pt idx="354">
                  <c:v>38880</c:v>
                </c:pt>
                <c:pt idx="355">
                  <c:v>38881</c:v>
                </c:pt>
                <c:pt idx="356">
                  <c:v>38882</c:v>
                </c:pt>
                <c:pt idx="357">
                  <c:v>38883</c:v>
                </c:pt>
                <c:pt idx="358">
                  <c:v>38884</c:v>
                </c:pt>
                <c:pt idx="359">
                  <c:v>38887</c:v>
                </c:pt>
                <c:pt idx="360">
                  <c:v>38888</c:v>
                </c:pt>
                <c:pt idx="361">
                  <c:v>38889</c:v>
                </c:pt>
                <c:pt idx="362">
                  <c:v>38890</c:v>
                </c:pt>
                <c:pt idx="363">
                  <c:v>38891</c:v>
                </c:pt>
                <c:pt idx="364">
                  <c:v>38894</c:v>
                </c:pt>
                <c:pt idx="365">
                  <c:v>38895</c:v>
                </c:pt>
                <c:pt idx="366">
                  <c:v>38896</c:v>
                </c:pt>
                <c:pt idx="367">
                  <c:v>38897</c:v>
                </c:pt>
                <c:pt idx="368">
                  <c:v>38898</c:v>
                </c:pt>
                <c:pt idx="369">
                  <c:v>38901</c:v>
                </c:pt>
                <c:pt idx="370">
                  <c:v>38902</c:v>
                </c:pt>
                <c:pt idx="371">
                  <c:v>38903</c:v>
                </c:pt>
                <c:pt idx="372">
                  <c:v>38904</c:v>
                </c:pt>
                <c:pt idx="373">
                  <c:v>38905</c:v>
                </c:pt>
                <c:pt idx="374">
                  <c:v>38908</c:v>
                </c:pt>
                <c:pt idx="375">
                  <c:v>38909</c:v>
                </c:pt>
                <c:pt idx="376">
                  <c:v>38910</c:v>
                </c:pt>
                <c:pt idx="377">
                  <c:v>38911</c:v>
                </c:pt>
                <c:pt idx="378">
                  <c:v>38912</c:v>
                </c:pt>
                <c:pt idx="379">
                  <c:v>38915</c:v>
                </c:pt>
                <c:pt idx="380">
                  <c:v>38916</c:v>
                </c:pt>
                <c:pt idx="381">
                  <c:v>38917</c:v>
                </c:pt>
                <c:pt idx="382">
                  <c:v>38918</c:v>
                </c:pt>
                <c:pt idx="383">
                  <c:v>38919</c:v>
                </c:pt>
                <c:pt idx="384">
                  <c:v>38922</c:v>
                </c:pt>
                <c:pt idx="385">
                  <c:v>38923</c:v>
                </c:pt>
                <c:pt idx="386">
                  <c:v>38924</c:v>
                </c:pt>
                <c:pt idx="387">
                  <c:v>38925</c:v>
                </c:pt>
                <c:pt idx="388">
                  <c:v>38926</c:v>
                </c:pt>
                <c:pt idx="389">
                  <c:v>38929</c:v>
                </c:pt>
                <c:pt idx="390">
                  <c:v>38930</c:v>
                </c:pt>
                <c:pt idx="391">
                  <c:v>38931</c:v>
                </c:pt>
                <c:pt idx="392">
                  <c:v>38932</c:v>
                </c:pt>
                <c:pt idx="393">
                  <c:v>38933</c:v>
                </c:pt>
                <c:pt idx="394">
                  <c:v>38936</c:v>
                </c:pt>
                <c:pt idx="395">
                  <c:v>38937</c:v>
                </c:pt>
                <c:pt idx="396">
                  <c:v>38938</c:v>
                </c:pt>
                <c:pt idx="397">
                  <c:v>38939</c:v>
                </c:pt>
                <c:pt idx="398">
                  <c:v>38940</c:v>
                </c:pt>
                <c:pt idx="399">
                  <c:v>38943</c:v>
                </c:pt>
                <c:pt idx="400">
                  <c:v>38944</c:v>
                </c:pt>
                <c:pt idx="401">
                  <c:v>38945</c:v>
                </c:pt>
                <c:pt idx="402">
                  <c:v>38946</c:v>
                </c:pt>
                <c:pt idx="403">
                  <c:v>38947</c:v>
                </c:pt>
                <c:pt idx="404">
                  <c:v>38950</c:v>
                </c:pt>
                <c:pt idx="405">
                  <c:v>38951</c:v>
                </c:pt>
                <c:pt idx="406">
                  <c:v>38952</c:v>
                </c:pt>
                <c:pt idx="407">
                  <c:v>38953</c:v>
                </c:pt>
                <c:pt idx="408">
                  <c:v>38954</c:v>
                </c:pt>
                <c:pt idx="409">
                  <c:v>38957</c:v>
                </c:pt>
                <c:pt idx="410">
                  <c:v>38958</c:v>
                </c:pt>
                <c:pt idx="411">
                  <c:v>38959</c:v>
                </c:pt>
                <c:pt idx="412">
                  <c:v>38960</c:v>
                </c:pt>
                <c:pt idx="413">
                  <c:v>38961</c:v>
                </c:pt>
                <c:pt idx="414">
                  <c:v>38964</c:v>
                </c:pt>
                <c:pt idx="415">
                  <c:v>38965</c:v>
                </c:pt>
                <c:pt idx="416">
                  <c:v>38966</c:v>
                </c:pt>
                <c:pt idx="417">
                  <c:v>38967</c:v>
                </c:pt>
                <c:pt idx="418">
                  <c:v>38968</c:v>
                </c:pt>
                <c:pt idx="419">
                  <c:v>38971</c:v>
                </c:pt>
                <c:pt idx="420">
                  <c:v>38972</c:v>
                </c:pt>
                <c:pt idx="421">
                  <c:v>38973</c:v>
                </c:pt>
                <c:pt idx="422">
                  <c:v>38974</c:v>
                </c:pt>
                <c:pt idx="423">
                  <c:v>38975</c:v>
                </c:pt>
                <c:pt idx="424">
                  <c:v>38978</c:v>
                </c:pt>
                <c:pt idx="425">
                  <c:v>38979</c:v>
                </c:pt>
                <c:pt idx="426">
                  <c:v>38980</c:v>
                </c:pt>
                <c:pt idx="427">
                  <c:v>38981</c:v>
                </c:pt>
                <c:pt idx="428">
                  <c:v>38982</c:v>
                </c:pt>
                <c:pt idx="429">
                  <c:v>38985</c:v>
                </c:pt>
                <c:pt idx="430">
                  <c:v>38986</c:v>
                </c:pt>
                <c:pt idx="431">
                  <c:v>38987</c:v>
                </c:pt>
                <c:pt idx="432">
                  <c:v>38988</c:v>
                </c:pt>
                <c:pt idx="433">
                  <c:v>38989</c:v>
                </c:pt>
                <c:pt idx="434">
                  <c:v>38992</c:v>
                </c:pt>
                <c:pt idx="435">
                  <c:v>38993</c:v>
                </c:pt>
                <c:pt idx="436">
                  <c:v>38994</c:v>
                </c:pt>
                <c:pt idx="437">
                  <c:v>38995</c:v>
                </c:pt>
                <c:pt idx="438">
                  <c:v>38996</c:v>
                </c:pt>
                <c:pt idx="439">
                  <c:v>38999</c:v>
                </c:pt>
                <c:pt idx="440">
                  <c:v>39000</c:v>
                </c:pt>
                <c:pt idx="441">
                  <c:v>39001</c:v>
                </c:pt>
                <c:pt idx="442">
                  <c:v>39002</c:v>
                </c:pt>
                <c:pt idx="443">
                  <c:v>39003</c:v>
                </c:pt>
                <c:pt idx="444">
                  <c:v>39006</c:v>
                </c:pt>
                <c:pt idx="445">
                  <c:v>39007</c:v>
                </c:pt>
                <c:pt idx="446">
                  <c:v>39008</c:v>
                </c:pt>
                <c:pt idx="447">
                  <c:v>39009</c:v>
                </c:pt>
                <c:pt idx="448">
                  <c:v>39010</c:v>
                </c:pt>
                <c:pt idx="449">
                  <c:v>39013</c:v>
                </c:pt>
                <c:pt idx="450">
                  <c:v>39014</c:v>
                </c:pt>
                <c:pt idx="451">
                  <c:v>39015</c:v>
                </c:pt>
                <c:pt idx="452">
                  <c:v>39016</c:v>
                </c:pt>
                <c:pt idx="453">
                  <c:v>39017</c:v>
                </c:pt>
                <c:pt idx="454">
                  <c:v>39020</c:v>
                </c:pt>
                <c:pt idx="455">
                  <c:v>39021</c:v>
                </c:pt>
                <c:pt idx="456">
                  <c:v>39022</c:v>
                </c:pt>
                <c:pt idx="457">
                  <c:v>39023</c:v>
                </c:pt>
                <c:pt idx="458">
                  <c:v>39024</c:v>
                </c:pt>
                <c:pt idx="459">
                  <c:v>39027</c:v>
                </c:pt>
                <c:pt idx="460">
                  <c:v>39028</c:v>
                </c:pt>
                <c:pt idx="461">
                  <c:v>39029</c:v>
                </c:pt>
                <c:pt idx="462">
                  <c:v>39030</c:v>
                </c:pt>
                <c:pt idx="463">
                  <c:v>39031</c:v>
                </c:pt>
                <c:pt idx="464">
                  <c:v>39034</c:v>
                </c:pt>
                <c:pt idx="465">
                  <c:v>39035</c:v>
                </c:pt>
                <c:pt idx="466">
                  <c:v>39036</c:v>
                </c:pt>
                <c:pt idx="467">
                  <c:v>39037</c:v>
                </c:pt>
                <c:pt idx="468">
                  <c:v>39038</c:v>
                </c:pt>
                <c:pt idx="469">
                  <c:v>39041</c:v>
                </c:pt>
                <c:pt idx="470">
                  <c:v>39042</c:v>
                </c:pt>
                <c:pt idx="471">
                  <c:v>39043</c:v>
                </c:pt>
                <c:pt idx="472">
                  <c:v>39044</c:v>
                </c:pt>
                <c:pt idx="473">
                  <c:v>39045</c:v>
                </c:pt>
                <c:pt idx="474">
                  <c:v>39048</c:v>
                </c:pt>
                <c:pt idx="475">
                  <c:v>39049</c:v>
                </c:pt>
                <c:pt idx="476">
                  <c:v>39050</c:v>
                </c:pt>
                <c:pt idx="477">
                  <c:v>39051</c:v>
                </c:pt>
                <c:pt idx="478">
                  <c:v>39052</c:v>
                </c:pt>
                <c:pt idx="479">
                  <c:v>39055</c:v>
                </c:pt>
                <c:pt idx="480">
                  <c:v>39056</c:v>
                </c:pt>
                <c:pt idx="481">
                  <c:v>39057</c:v>
                </c:pt>
                <c:pt idx="482">
                  <c:v>39058</c:v>
                </c:pt>
                <c:pt idx="483">
                  <c:v>39059</c:v>
                </c:pt>
                <c:pt idx="484">
                  <c:v>39062</c:v>
                </c:pt>
                <c:pt idx="485">
                  <c:v>39063</c:v>
                </c:pt>
                <c:pt idx="486">
                  <c:v>39064</c:v>
                </c:pt>
                <c:pt idx="487">
                  <c:v>39065</c:v>
                </c:pt>
                <c:pt idx="488">
                  <c:v>39066</c:v>
                </c:pt>
                <c:pt idx="489">
                  <c:v>39069</c:v>
                </c:pt>
                <c:pt idx="490">
                  <c:v>39070</c:v>
                </c:pt>
                <c:pt idx="491">
                  <c:v>39071</c:v>
                </c:pt>
                <c:pt idx="492">
                  <c:v>39072</c:v>
                </c:pt>
                <c:pt idx="493">
                  <c:v>39073</c:v>
                </c:pt>
                <c:pt idx="494">
                  <c:v>39076</c:v>
                </c:pt>
                <c:pt idx="495">
                  <c:v>39077</c:v>
                </c:pt>
                <c:pt idx="496">
                  <c:v>39078</c:v>
                </c:pt>
                <c:pt idx="497">
                  <c:v>39079</c:v>
                </c:pt>
                <c:pt idx="498">
                  <c:v>39080</c:v>
                </c:pt>
                <c:pt idx="499">
                  <c:v>39083</c:v>
                </c:pt>
                <c:pt idx="500">
                  <c:v>39084</c:v>
                </c:pt>
                <c:pt idx="501">
                  <c:v>39085</c:v>
                </c:pt>
                <c:pt idx="502">
                  <c:v>39086</c:v>
                </c:pt>
                <c:pt idx="503">
                  <c:v>39087</c:v>
                </c:pt>
                <c:pt idx="504">
                  <c:v>39090</c:v>
                </c:pt>
                <c:pt idx="505">
                  <c:v>39091</c:v>
                </c:pt>
                <c:pt idx="506">
                  <c:v>39092</c:v>
                </c:pt>
                <c:pt idx="507">
                  <c:v>39093</c:v>
                </c:pt>
                <c:pt idx="508">
                  <c:v>39094</c:v>
                </c:pt>
                <c:pt idx="509">
                  <c:v>39097</c:v>
                </c:pt>
                <c:pt idx="510">
                  <c:v>39098</c:v>
                </c:pt>
                <c:pt idx="511">
                  <c:v>39099</c:v>
                </c:pt>
                <c:pt idx="512">
                  <c:v>39100</c:v>
                </c:pt>
                <c:pt idx="513">
                  <c:v>39101</c:v>
                </c:pt>
                <c:pt idx="514">
                  <c:v>39104</c:v>
                </c:pt>
                <c:pt idx="515">
                  <c:v>39105</c:v>
                </c:pt>
                <c:pt idx="516">
                  <c:v>39106</c:v>
                </c:pt>
                <c:pt idx="517">
                  <c:v>39107</c:v>
                </c:pt>
                <c:pt idx="518">
                  <c:v>39108</c:v>
                </c:pt>
                <c:pt idx="519">
                  <c:v>39111</c:v>
                </c:pt>
                <c:pt idx="520">
                  <c:v>39112</c:v>
                </c:pt>
                <c:pt idx="521">
                  <c:v>39113</c:v>
                </c:pt>
                <c:pt idx="522">
                  <c:v>39114</c:v>
                </c:pt>
                <c:pt idx="523">
                  <c:v>39115</c:v>
                </c:pt>
                <c:pt idx="524">
                  <c:v>39118</c:v>
                </c:pt>
                <c:pt idx="525">
                  <c:v>39119</c:v>
                </c:pt>
                <c:pt idx="526">
                  <c:v>39120</c:v>
                </c:pt>
                <c:pt idx="527">
                  <c:v>39121</c:v>
                </c:pt>
                <c:pt idx="528">
                  <c:v>39122</c:v>
                </c:pt>
                <c:pt idx="529">
                  <c:v>39125</c:v>
                </c:pt>
                <c:pt idx="530">
                  <c:v>39126</c:v>
                </c:pt>
                <c:pt idx="531">
                  <c:v>39127</c:v>
                </c:pt>
                <c:pt idx="532">
                  <c:v>39128</c:v>
                </c:pt>
                <c:pt idx="533">
                  <c:v>39129</c:v>
                </c:pt>
                <c:pt idx="534">
                  <c:v>39132</c:v>
                </c:pt>
                <c:pt idx="535">
                  <c:v>39133</c:v>
                </c:pt>
                <c:pt idx="536">
                  <c:v>39134</c:v>
                </c:pt>
                <c:pt idx="537">
                  <c:v>39135</c:v>
                </c:pt>
                <c:pt idx="538">
                  <c:v>39136</c:v>
                </c:pt>
                <c:pt idx="539">
                  <c:v>39139</c:v>
                </c:pt>
                <c:pt idx="540">
                  <c:v>39140</c:v>
                </c:pt>
                <c:pt idx="541">
                  <c:v>39141</c:v>
                </c:pt>
                <c:pt idx="542">
                  <c:v>39142</c:v>
                </c:pt>
                <c:pt idx="543">
                  <c:v>39143</c:v>
                </c:pt>
                <c:pt idx="544">
                  <c:v>39146</c:v>
                </c:pt>
                <c:pt idx="545">
                  <c:v>39147</c:v>
                </c:pt>
                <c:pt idx="546">
                  <c:v>39148</c:v>
                </c:pt>
                <c:pt idx="547">
                  <c:v>39149</c:v>
                </c:pt>
                <c:pt idx="548">
                  <c:v>39150</c:v>
                </c:pt>
                <c:pt idx="549">
                  <c:v>39153</c:v>
                </c:pt>
                <c:pt idx="550">
                  <c:v>39154</c:v>
                </c:pt>
                <c:pt idx="551">
                  <c:v>39155</c:v>
                </c:pt>
                <c:pt idx="552">
                  <c:v>39156</c:v>
                </c:pt>
                <c:pt idx="553">
                  <c:v>39157</c:v>
                </c:pt>
                <c:pt idx="554">
                  <c:v>39160</c:v>
                </c:pt>
                <c:pt idx="555">
                  <c:v>39161</c:v>
                </c:pt>
                <c:pt idx="556">
                  <c:v>39162</c:v>
                </c:pt>
                <c:pt idx="557">
                  <c:v>39163</c:v>
                </c:pt>
                <c:pt idx="558">
                  <c:v>39164</c:v>
                </c:pt>
                <c:pt idx="559">
                  <c:v>39167</c:v>
                </c:pt>
                <c:pt idx="560">
                  <c:v>39168</c:v>
                </c:pt>
                <c:pt idx="561">
                  <c:v>39169</c:v>
                </c:pt>
                <c:pt idx="562">
                  <c:v>39170</c:v>
                </c:pt>
                <c:pt idx="563">
                  <c:v>39171</c:v>
                </c:pt>
                <c:pt idx="564">
                  <c:v>39174</c:v>
                </c:pt>
                <c:pt idx="565">
                  <c:v>39175</c:v>
                </c:pt>
                <c:pt idx="566">
                  <c:v>39176</c:v>
                </c:pt>
                <c:pt idx="567">
                  <c:v>39177</c:v>
                </c:pt>
                <c:pt idx="568">
                  <c:v>39178</c:v>
                </c:pt>
                <c:pt idx="569">
                  <c:v>39181</c:v>
                </c:pt>
                <c:pt idx="570">
                  <c:v>39182</c:v>
                </c:pt>
                <c:pt idx="571">
                  <c:v>39183</c:v>
                </c:pt>
                <c:pt idx="572">
                  <c:v>39184</c:v>
                </c:pt>
                <c:pt idx="573">
                  <c:v>39185</c:v>
                </c:pt>
                <c:pt idx="574">
                  <c:v>39188</c:v>
                </c:pt>
                <c:pt idx="575">
                  <c:v>39189</c:v>
                </c:pt>
                <c:pt idx="576">
                  <c:v>39190</c:v>
                </c:pt>
                <c:pt idx="577">
                  <c:v>39191</c:v>
                </c:pt>
                <c:pt idx="578">
                  <c:v>39192</c:v>
                </c:pt>
                <c:pt idx="579">
                  <c:v>39195</c:v>
                </c:pt>
                <c:pt idx="580">
                  <c:v>39196</c:v>
                </c:pt>
                <c:pt idx="581">
                  <c:v>39197</c:v>
                </c:pt>
                <c:pt idx="582">
                  <c:v>39198</c:v>
                </c:pt>
                <c:pt idx="583">
                  <c:v>39199</c:v>
                </c:pt>
                <c:pt idx="584">
                  <c:v>39202</c:v>
                </c:pt>
                <c:pt idx="585">
                  <c:v>39203</c:v>
                </c:pt>
                <c:pt idx="586">
                  <c:v>39204</c:v>
                </c:pt>
                <c:pt idx="587">
                  <c:v>39205</c:v>
                </c:pt>
                <c:pt idx="588">
                  <c:v>39206</c:v>
                </c:pt>
                <c:pt idx="589">
                  <c:v>39209</c:v>
                </c:pt>
                <c:pt idx="590">
                  <c:v>39210</c:v>
                </c:pt>
                <c:pt idx="591">
                  <c:v>39211</c:v>
                </c:pt>
                <c:pt idx="592">
                  <c:v>39212</c:v>
                </c:pt>
                <c:pt idx="593">
                  <c:v>39213</c:v>
                </c:pt>
                <c:pt idx="594">
                  <c:v>39216</c:v>
                </c:pt>
                <c:pt idx="595">
                  <c:v>39217</c:v>
                </c:pt>
                <c:pt idx="596">
                  <c:v>39218</c:v>
                </c:pt>
                <c:pt idx="597">
                  <c:v>39219</c:v>
                </c:pt>
                <c:pt idx="598">
                  <c:v>39220</c:v>
                </c:pt>
                <c:pt idx="599">
                  <c:v>39223</c:v>
                </c:pt>
                <c:pt idx="600">
                  <c:v>39224</c:v>
                </c:pt>
                <c:pt idx="601">
                  <c:v>39225</c:v>
                </c:pt>
                <c:pt idx="602">
                  <c:v>39226</c:v>
                </c:pt>
                <c:pt idx="603">
                  <c:v>39227</c:v>
                </c:pt>
                <c:pt idx="604">
                  <c:v>39230</c:v>
                </c:pt>
                <c:pt idx="605">
                  <c:v>39231</c:v>
                </c:pt>
                <c:pt idx="606">
                  <c:v>39232</c:v>
                </c:pt>
                <c:pt idx="607">
                  <c:v>39233</c:v>
                </c:pt>
                <c:pt idx="608">
                  <c:v>39234</c:v>
                </c:pt>
                <c:pt idx="609">
                  <c:v>39237</c:v>
                </c:pt>
                <c:pt idx="610">
                  <c:v>39238</c:v>
                </c:pt>
                <c:pt idx="611">
                  <c:v>39239</c:v>
                </c:pt>
                <c:pt idx="612">
                  <c:v>39240</c:v>
                </c:pt>
                <c:pt idx="613">
                  <c:v>39241</c:v>
                </c:pt>
                <c:pt idx="614">
                  <c:v>39244</c:v>
                </c:pt>
                <c:pt idx="615">
                  <c:v>39245</c:v>
                </c:pt>
                <c:pt idx="616">
                  <c:v>39246</c:v>
                </c:pt>
                <c:pt idx="617">
                  <c:v>39247</c:v>
                </c:pt>
                <c:pt idx="618">
                  <c:v>39248</c:v>
                </c:pt>
                <c:pt idx="619">
                  <c:v>39251</c:v>
                </c:pt>
                <c:pt idx="620">
                  <c:v>39252</c:v>
                </c:pt>
                <c:pt idx="621">
                  <c:v>39253</c:v>
                </c:pt>
                <c:pt idx="622">
                  <c:v>39254</c:v>
                </c:pt>
                <c:pt idx="623">
                  <c:v>39255</c:v>
                </c:pt>
                <c:pt idx="624">
                  <c:v>39258</c:v>
                </c:pt>
                <c:pt idx="625">
                  <c:v>39259</c:v>
                </c:pt>
                <c:pt idx="626">
                  <c:v>39260</c:v>
                </c:pt>
                <c:pt idx="627">
                  <c:v>39261</c:v>
                </c:pt>
                <c:pt idx="628">
                  <c:v>39262</c:v>
                </c:pt>
                <c:pt idx="629">
                  <c:v>39265</c:v>
                </c:pt>
                <c:pt idx="630">
                  <c:v>39266</c:v>
                </c:pt>
                <c:pt idx="631">
                  <c:v>39267</c:v>
                </c:pt>
                <c:pt idx="632">
                  <c:v>39268</c:v>
                </c:pt>
                <c:pt idx="633">
                  <c:v>39269</c:v>
                </c:pt>
                <c:pt idx="634">
                  <c:v>39272</c:v>
                </c:pt>
                <c:pt idx="635">
                  <c:v>39273</c:v>
                </c:pt>
                <c:pt idx="636">
                  <c:v>39274</c:v>
                </c:pt>
                <c:pt idx="637">
                  <c:v>39275</c:v>
                </c:pt>
                <c:pt idx="638">
                  <c:v>39276</c:v>
                </c:pt>
                <c:pt idx="639">
                  <c:v>39279</c:v>
                </c:pt>
                <c:pt idx="640">
                  <c:v>39280</c:v>
                </c:pt>
                <c:pt idx="641">
                  <c:v>39281</c:v>
                </c:pt>
                <c:pt idx="642">
                  <c:v>39282</c:v>
                </c:pt>
                <c:pt idx="643">
                  <c:v>39283</c:v>
                </c:pt>
                <c:pt idx="644">
                  <c:v>39286</c:v>
                </c:pt>
                <c:pt idx="645">
                  <c:v>39287</c:v>
                </c:pt>
                <c:pt idx="646">
                  <c:v>39288</c:v>
                </c:pt>
                <c:pt idx="647">
                  <c:v>39289</c:v>
                </c:pt>
                <c:pt idx="648">
                  <c:v>39290</c:v>
                </c:pt>
                <c:pt idx="649">
                  <c:v>39293</c:v>
                </c:pt>
                <c:pt idx="650">
                  <c:v>39294</c:v>
                </c:pt>
                <c:pt idx="651">
                  <c:v>39295</c:v>
                </c:pt>
                <c:pt idx="652">
                  <c:v>39296</c:v>
                </c:pt>
                <c:pt idx="653">
                  <c:v>39297</c:v>
                </c:pt>
                <c:pt idx="654">
                  <c:v>39300</c:v>
                </c:pt>
                <c:pt idx="655">
                  <c:v>39301</c:v>
                </c:pt>
                <c:pt idx="656">
                  <c:v>39302</c:v>
                </c:pt>
                <c:pt idx="657">
                  <c:v>39303</c:v>
                </c:pt>
                <c:pt idx="658">
                  <c:v>39304</c:v>
                </c:pt>
                <c:pt idx="659">
                  <c:v>39307</c:v>
                </c:pt>
                <c:pt idx="660">
                  <c:v>39308</c:v>
                </c:pt>
                <c:pt idx="661">
                  <c:v>39309</c:v>
                </c:pt>
                <c:pt idx="662">
                  <c:v>39310</c:v>
                </c:pt>
                <c:pt idx="663">
                  <c:v>39311</c:v>
                </c:pt>
                <c:pt idx="664">
                  <c:v>39314</c:v>
                </c:pt>
                <c:pt idx="665">
                  <c:v>39315</c:v>
                </c:pt>
                <c:pt idx="666">
                  <c:v>39316</c:v>
                </c:pt>
                <c:pt idx="667">
                  <c:v>39317</c:v>
                </c:pt>
                <c:pt idx="668">
                  <c:v>39318</c:v>
                </c:pt>
                <c:pt idx="669">
                  <c:v>39321</c:v>
                </c:pt>
                <c:pt idx="670">
                  <c:v>39322</c:v>
                </c:pt>
                <c:pt idx="671">
                  <c:v>39323</c:v>
                </c:pt>
                <c:pt idx="672">
                  <c:v>39324</c:v>
                </c:pt>
                <c:pt idx="673">
                  <c:v>39325</c:v>
                </c:pt>
                <c:pt idx="674">
                  <c:v>39328</c:v>
                </c:pt>
                <c:pt idx="675">
                  <c:v>39329</c:v>
                </c:pt>
                <c:pt idx="676">
                  <c:v>39330</c:v>
                </c:pt>
                <c:pt idx="677">
                  <c:v>39331</c:v>
                </c:pt>
                <c:pt idx="678">
                  <c:v>39332</c:v>
                </c:pt>
                <c:pt idx="679">
                  <c:v>39335</c:v>
                </c:pt>
                <c:pt idx="680">
                  <c:v>39336</c:v>
                </c:pt>
                <c:pt idx="681">
                  <c:v>39337</c:v>
                </c:pt>
                <c:pt idx="682">
                  <c:v>39338</c:v>
                </c:pt>
                <c:pt idx="683">
                  <c:v>39339</c:v>
                </c:pt>
                <c:pt idx="684">
                  <c:v>39342</c:v>
                </c:pt>
                <c:pt idx="685">
                  <c:v>39343</c:v>
                </c:pt>
                <c:pt idx="686">
                  <c:v>39344</c:v>
                </c:pt>
                <c:pt idx="687">
                  <c:v>39345</c:v>
                </c:pt>
                <c:pt idx="688">
                  <c:v>39346</c:v>
                </c:pt>
                <c:pt idx="689">
                  <c:v>39349</c:v>
                </c:pt>
                <c:pt idx="690">
                  <c:v>39350</c:v>
                </c:pt>
                <c:pt idx="691">
                  <c:v>39351</c:v>
                </c:pt>
                <c:pt idx="692">
                  <c:v>39352</c:v>
                </c:pt>
                <c:pt idx="693">
                  <c:v>39353</c:v>
                </c:pt>
                <c:pt idx="694">
                  <c:v>39356</c:v>
                </c:pt>
                <c:pt idx="695">
                  <c:v>39357</c:v>
                </c:pt>
                <c:pt idx="696">
                  <c:v>39358</c:v>
                </c:pt>
                <c:pt idx="697">
                  <c:v>39359</c:v>
                </c:pt>
                <c:pt idx="698">
                  <c:v>39360</c:v>
                </c:pt>
                <c:pt idx="699">
                  <c:v>39363</c:v>
                </c:pt>
                <c:pt idx="700">
                  <c:v>39364</c:v>
                </c:pt>
                <c:pt idx="701">
                  <c:v>39365</c:v>
                </c:pt>
                <c:pt idx="702">
                  <c:v>39366</c:v>
                </c:pt>
                <c:pt idx="703">
                  <c:v>39367</c:v>
                </c:pt>
                <c:pt idx="704">
                  <c:v>39370</c:v>
                </c:pt>
                <c:pt idx="705">
                  <c:v>39371</c:v>
                </c:pt>
                <c:pt idx="706">
                  <c:v>39372</c:v>
                </c:pt>
                <c:pt idx="707">
                  <c:v>39373</c:v>
                </c:pt>
                <c:pt idx="708">
                  <c:v>39374</c:v>
                </c:pt>
                <c:pt idx="709">
                  <c:v>39377</c:v>
                </c:pt>
                <c:pt idx="710">
                  <c:v>39378</c:v>
                </c:pt>
                <c:pt idx="711">
                  <c:v>39379</c:v>
                </c:pt>
                <c:pt idx="712">
                  <c:v>39380</c:v>
                </c:pt>
                <c:pt idx="713">
                  <c:v>39381</c:v>
                </c:pt>
                <c:pt idx="714">
                  <c:v>39384</c:v>
                </c:pt>
                <c:pt idx="715">
                  <c:v>39385</c:v>
                </c:pt>
                <c:pt idx="716">
                  <c:v>39386</c:v>
                </c:pt>
                <c:pt idx="717">
                  <c:v>39387</c:v>
                </c:pt>
                <c:pt idx="718">
                  <c:v>39388</c:v>
                </c:pt>
                <c:pt idx="719">
                  <c:v>39391</c:v>
                </c:pt>
                <c:pt idx="720">
                  <c:v>39392</c:v>
                </c:pt>
                <c:pt idx="721">
                  <c:v>39393</c:v>
                </c:pt>
                <c:pt idx="722">
                  <c:v>39394</c:v>
                </c:pt>
                <c:pt idx="723">
                  <c:v>39395</c:v>
                </c:pt>
                <c:pt idx="724">
                  <c:v>39398</c:v>
                </c:pt>
                <c:pt idx="725">
                  <c:v>39399</c:v>
                </c:pt>
                <c:pt idx="726">
                  <c:v>39400</c:v>
                </c:pt>
                <c:pt idx="727">
                  <c:v>39401</c:v>
                </c:pt>
                <c:pt idx="728">
                  <c:v>39402</c:v>
                </c:pt>
                <c:pt idx="729">
                  <c:v>39405</c:v>
                </c:pt>
                <c:pt idx="730">
                  <c:v>39406</c:v>
                </c:pt>
                <c:pt idx="731">
                  <c:v>39407</c:v>
                </c:pt>
                <c:pt idx="732">
                  <c:v>39408</c:v>
                </c:pt>
                <c:pt idx="733">
                  <c:v>39409</c:v>
                </c:pt>
                <c:pt idx="734">
                  <c:v>39412</c:v>
                </c:pt>
                <c:pt idx="735">
                  <c:v>39413</c:v>
                </c:pt>
                <c:pt idx="736">
                  <c:v>39414</c:v>
                </c:pt>
                <c:pt idx="737">
                  <c:v>39415</c:v>
                </c:pt>
                <c:pt idx="738">
                  <c:v>39416</c:v>
                </c:pt>
                <c:pt idx="739">
                  <c:v>39419</c:v>
                </c:pt>
                <c:pt idx="740">
                  <c:v>39420</c:v>
                </c:pt>
                <c:pt idx="741">
                  <c:v>39421</c:v>
                </c:pt>
                <c:pt idx="742">
                  <c:v>39422</c:v>
                </c:pt>
                <c:pt idx="743">
                  <c:v>39423</c:v>
                </c:pt>
                <c:pt idx="744">
                  <c:v>39426</c:v>
                </c:pt>
                <c:pt idx="745">
                  <c:v>39427</c:v>
                </c:pt>
                <c:pt idx="746">
                  <c:v>39428</c:v>
                </c:pt>
                <c:pt idx="747">
                  <c:v>39429</c:v>
                </c:pt>
                <c:pt idx="748">
                  <c:v>39430</c:v>
                </c:pt>
                <c:pt idx="749">
                  <c:v>39433</c:v>
                </c:pt>
                <c:pt idx="750">
                  <c:v>39434</c:v>
                </c:pt>
                <c:pt idx="751">
                  <c:v>39435</c:v>
                </c:pt>
                <c:pt idx="752">
                  <c:v>39436</c:v>
                </c:pt>
                <c:pt idx="753">
                  <c:v>39437</c:v>
                </c:pt>
                <c:pt idx="754">
                  <c:v>39440</c:v>
                </c:pt>
                <c:pt idx="755">
                  <c:v>39441</c:v>
                </c:pt>
                <c:pt idx="756">
                  <c:v>39442</c:v>
                </c:pt>
                <c:pt idx="757">
                  <c:v>39443</c:v>
                </c:pt>
                <c:pt idx="758">
                  <c:v>39444</c:v>
                </c:pt>
                <c:pt idx="759">
                  <c:v>39447</c:v>
                </c:pt>
                <c:pt idx="760">
                  <c:v>39448</c:v>
                </c:pt>
                <c:pt idx="761">
                  <c:v>39449</c:v>
                </c:pt>
                <c:pt idx="762">
                  <c:v>39450</c:v>
                </c:pt>
                <c:pt idx="763">
                  <c:v>39451</c:v>
                </c:pt>
                <c:pt idx="764">
                  <c:v>39454</c:v>
                </c:pt>
                <c:pt idx="765">
                  <c:v>39455</c:v>
                </c:pt>
                <c:pt idx="766">
                  <c:v>39456</c:v>
                </c:pt>
                <c:pt idx="767">
                  <c:v>39457</c:v>
                </c:pt>
                <c:pt idx="768">
                  <c:v>39458</c:v>
                </c:pt>
                <c:pt idx="769">
                  <c:v>39461</c:v>
                </c:pt>
                <c:pt idx="770">
                  <c:v>39462</c:v>
                </c:pt>
                <c:pt idx="771">
                  <c:v>39463</c:v>
                </c:pt>
                <c:pt idx="772">
                  <c:v>39464</c:v>
                </c:pt>
                <c:pt idx="773">
                  <c:v>39465</c:v>
                </c:pt>
                <c:pt idx="774">
                  <c:v>39468</c:v>
                </c:pt>
                <c:pt idx="775">
                  <c:v>39469</c:v>
                </c:pt>
                <c:pt idx="776">
                  <c:v>39470</c:v>
                </c:pt>
                <c:pt idx="777">
                  <c:v>39471</c:v>
                </c:pt>
                <c:pt idx="778">
                  <c:v>39472</c:v>
                </c:pt>
                <c:pt idx="779">
                  <c:v>39475</c:v>
                </c:pt>
                <c:pt idx="780">
                  <c:v>39476</c:v>
                </c:pt>
                <c:pt idx="781">
                  <c:v>39477</c:v>
                </c:pt>
                <c:pt idx="782">
                  <c:v>39478</c:v>
                </c:pt>
                <c:pt idx="783">
                  <c:v>39479</c:v>
                </c:pt>
                <c:pt idx="784">
                  <c:v>39482</c:v>
                </c:pt>
                <c:pt idx="785">
                  <c:v>39483</c:v>
                </c:pt>
                <c:pt idx="786">
                  <c:v>39484</c:v>
                </c:pt>
                <c:pt idx="787">
                  <c:v>39485</c:v>
                </c:pt>
                <c:pt idx="788">
                  <c:v>39486</c:v>
                </c:pt>
                <c:pt idx="789">
                  <c:v>39489</c:v>
                </c:pt>
                <c:pt idx="790">
                  <c:v>39490</c:v>
                </c:pt>
                <c:pt idx="791">
                  <c:v>39491</c:v>
                </c:pt>
                <c:pt idx="792">
                  <c:v>39492</c:v>
                </c:pt>
                <c:pt idx="793">
                  <c:v>39493</c:v>
                </c:pt>
                <c:pt idx="794">
                  <c:v>39496</c:v>
                </c:pt>
                <c:pt idx="795">
                  <c:v>39497</c:v>
                </c:pt>
                <c:pt idx="796">
                  <c:v>39498</c:v>
                </c:pt>
                <c:pt idx="797">
                  <c:v>39499</c:v>
                </c:pt>
                <c:pt idx="798">
                  <c:v>39500</c:v>
                </c:pt>
                <c:pt idx="799">
                  <c:v>39503</c:v>
                </c:pt>
                <c:pt idx="800">
                  <c:v>39504</c:v>
                </c:pt>
                <c:pt idx="801">
                  <c:v>39505</c:v>
                </c:pt>
                <c:pt idx="802">
                  <c:v>39506</c:v>
                </c:pt>
                <c:pt idx="803">
                  <c:v>39507</c:v>
                </c:pt>
                <c:pt idx="804">
                  <c:v>39510</c:v>
                </c:pt>
                <c:pt idx="805">
                  <c:v>39511</c:v>
                </c:pt>
                <c:pt idx="806">
                  <c:v>39512</c:v>
                </c:pt>
                <c:pt idx="807">
                  <c:v>39513</c:v>
                </c:pt>
                <c:pt idx="808">
                  <c:v>39514</c:v>
                </c:pt>
                <c:pt idx="809">
                  <c:v>39517</c:v>
                </c:pt>
                <c:pt idx="810">
                  <c:v>39518</c:v>
                </c:pt>
                <c:pt idx="811">
                  <c:v>39519</c:v>
                </c:pt>
                <c:pt idx="812">
                  <c:v>39520</c:v>
                </c:pt>
                <c:pt idx="813">
                  <c:v>39521</c:v>
                </c:pt>
                <c:pt idx="814">
                  <c:v>39524</c:v>
                </c:pt>
                <c:pt idx="815">
                  <c:v>39525</c:v>
                </c:pt>
                <c:pt idx="816">
                  <c:v>39526</c:v>
                </c:pt>
                <c:pt idx="817">
                  <c:v>39527</c:v>
                </c:pt>
                <c:pt idx="818">
                  <c:v>39528</c:v>
                </c:pt>
                <c:pt idx="819">
                  <c:v>39531</c:v>
                </c:pt>
                <c:pt idx="820">
                  <c:v>39532</c:v>
                </c:pt>
                <c:pt idx="821">
                  <c:v>39533</c:v>
                </c:pt>
                <c:pt idx="822">
                  <c:v>39534</c:v>
                </c:pt>
                <c:pt idx="823">
                  <c:v>39535</c:v>
                </c:pt>
                <c:pt idx="824">
                  <c:v>39538</c:v>
                </c:pt>
                <c:pt idx="825">
                  <c:v>39539</c:v>
                </c:pt>
                <c:pt idx="826">
                  <c:v>39540</c:v>
                </c:pt>
                <c:pt idx="827">
                  <c:v>39541</c:v>
                </c:pt>
                <c:pt idx="828">
                  <c:v>39542</c:v>
                </c:pt>
                <c:pt idx="829">
                  <c:v>39545</c:v>
                </c:pt>
                <c:pt idx="830">
                  <c:v>39546</c:v>
                </c:pt>
                <c:pt idx="831">
                  <c:v>39547</c:v>
                </c:pt>
                <c:pt idx="832">
                  <c:v>39548</c:v>
                </c:pt>
                <c:pt idx="833">
                  <c:v>39549</c:v>
                </c:pt>
                <c:pt idx="834">
                  <c:v>39552</c:v>
                </c:pt>
                <c:pt idx="835">
                  <c:v>39553</c:v>
                </c:pt>
                <c:pt idx="836">
                  <c:v>39554</c:v>
                </c:pt>
                <c:pt idx="837">
                  <c:v>39555</c:v>
                </c:pt>
                <c:pt idx="838">
                  <c:v>39556</c:v>
                </c:pt>
                <c:pt idx="839">
                  <c:v>39559</c:v>
                </c:pt>
                <c:pt idx="840">
                  <c:v>39560</c:v>
                </c:pt>
                <c:pt idx="841">
                  <c:v>39561</c:v>
                </c:pt>
                <c:pt idx="842">
                  <c:v>39562</c:v>
                </c:pt>
                <c:pt idx="843">
                  <c:v>39563</c:v>
                </c:pt>
                <c:pt idx="844">
                  <c:v>39566</c:v>
                </c:pt>
                <c:pt idx="845">
                  <c:v>39567</c:v>
                </c:pt>
                <c:pt idx="846">
                  <c:v>39568</c:v>
                </c:pt>
                <c:pt idx="847">
                  <c:v>39569</c:v>
                </c:pt>
                <c:pt idx="848">
                  <c:v>39570</c:v>
                </c:pt>
                <c:pt idx="849">
                  <c:v>39573</c:v>
                </c:pt>
                <c:pt idx="850">
                  <c:v>39574</c:v>
                </c:pt>
                <c:pt idx="851">
                  <c:v>39575</c:v>
                </c:pt>
                <c:pt idx="852">
                  <c:v>39576</c:v>
                </c:pt>
                <c:pt idx="853">
                  <c:v>39577</c:v>
                </c:pt>
                <c:pt idx="854">
                  <c:v>39580</c:v>
                </c:pt>
                <c:pt idx="855">
                  <c:v>39581</c:v>
                </c:pt>
                <c:pt idx="856">
                  <c:v>39582</c:v>
                </c:pt>
                <c:pt idx="857">
                  <c:v>39583</c:v>
                </c:pt>
                <c:pt idx="858">
                  <c:v>39584</c:v>
                </c:pt>
                <c:pt idx="859">
                  <c:v>39587</c:v>
                </c:pt>
                <c:pt idx="860">
                  <c:v>39588</c:v>
                </c:pt>
                <c:pt idx="861">
                  <c:v>39589</c:v>
                </c:pt>
                <c:pt idx="862">
                  <c:v>39590</c:v>
                </c:pt>
                <c:pt idx="863">
                  <c:v>39591</c:v>
                </c:pt>
                <c:pt idx="864">
                  <c:v>39594</c:v>
                </c:pt>
                <c:pt idx="865">
                  <c:v>39595</c:v>
                </c:pt>
                <c:pt idx="866">
                  <c:v>39596</c:v>
                </c:pt>
                <c:pt idx="867">
                  <c:v>39597</c:v>
                </c:pt>
                <c:pt idx="868">
                  <c:v>39598</c:v>
                </c:pt>
                <c:pt idx="869">
                  <c:v>39601</c:v>
                </c:pt>
                <c:pt idx="870">
                  <c:v>39602</c:v>
                </c:pt>
                <c:pt idx="871">
                  <c:v>39603</c:v>
                </c:pt>
                <c:pt idx="872">
                  <c:v>39604</c:v>
                </c:pt>
                <c:pt idx="873">
                  <c:v>39605</c:v>
                </c:pt>
                <c:pt idx="874">
                  <c:v>39608</c:v>
                </c:pt>
                <c:pt idx="875">
                  <c:v>39609</c:v>
                </c:pt>
                <c:pt idx="876">
                  <c:v>39610</c:v>
                </c:pt>
                <c:pt idx="877">
                  <c:v>39611</c:v>
                </c:pt>
                <c:pt idx="878">
                  <c:v>39612</c:v>
                </c:pt>
                <c:pt idx="879">
                  <c:v>39615</c:v>
                </c:pt>
                <c:pt idx="880">
                  <c:v>39616</c:v>
                </c:pt>
                <c:pt idx="881">
                  <c:v>39617</c:v>
                </c:pt>
                <c:pt idx="882">
                  <c:v>39618</c:v>
                </c:pt>
                <c:pt idx="883">
                  <c:v>39619</c:v>
                </c:pt>
                <c:pt idx="884">
                  <c:v>39622</c:v>
                </c:pt>
                <c:pt idx="885">
                  <c:v>39623</c:v>
                </c:pt>
                <c:pt idx="886">
                  <c:v>39624</c:v>
                </c:pt>
                <c:pt idx="887">
                  <c:v>39625</c:v>
                </c:pt>
                <c:pt idx="888">
                  <c:v>39626</c:v>
                </c:pt>
                <c:pt idx="889">
                  <c:v>39629</c:v>
                </c:pt>
                <c:pt idx="890">
                  <c:v>39630</c:v>
                </c:pt>
                <c:pt idx="891">
                  <c:v>39631</c:v>
                </c:pt>
                <c:pt idx="892">
                  <c:v>39632</c:v>
                </c:pt>
                <c:pt idx="893">
                  <c:v>39633</c:v>
                </c:pt>
                <c:pt idx="894">
                  <c:v>39636</c:v>
                </c:pt>
                <c:pt idx="895">
                  <c:v>39637</c:v>
                </c:pt>
                <c:pt idx="896">
                  <c:v>39638</c:v>
                </c:pt>
                <c:pt idx="897">
                  <c:v>39639</c:v>
                </c:pt>
                <c:pt idx="898">
                  <c:v>39640</c:v>
                </c:pt>
                <c:pt idx="899">
                  <c:v>39643</c:v>
                </c:pt>
                <c:pt idx="900">
                  <c:v>39644</c:v>
                </c:pt>
                <c:pt idx="901">
                  <c:v>39645</c:v>
                </c:pt>
                <c:pt idx="902">
                  <c:v>39646</c:v>
                </c:pt>
                <c:pt idx="903">
                  <c:v>39647</c:v>
                </c:pt>
                <c:pt idx="904">
                  <c:v>39650</c:v>
                </c:pt>
                <c:pt idx="905">
                  <c:v>39651</c:v>
                </c:pt>
                <c:pt idx="906">
                  <c:v>39652</c:v>
                </c:pt>
                <c:pt idx="907">
                  <c:v>39653</c:v>
                </c:pt>
                <c:pt idx="908">
                  <c:v>39654</c:v>
                </c:pt>
                <c:pt idx="909">
                  <c:v>39657</c:v>
                </c:pt>
                <c:pt idx="910">
                  <c:v>39658</c:v>
                </c:pt>
                <c:pt idx="911">
                  <c:v>39659</c:v>
                </c:pt>
                <c:pt idx="912">
                  <c:v>39660</c:v>
                </c:pt>
                <c:pt idx="913">
                  <c:v>39661</c:v>
                </c:pt>
                <c:pt idx="914">
                  <c:v>39664</c:v>
                </c:pt>
                <c:pt idx="915">
                  <c:v>39665</c:v>
                </c:pt>
                <c:pt idx="916">
                  <c:v>39666</c:v>
                </c:pt>
                <c:pt idx="917">
                  <c:v>39667</c:v>
                </c:pt>
                <c:pt idx="918">
                  <c:v>39668</c:v>
                </c:pt>
                <c:pt idx="919">
                  <c:v>39671</c:v>
                </c:pt>
                <c:pt idx="920">
                  <c:v>39672</c:v>
                </c:pt>
                <c:pt idx="921">
                  <c:v>39673</c:v>
                </c:pt>
                <c:pt idx="922">
                  <c:v>39674</c:v>
                </c:pt>
                <c:pt idx="923">
                  <c:v>39675</c:v>
                </c:pt>
                <c:pt idx="924">
                  <c:v>39678</c:v>
                </c:pt>
                <c:pt idx="925">
                  <c:v>39679</c:v>
                </c:pt>
                <c:pt idx="926">
                  <c:v>39680</c:v>
                </c:pt>
                <c:pt idx="927">
                  <c:v>39681</c:v>
                </c:pt>
                <c:pt idx="928">
                  <c:v>39682</c:v>
                </c:pt>
                <c:pt idx="929">
                  <c:v>39685</c:v>
                </c:pt>
                <c:pt idx="930">
                  <c:v>39686</c:v>
                </c:pt>
                <c:pt idx="931">
                  <c:v>39687</c:v>
                </c:pt>
                <c:pt idx="932">
                  <c:v>39688</c:v>
                </c:pt>
                <c:pt idx="933">
                  <c:v>39689</c:v>
                </c:pt>
                <c:pt idx="934">
                  <c:v>39692</c:v>
                </c:pt>
                <c:pt idx="935">
                  <c:v>39693</c:v>
                </c:pt>
                <c:pt idx="936">
                  <c:v>39694</c:v>
                </c:pt>
                <c:pt idx="937">
                  <c:v>39695</c:v>
                </c:pt>
                <c:pt idx="938">
                  <c:v>39696</c:v>
                </c:pt>
                <c:pt idx="939">
                  <c:v>39699</c:v>
                </c:pt>
                <c:pt idx="940">
                  <c:v>39700</c:v>
                </c:pt>
                <c:pt idx="941">
                  <c:v>39701</c:v>
                </c:pt>
                <c:pt idx="942">
                  <c:v>39702</c:v>
                </c:pt>
                <c:pt idx="943">
                  <c:v>39703</c:v>
                </c:pt>
                <c:pt idx="944">
                  <c:v>39706</c:v>
                </c:pt>
                <c:pt idx="945">
                  <c:v>39707</c:v>
                </c:pt>
                <c:pt idx="946">
                  <c:v>39708</c:v>
                </c:pt>
                <c:pt idx="947">
                  <c:v>39709</c:v>
                </c:pt>
                <c:pt idx="948">
                  <c:v>39710</c:v>
                </c:pt>
                <c:pt idx="949">
                  <c:v>39713</c:v>
                </c:pt>
                <c:pt idx="950">
                  <c:v>39714</c:v>
                </c:pt>
                <c:pt idx="951">
                  <c:v>39715</c:v>
                </c:pt>
                <c:pt idx="952">
                  <c:v>39716</c:v>
                </c:pt>
                <c:pt idx="953">
                  <c:v>39717</c:v>
                </c:pt>
                <c:pt idx="954">
                  <c:v>39720</c:v>
                </c:pt>
                <c:pt idx="955">
                  <c:v>39721</c:v>
                </c:pt>
                <c:pt idx="956">
                  <c:v>39722</c:v>
                </c:pt>
                <c:pt idx="957">
                  <c:v>39723</c:v>
                </c:pt>
                <c:pt idx="958">
                  <c:v>39724</c:v>
                </c:pt>
                <c:pt idx="959">
                  <c:v>39727</c:v>
                </c:pt>
                <c:pt idx="960">
                  <c:v>39728</c:v>
                </c:pt>
                <c:pt idx="961">
                  <c:v>39729</c:v>
                </c:pt>
                <c:pt idx="962">
                  <c:v>39730</c:v>
                </c:pt>
                <c:pt idx="963">
                  <c:v>39731</c:v>
                </c:pt>
                <c:pt idx="964">
                  <c:v>39734</c:v>
                </c:pt>
                <c:pt idx="965">
                  <c:v>39735</c:v>
                </c:pt>
                <c:pt idx="966">
                  <c:v>39736</c:v>
                </c:pt>
                <c:pt idx="967">
                  <c:v>39737</c:v>
                </c:pt>
                <c:pt idx="968">
                  <c:v>39738</c:v>
                </c:pt>
                <c:pt idx="969">
                  <c:v>39741</c:v>
                </c:pt>
                <c:pt idx="970">
                  <c:v>39742</c:v>
                </c:pt>
                <c:pt idx="971">
                  <c:v>39743</c:v>
                </c:pt>
                <c:pt idx="972">
                  <c:v>39744</c:v>
                </c:pt>
                <c:pt idx="973">
                  <c:v>39745</c:v>
                </c:pt>
                <c:pt idx="974">
                  <c:v>39748</c:v>
                </c:pt>
                <c:pt idx="975">
                  <c:v>39749</c:v>
                </c:pt>
                <c:pt idx="976">
                  <c:v>39750</c:v>
                </c:pt>
                <c:pt idx="977">
                  <c:v>39751</c:v>
                </c:pt>
                <c:pt idx="978">
                  <c:v>39752</c:v>
                </c:pt>
                <c:pt idx="979">
                  <c:v>39755</c:v>
                </c:pt>
                <c:pt idx="980">
                  <c:v>39756</c:v>
                </c:pt>
                <c:pt idx="981">
                  <c:v>39757</c:v>
                </c:pt>
                <c:pt idx="982">
                  <c:v>39758</c:v>
                </c:pt>
                <c:pt idx="983">
                  <c:v>39759</c:v>
                </c:pt>
                <c:pt idx="984">
                  <c:v>39762</c:v>
                </c:pt>
                <c:pt idx="985">
                  <c:v>39763</c:v>
                </c:pt>
                <c:pt idx="986">
                  <c:v>39764</c:v>
                </c:pt>
                <c:pt idx="987">
                  <c:v>39765</c:v>
                </c:pt>
                <c:pt idx="988">
                  <c:v>39766</c:v>
                </c:pt>
                <c:pt idx="989">
                  <c:v>39769</c:v>
                </c:pt>
                <c:pt idx="990">
                  <c:v>39770</c:v>
                </c:pt>
                <c:pt idx="991">
                  <c:v>39771</c:v>
                </c:pt>
                <c:pt idx="992">
                  <c:v>39772</c:v>
                </c:pt>
                <c:pt idx="993">
                  <c:v>39773</c:v>
                </c:pt>
                <c:pt idx="994">
                  <c:v>39776</c:v>
                </c:pt>
                <c:pt idx="995">
                  <c:v>39777</c:v>
                </c:pt>
                <c:pt idx="996">
                  <c:v>39778</c:v>
                </c:pt>
                <c:pt idx="997">
                  <c:v>39779</c:v>
                </c:pt>
                <c:pt idx="998">
                  <c:v>39780</c:v>
                </c:pt>
                <c:pt idx="999">
                  <c:v>39783</c:v>
                </c:pt>
                <c:pt idx="1000">
                  <c:v>39784</c:v>
                </c:pt>
                <c:pt idx="1001">
                  <c:v>39785</c:v>
                </c:pt>
                <c:pt idx="1002">
                  <c:v>39786</c:v>
                </c:pt>
                <c:pt idx="1003">
                  <c:v>39787</c:v>
                </c:pt>
                <c:pt idx="1004">
                  <c:v>39790</c:v>
                </c:pt>
                <c:pt idx="1005">
                  <c:v>39791</c:v>
                </c:pt>
                <c:pt idx="1006">
                  <c:v>39792</c:v>
                </c:pt>
                <c:pt idx="1007">
                  <c:v>39793</c:v>
                </c:pt>
                <c:pt idx="1008">
                  <c:v>39794</c:v>
                </c:pt>
                <c:pt idx="1009">
                  <c:v>39797</c:v>
                </c:pt>
                <c:pt idx="1010">
                  <c:v>39798</c:v>
                </c:pt>
                <c:pt idx="1011">
                  <c:v>39799</c:v>
                </c:pt>
                <c:pt idx="1012">
                  <c:v>39800</c:v>
                </c:pt>
                <c:pt idx="1013">
                  <c:v>39801</c:v>
                </c:pt>
                <c:pt idx="1014">
                  <c:v>39804</c:v>
                </c:pt>
                <c:pt idx="1015">
                  <c:v>39805</c:v>
                </c:pt>
                <c:pt idx="1016">
                  <c:v>39806</c:v>
                </c:pt>
                <c:pt idx="1017">
                  <c:v>39807</c:v>
                </c:pt>
                <c:pt idx="1018">
                  <c:v>39808</c:v>
                </c:pt>
                <c:pt idx="1019">
                  <c:v>39811</c:v>
                </c:pt>
                <c:pt idx="1020">
                  <c:v>39812</c:v>
                </c:pt>
                <c:pt idx="1021">
                  <c:v>39813</c:v>
                </c:pt>
                <c:pt idx="1022">
                  <c:v>39814</c:v>
                </c:pt>
                <c:pt idx="1023">
                  <c:v>39815</c:v>
                </c:pt>
                <c:pt idx="1024">
                  <c:v>39818</c:v>
                </c:pt>
                <c:pt idx="1025">
                  <c:v>39819</c:v>
                </c:pt>
                <c:pt idx="1026">
                  <c:v>39820</c:v>
                </c:pt>
                <c:pt idx="1027">
                  <c:v>39821</c:v>
                </c:pt>
                <c:pt idx="1028">
                  <c:v>39822</c:v>
                </c:pt>
                <c:pt idx="1029">
                  <c:v>39825</c:v>
                </c:pt>
                <c:pt idx="1030">
                  <c:v>39826</c:v>
                </c:pt>
                <c:pt idx="1031">
                  <c:v>39827</c:v>
                </c:pt>
                <c:pt idx="1032">
                  <c:v>39828</c:v>
                </c:pt>
                <c:pt idx="1033">
                  <c:v>39829</c:v>
                </c:pt>
                <c:pt idx="1034">
                  <c:v>39832</c:v>
                </c:pt>
                <c:pt idx="1035">
                  <c:v>39833</c:v>
                </c:pt>
                <c:pt idx="1036">
                  <c:v>39834</c:v>
                </c:pt>
                <c:pt idx="1037">
                  <c:v>39835</c:v>
                </c:pt>
                <c:pt idx="1038">
                  <c:v>39836</c:v>
                </c:pt>
                <c:pt idx="1039">
                  <c:v>39839</c:v>
                </c:pt>
                <c:pt idx="1040">
                  <c:v>39840</c:v>
                </c:pt>
                <c:pt idx="1041">
                  <c:v>39841</c:v>
                </c:pt>
                <c:pt idx="1042">
                  <c:v>39842</c:v>
                </c:pt>
                <c:pt idx="1043">
                  <c:v>39843</c:v>
                </c:pt>
                <c:pt idx="1044">
                  <c:v>39846</c:v>
                </c:pt>
                <c:pt idx="1045">
                  <c:v>39847</c:v>
                </c:pt>
                <c:pt idx="1046">
                  <c:v>39848</c:v>
                </c:pt>
                <c:pt idx="1047">
                  <c:v>39849</c:v>
                </c:pt>
                <c:pt idx="1048">
                  <c:v>39850</c:v>
                </c:pt>
                <c:pt idx="1049">
                  <c:v>39853</c:v>
                </c:pt>
                <c:pt idx="1050">
                  <c:v>39854</c:v>
                </c:pt>
                <c:pt idx="1051">
                  <c:v>39855</c:v>
                </c:pt>
                <c:pt idx="1052">
                  <c:v>39856</c:v>
                </c:pt>
                <c:pt idx="1053">
                  <c:v>39857</c:v>
                </c:pt>
                <c:pt idx="1054">
                  <c:v>39861</c:v>
                </c:pt>
                <c:pt idx="1055">
                  <c:v>39862</c:v>
                </c:pt>
                <c:pt idx="1056">
                  <c:v>39863</c:v>
                </c:pt>
                <c:pt idx="1057">
                  <c:v>39864</c:v>
                </c:pt>
                <c:pt idx="1058">
                  <c:v>39867</c:v>
                </c:pt>
                <c:pt idx="1059">
                  <c:v>39868</c:v>
                </c:pt>
                <c:pt idx="1060">
                  <c:v>39869</c:v>
                </c:pt>
                <c:pt idx="1061">
                  <c:v>39870</c:v>
                </c:pt>
                <c:pt idx="1062">
                  <c:v>39871</c:v>
                </c:pt>
                <c:pt idx="1063">
                  <c:v>39874</c:v>
                </c:pt>
                <c:pt idx="1064">
                  <c:v>39875</c:v>
                </c:pt>
                <c:pt idx="1065">
                  <c:v>39876</c:v>
                </c:pt>
                <c:pt idx="1066">
                  <c:v>39877</c:v>
                </c:pt>
                <c:pt idx="1067">
                  <c:v>39878</c:v>
                </c:pt>
                <c:pt idx="1068">
                  <c:v>39881</c:v>
                </c:pt>
                <c:pt idx="1069">
                  <c:v>39882</c:v>
                </c:pt>
                <c:pt idx="1070">
                  <c:v>39883</c:v>
                </c:pt>
                <c:pt idx="1071">
                  <c:v>39884</c:v>
                </c:pt>
                <c:pt idx="1072">
                  <c:v>39885</c:v>
                </c:pt>
                <c:pt idx="1073">
                  <c:v>39888</c:v>
                </c:pt>
                <c:pt idx="1074">
                  <c:v>39889</c:v>
                </c:pt>
                <c:pt idx="1075">
                  <c:v>39890</c:v>
                </c:pt>
                <c:pt idx="1076">
                  <c:v>39891</c:v>
                </c:pt>
                <c:pt idx="1077">
                  <c:v>39892</c:v>
                </c:pt>
                <c:pt idx="1078">
                  <c:v>39895</c:v>
                </c:pt>
                <c:pt idx="1079">
                  <c:v>39896</c:v>
                </c:pt>
                <c:pt idx="1080">
                  <c:v>39897</c:v>
                </c:pt>
                <c:pt idx="1081">
                  <c:v>39898</c:v>
                </c:pt>
                <c:pt idx="1082">
                  <c:v>39899</c:v>
                </c:pt>
                <c:pt idx="1083">
                  <c:v>39902</c:v>
                </c:pt>
                <c:pt idx="1084">
                  <c:v>39903</c:v>
                </c:pt>
                <c:pt idx="1085">
                  <c:v>39904</c:v>
                </c:pt>
                <c:pt idx="1086">
                  <c:v>39905</c:v>
                </c:pt>
                <c:pt idx="1087">
                  <c:v>39906</c:v>
                </c:pt>
                <c:pt idx="1088">
                  <c:v>39909</c:v>
                </c:pt>
                <c:pt idx="1089">
                  <c:v>39910</c:v>
                </c:pt>
                <c:pt idx="1090">
                  <c:v>39911</c:v>
                </c:pt>
                <c:pt idx="1091">
                  <c:v>39912</c:v>
                </c:pt>
                <c:pt idx="1092">
                  <c:v>39913</c:v>
                </c:pt>
                <c:pt idx="1093">
                  <c:v>39916</c:v>
                </c:pt>
                <c:pt idx="1094">
                  <c:v>39917</c:v>
                </c:pt>
                <c:pt idx="1095">
                  <c:v>39918</c:v>
                </c:pt>
                <c:pt idx="1096">
                  <c:v>39919</c:v>
                </c:pt>
                <c:pt idx="1097">
                  <c:v>39920</c:v>
                </c:pt>
                <c:pt idx="1098">
                  <c:v>39923</c:v>
                </c:pt>
                <c:pt idx="1099">
                  <c:v>39924</c:v>
                </c:pt>
                <c:pt idx="1100">
                  <c:v>39925</c:v>
                </c:pt>
                <c:pt idx="1101">
                  <c:v>39926</c:v>
                </c:pt>
                <c:pt idx="1102">
                  <c:v>39927</c:v>
                </c:pt>
                <c:pt idx="1103">
                  <c:v>39930</c:v>
                </c:pt>
                <c:pt idx="1104">
                  <c:v>39931</c:v>
                </c:pt>
                <c:pt idx="1105">
                  <c:v>39932</c:v>
                </c:pt>
                <c:pt idx="1106">
                  <c:v>39933</c:v>
                </c:pt>
                <c:pt idx="1107">
                  <c:v>39934</c:v>
                </c:pt>
                <c:pt idx="1108">
                  <c:v>39937</c:v>
                </c:pt>
                <c:pt idx="1109">
                  <c:v>39938</c:v>
                </c:pt>
                <c:pt idx="1110">
                  <c:v>39939</c:v>
                </c:pt>
                <c:pt idx="1111">
                  <c:v>39940</c:v>
                </c:pt>
                <c:pt idx="1112">
                  <c:v>39941</c:v>
                </c:pt>
                <c:pt idx="1113">
                  <c:v>39944</c:v>
                </c:pt>
                <c:pt idx="1114">
                  <c:v>39945</c:v>
                </c:pt>
                <c:pt idx="1115">
                  <c:v>39946</c:v>
                </c:pt>
                <c:pt idx="1116">
                  <c:v>39947</c:v>
                </c:pt>
                <c:pt idx="1117">
                  <c:v>39948</c:v>
                </c:pt>
                <c:pt idx="1118">
                  <c:v>39951</c:v>
                </c:pt>
                <c:pt idx="1119">
                  <c:v>39952</c:v>
                </c:pt>
                <c:pt idx="1120">
                  <c:v>39953</c:v>
                </c:pt>
                <c:pt idx="1121">
                  <c:v>39954</c:v>
                </c:pt>
                <c:pt idx="1122">
                  <c:v>39955</c:v>
                </c:pt>
                <c:pt idx="1123">
                  <c:v>39958</c:v>
                </c:pt>
                <c:pt idx="1124">
                  <c:v>39959</c:v>
                </c:pt>
                <c:pt idx="1125">
                  <c:v>39960</c:v>
                </c:pt>
                <c:pt idx="1126">
                  <c:v>39961</c:v>
                </c:pt>
                <c:pt idx="1127">
                  <c:v>39962</c:v>
                </c:pt>
                <c:pt idx="1128">
                  <c:v>39965</c:v>
                </c:pt>
                <c:pt idx="1129">
                  <c:v>39966</c:v>
                </c:pt>
                <c:pt idx="1130">
                  <c:v>39967</c:v>
                </c:pt>
                <c:pt idx="1131">
                  <c:v>39968</c:v>
                </c:pt>
                <c:pt idx="1132">
                  <c:v>39969</c:v>
                </c:pt>
                <c:pt idx="1133">
                  <c:v>39972</c:v>
                </c:pt>
                <c:pt idx="1134">
                  <c:v>39973</c:v>
                </c:pt>
                <c:pt idx="1135">
                  <c:v>39974</c:v>
                </c:pt>
                <c:pt idx="1136">
                  <c:v>39975</c:v>
                </c:pt>
                <c:pt idx="1137">
                  <c:v>39976</c:v>
                </c:pt>
                <c:pt idx="1138">
                  <c:v>39979</c:v>
                </c:pt>
                <c:pt idx="1139">
                  <c:v>39980</c:v>
                </c:pt>
                <c:pt idx="1140">
                  <c:v>39981</c:v>
                </c:pt>
                <c:pt idx="1141">
                  <c:v>39982</c:v>
                </c:pt>
                <c:pt idx="1142">
                  <c:v>39983</c:v>
                </c:pt>
                <c:pt idx="1143">
                  <c:v>39986</c:v>
                </c:pt>
                <c:pt idx="1144">
                  <c:v>39987</c:v>
                </c:pt>
                <c:pt idx="1145">
                  <c:v>39988</c:v>
                </c:pt>
                <c:pt idx="1146">
                  <c:v>39989</c:v>
                </c:pt>
                <c:pt idx="1147">
                  <c:v>39990</c:v>
                </c:pt>
                <c:pt idx="1148">
                  <c:v>39993</c:v>
                </c:pt>
                <c:pt idx="1149">
                  <c:v>39994</c:v>
                </c:pt>
                <c:pt idx="1150">
                  <c:v>39995</c:v>
                </c:pt>
                <c:pt idx="1151">
                  <c:v>39996</c:v>
                </c:pt>
                <c:pt idx="1152">
                  <c:v>39997</c:v>
                </c:pt>
                <c:pt idx="1153">
                  <c:v>40000</c:v>
                </c:pt>
                <c:pt idx="1154">
                  <c:v>40001</c:v>
                </c:pt>
                <c:pt idx="1155">
                  <c:v>40002</c:v>
                </c:pt>
                <c:pt idx="1156">
                  <c:v>40003</c:v>
                </c:pt>
                <c:pt idx="1157">
                  <c:v>40004</c:v>
                </c:pt>
                <c:pt idx="1158">
                  <c:v>40007</c:v>
                </c:pt>
                <c:pt idx="1159">
                  <c:v>40008</c:v>
                </c:pt>
                <c:pt idx="1160">
                  <c:v>40009</c:v>
                </c:pt>
                <c:pt idx="1161">
                  <c:v>40010</c:v>
                </c:pt>
                <c:pt idx="1162">
                  <c:v>40011</c:v>
                </c:pt>
                <c:pt idx="1163">
                  <c:v>40014</c:v>
                </c:pt>
                <c:pt idx="1164">
                  <c:v>40015</c:v>
                </c:pt>
                <c:pt idx="1165">
                  <c:v>40016</c:v>
                </c:pt>
                <c:pt idx="1166">
                  <c:v>40017</c:v>
                </c:pt>
                <c:pt idx="1167">
                  <c:v>40018</c:v>
                </c:pt>
                <c:pt idx="1168">
                  <c:v>40021</c:v>
                </c:pt>
                <c:pt idx="1169">
                  <c:v>40022</c:v>
                </c:pt>
                <c:pt idx="1170">
                  <c:v>40023</c:v>
                </c:pt>
                <c:pt idx="1171">
                  <c:v>40024</c:v>
                </c:pt>
                <c:pt idx="1172">
                  <c:v>40025</c:v>
                </c:pt>
                <c:pt idx="1173">
                  <c:v>40028</c:v>
                </c:pt>
                <c:pt idx="1174">
                  <c:v>40029</c:v>
                </c:pt>
                <c:pt idx="1175">
                  <c:v>40030</c:v>
                </c:pt>
                <c:pt idx="1176">
                  <c:v>40031</c:v>
                </c:pt>
                <c:pt idx="1177">
                  <c:v>40032</c:v>
                </c:pt>
                <c:pt idx="1178">
                  <c:v>40035</c:v>
                </c:pt>
                <c:pt idx="1179">
                  <c:v>40036</c:v>
                </c:pt>
                <c:pt idx="1180">
                  <c:v>40037</c:v>
                </c:pt>
                <c:pt idx="1181">
                  <c:v>40038</c:v>
                </c:pt>
                <c:pt idx="1182">
                  <c:v>40039</c:v>
                </c:pt>
                <c:pt idx="1183">
                  <c:v>40042</c:v>
                </c:pt>
                <c:pt idx="1184">
                  <c:v>40043</c:v>
                </c:pt>
                <c:pt idx="1185">
                  <c:v>40044</c:v>
                </c:pt>
                <c:pt idx="1186">
                  <c:v>40045</c:v>
                </c:pt>
                <c:pt idx="1187">
                  <c:v>40046</c:v>
                </c:pt>
                <c:pt idx="1188">
                  <c:v>40049</c:v>
                </c:pt>
                <c:pt idx="1189">
                  <c:v>40050</c:v>
                </c:pt>
                <c:pt idx="1190">
                  <c:v>40051</c:v>
                </c:pt>
                <c:pt idx="1191">
                  <c:v>40052</c:v>
                </c:pt>
                <c:pt idx="1192">
                  <c:v>40053</c:v>
                </c:pt>
                <c:pt idx="1193">
                  <c:v>40056</c:v>
                </c:pt>
                <c:pt idx="1194">
                  <c:v>40057</c:v>
                </c:pt>
                <c:pt idx="1195">
                  <c:v>40058</c:v>
                </c:pt>
                <c:pt idx="1196">
                  <c:v>40059</c:v>
                </c:pt>
                <c:pt idx="1197">
                  <c:v>40060</c:v>
                </c:pt>
                <c:pt idx="1198">
                  <c:v>40063</c:v>
                </c:pt>
                <c:pt idx="1199">
                  <c:v>40064</c:v>
                </c:pt>
                <c:pt idx="1200">
                  <c:v>40065</c:v>
                </c:pt>
                <c:pt idx="1201">
                  <c:v>40066</c:v>
                </c:pt>
                <c:pt idx="1202">
                  <c:v>40067</c:v>
                </c:pt>
                <c:pt idx="1203">
                  <c:v>40070</c:v>
                </c:pt>
                <c:pt idx="1204">
                  <c:v>40071</c:v>
                </c:pt>
                <c:pt idx="1205">
                  <c:v>40072</c:v>
                </c:pt>
                <c:pt idx="1206">
                  <c:v>40073</c:v>
                </c:pt>
                <c:pt idx="1207">
                  <c:v>40074</c:v>
                </c:pt>
                <c:pt idx="1208">
                  <c:v>40077</c:v>
                </c:pt>
                <c:pt idx="1209">
                  <c:v>40078</c:v>
                </c:pt>
                <c:pt idx="1210">
                  <c:v>40079</c:v>
                </c:pt>
                <c:pt idx="1211">
                  <c:v>40080</c:v>
                </c:pt>
                <c:pt idx="1212">
                  <c:v>40081</c:v>
                </c:pt>
                <c:pt idx="1213">
                  <c:v>40084</c:v>
                </c:pt>
                <c:pt idx="1214">
                  <c:v>40085</c:v>
                </c:pt>
                <c:pt idx="1215">
                  <c:v>40086</c:v>
                </c:pt>
                <c:pt idx="1216">
                  <c:v>40087</c:v>
                </c:pt>
                <c:pt idx="1217">
                  <c:v>40088</c:v>
                </c:pt>
                <c:pt idx="1218">
                  <c:v>40091</c:v>
                </c:pt>
                <c:pt idx="1219">
                  <c:v>40092</c:v>
                </c:pt>
                <c:pt idx="1220">
                  <c:v>40093</c:v>
                </c:pt>
                <c:pt idx="1221">
                  <c:v>40094</c:v>
                </c:pt>
                <c:pt idx="1222">
                  <c:v>40095</c:v>
                </c:pt>
                <c:pt idx="1223">
                  <c:v>40098</c:v>
                </c:pt>
                <c:pt idx="1224">
                  <c:v>40099</c:v>
                </c:pt>
                <c:pt idx="1225">
                  <c:v>40100</c:v>
                </c:pt>
                <c:pt idx="1226">
                  <c:v>40101</c:v>
                </c:pt>
                <c:pt idx="1227">
                  <c:v>40102</c:v>
                </c:pt>
                <c:pt idx="1228">
                  <c:v>40105</c:v>
                </c:pt>
                <c:pt idx="1229">
                  <c:v>40106</c:v>
                </c:pt>
                <c:pt idx="1230">
                  <c:v>40107</c:v>
                </c:pt>
                <c:pt idx="1231">
                  <c:v>40108</c:v>
                </c:pt>
                <c:pt idx="1232">
                  <c:v>40109</c:v>
                </c:pt>
                <c:pt idx="1233">
                  <c:v>40112</c:v>
                </c:pt>
                <c:pt idx="1234">
                  <c:v>40113</c:v>
                </c:pt>
                <c:pt idx="1235">
                  <c:v>40114</c:v>
                </c:pt>
                <c:pt idx="1236">
                  <c:v>40115</c:v>
                </c:pt>
                <c:pt idx="1237">
                  <c:v>40116</c:v>
                </c:pt>
                <c:pt idx="1238">
                  <c:v>40119</c:v>
                </c:pt>
                <c:pt idx="1239">
                  <c:v>40120</c:v>
                </c:pt>
                <c:pt idx="1240">
                  <c:v>40121</c:v>
                </c:pt>
                <c:pt idx="1241">
                  <c:v>40122</c:v>
                </c:pt>
                <c:pt idx="1242">
                  <c:v>40123</c:v>
                </c:pt>
                <c:pt idx="1243">
                  <c:v>40126</c:v>
                </c:pt>
                <c:pt idx="1244">
                  <c:v>40127</c:v>
                </c:pt>
                <c:pt idx="1245">
                  <c:v>40128</c:v>
                </c:pt>
                <c:pt idx="1246">
                  <c:v>40129</c:v>
                </c:pt>
                <c:pt idx="1247">
                  <c:v>40130</c:v>
                </c:pt>
                <c:pt idx="1248">
                  <c:v>40133</c:v>
                </c:pt>
                <c:pt idx="1249">
                  <c:v>40134</c:v>
                </c:pt>
                <c:pt idx="1250">
                  <c:v>40135</c:v>
                </c:pt>
                <c:pt idx="1251">
                  <c:v>40136</c:v>
                </c:pt>
                <c:pt idx="1252">
                  <c:v>40137</c:v>
                </c:pt>
                <c:pt idx="1253">
                  <c:v>40140</c:v>
                </c:pt>
                <c:pt idx="1254">
                  <c:v>40141</c:v>
                </c:pt>
                <c:pt idx="1255">
                  <c:v>40142</c:v>
                </c:pt>
                <c:pt idx="1256">
                  <c:v>40143</c:v>
                </c:pt>
                <c:pt idx="1257">
                  <c:v>40144</c:v>
                </c:pt>
                <c:pt idx="1258">
                  <c:v>40147</c:v>
                </c:pt>
                <c:pt idx="1259">
                  <c:v>40148</c:v>
                </c:pt>
                <c:pt idx="1260">
                  <c:v>40149</c:v>
                </c:pt>
                <c:pt idx="1261">
                  <c:v>40150</c:v>
                </c:pt>
                <c:pt idx="1262">
                  <c:v>40151</c:v>
                </c:pt>
                <c:pt idx="1263">
                  <c:v>40154</c:v>
                </c:pt>
                <c:pt idx="1264">
                  <c:v>40155</c:v>
                </c:pt>
                <c:pt idx="1265">
                  <c:v>40156</c:v>
                </c:pt>
                <c:pt idx="1266">
                  <c:v>40157</c:v>
                </c:pt>
                <c:pt idx="1267">
                  <c:v>40158</c:v>
                </c:pt>
                <c:pt idx="1268">
                  <c:v>40161</c:v>
                </c:pt>
                <c:pt idx="1269">
                  <c:v>40162</c:v>
                </c:pt>
                <c:pt idx="1270">
                  <c:v>40163</c:v>
                </c:pt>
                <c:pt idx="1271">
                  <c:v>40164</c:v>
                </c:pt>
                <c:pt idx="1272">
                  <c:v>40165</c:v>
                </c:pt>
                <c:pt idx="1273">
                  <c:v>40168</c:v>
                </c:pt>
                <c:pt idx="1274">
                  <c:v>40169</c:v>
                </c:pt>
                <c:pt idx="1275">
                  <c:v>40170</c:v>
                </c:pt>
                <c:pt idx="1276">
                  <c:v>40171</c:v>
                </c:pt>
                <c:pt idx="1277">
                  <c:v>40172</c:v>
                </c:pt>
                <c:pt idx="1278">
                  <c:v>40175</c:v>
                </c:pt>
                <c:pt idx="1279">
                  <c:v>40176</c:v>
                </c:pt>
                <c:pt idx="1280">
                  <c:v>40177</c:v>
                </c:pt>
                <c:pt idx="1281">
                  <c:v>40178</c:v>
                </c:pt>
                <c:pt idx="1282">
                  <c:v>40179</c:v>
                </c:pt>
                <c:pt idx="1283">
                  <c:v>40182</c:v>
                </c:pt>
                <c:pt idx="1284">
                  <c:v>40183</c:v>
                </c:pt>
                <c:pt idx="1285">
                  <c:v>40184</c:v>
                </c:pt>
                <c:pt idx="1286">
                  <c:v>40185</c:v>
                </c:pt>
                <c:pt idx="1287">
                  <c:v>40186</c:v>
                </c:pt>
                <c:pt idx="1288">
                  <c:v>40189</c:v>
                </c:pt>
                <c:pt idx="1289">
                  <c:v>40190</c:v>
                </c:pt>
                <c:pt idx="1290">
                  <c:v>40191</c:v>
                </c:pt>
                <c:pt idx="1291">
                  <c:v>40192</c:v>
                </c:pt>
                <c:pt idx="1292">
                  <c:v>40193</c:v>
                </c:pt>
                <c:pt idx="1293">
                  <c:v>40196</c:v>
                </c:pt>
                <c:pt idx="1294">
                  <c:v>40197</c:v>
                </c:pt>
                <c:pt idx="1295">
                  <c:v>40198</c:v>
                </c:pt>
                <c:pt idx="1296">
                  <c:v>40199</c:v>
                </c:pt>
                <c:pt idx="1297">
                  <c:v>40200</c:v>
                </c:pt>
                <c:pt idx="1298">
                  <c:v>40203</c:v>
                </c:pt>
                <c:pt idx="1299">
                  <c:v>40204</c:v>
                </c:pt>
                <c:pt idx="1300">
                  <c:v>40205</c:v>
                </c:pt>
                <c:pt idx="1301">
                  <c:v>40206</c:v>
                </c:pt>
                <c:pt idx="1302">
                  <c:v>40207</c:v>
                </c:pt>
                <c:pt idx="1303">
                  <c:v>40210</c:v>
                </c:pt>
                <c:pt idx="1304">
                  <c:v>40211</c:v>
                </c:pt>
                <c:pt idx="1305">
                  <c:v>40212</c:v>
                </c:pt>
                <c:pt idx="1306">
                  <c:v>40213</c:v>
                </c:pt>
                <c:pt idx="1307">
                  <c:v>40214</c:v>
                </c:pt>
                <c:pt idx="1308">
                  <c:v>40217</c:v>
                </c:pt>
                <c:pt idx="1309">
                  <c:v>40218</c:v>
                </c:pt>
                <c:pt idx="1310">
                  <c:v>40219</c:v>
                </c:pt>
                <c:pt idx="1311">
                  <c:v>40220</c:v>
                </c:pt>
                <c:pt idx="1312">
                  <c:v>40221</c:v>
                </c:pt>
                <c:pt idx="1313">
                  <c:v>40224</c:v>
                </c:pt>
                <c:pt idx="1314">
                  <c:v>40225</c:v>
                </c:pt>
                <c:pt idx="1315">
                  <c:v>40226</c:v>
                </c:pt>
                <c:pt idx="1316">
                  <c:v>40227</c:v>
                </c:pt>
                <c:pt idx="1317">
                  <c:v>40228</c:v>
                </c:pt>
                <c:pt idx="1318">
                  <c:v>40231</c:v>
                </c:pt>
                <c:pt idx="1319">
                  <c:v>40232</c:v>
                </c:pt>
                <c:pt idx="1320">
                  <c:v>40233</c:v>
                </c:pt>
                <c:pt idx="1321">
                  <c:v>40234</c:v>
                </c:pt>
                <c:pt idx="1322">
                  <c:v>40235</c:v>
                </c:pt>
                <c:pt idx="1323">
                  <c:v>40238</c:v>
                </c:pt>
                <c:pt idx="1324">
                  <c:v>40239</c:v>
                </c:pt>
                <c:pt idx="1325">
                  <c:v>40240</c:v>
                </c:pt>
                <c:pt idx="1326">
                  <c:v>40241</c:v>
                </c:pt>
                <c:pt idx="1327">
                  <c:v>40242</c:v>
                </c:pt>
                <c:pt idx="1328">
                  <c:v>40245</c:v>
                </c:pt>
                <c:pt idx="1329">
                  <c:v>40246</c:v>
                </c:pt>
                <c:pt idx="1330">
                  <c:v>40247</c:v>
                </c:pt>
                <c:pt idx="1331">
                  <c:v>40248</c:v>
                </c:pt>
                <c:pt idx="1332">
                  <c:v>40249</c:v>
                </c:pt>
                <c:pt idx="1333">
                  <c:v>40252</c:v>
                </c:pt>
                <c:pt idx="1334">
                  <c:v>40253</c:v>
                </c:pt>
                <c:pt idx="1335">
                  <c:v>40254</c:v>
                </c:pt>
                <c:pt idx="1336">
                  <c:v>40255</c:v>
                </c:pt>
                <c:pt idx="1337">
                  <c:v>40256</c:v>
                </c:pt>
                <c:pt idx="1338">
                  <c:v>40259</c:v>
                </c:pt>
                <c:pt idx="1339">
                  <c:v>40260</c:v>
                </c:pt>
                <c:pt idx="1340">
                  <c:v>40261</c:v>
                </c:pt>
                <c:pt idx="1341">
                  <c:v>40262</c:v>
                </c:pt>
                <c:pt idx="1342">
                  <c:v>40263</c:v>
                </c:pt>
                <c:pt idx="1343">
                  <c:v>40266</c:v>
                </c:pt>
                <c:pt idx="1344">
                  <c:v>40267</c:v>
                </c:pt>
                <c:pt idx="1345">
                  <c:v>40268</c:v>
                </c:pt>
                <c:pt idx="1346">
                  <c:v>40269</c:v>
                </c:pt>
                <c:pt idx="1347">
                  <c:v>40270</c:v>
                </c:pt>
                <c:pt idx="1348">
                  <c:v>40273</c:v>
                </c:pt>
                <c:pt idx="1349">
                  <c:v>40274</c:v>
                </c:pt>
                <c:pt idx="1350">
                  <c:v>40275</c:v>
                </c:pt>
                <c:pt idx="1351">
                  <c:v>40276</c:v>
                </c:pt>
                <c:pt idx="1352">
                  <c:v>40277</c:v>
                </c:pt>
                <c:pt idx="1353">
                  <c:v>40280</c:v>
                </c:pt>
                <c:pt idx="1354">
                  <c:v>40281</c:v>
                </c:pt>
                <c:pt idx="1355">
                  <c:v>40282</c:v>
                </c:pt>
                <c:pt idx="1356">
                  <c:v>40283</c:v>
                </c:pt>
                <c:pt idx="1357">
                  <c:v>40284</c:v>
                </c:pt>
                <c:pt idx="1358">
                  <c:v>40287</c:v>
                </c:pt>
                <c:pt idx="1359">
                  <c:v>40288</c:v>
                </c:pt>
                <c:pt idx="1360">
                  <c:v>40289</c:v>
                </c:pt>
                <c:pt idx="1361">
                  <c:v>40290</c:v>
                </c:pt>
                <c:pt idx="1362">
                  <c:v>40291</c:v>
                </c:pt>
                <c:pt idx="1363">
                  <c:v>40294</c:v>
                </c:pt>
                <c:pt idx="1364">
                  <c:v>40295</c:v>
                </c:pt>
                <c:pt idx="1365">
                  <c:v>40296</c:v>
                </c:pt>
                <c:pt idx="1366">
                  <c:v>40297</c:v>
                </c:pt>
                <c:pt idx="1367">
                  <c:v>40298</c:v>
                </c:pt>
                <c:pt idx="1368">
                  <c:v>40301</c:v>
                </c:pt>
                <c:pt idx="1369">
                  <c:v>40302</c:v>
                </c:pt>
                <c:pt idx="1370">
                  <c:v>40303</c:v>
                </c:pt>
                <c:pt idx="1371">
                  <c:v>40304</c:v>
                </c:pt>
                <c:pt idx="1372">
                  <c:v>40305</c:v>
                </c:pt>
                <c:pt idx="1373">
                  <c:v>40308</c:v>
                </c:pt>
                <c:pt idx="1374">
                  <c:v>40309</c:v>
                </c:pt>
                <c:pt idx="1375">
                  <c:v>40310</c:v>
                </c:pt>
                <c:pt idx="1376">
                  <c:v>40311</c:v>
                </c:pt>
                <c:pt idx="1377">
                  <c:v>40312</c:v>
                </c:pt>
                <c:pt idx="1378">
                  <c:v>40315</c:v>
                </c:pt>
                <c:pt idx="1379">
                  <c:v>40316</c:v>
                </c:pt>
                <c:pt idx="1380">
                  <c:v>40317</c:v>
                </c:pt>
                <c:pt idx="1381">
                  <c:v>40318</c:v>
                </c:pt>
                <c:pt idx="1382">
                  <c:v>40319</c:v>
                </c:pt>
                <c:pt idx="1383">
                  <c:v>40322</c:v>
                </c:pt>
                <c:pt idx="1384">
                  <c:v>40323</c:v>
                </c:pt>
                <c:pt idx="1385">
                  <c:v>40324</c:v>
                </c:pt>
                <c:pt idx="1386">
                  <c:v>40325</c:v>
                </c:pt>
                <c:pt idx="1387">
                  <c:v>40326</c:v>
                </c:pt>
                <c:pt idx="1388">
                  <c:v>40329</c:v>
                </c:pt>
                <c:pt idx="1389">
                  <c:v>40330</c:v>
                </c:pt>
                <c:pt idx="1390">
                  <c:v>40331</c:v>
                </c:pt>
                <c:pt idx="1391">
                  <c:v>40332</c:v>
                </c:pt>
                <c:pt idx="1392">
                  <c:v>40333</c:v>
                </c:pt>
                <c:pt idx="1393">
                  <c:v>40336</c:v>
                </c:pt>
                <c:pt idx="1394">
                  <c:v>40337</c:v>
                </c:pt>
                <c:pt idx="1395">
                  <c:v>40338</c:v>
                </c:pt>
                <c:pt idx="1396">
                  <c:v>40339</c:v>
                </c:pt>
                <c:pt idx="1397">
                  <c:v>40340</c:v>
                </c:pt>
                <c:pt idx="1398">
                  <c:v>40343</c:v>
                </c:pt>
                <c:pt idx="1399">
                  <c:v>40344</c:v>
                </c:pt>
                <c:pt idx="1400">
                  <c:v>40345</c:v>
                </c:pt>
                <c:pt idx="1401">
                  <c:v>40346</c:v>
                </c:pt>
                <c:pt idx="1402">
                  <c:v>40347</c:v>
                </c:pt>
                <c:pt idx="1403">
                  <c:v>40350</c:v>
                </c:pt>
                <c:pt idx="1404">
                  <c:v>40351</c:v>
                </c:pt>
                <c:pt idx="1405">
                  <c:v>40352</c:v>
                </c:pt>
                <c:pt idx="1406">
                  <c:v>40353</c:v>
                </c:pt>
                <c:pt idx="1407">
                  <c:v>40354</c:v>
                </c:pt>
                <c:pt idx="1408">
                  <c:v>40357</c:v>
                </c:pt>
                <c:pt idx="1409">
                  <c:v>40358</c:v>
                </c:pt>
                <c:pt idx="1410">
                  <c:v>40359</c:v>
                </c:pt>
                <c:pt idx="1411">
                  <c:v>40360</c:v>
                </c:pt>
                <c:pt idx="1412">
                  <c:v>40361</c:v>
                </c:pt>
                <c:pt idx="1413">
                  <c:v>40364</c:v>
                </c:pt>
                <c:pt idx="1414">
                  <c:v>40365</c:v>
                </c:pt>
                <c:pt idx="1415">
                  <c:v>40366</c:v>
                </c:pt>
                <c:pt idx="1416">
                  <c:v>40367</c:v>
                </c:pt>
                <c:pt idx="1417">
                  <c:v>40368</c:v>
                </c:pt>
                <c:pt idx="1418">
                  <c:v>40371</c:v>
                </c:pt>
                <c:pt idx="1419">
                  <c:v>40372</c:v>
                </c:pt>
                <c:pt idx="1420">
                  <c:v>40373</c:v>
                </c:pt>
                <c:pt idx="1421">
                  <c:v>40374</c:v>
                </c:pt>
                <c:pt idx="1422">
                  <c:v>40375</c:v>
                </c:pt>
                <c:pt idx="1423">
                  <c:v>40378</c:v>
                </c:pt>
                <c:pt idx="1424">
                  <c:v>40379</c:v>
                </c:pt>
                <c:pt idx="1425">
                  <c:v>40380</c:v>
                </c:pt>
                <c:pt idx="1426">
                  <c:v>40381</c:v>
                </c:pt>
                <c:pt idx="1427">
                  <c:v>40382</c:v>
                </c:pt>
                <c:pt idx="1428">
                  <c:v>40385</c:v>
                </c:pt>
                <c:pt idx="1429">
                  <c:v>40386</c:v>
                </c:pt>
                <c:pt idx="1430">
                  <c:v>40387</c:v>
                </c:pt>
                <c:pt idx="1431">
                  <c:v>40388</c:v>
                </c:pt>
                <c:pt idx="1432">
                  <c:v>40389</c:v>
                </c:pt>
                <c:pt idx="1433">
                  <c:v>40392</c:v>
                </c:pt>
                <c:pt idx="1434">
                  <c:v>40393</c:v>
                </c:pt>
                <c:pt idx="1435">
                  <c:v>40394</c:v>
                </c:pt>
                <c:pt idx="1436">
                  <c:v>40395</c:v>
                </c:pt>
                <c:pt idx="1437">
                  <c:v>40396</c:v>
                </c:pt>
                <c:pt idx="1438">
                  <c:v>40399</c:v>
                </c:pt>
                <c:pt idx="1439">
                  <c:v>40400</c:v>
                </c:pt>
                <c:pt idx="1440">
                  <c:v>40401</c:v>
                </c:pt>
                <c:pt idx="1441">
                  <c:v>40402</c:v>
                </c:pt>
                <c:pt idx="1442">
                  <c:v>40403</c:v>
                </c:pt>
                <c:pt idx="1443">
                  <c:v>40406</c:v>
                </c:pt>
                <c:pt idx="1444">
                  <c:v>40407</c:v>
                </c:pt>
                <c:pt idx="1445">
                  <c:v>40408</c:v>
                </c:pt>
                <c:pt idx="1446">
                  <c:v>40409</c:v>
                </c:pt>
                <c:pt idx="1447">
                  <c:v>40410</c:v>
                </c:pt>
                <c:pt idx="1448">
                  <c:v>40413</c:v>
                </c:pt>
                <c:pt idx="1449">
                  <c:v>40414</c:v>
                </c:pt>
                <c:pt idx="1450">
                  <c:v>40415</c:v>
                </c:pt>
                <c:pt idx="1451">
                  <c:v>40416</c:v>
                </c:pt>
                <c:pt idx="1452">
                  <c:v>40417</c:v>
                </c:pt>
                <c:pt idx="1453">
                  <c:v>40420</c:v>
                </c:pt>
                <c:pt idx="1454">
                  <c:v>40421</c:v>
                </c:pt>
                <c:pt idx="1455">
                  <c:v>40422</c:v>
                </c:pt>
                <c:pt idx="1456">
                  <c:v>40423</c:v>
                </c:pt>
                <c:pt idx="1457">
                  <c:v>40424</c:v>
                </c:pt>
                <c:pt idx="1458">
                  <c:v>40427</c:v>
                </c:pt>
                <c:pt idx="1459">
                  <c:v>40428</c:v>
                </c:pt>
                <c:pt idx="1460">
                  <c:v>40429</c:v>
                </c:pt>
                <c:pt idx="1461">
                  <c:v>40430</c:v>
                </c:pt>
                <c:pt idx="1462">
                  <c:v>40431</c:v>
                </c:pt>
                <c:pt idx="1463">
                  <c:v>40434</c:v>
                </c:pt>
                <c:pt idx="1464">
                  <c:v>40435</c:v>
                </c:pt>
                <c:pt idx="1465">
                  <c:v>40436</c:v>
                </c:pt>
                <c:pt idx="1466">
                  <c:v>40437</c:v>
                </c:pt>
                <c:pt idx="1467">
                  <c:v>40438</c:v>
                </c:pt>
                <c:pt idx="1468">
                  <c:v>40441</c:v>
                </c:pt>
                <c:pt idx="1469">
                  <c:v>40442</c:v>
                </c:pt>
                <c:pt idx="1470">
                  <c:v>40443</c:v>
                </c:pt>
                <c:pt idx="1471">
                  <c:v>40444</c:v>
                </c:pt>
                <c:pt idx="1472">
                  <c:v>40445</c:v>
                </c:pt>
                <c:pt idx="1473">
                  <c:v>40448</c:v>
                </c:pt>
                <c:pt idx="1474">
                  <c:v>40449</c:v>
                </c:pt>
                <c:pt idx="1475">
                  <c:v>40450</c:v>
                </c:pt>
                <c:pt idx="1476">
                  <c:v>40451</c:v>
                </c:pt>
                <c:pt idx="1477">
                  <c:v>40452</c:v>
                </c:pt>
                <c:pt idx="1478">
                  <c:v>40455</c:v>
                </c:pt>
                <c:pt idx="1479">
                  <c:v>40456</c:v>
                </c:pt>
                <c:pt idx="1480">
                  <c:v>40457</c:v>
                </c:pt>
                <c:pt idx="1481">
                  <c:v>40458</c:v>
                </c:pt>
                <c:pt idx="1482">
                  <c:v>40459</c:v>
                </c:pt>
                <c:pt idx="1483">
                  <c:v>40462</c:v>
                </c:pt>
                <c:pt idx="1484">
                  <c:v>40463</c:v>
                </c:pt>
                <c:pt idx="1485">
                  <c:v>40464</c:v>
                </c:pt>
                <c:pt idx="1486">
                  <c:v>40465</c:v>
                </c:pt>
                <c:pt idx="1487">
                  <c:v>40466</c:v>
                </c:pt>
                <c:pt idx="1488">
                  <c:v>40469</c:v>
                </c:pt>
                <c:pt idx="1489">
                  <c:v>40470</c:v>
                </c:pt>
                <c:pt idx="1490">
                  <c:v>40471</c:v>
                </c:pt>
                <c:pt idx="1491">
                  <c:v>40472</c:v>
                </c:pt>
                <c:pt idx="1492">
                  <c:v>40473</c:v>
                </c:pt>
                <c:pt idx="1493">
                  <c:v>40476</c:v>
                </c:pt>
                <c:pt idx="1494">
                  <c:v>40477</c:v>
                </c:pt>
                <c:pt idx="1495">
                  <c:v>40478</c:v>
                </c:pt>
                <c:pt idx="1496">
                  <c:v>40479</c:v>
                </c:pt>
                <c:pt idx="1497">
                  <c:v>40480</c:v>
                </c:pt>
                <c:pt idx="1498">
                  <c:v>40483</c:v>
                </c:pt>
                <c:pt idx="1499">
                  <c:v>40484</c:v>
                </c:pt>
                <c:pt idx="1500">
                  <c:v>40485</c:v>
                </c:pt>
                <c:pt idx="1501">
                  <c:v>40486</c:v>
                </c:pt>
                <c:pt idx="1502">
                  <c:v>40487</c:v>
                </c:pt>
                <c:pt idx="1503">
                  <c:v>40490</c:v>
                </c:pt>
                <c:pt idx="1504">
                  <c:v>40491</c:v>
                </c:pt>
                <c:pt idx="1505">
                  <c:v>40492</c:v>
                </c:pt>
                <c:pt idx="1506">
                  <c:v>40493</c:v>
                </c:pt>
                <c:pt idx="1507">
                  <c:v>40494</c:v>
                </c:pt>
                <c:pt idx="1508">
                  <c:v>40497</c:v>
                </c:pt>
                <c:pt idx="1509">
                  <c:v>40498</c:v>
                </c:pt>
                <c:pt idx="1510">
                  <c:v>40499</c:v>
                </c:pt>
                <c:pt idx="1511">
                  <c:v>40500</c:v>
                </c:pt>
                <c:pt idx="1512">
                  <c:v>40501</c:v>
                </c:pt>
                <c:pt idx="1513">
                  <c:v>40504</c:v>
                </c:pt>
                <c:pt idx="1514">
                  <c:v>40505</c:v>
                </c:pt>
                <c:pt idx="1515">
                  <c:v>40506</c:v>
                </c:pt>
                <c:pt idx="1516">
                  <c:v>40507</c:v>
                </c:pt>
                <c:pt idx="1517">
                  <c:v>40508</c:v>
                </c:pt>
                <c:pt idx="1518">
                  <c:v>40511</c:v>
                </c:pt>
                <c:pt idx="1519">
                  <c:v>40512</c:v>
                </c:pt>
                <c:pt idx="1520">
                  <c:v>40513</c:v>
                </c:pt>
                <c:pt idx="1521">
                  <c:v>40514</c:v>
                </c:pt>
                <c:pt idx="1522">
                  <c:v>40515</c:v>
                </c:pt>
                <c:pt idx="1523">
                  <c:v>40518</c:v>
                </c:pt>
                <c:pt idx="1524">
                  <c:v>40519</c:v>
                </c:pt>
                <c:pt idx="1525">
                  <c:v>40520</c:v>
                </c:pt>
                <c:pt idx="1526">
                  <c:v>40521</c:v>
                </c:pt>
                <c:pt idx="1527">
                  <c:v>40522</c:v>
                </c:pt>
                <c:pt idx="1528">
                  <c:v>40525</c:v>
                </c:pt>
                <c:pt idx="1529">
                  <c:v>40526</c:v>
                </c:pt>
                <c:pt idx="1530">
                  <c:v>40527</c:v>
                </c:pt>
                <c:pt idx="1531">
                  <c:v>40528</c:v>
                </c:pt>
                <c:pt idx="1532">
                  <c:v>40529</c:v>
                </c:pt>
                <c:pt idx="1533">
                  <c:v>40532</c:v>
                </c:pt>
                <c:pt idx="1534">
                  <c:v>40533</c:v>
                </c:pt>
                <c:pt idx="1535">
                  <c:v>40534</c:v>
                </c:pt>
                <c:pt idx="1536">
                  <c:v>40535</c:v>
                </c:pt>
                <c:pt idx="1537">
                  <c:v>40536</c:v>
                </c:pt>
                <c:pt idx="1538">
                  <c:v>40539</c:v>
                </c:pt>
                <c:pt idx="1539">
                  <c:v>40540</c:v>
                </c:pt>
                <c:pt idx="1540">
                  <c:v>40541</c:v>
                </c:pt>
                <c:pt idx="1541">
                  <c:v>40542</c:v>
                </c:pt>
                <c:pt idx="1542">
                  <c:v>40543</c:v>
                </c:pt>
                <c:pt idx="1543">
                  <c:v>40546</c:v>
                </c:pt>
                <c:pt idx="1544">
                  <c:v>40547</c:v>
                </c:pt>
                <c:pt idx="1545">
                  <c:v>40548</c:v>
                </c:pt>
                <c:pt idx="1546">
                  <c:v>40549</c:v>
                </c:pt>
                <c:pt idx="1547">
                  <c:v>40550</c:v>
                </c:pt>
                <c:pt idx="1548">
                  <c:v>40553</c:v>
                </c:pt>
                <c:pt idx="1549">
                  <c:v>40554</c:v>
                </c:pt>
                <c:pt idx="1550">
                  <c:v>40555</c:v>
                </c:pt>
                <c:pt idx="1551">
                  <c:v>40556</c:v>
                </c:pt>
                <c:pt idx="1552">
                  <c:v>40557</c:v>
                </c:pt>
                <c:pt idx="1553">
                  <c:v>40560</c:v>
                </c:pt>
                <c:pt idx="1554">
                  <c:v>40561</c:v>
                </c:pt>
                <c:pt idx="1555">
                  <c:v>40562</c:v>
                </c:pt>
                <c:pt idx="1556">
                  <c:v>40563</c:v>
                </c:pt>
                <c:pt idx="1557">
                  <c:v>40564</c:v>
                </c:pt>
                <c:pt idx="1558">
                  <c:v>40567</c:v>
                </c:pt>
                <c:pt idx="1559">
                  <c:v>40568</c:v>
                </c:pt>
                <c:pt idx="1560">
                  <c:v>40569</c:v>
                </c:pt>
                <c:pt idx="1561">
                  <c:v>40570</c:v>
                </c:pt>
                <c:pt idx="1562">
                  <c:v>40571</c:v>
                </c:pt>
                <c:pt idx="1563">
                  <c:v>40574</c:v>
                </c:pt>
                <c:pt idx="1564">
                  <c:v>40575</c:v>
                </c:pt>
                <c:pt idx="1565">
                  <c:v>40576</c:v>
                </c:pt>
                <c:pt idx="1566">
                  <c:v>40577</c:v>
                </c:pt>
                <c:pt idx="1567">
                  <c:v>40578</c:v>
                </c:pt>
                <c:pt idx="1568">
                  <c:v>40581</c:v>
                </c:pt>
                <c:pt idx="1569">
                  <c:v>40582</c:v>
                </c:pt>
                <c:pt idx="1570">
                  <c:v>40583</c:v>
                </c:pt>
                <c:pt idx="1571">
                  <c:v>40584</c:v>
                </c:pt>
                <c:pt idx="1572">
                  <c:v>40585</c:v>
                </c:pt>
                <c:pt idx="1573">
                  <c:v>40588</c:v>
                </c:pt>
                <c:pt idx="1574">
                  <c:v>40589</c:v>
                </c:pt>
                <c:pt idx="1575">
                  <c:v>40590</c:v>
                </c:pt>
                <c:pt idx="1576">
                  <c:v>40591</c:v>
                </c:pt>
                <c:pt idx="1577">
                  <c:v>40592</c:v>
                </c:pt>
                <c:pt idx="1578">
                  <c:v>40595</c:v>
                </c:pt>
                <c:pt idx="1579">
                  <c:v>40596</c:v>
                </c:pt>
                <c:pt idx="1580">
                  <c:v>40597</c:v>
                </c:pt>
                <c:pt idx="1581">
                  <c:v>40598</c:v>
                </c:pt>
                <c:pt idx="1582">
                  <c:v>40599</c:v>
                </c:pt>
                <c:pt idx="1583">
                  <c:v>40602</c:v>
                </c:pt>
                <c:pt idx="1584">
                  <c:v>40603</c:v>
                </c:pt>
                <c:pt idx="1585">
                  <c:v>40604</c:v>
                </c:pt>
                <c:pt idx="1586">
                  <c:v>40605</c:v>
                </c:pt>
                <c:pt idx="1587">
                  <c:v>40606</c:v>
                </c:pt>
                <c:pt idx="1588">
                  <c:v>40609</c:v>
                </c:pt>
                <c:pt idx="1589">
                  <c:v>40610</c:v>
                </c:pt>
                <c:pt idx="1590">
                  <c:v>40611</c:v>
                </c:pt>
                <c:pt idx="1591">
                  <c:v>40612</c:v>
                </c:pt>
                <c:pt idx="1592">
                  <c:v>40613</c:v>
                </c:pt>
                <c:pt idx="1593">
                  <c:v>40616</c:v>
                </c:pt>
                <c:pt idx="1594">
                  <c:v>40617</c:v>
                </c:pt>
                <c:pt idx="1595">
                  <c:v>40618</c:v>
                </c:pt>
                <c:pt idx="1596">
                  <c:v>40619</c:v>
                </c:pt>
                <c:pt idx="1597">
                  <c:v>40620</c:v>
                </c:pt>
                <c:pt idx="1598">
                  <c:v>40623</c:v>
                </c:pt>
                <c:pt idx="1599">
                  <c:v>40624</c:v>
                </c:pt>
                <c:pt idx="1600">
                  <c:v>40625</c:v>
                </c:pt>
                <c:pt idx="1601">
                  <c:v>40626</c:v>
                </c:pt>
                <c:pt idx="1602">
                  <c:v>40627</c:v>
                </c:pt>
                <c:pt idx="1603">
                  <c:v>40630</c:v>
                </c:pt>
                <c:pt idx="1604">
                  <c:v>40631</c:v>
                </c:pt>
                <c:pt idx="1605">
                  <c:v>40632</c:v>
                </c:pt>
                <c:pt idx="1606">
                  <c:v>40633</c:v>
                </c:pt>
                <c:pt idx="1607">
                  <c:v>40634</c:v>
                </c:pt>
                <c:pt idx="1608">
                  <c:v>40637</c:v>
                </c:pt>
                <c:pt idx="1609">
                  <c:v>40638</c:v>
                </c:pt>
                <c:pt idx="1610">
                  <c:v>40639</c:v>
                </c:pt>
                <c:pt idx="1611">
                  <c:v>40640</c:v>
                </c:pt>
                <c:pt idx="1612">
                  <c:v>40641</c:v>
                </c:pt>
                <c:pt idx="1613">
                  <c:v>40644</c:v>
                </c:pt>
                <c:pt idx="1614">
                  <c:v>40645</c:v>
                </c:pt>
                <c:pt idx="1615">
                  <c:v>40646</c:v>
                </c:pt>
                <c:pt idx="1616">
                  <c:v>40647</c:v>
                </c:pt>
                <c:pt idx="1617">
                  <c:v>40648</c:v>
                </c:pt>
                <c:pt idx="1618">
                  <c:v>40651</c:v>
                </c:pt>
                <c:pt idx="1619">
                  <c:v>40652</c:v>
                </c:pt>
                <c:pt idx="1620">
                  <c:v>40653</c:v>
                </c:pt>
                <c:pt idx="1621">
                  <c:v>40654</c:v>
                </c:pt>
                <c:pt idx="1622">
                  <c:v>40655</c:v>
                </c:pt>
                <c:pt idx="1623">
                  <c:v>40658</c:v>
                </c:pt>
                <c:pt idx="1624">
                  <c:v>40659</c:v>
                </c:pt>
                <c:pt idx="1625">
                  <c:v>40660</c:v>
                </c:pt>
                <c:pt idx="1626">
                  <c:v>40661</c:v>
                </c:pt>
                <c:pt idx="1627">
                  <c:v>40662</c:v>
                </c:pt>
                <c:pt idx="1628">
                  <c:v>40665</c:v>
                </c:pt>
                <c:pt idx="1629">
                  <c:v>40666</c:v>
                </c:pt>
                <c:pt idx="1630">
                  <c:v>40667</c:v>
                </c:pt>
                <c:pt idx="1631">
                  <c:v>40668</c:v>
                </c:pt>
                <c:pt idx="1632">
                  <c:v>40669</c:v>
                </c:pt>
                <c:pt idx="1633">
                  <c:v>40672</c:v>
                </c:pt>
                <c:pt idx="1634">
                  <c:v>40673</c:v>
                </c:pt>
                <c:pt idx="1635">
                  <c:v>40674</c:v>
                </c:pt>
                <c:pt idx="1636">
                  <c:v>40675</c:v>
                </c:pt>
                <c:pt idx="1637">
                  <c:v>40676</c:v>
                </c:pt>
                <c:pt idx="1638">
                  <c:v>40679</c:v>
                </c:pt>
                <c:pt idx="1639">
                  <c:v>40680</c:v>
                </c:pt>
                <c:pt idx="1640">
                  <c:v>40681</c:v>
                </c:pt>
                <c:pt idx="1641">
                  <c:v>40682</c:v>
                </c:pt>
                <c:pt idx="1642">
                  <c:v>40683</c:v>
                </c:pt>
                <c:pt idx="1643">
                  <c:v>40686</c:v>
                </c:pt>
                <c:pt idx="1644">
                  <c:v>40687</c:v>
                </c:pt>
                <c:pt idx="1645">
                  <c:v>40688</c:v>
                </c:pt>
                <c:pt idx="1646">
                  <c:v>40689</c:v>
                </c:pt>
                <c:pt idx="1647">
                  <c:v>40690</c:v>
                </c:pt>
                <c:pt idx="1648">
                  <c:v>40693</c:v>
                </c:pt>
                <c:pt idx="1649">
                  <c:v>40694</c:v>
                </c:pt>
                <c:pt idx="1650">
                  <c:v>40695</c:v>
                </c:pt>
                <c:pt idx="1651">
                  <c:v>40696</c:v>
                </c:pt>
                <c:pt idx="1652">
                  <c:v>40697</c:v>
                </c:pt>
                <c:pt idx="1653">
                  <c:v>40700</c:v>
                </c:pt>
                <c:pt idx="1654">
                  <c:v>40701</c:v>
                </c:pt>
                <c:pt idx="1655">
                  <c:v>40702</c:v>
                </c:pt>
                <c:pt idx="1656">
                  <c:v>40703</c:v>
                </c:pt>
                <c:pt idx="1657">
                  <c:v>40704</c:v>
                </c:pt>
                <c:pt idx="1658">
                  <c:v>40707</c:v>
                </c:pt>
                <c:pt idx="1659">
                  <c:v>40708</c:v>
                </c:pt>
                <c:pt idx="1660">
                  <c:v>40709</c:v>
                </c:pt>
                <c:pt idx="1661">
                  <c:v>40710</c:v>
                </c:pt>
                <c:pt idx="1662">
                  <c:v>40711</c:v>
                </c:pt>
                <c:pt idx="1663">
                  <c:v>40714</c:v>
                </c:pt>
                <c:pt idx="1664">
                  <c:v>40715</c:v>
                </c:pt>
                <c:pt idx="1665">
                  <c:v>40716</c:v>
                </c:pt>
                <c:pt idx="1666">
                  <c:v>40717</c:v>
                </c:pt>
                <c:pt idx="1667">
                  <c:v>40718</c:v>
                </c:pt>
                <c:pt idx="1668">
                  <c:v>40721</c:v>
                </c:pt>
                <c:pt idx="1669">
                  <c:v>40722</c:v>
                </c:pt>
                <c:pt idx="1670">
                  <c:v>40723</c:v>
                </c:pt>
                <c:pt idx="1671">
                  <c:v>40724</c:v>
                </c:pt>
                <c:pt idx="1672">
                  <c:v>40725</c:v>
                </c:pt>
                <c:pt idx="1673">
                  <c:v>40728</c:v>
                </c:pt>
                <c:pt idx="1674">
                  <c:v>40729</c:v>
                </c:pt>
                <c:pt idx="1675">
                  <c:v>40730</c:v>
                </c:pt>
                <c:pt idx="1676">
                  <c:v>40731</c:v>
                </c:pt>
                <c:pt idx="1677">
                  <c:v>40732</c:v>
                </c:pt>
                <c:pt idx="1678">
                  <c:v>40735</c:v>
                </c:pt>
                <c:pt idx="1679">
                  <c:v>40736</c:v>
                </c:pt>
                <c:pt idx="1680">
                  <c:v>40737</c:v>
                </c:pt>
                <c:pt idx="1681">
                  <c:v>40738</c:v>
                </c:pt>
                <c:pt idx="1682">
                  <c:v>40739</c:v>
                </c:pt>
                <c:pt idx="1683">
                  <c:v>40742</c:v>
                </c:pt>
                <c:pt idx="1684">
                  <c:v>40743</c:v>
                </c:pt>
                <c:pt idx="1685">
                  <c:v>40744</c:v>
                </c:pt>
                <c:pt idx="1686">
                  <c:v>40745</c:v>
                </c:pt>
                <c:pt idx="1687">
                  <c:v>40746</c:v>
                </c:pt>
                <c:pt idx="1688">
                  <c:v>40749</c:v>
                </c:pt>
                <c:pt idx="1689">
                  <c:v>40750</c:v>
                </c:pt>
                <c:pt idx="1690">
                  <c:v>40751</c:v>
                </c:pt>
                <c:pt idx="1691">
                  <c:v>40752</c:v>
                </c:pt>
                <c:pt idx="1692">
                  <c:v>40753</c:v>
                </c:pt>
                <c:pt idx="1693">
                  <c:v>40756</c:v>
                </c:pt>
                <c:pt idx="1694">
                  <c:v>40757</c:v>
                </c:pt>
                <c:pt idx="1695">
                  <c:v>40758</c:v>
                </c:pt>
                <c:pt idx="1696">
                  <c:v>40759</c:v>
                </c:pt>
                <c:pt idx="1697">
                  <c:v>40760</c:v>
                </c:pt>
                <c:pt idx="1698">
                  <c:v>40763</c:v>
                </c:pt>
                <c:pt idx="1699">
                  <c:v>40764</c:v>
                </c:pt>
                <c:pt idx="1700">
                  <c:v>40765</c:v>
                </c:pt>
                <c:pt idx="1701">
                  <c:v>40766</c:v>
                </c:pt>
                <c:pt idx="1702">
                  <c:v>40767</c:v>
                </c:pt>
                <c:pt idx="1703">
                  <c:v>40770</c:v>
                </c:pt>
                <c:pt idx="1704">
                  <c:v>40771</c:v>
                </c:pt>
                <c:pt idx="1705">
                  <c:v>40772</c:v>
                </c:pt>
                <c:pt idx="1706">
                  <c:v>40773</c:v>
                </c:pt>
                <c:pt idx="1707">
                  <c:v>40774</c:v>
                </c:pt>
                <c:pt idx="1708">
                  <c:v>40777</c:v>
                </c:pt>
                <c:pt idx="1709">
                  <c:v>40778</c:v>
                </c:pt>
                <c:pt idx="1710">
                  <c:v>40779</c:v>
                </c:pt>
                <c:pt idx="1711">
                  <c:v>40780</c:v>
                </c:pt>
                <c:pt idx="1712">
                  <c:v>40781</c:v>
                </c:pt>
                <c:pt idx="1713">
                  <c:v>40784</c:v>
                </c:pt>
                <c:pt idx="1714">
                  <c:v>40785</c:v>
                </c:pt>
                <c:pt idx="1715">
                  <c:v>40786</c:v>
                </c:pt>
                <c:pt idx="1716">
                  <c:v>40787</c:v>
                </c:pt>
                <c:pt idx="1717">
                  <c:v>40788</c:v>
                </c:pt>
                <c:pt idx="1718">
                  <c:v>40791</c:v>
                </c:pt>
                <c:pt idx="1719">
                  <c:v>40792</c:v>
                </c:pt>
                <c:pt idx="1720">
                  <c:v>40793</c:v>
                </c:pt>
                <c:pt idx="1721">
                  <c:v>40794</c:v>
                </c:pt>
                <c:pt idx="1722">
                  <c:v>40795</c:v>
                </c:pt>
                <c:pt idx="1723">
                  <c:v>40798</c:v>
                </c:pt>
                <c:pt idx="1724">
                  <c:v>40799</c:v>
                </c:pt>
                <c:pt idx="1725">
                  <c:v>40800</c:v>
                </c:pt>
                <c:pt idx="1726">
                  <c:v>40801</c:v>
                </c:pt>
                <c:pt idx="1727">
                  <c:v>40802</c:v>
                </c:pt>
                <c:pt idx="1728">
                  <c:v>40805</c:v>
                </c:pt>
                <c:pt idx="1729">
                  <c:v>40806</c:v>
                </c:pt>
                <c:pt idx="1730">
                  <c:v>40807</c:v>
                </c:pt>
                <c:pt idx="1731">
                  <c:v>40808</c:v>
                </c:pt>
                <c:pt idx="1732">
                  <c:v>40809</c:v>
                </c:pt>
                <c:pt idx="1733">
                  <c:v>40812</c:v>
                </c:pt>
                <c:pt idx="1734">
                  <c:v>40813</c:v>
                </c:pt>
                <c:pt idx="1735">
                  <c:v>40814</c:v>
                </c:pt>
                <c:pt idx="1736">
                  <c:v>40815</c:v>
                </c:pt>
                <c:pt idx="1737">
                  <c:v>40816</c:v>
                </c:pt>
                <c:pt idx="1738">
                  <c:v>40819</c:v>
                </c:pt>
                <c:pt idx="1739">
                  <c:v>40820</c:v>
                </c:pt>
                <c:pt idx="1740">
                  <c:v>40821</c:v>
                </c:pt>
                <c:pt idx="1741">
                  <c:v>40822</c:v>
                </c:pt>
                <c:pt idx="1742">
                  <c:v>40823</c:v>
                </c:pt>
                <c:pt idx="1743">
                  <c:v>40826</c:v>
                </c:pt>
                <c:pt idx="1744">
                  <c:v>40827</c:v>
                </c:pt>
                <c:pt idx="1745">
                  <c:v>40828</c:v>
                </c:pt>
                <c:pt idx="1746">
                  <c:v>40829</c:v>
                </c:pt>
                <c:pt idx="1747">
                  <c:v>40830</c:v>
                </c:pt>
                <c:pt idx="1748">
                  <c:v>40833</c:v>
                </c:pt>
                <c:pt idx="1749">
                  <c:v>40834</c:v>
                </c:pt>
                <c:pt idx="1750">
                  <c:v>40835</c:v>
                </c:pt>
                <c:pt idx="1751">
                  <c:v>40836</c:v>
                </c:pt>
                <c:pt idx="1752">
                  <c:v>40837</c:v>
                </c:pt>
                <c:pt idx="1753">
                  <c:v>40840</c:v>
                </c:pt>
                <c:pt idx="1754">
                  <c:v>40841</c:v>
                </c:pt>
                <c:pt idx="1755">
                  <c:v>40842</c:v>
                </c:pt>
                <c:pt idx="1756">
                  <c:v>40843</c:v>
                </c:pt>
                <c:pt idx="1757">
                  <c:v>40844</c:v>
                </c:pt>
                <c:pt idx="1758">
                  <c:v>40847</c:v>
                </c:pt>
                <c:pt idx="1759">
                  <c:v>40848</c:v>
                </c:pt>
                <c:pt idx="1760">
                  <c:v>40849</c:v>
                </c:pt>
                <c:pt idx="1761">
                  <c:v>40850</c:v>
                </c:pt>
                <c:pt idx="1762">
                  <c:v>40851</c:v>
                </c:pt>
                <c:pt idx="1763">
                  <c:v>40854</c:v>
                </c:pt>
                <c:pt idx="1764">
                  <c:v>40855</c:v>
                </c:pt>
                <c:pt idx="1765">
                  <c:v>40856</c:v>
                </c:pt>
                <c:pt idx="1766">
                  <c:v>40857</c:v>
                </c:pt>
                <c:pt idx="1767">
                  <c:v>40858</c:v>
                </c:pt>
                <c:pt idx="1768">
                  <c:v>40861</c:v>
                </c:pt>
                <c:pt idx="1769">
                  <c:v>40862</c:v>
                </c:pt>
                <c:pt idx="1770">
                  <c:v>40863</c:v>
                </c:pt>
                <c:pt idx="1771">
                  <c:v>40864</c:v>
                </c:pt>
                <c:pt idx="1772">
                  <c:v>40865</c:v>
                </c:pt>
                <c:pt idx="1773">
                  <c:v>40868</c:v>
                </c:pt>
                <c:pt idx="1774">
                  <c:v>40869</c:v>
                </c:pt>
                <c:pt idx="1775">
                  <c:v>40870</c:v>
                </c:pt>
                <c:pt idx="1776">
                  <c:v>40871</c:v>
                </c:pt>
                <c:pt idx="1777">
                  <c:v>40872</c:v>
                </c:pt>
                <c:pt idx="1778">
                  <c:v>40875</c:v>
                </c:pt>
                <c:pt idx="1779">
                  <c:v>40876</c:v>
                </c:pt>
                <c:pt idx="1780">
                  <c:v>40877</c:v>
                </c:pt>
                <c:pt idx="1781">
                  <c:v>40878</c:v>
                </c:pt>
                <c:pt idx="1782">
                  <c:v>40879</c:v>
                </c:pt>
                <c:pt idx="1783">
                  <c:v>40882</c:v>
                </c:pt>
                <c:pt idx="1784">
                  <c:v>40883</c:v>
                </c:pt>
                <c:pt idx="1785">
                  <c:v>40884</c:v>
                </c:pt>
                <c:pt idx="1786">
                  <c:v>40885</c:v>
                </c:pt>
                <c:pt idx="1787">
                  <c:v>40886</c:v>
                </c:pt>
                <c:pt idx="1788">
                  <c:v>40889</c:v>
                </c:pt>
                <c:pt idx="1789">
                  <c:v>40890</c:v>
                </c:pt>
                <c:pt idx="1790">
                  <c:v>40891</c:v>
                </c:pt>
                <c:pt idx="1791">
                  <c:v>40892</c:v>
                </c:pt>
                <c:pt idx="1792">
                  <c:v>40893</c:v>
                </c:pt>
                <c:pt idx="1793">
                  <c:v>40896</c:v>
                </c:pt>
                <c:pt idx="1794">
                  <c:v>40897</c:v>
                </c:pt>
                <c:pt idx="1795">
                  <c:v>40898</c:v>
                </c:pt>
                <c:pt idx="1796">
                  <c:v>40899</c:v>
                </c:pt>
                <c:pt idx="1797">
                  <c:v>40900</c:v>
                </c:pt>
                <c:pt idx="1798">
                  <c:v>40903</c:v>
                </c:pt>
                <c:pt idx="1799">
                  <c:v>40904</c:v>
                </c:pt>
                <c:pt idx="1800">
                  <c:v>40905</c:v>
                </c:pt>
                <c:pt idx="1801">
                  <c:v>40906</c:v>
                </c:pt>
                <c:pt idx="1802">
                  <c:v>40907</c:v>
                </c:pt>
                <c:pt idx="1803">
                  <c:v>40910</c:v>
                </c:pt>
                <c:pt idx="1804">
                  <c:v>40911</c:v>
                </c:pt>
                <c:pt idx="1805">
                  <c:v>40912</c:v>
                </c:pt>
                <c:pt idx="1806">
                  <c:v>40913</c:v>
                </c:pt>
                <c:pt idx="1807">
                  <c:v>40914</c:v>
                </c:pt>
                <c:pt idx="1808">
                  <c:v>40917</c:v>
                </c:pt>
                <c:pt idx="1809">
                  <c:v>40918</c:v>
                </c:pt>
                <c:pt idx="1810">
                  <c:v>40919</c:v>
                </c:pt>
                <c:pt idx="1811">
                  <c:v>40920</c:v>
                </c:pt>
                <c:pt idx="1812">
                  <c:v>40921</c:v>
                </c:pt>
                <c:pt idx="1813">
                  <c:v>40924</c:v>
                </c:pt>
                <c:pt idx="1814">
                  <c:v>40925</c:v>
                </c:pt>
                <c:pt idx="1815">
                  <c:v>40926</c:v>
                </c:pt>
                <c:pt idx="1816">
                  <c:v>40927</c:v>
                </c:pt>
                <c:pt idx="1817">
                  <c:v>40928</c:v>
                </c:pt>
                <c:pt idx="1818">
                  <c:v>40931</c:v>
                </c:pt>
                <c:pt idx="1819">
                  <c:v>40932</c:v>
                </c:pt>
                <c:pt idx="1820">
                  <c:v>40933</c:v>
                </c:pt>
                <c:pt idx="1821">
                  <c:v>40934</c:v>
                </c:pt>
                <c:pt idx="1822">
                  <c:v>40935</c:v>
                </c:pt>
                <c:pt idx="1823">
                  <c:v>40938</c:v>
                </c:pt>
                <c:pt idx="1824">
                  <c:v>40939</c:v>
                </c:pt>
                <c:pt idx="1825">
                  <c:v>40940</c:v>
                </c:pt>
                <c:pt idx="1826">
                  <c:v>40941</c:v>
                </c:pt>
                <c:pt idx="1827">
                  <c:v>40942</c:v>
                </c:pt>
                <c:pt idx="1828">
                  <c:v>40945</c:v>
                </c:pt>
                <c:pt idx="1829">
                  <c:v>40946</c:v>
                </c:pt>
                <c:pt idx="1830">
                  <c:v>40947</c:v>
                </c:pt>
                <c:pt idx="1831">
                  <c:v>40948</c:v>
                </c:pt>
                <c:pt idx="1832">
                  <c:v>40949</c:v>
                </c:pt>
                <c:pt idx="1833">
                  <c:v>40952</c:v>
                </c:pt>
                <c:pt idx="1834">
                  <c:v>40953</c:v>
                </c:pt>
                <c:pt idx="1835">
                  <c:v>40954</c:v>
                </c:pt>
                <c:pt idx="1836">
                  <c:v>40955</c:v>
                </c:pt>
                <c:pt idx="1837">
                  <c:v>40956</c:v>
                </c:pt>
                <c:pt idx="1838">
                  <c:v>40959</c:v>
                </c:pt>
                <c:pt idx="1839">
                  <c:v>40960</c:v>
                </c:pt>
                <c:pt idx="1840">
                  <c:v>40961</c:v>
                </c:pt>
                <c:pt idx="1841">
                  <c:v>40962</c:v>
                </c:pt>
                <c:pt idx="1842">
                  <c:v>40963</c:v>
                </c:pt>
                <c:pt idx="1843">
                  <c:v>40966</c:v>
                </c:pt>
                <c:pt idx="1844">
                  <c:v>40967</c:v>
                </c:pt>
                <c:pt idx="1845">
                  <c:v>40968</c:v>
                </c:pt>
                <c:pt idx="1846">
                  <c:v>40969</c:v>
                </c:pt>
                <c:pt idx="1847">
                  <c:v>40970</c:v>
                </c:pt>
                <c:pt idx="1848">
                  <c:v>40973</c:v>
                </c:pt>
                <c:pt idx="1849">
                  <c:v>40974</c:v>
                </c:pt>
                <c:pt idx="1850">
                  <c:v>40975</c:v>
                </c:pt>
                <c:pt idx="1851">
                  <c:v>40976</c:v>
                </c:pt>
                <c:pt idx="1852">
                  <c:v>40977</c:v>
                </c:pt>
                <c:pt idx="1853">
                  <c:v>40980</c:v>
                </c:pt>
                <c:pt idx="1854">
                  <c:v>40981</c:v>
                </c:pt>
                <c:pt idx="1855">
                  <c:v>40982</c:v>
                </c:pt>
                <c:pt idx="1856">
                  <c:v>40983</c:v>
                </c:pt>
                <c:pt idx="1857">
                  <c:v>40984</c:v>
                </c:pt>
                <c:pt idx="1858">
                  <c:v>40987</c:v>
                </c:pt>
                <c:pt idx="1859">
                  <c:v>40988</c:v>
                </c:pt>
                <c:pt idx="1860">
                  <c:v>40989</c:v>
                </c:pt>
                <c:pt idx="1861">
                  <c:v>40990</c:v>
                </c:pt>
                <c:pt idx="1862">
                  <c:v>40991</c:v>
                </c:pt>
                <c:pt idx="1863">
                  <c:v>40994</c:v>
                </c:pt>
                <c:pt idx="1864">
                  <c:v>40995</c:v>
                </c:pt>
                <c:pt idx="1865">
                  <c:v>40996</c:v>
                </c:pt>
                <c:pt idx="1866">
                  <c:v>40997</c:v>
                </c:pt>
                <c:pt idx="1867">
                  <c:v>40998</c:v>
                </c:pt>
                <c:pt idx="1868">
                  <c:v>41001</c:v>
                </c:pt>
                <c:pt idx="1869">
                  <c:v>41002</c:v>
                </c:pt>
                <c:pt idx="1870">
                  <c:v>41003</c:v>
                </c:pt>
                <c:pt idx="1871">
                  <c:v>41004</c:v>
                </c:pt>
                <c:pt idx="1872">
                  <c:v>41005</c:v>
                </c:pt>
                <c:pt idx="1873">
                  <c:v>41008</c:v>
                </c:pt>
                <c:pt idx="1874">
                  <c:v>41009</c:v>
                </c:pt>
                <c:pt idx="1875">
                  <c:v>41010</c:v>
                </c:pt>
                <c:pt idx="1876">
                  <c:v>41011</c:v>
                </c:pt>
                <c:pt idx="1877">
                  <c:v>41012</c:v>
                </c:pt>
                <c:pt idx="1878">
                  <c:v>41015</c:v>
                </c:pt>
                <c:pt idx="1879">
                  <c:v>41016</c:v>
                </c:pt>
                <c:pt idx="1880">
                  <c:v>41017</c:v>
                </c:pt>
                <c:pt idx="1881">
                  <c:v>41018</c:v>
                </c:pt>
                <c:pt idx="1882">
                  <c:v>41019</c:v>
                </c:pt>
                <c:pt idx="1883">
                  <c:v>41022</c:v>
                </c:pt>
                <c:pt idx="1884">
                  <c:v>41023</c:v>
                </c:pt>
                <c:pt idx="1885">
                  <c:v>41024</c:v>
                </c:pt>
                <c:pt idx="1886">
                  <c:v>41025</c:v>
                </c:pt>
                <c:pt idx="1887">
                  <c:v>41026</c:v>
                </c:pt>
                <c:pt idx="1888">
                  <c:v>41029</c:v>
                </c:pt>
                <c:pt idx="1889">
                  <c:v>41030</c:v>
                </c:pt>
                <c:pt idx="1890">
                  <c:v>41031</c:v>
                </c:pt>
                <c:pt idx="1891">
                  <c:v>41032</c:v>
                </c:pt>
                <c:pt idx="1892">
                  <c:v>41033</c:v>
                </c:pt>
                <c:pt idx="1893">
                  <c:v>41036</c:v>
                </c:pt>
                <c:pt idx="1894">
                  <c:v>41037</c:v>
                </c:pt>
                <c:pt idx="1895">
                  <c:v>41038</c:v>
                </c:pt>
                <c:pt idx="1896">
                  <c:v>41039</c:v>
                </c:pt>
                <c:pt idx="1897">
                  <c:v>41040</c:v>
                </c:pt>
                <c:pt idx="1898">
                  <c:v>41043</c:v>
                </c:pt>
                <c:pt idx="1899">
                  <c:v>41044</c:v>
                </c:pt>
                <c:pt idx="1900">
                  <c:v>41045</c:v>
                </c:pt>
                <c:pt idx="1901">
                  <c:v>41046</c:v>
                </c:pt>
                <c:pt idx="1902">
                  <c:v>41047</c:v>
                </c:pt>
                <c:pt idx="1903">
                  <c:v>41050</c:v>
                </c:pt>
                <c:pt idx="1904">
                  <c:v>41051</c:v>
                </c:pt>
                <c:pt idx="1905">
                  <c:v>41052</c:v>
                </c:pt>
                <c:pt idx="1906">
                  <c:v>41053</c:v>
                </c:pt>
                <c:pt idx="1907">
                  <c:v>41054</c:v>
                </c:pt>
                <c:pt idx="1908">
                  <c:v>41057</c:v>
                </c:pt>
                <c:pt idx="1909">
                  <c:v>41058</c:v>
                </c:pt>
                <c:pt idx="1910">
                  <c:v>41059</c:v>
                </c:pt>
                <c:pt idx="1911">
                  <c:v>41060</c:v>
                </c:pt>
                <c:pt idx="1912">
                  <c:v>41061</c:v>
                </c:pt>
                <c:pt idx="1913">
                  <c:v>41064</c:v>
                </c:pt>
                <c:pt idx="1914">
                  <c:v>41065</c:v>
                </c:pt>
                <c:pt idx="1915">
                  <c:v>41066</c:v>
                </c:pt>
                <c:pt idx="1916">
                  <c:v>41067</c:v>
                </c:pt>
                <c:pt idx="1917">
                  <c:v>41068</c:v>
                </c:pt>
                <c:pt idx="1918">
                  <c:v>41071</c:v>
                </c:pt>
                <c:pt idx="1919">
                  <c:v>41072</c:v>
                </c:pt>
                <c:pt idx="1920">
                  <c:v>41073</c:v>
                </c:pt>
                <c:pt idx="1921">
                  <c:v>41074</c:v>
                </c:pt>
                <c:pt idx="1922">
                  <c:v>41075</c:v>
                </c:pt>
                <c:pt idx="1923">
                  <c:v>41078</c:v>
                </c:pt>
                <c:pt idx="1924">
                  <c:v>41079</c:v>
                </c:pt>
                <c:pt idx="1925">
                  <c:v>41080</c:v>
                </c:pt>
                <c:pt idx="1926">
                  <c:v>41081</c:v>
                </c:pt>
                <c:pt idx="1927">
                  <c:v>41082</c:v>
                </c:pt>
                <c:pt idx="1928">
                  <c:v>41085</c:v>
                </c:pt>
                <c:pt idx="1929">
                  <c:v>41086</c:v>
                </c:pt>
                <c:pt idx="1930">
                  <c:v>41087</c:v>
                </c:pt>
                <c:pt idx="1931">
                  <c:v>41088</c:v>
                </c:pt>
                <c:pt idx="1932">
                  <c:v>41089</c:v>
                </c:pt>
                <c:pt idx="1933">
                  <c:v>41092</c:v>
                </c:pt>
                <c:pt idx="1934">
                  <c:v>41093</c:v>
                </c:pt>
                <c:pt idx="1935">
                  <c:v>41094</c:v>
                </c:pt>
                <c:pt idx="1936">
                  <c:v>41095</c:v>
                </c:pt>
                <c:pt idx="1937">
                  <c:v>41096</c:v>
                </c:pt>
                <c:pt idx="1938">
                  <c:v>41099</c:v>
                </c:pt>
                <c:pt idx="1939">
                  <c:v>41100</c:v>
                </c:pt>
                <c:pt idx="1940">
                  <c:v>41101</c:v>
                </c:pt>
                <c:pt idx="1941">
                  <c:v>41102</c:v>
                </c:pt>
                <c:pt idx="1942">
                  <c:v>41103</c:v>
                </c:pt>
                <c:pt idx="1943">
                  <c:v>41106</c:v>
                </c:pt>
                <c:pt idx="1944">
                  <c:v>41107</c:v>
                </c:pt>
                <c:pt idx="1945">
                  <c:v>41108</c:v>
                </c:pt>
                <c:pt idx="1946">
                  <c:v>41109</c:v>
                </c:pt>
                <c:pt idx="1947">
                  <c:v>41110</c:v>
                </c:pt>
                <c:pt idx="1948">
                  <c:v>41113</c:v>
                </c:pt>
                <c:pt idx="1949">
                  <c:v>41114</c:v>
                </c:pt>
                <c:pt idx="1950">
                  <c:v>41115</c:v>
                </c:pt>
                <c:pt idx="1951">
                  <c:v>41116</c:v>
                </c:pt>
                <c:pt idx="1952">
                  <c:v>41117</c:v>
                </c:pt>
                <c:pt idx="1953">
                  <c:v>41120</c:v>
                </c:pt>
                <c:pt idx="1954">
                  <c:v>41121</c:v>
                </c:pt>
                <c:pt idx="1955">
                  <c:v>41122</c:v>
                </c:pt>
                <c:pt idx="1956">
                  <c:v>41123</c:v>
                </c:pt>
                <c:pt idx="1957">
                  <c:v>41124</c:v>
                </c:pt>
                <c:pt idx="1958">
                  <c:v>41127</c:v>
                </c:pt>
                <c:pt idx="1959">
                  <c:v>41128</c:v>
                </c:pt>
                <c:pt idx="1960">
                  <c:v>41129</c:v>
                </c:pt>
                <c:pt idx="1961">
                  <c:v>41130</c:v>
                </c:pt>
                <c:pt idx="1962">
                  <c:v>41131</c:v>
                </c:pt>
                <c:pt idx="1963">
                  <c:v>41134</c:v>
                </c:pt>
                <c:pt idx="1964">
                  <c:v>41135</c:v>
                </c:pt>
                <c:pt idx="1965">
                  <c:v>41136</c:v>
                </c:pt>
                <c:pt idx="1966">
                  <c:v>41137</c:v>
                </c:pt>
                <c:pt idx="1967">
                  <c:v>41138</c:v>
                </c:pt>
                <c:pt idx="1968">
                  <c:v>41141</c:v>
                </c:pt>
                <c:pt idx="1969">
                  <c:v>41142</c:v>
                </c:pt>
                <c:pt idx="1970">
                  <c:v>41143</c:v>
                </c:pt>
                <c:pt idx="1971">
                  <c:v>41144</c:v>
                </c:pt>
                <c:pt idx="1972">
                  <c:v>41145</c:v>
                </c:pt>
                <c:pt idx="1973">
                  <c:v>41148</c:v>
                </c:pt>
                <c:pt idx="1974">
                  <c:v>41149</c:v>
                </c:pt>
                <c:pt idx="1975">
                  <c:v>41150</c:v>
                </c:pt>
                <c:pt idx="1976">
                  <c:v>41151</c:v>
                </c:pt>
                <c:pt idx="1977">
                  <c:v>41152</c:v>
                </c:pt>
                <c:pt idx="1978">
                  <c:v>41155</c:v>
                </c:pt>
                <c:pt idx="1979">
                  <c:v>41156</c:v>
                </c:pt>
                <c:pt idx="1980">
                  <c:v>41157</c:v>
                </c:pt>
                <c:pt idx="1981">
                  <c:v>41158</c:v>
                </c:pt>
                <c:pt idx="1982">
                  <c:v>41159</c:v>
                </c:pt>
                <c:pt idx="1983">
                  <c:v>41162</c:v>
                </c:pt>
                <c:pt idx="1984">
                  <c:v>41163</c:v>
                </c:pt>
                <c:pt idx="1985">
                  <c:v>41164</c:v>
                </c:pt>
                <c:pt idx="1986">
                  <c:v>41165</c:v>
                </c:pt>
                <c:pt idx="1987">
                  <c:v>41166</c:v>
                </c:pt>
                <c:pt idx="1988">
                  <c:v>41169</c:v>
                </c:pt>
                <c:pt idx="1989">
                  <c:v>41170</c:v>
                </c:pt>
                <c:pt idx="1990">
                  <c:v>41171</c:v>
                </c:pt>
                <c:pt idx="1991">
                  <c:v>41172</c:v>
                </c:pt>
                <c:pt idx="1992">
                  <c:v>41173</c:v>
                </c:pt>
                <c:pt idx="1993">
                  <c:v>41176</c:v>
                </c:pt>
                <c:pt idx="1994">
                  <c:v>41177</c:v>
                </c:pt>
                <c:pt idx="1995">
                  <c:v>41178</c:v>
                </c:pt>
                <c:pt idx="1996">
                  <c:v>41179</c:v>
                </c:pt>
                <c:pt idx="1997">
                  <c:v>41180</c:v>
                </c:pt>
                <c:pt idx="1998">
                  <c:v>41183</c:v>
                </c:pt>
                <c:pt idx="1999">
                  <c:v>41184</c:v>
                </c:pt>
                <c:pt idx="2000">
                  <c:v>41185</c:v>
                </c:pt>
                <c:pt idx="2001">
                  <c:v>41186</c:v>
                </c:pt>
                <c:pt idx="2002">
                  <c:v>41187</c:v>
                </c:pt>
                <c:pt idx="2003">
                  <c:v>41190</c:v>
                </c:pt>
                <c:pt idx="2004">
                  <c:v>41191</c:v>
                </c:pt>
                <c:pt idx="2005">
                  <c:v>41192</c:v>
                </c:pt>
                <c:pt idx="2006">
                  <c:v>41193</c:v>
                </c:pt>
                <c:pt idx="2007">
                  <c:v>41194</c:v>
                </c:pt>
                <c:pt idx="2008">
                  <c:v>41197</c:v>
                </c:pt>
                <c:pt idx="2009">
                  <c:v>41198</c:v>
                </c:pt>
                <c:pt idx="2010">
                  <c:v>41199</c:v>
                </c:pt>
                <c:pt idx="2011">
                  <c:v>41200</c:v>
                </c:pt>
                <c:pt idx="2012">
                  <c:v>41201</c:v>
                </c:pt>
                <c:pt idx="2013">
                  <c:v>41204</c:v>
                </c:pt>
                <c:pt idx="2014">
                  <c:v>41205</c:v>
                </c:pt>
                <c:pt idx="2015">
                  <c:v>41206</c:v>
                </c:pt>
                <c:pt idx="2016">
                  <c:v>41207</c:v>
                </c:pt>
                <c:pt idx="2017">
                  <c:v>41208</c:v>
                </c:pt>
                <c:pt idx="2018">
                  <c:v>41211</c:v>
                </c:pt>
                <c:pt idx="2019">
                  <c:v>41212</c:v>
                </c:pt>
                <c:pt idx="2020">
                  <c:v>41213</c:v>
                </c:pt>
                <c:pt idx="2021">
                  <c:v>41214</c:v>
                </c:pt>
                <c:pt idx="2022">
                  <c:v>41215</c:v>
                </c:pt>
                <c:pt idx="2023">
                  <c:v>41218</c:v>
                </c:pt>
                <c:pt idx="2024">
                  <c:v>41219</c:v>
                </c:pt>
                <c:pt idx="2025">
                  <c:v>41220</c:v>
                </c:pt>
                <c:pt idx="2026">
                  <c:v>41221</c:v>
                </c:pt>
                <c:pt idx="2027">
                  <c:v>41222</c:v>
                </c:pt>
                <c:pt idx="2028">
                  <c:v>41225</c:v>
                </c:pt>
                <c:pt idx="2029">
                  <c:v>41226</c:v>
                </c:pt>
                <c:pt idx="2030">
                  <c:v>41227</c:v>
                </c:pt>
                <c:pt idx="2031">
                  <c:v>41228</c:v>
                </c:pt>
                <c:pt idx="2032">
                  <c:v>41229</c:v>
                </c:pt>
                <c:pt idx="2033">
                  <c:v>41232</c:v>
                </c:pt>
                <c:pt idx="2034">
                  <c:v>41233</c:v>
                </c:pt>
                <c:pt idx="2035">
                  <c:v>41234</c:v>
                </c:pt>
                <c:pt idx="2036">
                  <c:v>41235</c:v>
                </c:pt>
                <c:pt idx="2037" formatCode="d\-mmm">
                  <c:v>41236</c:v>
                </c:pt>
                <c:pt idx="2038" formatCode="d\-mmm">
                  <c:v>41239</c:v>
                </c:pt>
                <c:pt idx="2039" formatCode="d\-mmm">
                  <c:v>41240</c:v>
                </c:pt>
                <c:pt idx="2040" formatCode="d\-mmm">
                  <c:v>41241</c:v>
                </c:pt>
                <c:pt idx="2041" formatCode="d\-mmm">
                  <c:v>41242</c:v>
                </c:pt>
                <c:pt idx="2042" formatCode="d\-mmm">
                  <c:v>41243</c:v>
                </c:pt>
                <c:pt idx="2043" formatCode="d\-mmm">
                  <c:v>41246</c:v>
                </c:pt>
                <c:pt idx="2044" formatCode="d\-mmm">
                  <c:v>41247</c:v>
                </c:pt>
                <c:pt idx="2045" formatCode="d\-mmm">
                  <c:v>41248</c:v>
                </c:pt>
                <c:pt idx="2046" formatCode="d\-mmm">
                  <c:v>41249</c:v>
                </c:pt>
                <c:pt idx="2047" formatCode="d\-mmm">
                  <c:v>41250</c:v>
                </c:pt>
                <c:pt idx="2048" formatCode="d\-mmm">
                  <c:v>41253</c:v>
                </c:pt>
                <c:pt idx="2049" formatCode="d\-mmm">
                  <c:v>41254</c:v>
                </c:pt>
                <c:pt idx="2050" formatCode="d\-mmm">
                  <c:v>41255</c:v>
                </c:pt>
                <c:pt idx="2051" formatCode="d\-mmm">
                  <c:v>41256</c:v>
                </c:pt>
                <c:pt idx="2052" formatCode="d\-mmm">
                  <c:v>41257</c:v>
                </c:pt>
                <c:pt idx="2053" formatCode="d\-mmm">
                  <c:v>41260</c:v>
                </c:pt>
                <c:pt idx="2054" formatCode="d\-mmm">
                  <c:v>41261</c:v>
                </c:pt>
                <c:pt idx="2055" formatCode="d\-mmm">
                  <c:v>41262</c:v>
                </c:pt>
                <c:pt idx="2056" formatCode="d\-mmm">
                  <c:v>41263</c:v>
                </c:pt>
                <c:pt idx="2057" formatCode="d\-mmm">
                  <c:v>41264</c:v>
                </c:pt>
                <c:pt idx="2058" formatCode="d\-mmm">
                  <c:v>41267</c:v>
                </c:pt>
                <c:pt idx="2059" formatCode="d\-mmm">
                  <c:v>41269</c:v>
                </c:pt>
                <c:pt idx="2060" formatCode="d\-mmm">
                  <c:v>41270</c:v>
                </c:pt>
                <c:pt idx="2061" formatCode="d\-mmm">
                  <c:v>41271</c:v>
                </c:pt>
                <c:pt idx="2062" formatCode="d\-mmm">
                  <c:v>41274</c:v>
                </c:pt>
                <c:pt idx="2063" formatCode="d\-mmm">
                  <c:v>41276</c:v>
                </c:pt>
                <c:pt idx="2064" formatCode="d\-mmm">
                  <c:v>41277</c:v>
                </c:pt>
                <c:pt idx="2065" formatCode="d\-mmm">
                  <c:v>41278</c:v>
                </c:pt>
                <c:pt idx="2066" formatCode="d\-mmm">
                  <c:v>41281</c:v>
                </c:pt>
                <c:pt idx="2067" formatCode="d\-mmm">
                  <c:v>41282</c:v>
                </c:pt>
                <c:pt idx="2068" formatCode="d\-mmm">
                  <c:v>41283</c:v>
                </c:pt>
                <c:pt idx="2069" formatCode="d\-mmm">
                  <c:v>41284</c:v>
                </c:pt>
                <c:pt idx="2070" formatCode="d\-mmm">
                  <c:v>41285</c:v>
                </c:pt>
                <c:pt idx="2071" formatCode="d\-mmm">
                  <c:v>41288</c:v>
                </c:pt>
                <c:pt idx="2072" formatCode="d\-mmm">
                  <c:v>41289</c:v>
                </c:pt>
                <c:pt idx="2073" formatCode="d\-mmm">
                  <c:v>41290</c:v>
                </c:pt>
                <c:pt idx="2074" formatCode="d\-mmm">
                  <c:v>41291</c:v>
                </c:pt>
                <c:pt idx="2075" formatCode="d\-mmm">
                  <c:v>41292</c:v>
                </c:pt>
                <c:pt idx="2076" formatCode="d\-mmm">
                  <c:v>41295</c:v>
                </c:pt>
                <c:pt idx="2077" formatCode="d\-mmm">
                  <c:v>41296</c:v>
                </c:pt>
                <c:pt idx="2078" formatCode="d\-mmm">
                  <c:v>41297</c:v>
                </c:pt>
                <c:pt idx="2079" formatCode="d\-mmm">
                  <c:v>41298</c:v>
                </c:pt>
                <c:pt idx="2080" formatCode="d\-mmm">
                  <c:v>41299</c:v>
                </c:pt>
                <c:pt idx="2081" formatCode="d\-mmm">
                  <c:v>41302</c:v>
                </c:pt>
                <c:pt idx="2082" formatCode="d\-mmm">
                  <c:v>41303</c:v>
                </c:pt>
                <c:pt idx="2083" formatCode="d\-mmm">
                  <c:v>41304</c:v>
                </c:pt>
                <c:pt idx="2084" formatCode="d\-mmm">
                  <c:v>41305</c:v>
                </c:pt>
                <c:pt idx="2085" formatCode="d\-mmm">
                  <c:v>41306</c:v>
                </c:pt>
                <c:pt idx="2086" formatCode="d\-mmm">
                  <c:v>41309</c:v>
                </c:pt>
                <c:pt idx="2087" formatCode="d\-mmm">
                  <c:v>41310</c:v>
                </c:pt>
                <c:pt idx="2088" formatCode="d\-mmm">
                  <c:v>41311</c:v>
                </c:pt>
                <c:pt idx="2089" formatCode="d\-mmm">
                  <c:v>41312</c:v>
                </c:pt>
                <c:pt idx="2090" formatCode="d\-mmm">
                  <c:v>41313</c:v>
                </c:pt>
                <c:pt idx="2091" formatCode="d\-mmm">
                  <c:v>41316</c:v>
                </c:pt>
                <c:pt idx="2092" formatCode="d\-mmm">
                  <c:v>41317</c:v>
                </c:pt>
                <c:pt idx="2093" formatCode="d\-mmm">
                  <c:v>41318</c:v>
                </c:pt>
                <c:pt idx="2094" formatCode="d\-mmm">
                  <c:v>41319</c:v>
                </c:pt>
                <c:pt idx="2095" formatCode="d\-mmm">
                  <c:v>41320</c:v>
                </c:pt>
                <c:pt idx="2096" formatCode="d\-mmm">
                  <c:v>41323</c:v>
                </c:pt>
                <c:pt idx="2097" formatCode="d\-mmm">
                  <c:v>41324</c:v>
                </c:pt>
                <c:pt idx="2098" formatCode="d\-mmm">
                  <c:v>41325</c:v>
                </c:pt>
                <c:pt idx="2099" formatCode="d\-mmm">
                  <c:v>41326</c:v>
                </c:pt>
                <c:pt idx="2100" formatCode="d\-mmm">
                  <c:v>41327</c:v>
                </c:pt>
                <c:pt idx="2101" formatCode="d\-mmm">
                  <c:v>41330</c:v>
                </c:pt>
                <c:pt idx="2102" formatCode="d\-mmm">
                  <c:v>41331</c:v>
                </c:pt>
                <c:pt idx="2103" formatCode="d\-mmm">
                  <c:v>41332</c:v>
                </c:pt>
                <c:pt idx="2104" formatCode="d\-mmm">
                  <c:v>41333</c:v>
                </c:pt>
                <c:pt idx="2105" formatCode="d\-mmm">
                  <c:v>41334</c:v>
                </c:pt>
                <c:pt idx="2106" formatCode="d\-mmm">
                  <c:v>41337</c:v>
                </c:pt>
                <c:pt idx="2107" formatCode="d\-mmm">
                  <c:v>41338</c:v>
                </c:pt>
                <c:pt idx="2108" formatCode="d\-mmm">
                  <c:v>41339</c:v>
                </c:pt>
                <c:pt idx="2109" formatCode="d\-mmm">
                  <c:v>41340</c:v>
                </c:pt>
                <c:pt idx="2110" formatCode="d\-mmm">
                  <c:v>41341</c:v>
                </c:pt>
                <c:pt idx="2111" formatCode="d\-mmm">
                  <c:v>41344</c:v>
                </c:pt>
                <c:pt idx="2112" formatCode="d\-mmm">
                  <c:v>41345</c:v>
                </c:pt>
                <c:pt idx="2113" formatCode="d\-mmm">
                  <c:v>41346</c:v>
                </c:pt>
                <c:pt idx="2114" formatCode="d\-mmm">
                  <c:v>41347</c:v>
                </c:pt>
                <c:pt idx="2115" formatCode="d\-mmm">
                  <c:v>41348</c:v>
                </c:pt>
                <c:pt idx="2116" formatCode="d\-mmm">
                  <c:v>41351</c:v>
                </c:pt>
                <c:pt idx="2117" formatCode="d\-mmm">
                  <c:v>41352</c:v>
                </c:pt>
                <c:pt idx="2118" formatCode="d\-mmm">
                  <c:v>41353</c:v>
                </c:pt>
                <c:pt idx="2119" formatCode="d\-mmm">
                  <c:v>41354</c:v>
                </c:pt>
                <c:pt idx="2120" formatCode="d\-mmm">
                  <c:v>41355</c:v>
                </c:pt>
                <c:pt idx="2121" formatCode="d\-mmm">
                  <c:v>41358</c:v>
                </c:pt>
                <c:pt idx="2122" formatCode="d\-mmm">
                  <c:v>41359</c:v>
                </c:pt>
                <c:pt idx="2123" formatCode="d\-mmm">
                  <c:v>41360</c:v>
                </c:pt>
                <c:pt idx="2124" formatCode="d\-mmm">
                  <c:v>41361</c:v>
                </c:pt>
                <c:pt idx="2125" formatCode="d\-mmm">
                  <c:v>41362</c:v>
                </c:pt>
                <c:pt idx="2126" formatCode="d\-mmm">
                  <c:v>41365</c:v>
                </c:pt>
                <c:pt idx="2127" formatCode="d\-mmm">
                  <c:v>41366</c:v>
                </c:pt>
                <c:pt idx="2128" formatCode="d\-mmm">
                  <c:v>41367</c:v>
                </c:pt>
                <c:pt idx="2129" formatCode="d\-mmm">
                  <c:v>41368</c:v>
                </c:pt>
                <c:pt idx="2130" formatCode="d\-mmm">
                  <c:v>41369</c:v>
                </c:pt>
                <c:pt idx="2131" formatCode="d\-mmm">
                  <c:v>41372</c:v>
                </c:pt>
                <c:pt idx="2132" formatCode="d\-mmm">
                  <c:v>41373</c:v>
                </c:pt>
                <c:pt idx="2133" formatCode="d\-mmm">
                  <c:v>41374</c:v>
                </c:pt>
                <c:pt idx="2134" formatCode="d\-mmm">
                  <c:v>41375</c:v>
                </c:pt>
                <c:pt idx="2135" formatCode="d\-mmm">
                  <c:v>41376</c:v>
                </c:pt>
                <c:pt idx="2136" formatCode="d\-mmm">
                  <c:v>41379</c:v>
                </c:pt>
                <c:pt idx="2137" formatCode="d\-mmm">
                  <c:v>41380</c:v>
                </c:pt>
                <c:pt idx="2138" formatCode="d\-mmm">
                  <c:v>41381</c:v>
                </c:pt>
                <c:pt idx="2139" formatCode="d\-mmm">
                  <c:v>41382</c:v>
                </c:pt>
                <c:pt idx="2140" formatCode="d\-mmm">
                  <c:v>41383</c:v>
                </c:pt>
                <c:pt idx="2141" formatCode="d\-mmm">
                  <c:v>41386</c:v>
                </c:pt>
                <c:pt idx="2142" formatCode="d\-mmm">
                  <c:v>41387</c:v>
                </c:pt>
                <c:pt idx="2143" formatCode="d\-mmm">
                  <c:v>41388</c:v>
                </c:pt>
                <c:pt idx="2144" formatCode="d\-mmm">
                  <c:v>41389</c:v>
                </c:pt>
                <c:pt idx="2145" formatCode="d\-mmm">
                  <c:v>41390</c:v>
                </c:pt>
                <c:pt idx="2146" formatCode="d\-mmm">
                  <c:v>41393</c:v>
                </c:pt>
                <c:pt idx="2147" formatCode="d\-mmm">
                  <c:v>41394</c:v>
                </c:pt>
                <c:pt idx="2148" formatCode="d\-mmm">
                  <c:v>41395</c:v>
                </c:pt>
                <c:pt idx="2149" formatCode="d\-mmm">
                  <c:v>41396</c:v>
                </c:pt>
                <c:pt idx="2150" formatCode="d\-mmm">
                  <c:v>41397</c:v>
                </c:pt>
                <c:pt idx="2151" formatCode="d\-mmm">
                  <c:v>41400</c:v>
                </c:pt>
                <c:pt idx="2152" formatCode="d\-mmm">
                  <c:v>41401</c:v>
                </c:pt>
                <c:pt idx="2153" formatCode="d\-mmm">
                  <c:v>41402</c:v>
                </c:pt>
                <c:pt idx="2154" formatCode="d\-mmm">
                  <c:v>41403</c:v>
                </c:pt>
                <c:pt idx="2155" formatCode="d\-mmm">
                  <c:v>41404</c:v>
                </c:pt>
                <c:pt idx="2156" formatCode="d\-mmm">
                  <c:v>41407</c:v>
                </c:pt>
                <c:pt idx="2157" formatCode="d\-mmm">
                  <c:v>41408</c:v>
                </c:pt>
                <c:pt idx="2158" formatCode="d\-mmm">
                  <c:v>41409</c:v>
                </c:pt>
                <c:pt idx="2159" formatCode="d\-mmm">
                  <c:v>41410</c:v>
                </c:pt>
                <c:pt idx="2160" formatCode="d\-mmm">
                  <c:v>41411</c:v>
                </c:pt>
              </c:numCache>
            </c:numRef>
          </c:cat>
          <c:val>
            <c:numRef>
              <c:f>Data!$H$6:$H$2200</c:f>
              <c:numCache>
                <c:formatCode>0.000</c:formatCode>
                <c:ptCount val="2195"/>
                <c:pt idx="0">
                  <c:v>6.73</c:v>
                </c:pt>
                <c:pt idx="1">
                  <c:v>6.75</c:v>
                </c:pt>
                <c:pt idx="2">
                  <c:v>6.6770000000000005</c:v>
                </c:pt>
                <c:pt idx="3">
                  <c:v>6.6349999999999953</c:v>
                </c:pt>
                <c:pt idx="4">
                  <c:v>6.5549999999999953</c:v>
                </c:pt>
                <c:pt idx="5">
                  <c:v>6.5569999999999995</c:v>
                </c:pt>
                <c:pt idx="6">
                  <c:v>6.59</c:v>
                </c:pt>
                <c:pt idx="7">
                  <c:v>6.9649999999999954</c:v>
                </c:pt>
                <c:pt idx="8">
                  <c:v>7.21</c:v>
                </c:pt>
                <c:pt idx="9">
                  <c:v>7.34</c:v>
                </c:pt>
                <c:pt idx="10">
                  <c:v>7.3599999999999985</c:v>
                </c:pt>
                <c:pt idx="11">
                  <c:v>7.2549999999999955</c:v>
                </c:pt>
                <c:pt idx="12">
                  <c:v>7.37</c:v>
                </c:pt>
                <c:pt idx="13">
                  <c:v>7.4170000000000007</c:v>
                </c:pt>
                <c:pt idx="14">
                  <c:v>0</c:v>
                </c:pt>
                <c:pt idx="15">
                  <c:v>7.5200000000000005</c:v>
                </c:pt>
                <c:pt idx="16">
                  <c:v>7.4429999999999996</c:v>
                </c:pt>
                <c:pt idx="17">
                  <c:v>7.383</c:v>
                </c:pt>
                <c:pt idx="18">
                  <c:v>7.2910000000000004</c:v>
                </c:pt>
                <c:pt idx="19">
                  <c:v>7.3950000000000005</c:v>
                </c:pt>
                <c:pt idx="20">
                  <c:v>7.2650000000000006</c:v>
                </c:pt>
                <c:pt idx="21">
                  <c:v>7.343</c:v>
                </c:pt>
                <c:pt idx="22">
                  <c:v>7.2650000000000006</c:v>
                </c:pt>
                <c:pt idx="23">
                  <c:v>7.3849999999999953</c:v>
                </c:pt>
                <c:pt idx="24">
                  <c:v>7.3950000000000005</c:v>
                </c:pt>
                <c:pt idx="25">
                  <c:v>7.5379999999999985</c:v>
                </c:pt>
                <c:pt idx="26">
                  <c:v>7.6400000000000006</c:v>
                </c:pt>
                <c:pt idx="27">
                  <c:v>7.5269999999999975</c:v>
                </c:pt>
                <c:pt idx="28">
                  <c:v>7.57</c:v>
                </c:pt>
                <c:pt idx="29">
                  <c:v>7.41</c:v>
                </c:pt>
                <c:pt idx="30">
                  <c:v>7.4070000000000009</c:v>
                </c:pt>
                <c:pt idx="31">
                  <c:v>7.4520000000000008</c:v>
                </c:pt>
                <c:pt idx="32">
                  <c:v>7.4070000000000009</c:v>
                </c:pt>
                <c:pt idx="33">
                  <c:v>7.3969999999999985</c:v>
                </c:pt>
                <c:pt idx="34">
                  <c:v>7.1119999999999965</c:v>
                </c:pt>
                <c:pt idx="35">
                  <c:v>7.0779999999999985</c:v>
                </c:pt>
                <c:pt idx="36">
                  <c:v>6.9850000000000003</c:v>
                </c:pt>
                <c:pt idx="37">
                  <c:v>6.9379999999999997</c:v>
                </c:pt>
                <c:pt idx="38">
                  <c:v>0</c:v>
                </c:pt>
                <c:pt idx="39">
                  <c:v>6.91</c:v>
                </c:pt>
                <c:pt idx="40">
                  <c:v>6.9820000000000002</c:v>
                </c:pt>
                <c:pt idx="41">
                  <c:v>7.1469999999999985</c:v>
                </c:pt>
                <c:pt idx="42">
                  <c:v>7.18</c:v>
                </c:pt>
                <c:pt idx="43">
                  <c:v>7</c:v>
                </c:pt>
                <c:pt idx="44">
                  <c:v>7.0239999999999965</c:v>
                </c:pt>
                <c:pt idx="45">
                  <c:v>7.0429999999999975</c:v>
                </c:pt>
                <c:pt idx="46">
                  <c:v>7.1199999999999966</c:v>
                </c:pt>
                <c:pt idx="47">
                  <c:v>7.0750000000000002</c:v>
                </c:pt>
                <c:pt idx="48">
                  <c:v>7.1649999999999938</c:v>
                </c:pt>
                <c:pt idx="49">
                  <c:v>7.2549999999999955</c:v>
                </c:pt>
                <c:pt idx="50">
                  <c:v>7.1549999999999949</c:v>
                </c:pt>
                <c:pt idx="51">
                  <c:v>7.2250000000000005</c:v>
                </c:pt>
                <c:pt idx="52">
                  <c:v>7.0600000000000005</c:v>
                </c:pt>
                <c:pt idx="53">
                  <c:v>7.0219999999999985</c:v>
                </c:pt>
                <c:pt idx="54">
                  <c:v>7.0449999999999955</c:v>
                </c:pt>
                <c:pt idx="55">
                  <c:v>7.25</c:v>
                </c:pt>
                <c:pt idx="56">
                  <c:v>7.3370000000000006</c:v>
                </c:pt>
                <c:pt idx="57">
                  <c:v>7.2170000000000005</c:v>
                </c:pt>
                <c:pt idx="58">
                  <c:v>7.2750000000000004</c:v>
                </c:pt>
                <c:pt idx="59">
                  <c:v>7.26</c:v>
                </c:pt>
                <c:pt idx="60">
                  <c:v>7.2549999999999955</c:v>
                </c:pt>
                <c:pt idx="61">
                  <c:v>7.1349999999999953</c:v>
                </c:pt>
                <c:pt idx="62">
                  <c:v>6.9070000000000009</c:v>
                </c:pt>
                <c:pt idx="63">
                  <c:v>6.9029999999999996</c:v>
                </c:pt>
                <c:pt idx="64">
                  <c:v>6.875</c:v>
                </c:pt>
                <c:pt idx="65">
                  <c:v>6.883</c:v>
                </c:pt>
                <c:pt idx="66">
                  <c:v>7.0129999999999955</c:v>
                </c:pt>
                <c:pt idx="67">
                  <c:v>7.0629999999999953</c:v>
                </c:pt>
                <c:pt idx="68">
                  <c:v>6.9649999999999954</c:v>
                </c:pt>
                <c:pt idx="69">
                  <c:v>7.08</c:v>
                </c:pt>
                <c:pt idx="70">
                  <c:v>7.1149999999999949</c:v>
                </c:pt>
                <c:pt idx="71">
                  <c:v>7.0949999999999953</c:v>
                </c:pt>
                <c:pt idx="72">
                  <c:v>6.9649999999999954</c:v>
                </c:pt>
                <c:pt idx="73">
                  <c:v>6.94</c:v>
                </c:pt>
                <c:pt idx="74">
                  <c:v>6.9579999999999975</c:v>
                </c:pt>
                <c:pt idx="75">
                  <c:v>7.0449999999999955</c:v>
                </c:pt>
                <c:pt idx="76">
                  <c:v>7.2050000000000001</c:v>
                </c:pt>
                <c:pt idx="77">
                  <c:v>7.1400000000000006</c:v>
                </c:pt>
                <c:pt idx="78">
                  <c:v>6.9550000000000001</c:v>
                </c:pt>
                <c:pt idx="79">
                  <c:v>6.9700000000000024</c:v>
                </c:pt>
                <c:pt idx="80">
                  <c:v>7.0030000000000001</c:v>
                </c:pt>
                <c:pt idx="81">
                  <c:v>7.1379999999999955</c:v>
                </c:pt>
                <c:pt idx="82">
                  <c:v>7.1619999999999964</c:v>
                </c:pt>
                <c:pt idx="83">
                  <c:v>7.3100000000000005</c:v>
                </c:pt>
                <c:pt idx="84">
                  <c:v>0</c:v>
                </c:pt>
                <c:pt idx="85">
                  <c:v>7.4520000000000008</c:v>
                </c:pt>
                <c:pt idx="86">
                  <c:v>7.5200000000000005</c:v>
                </c:pt>
                <c:pt idx="87">
                  <c:v>7.5449999999999955</c:v>
                </c:pt>
                <c:pt idx="88">
                  <c:v>7.51</c:v>
                </c:pt>
                <c:pt idx="89">
                  <c:v>7.54</c:v>
                </c:pt>
                <c:pt idx="90">
                  <c:v>7.4450000000000003</c:v>
                </c:pt>
                <c:pt idx="91">
                  <c:v>7.4750000000000014</c:v>
                </c:pt>
                <c:pt idx="92">
                  <c:v>7.2700000000000014</c:v>
                </c:pt>
                <c:pt idx="93">
                  <c:v>7.2879999999999985</c:v>
                </c:pt>
                <c:pt idx="94">
                  <c:v>7.2650000000000006</c:v>
                </c:pt>
                <c:pt idx="95">
                  <c:v>7.28</c:v>
                </c:pt>
                <c:pt idx="96">
                  <c:v>7.33</c:v>
                </c:pt>
                <c:pt idx="97">
                  <c:v>7.37</c:v>
                </c:pt>
                <c:pt idx="98">
                  <c:v>7.335</c:v>
                </c:pt>
                <c:pt idx="99">
                  <c:v>7.3020000000000005</c:v>
                </c:pt>
                <c:pt idx="100">
                  <c:v>7.2920000000000007</c:v>
                </c:pt>
                <c:pt idx="101">
                  <c:v>7.258</c:v>
                </c:pt>
                <c:pt idx="102">
                  <c:v>7.2729999999999997</c:v>
                </c:pt>
                <c:pt idx="103">
                  <c:v>7.28</c:v>
                </c:pt>
                <c:pt idx="104">
                  <c:v>7.2420000000000009</c:v>
                </c:pt>
                <c:pt idx="105">
                  <c:v>7.0960000000000001</c:v>
                </c:pt>
                <c:pt idx="106">
                  <c:v>7.0569999999999995</c:v>
                </c:pt>
                <c:pt idx="107">
                  <c:v>7.0279999999999951</c:v>
                </c:pt>
                <c:pt idx="108">
                  <c:v>6.8950000000000005</c:v>
                </c:pt>
                <c:pt idx="109">
                  <c:v>0</c:v>
                </c:pt>
                <c:pt idx="110">
                  <c:v>6.87</c:v>
                </c:pt>
                <c:pt idx="111">
                  <c:v>6.9550000000000001</c:v>
                </c:pt>
                <c:pt idx="112">
                  <c:v>6.9550000000000001</c:v>
                </c:pt>
                <c:pt idx="113">
                  <c:v>7.03</c:v>
                </c:pt>
                <c:pt idx="114">
                  <c:v>7.104999999999996</c:v>
                </c:pt>
                <c:pt idx="115">
                  <c:v>7.085</c:v>
                </c:pt>
                <c:pt idx="116">
                  <c:v>7.07</c:v>
                </c:pt>
                <c:pt idx="117">
                  <c:v>6.9950000000000001</c:v>
                </c:pt>
                <c:pt idx="118">
                  <c:v>6.99</c:v>
                </c:pt>
                <c:pt idx="119">
                  <c:v>7.0049999999999955</c:v>
                </c:pt>
                <c:pt idx="120">
                  <c:v>6.9850000000000003</c:v>
                </c:pt>
                <c:pt idx="121">
                  <c:v>7.0679999999999952</c:v>
                </c:pt>
                <c:pt idx="122">
                  <c:v>7.1349999999999953</c:v>
                </c:pt>
                <c:pt idx="123">
                  <c:v>7.1149999999999949</c:v>
                </c:pt>
                <c:pt idx="124">
                  <c:v>7.1400000000000006</c:v>
                </c:pt>
                <c:pt idx="125">
                  <c:v>7.0179999999999954</c:v>
                </c:pt>
                <c:pt idx="126">
                  <c:v>7.04</c:v>
                </c:pt>
                <c:pt idx="127">
                  <c:v>7.2</c:v>
                </c:pt>
                <c:pt idx="128">
                  <c:v>7.2620000000000005</c:v>
                </c:pt>
                <c:pt idx="129">
                  <c:v>7.3049999999999953</c:v>
                </c:pt>
                <c:pt idx="130">
                  <c:v>7.2620000000000005</c:v>
                </c:pt>
                <c:pt idx="131">
                  <c:v>7.3069999999999995</c:v>
                </c:pt>
                <c:pt idx="132">
                  <c:v>7.2520000000000007</c:v>
                </c:pt>
                <c:pt idx="133">
                  <c:v>7.157999999999995</c:v>
                </c:pt>
                <c:pt idx="134">
                  <c:v>7.0150000000000006</c:v>
                </c:pt>
                <c:pt idx="135">
                  <c:v>7.0350000000000001</c:v>
                </c:pt>
                <c:pt idx="136">
                  <c:v>7.0779999999999985</c:v>
                </c:pt>
                <c:pt idx="137">
                  <c:v>7.1829999999999954</c:v>
                </c:pt>
                <c:pt idx="138">
                  <c:v>7.09</c:v>
                </c:pt>
                <c:pt idx="139">
                  <c:v>6.9649999999999954</c:v>
                </c:pt>
                <c:pt idx="140">
                  <c:v>7.0429999999999975</c:v>
                </c:pt>
                <c:pt idx="141">
                  <c:v>6.9929999999999986</c:v>
                </c:pt>
                <c:pt idx="142">
                  <c:v>6.9979999999999976</c:v>
                </c:pt>
                <c:pt idx="143">
                  <c:v>7.008</c:v>
                </c:pt>
                <c:pt idx="144">
                  <c:v>7.0600000000000005</c:v>
                </c:pt>
                <c:pt idx="145">
                  <c:v>6.968</c:v>
                </c:pt>
                <c:pt idx="146">
                  <c:v>6.9220000000000006</c:v>
                </c:pt>
                <c:pt idx="147">
                  <c:v>6.8320000000000007</c:v>
                </c:pt>
                <c:pt idx="148">
                  <c:v>6.7420000000000009</c:v>
                </c:pt>
                <c:pt idx="149">
                  <c:v>6.73</c:v>
                </c:pt>
                <c:pt idx="150">
                  <c:v>6.6910000000000007</c:v>
                </c:pt>
                <c:pt idx="151">
                  <c:v>6.7810000000000024</c:v>
                </c:pt>
                <c:pt idx="152">
                  <c:v>7.0379999999999985</c:v>
                </c:pt>
                <c:pt idx="153">
                  <c:v>7.0750000000000002</c:v>
                </c:pt>
                <c:pt idx="154">
                  <c:v>0</c:v>
                </c:pt>
                <c:pt idx="155">
                  <c:v>7.0979999999999954</c:v>
                </c:pt>
                <c:pt idx="156">
                  <c:v>7.1179999999999941</c:v>
                </c:pt>
                <c:pt idx="157">
                  <c:v>7.0279999999999951</c:v>
                </c:pt>
                <c:pt idx="158">
                  <c:v>7.0649999999999959</c:v>
                </c:pt>
                <c:pt idx="159">
                  <c:v>7.0600000000000005</c:v>
                </c:pt>
                <c:pt idx="160">
                  <c:v>7.0049999999999955</c:v>
                </c:pt>
                <c:pt idx="161">
                  <c:v>7.0449999999999955</c:v>
                </c:pt>
                <c:pt idx="162">
                  <c:v>7.0779999999999985</c:v>
                </c:pt>
                <c:pt idx="163">
                  <c:v>7.2879999999999985</c:v>
                </c:pt>
                <c:pt idx="164">
                  <c:v>7.3979999999999952</c:v>
                </c:pt>
                <c:pt idx="165">
                  <c:v>7.375</c:v>
                </c:pt>
                <c:pt idx="166">
                  <c:v>7.415</c:v>
                </c:pt>
                <c:pt idx="167">
                  <c:v>7.415</c:v>
                </c:pt>
                <c:pt idx="168">
                  <c:v>7.335</c:v>
                </c:pt>
                <c:pt idx="169">
                  <c:v>7.3649999999999949</c:v>
                </c:pt>
                <c:pt idx="170">
                  <c:v>7.3279999999999941</c:v>
                </c:pt>
                <c:pt idx="171">
                  <c:v>7.4029999999999996</c:v>
                </c:pt>
                <c:pt idx="172">
                  <c:v>7.5549999999999953</c:v>
                </c:pt>
                <c:pt idx="173">
                  <c:v>7.5120000000000005</c:v>
                </c:pt>
                <c:pt idx="174">
                  <c:v>7.4550000000000001</c:v>
                </c:pt>
                <c:pt idx="175">
                  <c:v>7.4249999999999954</c:v>
                </c:pt>
                <c:pt idx="176">
                  <c:v>7.4779999999999998</c:v>
                </c:pt>
                <c:pt idx="177">
                  <c:v>7.5949999999999953</c:v>
                </c:pt>
                <c:pt idx="178">
                  <c:v>7.7700000000000014</c:v>
                </c:pt>
                <c:pt idx="179">
                  <c:v>7.8449999999999953</c:v>
                </c:pt>
                <c:pt idx="180">
                  <c:v>7.875</c:v>
                </c:pt>
                <c:pt idx="181">
                  <c:v>7.8380000000000001</c:v>
                </c:pt>
                <c:pt idx="182">
                  <c:v>7.7350000000000003</c:v>
                </c:pt>
                <c:pt idx="183">
                  <c:v>7.8619999999999965</c:v>
                </c:pt>
                <c:pt idx="184">
                  <c:v>7.875</c:v>
                </c:pt>
                <c:pt idx="185">
                  <c:v>7.835</c:v>
                </c:pt>
                <c:pt idx="186">
                  <c:v>7.6400000000000006</c:v>
                </c:pt>
                <c:pt idx="187">
                  <c:v>7.6549999999999949</c:v>
                </c:pt>
                <c:pt idx="188">
                  <c:v>7.694999999999995</c:v>
                </c:pt>
                <c:pt idx="189">
                  <c:v>7.7079999999999975</c:v>
                </c:pt>
                <c:pt idx="190">
                  <c:v>7.8249999999999948</c:v>
                </c:pt>
                <c:pt idx="191">
                  <c:v>7.8629999999999951</c:v>
                </c:pt>
                <c:pt idx="192">
                  <c:v>7.84</c:v>
                </c:pt>
                <c:pt idx="193">
                  <c:v>7.8199999999999985</c:v>
                </c:pt>
                <c:pt idx="194">
                  <c:v>7.58</c:v>
                </c:pt>
                <c:pt idx="195">
                  <c:v>7.4700000000000024</c:v>
                </c:pt>
                <c:pt idx="196">
                  <c:v>7.5600000000000005</c:v>
                </c:pt>
                <c:pt idx="197">
                  <c:v>7.622999999999994</c:v>
                </c:pt>
                <c:pt idx="198">
                  <c:v>7.5729999999999995</c:v>
                </c:pt>
                <c:pt idx="199">
                  <c:v>7.604999999999996</c:v>
                </c:pt>
                <c:pt idx="200">
                  <c:v>7.6249999999999938</c:v>
                </c:pt>
                <c:pt idx="201">
                  <c:v>7.6779999999999955</c:v>
                </c:pt>
                <c:pt idx="202">
                  <c:v>7.7050000000000001</c:v>
                </c:pt>
                <c:pt idx="203">
                  <c:v>7.76</c:v>
                </c:pt>
                <c:pt idx="204">
                  <c:v>7.7820000000000009</c:v>
                </c:pt>
                <c:pt idx="205">
                  <c:v>7.7870000000000008</c:v>
                </c:pt>
                <c:pt idx="206">
                  <c:v>8.0020000000000007</c:v>
                </c:pt>
                <c:pt idx="207">
                  <c:v>8.1020000000000003</c:v>
                </c:pt>
                <c:pt idx="208">
                  <c:v>8.0670000000000002</c:v>
                </c:pt>
                <c:pt idx="209">
                  <c:v>8.1330000000000009</c:v>
                </c:pt>
                <c:pt idx="210">
                  <c:v>8.17</c:v>
                </c:pt>
                <c:pt idx="211">
                  <c:v>8.129999999999999</c:v>
                </c:pt>
                <c:pt idx="212">
                  <c:v>0</c:v>
                </c:pt>
                <c:pt idx="213">
                  <c:v>0</c:v>
                </c:pt>
                <c:pt idx="214">
                  <c:v>8.3530000000000104</c:v>
                </c:pt>
                <c:pt idx="215">
                  <c:v>8.2960000000000012</c:v>
                </c:pt>
                <c:pt idx="216">
                  <c:v>8.2800000000000011</c:v>
                </c:pt>
                <c:pt idx="217">
                  <c:v>8.6020000000000003</c:v>
                </c:pt>
                <c:pt idx="218">
                  <c:v>8.6469999999999985</c:v>
                </c:pt>
                <c:pt idx="219">
                  <c:v>8.7349999999999994</c:v>
                </c:pt>
                <c:pt idx="220">
                  <c:v>8.7919999999999998</c:v>
                </c:pt>
                <c:pt idx="221">
                  <c:v>8.8770000000000007</c:v>
                </c:pt>
                <c:pt idx="222">
                  <c:v>8.99</c:v>
                </c:pt>
                <c:pt idx="223">
                  <c:v>9.0950000000000006</c:v>
                </c:pt>
                <c:pt idx="224">
                  <c:v>8.8820000000000068</c:v>
                </c:pt>
                <c:pt idx="225">
                  <c:v>8.5850000000000026</c:v>
                </c:pt>
                <c:pt idx="226">
                  <c:v>8.4650000000000105</c:v>
                </c:pt>
                <c:pt idx="227">
                  <c:v>8.6349999999999998</c:v>
                </c:pt>
                <c:pt idx="228">
                  <c:v>8.6</c:v>
                </c:pt>
                <c:pt idx="229">
                  <c:v>8.6449999999999996</c:v>
                </c:pt>
                <c:pt idx="230">
                  <c:v>8.3950000000000067</c:v>
                </c:pt>
                <c:pt idx="231">
                  <c:v>8.4350000000000005</c:v>
                </c:pt>
                <c:pt idx="232">
                  <c:v>8.5780000000000012</c:v>
                </c:pt>
                <c:pt idx="233">
                  <c:v>8.6449999999999996</c:v>
                </c:pt>
                <c:pt idx="234">
                  <c:v>0</c:v>
                </c:pt>
                <c:pt idx="235">
                  <c:v>8.7120000000000015</c:v>
                </c:pt>
                <c:pt idx="236">
                  <c:v>8.9040000000000035</c:v>
                </c:pt>
                <c:pt idx="237">
                  <c:v>8.8820000000000068</c:v>
                </c:pt>
                <c:pt idx="238">
                  <c:v>8.89</c:v>
                </c:pt>
                <c:pt idx="239">
                  <c:v>0</c:v>
                </c:pt>
                <c:pt idx="240">
                  <c:v>9.16</c:v>
                </c:pt>
                <c:pt idx="241">
                  <c:v>9.17</c:v>
                </c:pt>
                <c:pt idx="242">
                  <c:v>8.8720000000000105</c:v>
                </c:pt>
                <c:pt idx="243">
                  <c:v>9.173</c:v>
                </c:pt>
                <c:pt idx="244">
                  <c:v>9.2830000000000013</c:v>
                </c:pt>
                <c:pt idx="245">
                  <c:v>9.0150000000000006</c:v>
                </c:pt>
                <c:pt idx="246">
                  <c:v>9.0650000000000048</c:v>
                </c:pt>
                <c:pt idx="247">
                  <c:v>9.06</c:v>
                </c:pt>
                <c:pt idx="248">
                  <c:v>9.1650000000000027</c:v>
                </c:pt>
                <c:pt idx="249">
                  <c:v>0</c:v>
                </c:pt>
                <c:pt idx="250">
                  <c:v>9.0730000000000004</c:v>
                </c:pt>
                <c:pt idx="251">
                  <c:v>8.9600000000000026</c:v>
                </c:pt>
                <c:pt idx="252">
                  <c:v>9.1079999999999988</c:v>
                </c:pt>
                <c:pt idx="253">
                  <c:v>8.93</c:v>
                </c:pt>
                <c:pt idx="254">
                  <c:v>9.0730000000000004</c:v>
                </c:pt>
                <c:pt idx="255">
                  <c:v>9.2279999999999998</c:v>
                </c:pt>
                <c:pt idx="256">
                  <c:v>9.51</c:v>
                </c:pt>
                <c:pt idx="257">
                  <c:v>9.6050000000000004</c:v>
                </c:pt>
                <c:pt idx="258">
                  <c:v>9.6050000000000004</c:v>
                </c:pt>
                <c:pt idx="259">
                  <c:v>9.7750000000000004</c:v>
                </c:pt>
                <c:pt idx="260">
                  <c:v>9.8850000000000087</c:v>
                </c:pt>
                <c:pt idx="261">
                  <c:v>9.7950000000000017</c:v>
                </c:pt>
                <c:pt idx="262">
                  <c:v>9.8770000000000007</c:v>
                </c:pt>
                <c:pt idx="263">
                  <c:v>9.76</c:v>
                </c:pt>
                <c:pt idx="264">
                  <c:v>9.7580000000000009</c:v>
                </c:pt>
                <c:pt idx="265">
                  <c:v>9.41</c:v>
                </c:pt>
                <c:pt idx="266">
                  <c:v>9.44</c:v>
                </c:pt>
                <c:pt idx="267">
                  <c:v>9.66</c:v>
                </c:pt>
                <c:pt idx="268">
                  <c:v>9.3800000000000008</c:v>
                </c:pt>
                <c:pt idx="269">
                  <c:v>9.1179999999999986</c:v>
                </c:pt>
                <c:pt idx="270">
                  <c:v>9.3150000000000048</c:v>
                </c:pt>
                <c:pt idx="271">
                  <c:v>9.2150000000000016</c:v>
                </c:pt>
                <c:pt idx="272">
                  <c:v>9.3700000000000028</c:v>
                </c:pt>
                <c:pt idx="273">
                  <c:v>9.42</c:v>
                </c:pt>
                <c:pt idx="274">
                  <c:v>0</c:v>
                </c:pt>
                <c:pt idx="275">
                  <c:v>9.455000000000009</c:v>
                </c:pt>
                <c:pt idx="276">
                  <c:v>9.5750000000000028</c:v>
                </c:pt>
                <c:pt idx="277">
                  <c:v>9.4670000000000005</c:v>
                </c:pt>
                <c:pt idx="278">
                  <c:v>9.7329999999999988</c:v>
                </c:pt>
                <c:pt idx="279">
                  <c:v>9.6020000000000003</c:v>
                </c:pt>
                <c:pt idx="280">
                  <c:v>9.7200000000000024</c:v>
                </c:pt>
                <c:pt idx="281">
                  <c:v>9.7900000000000009</c:v>
                </c:pt>
                <c:pt idx="282">
                  <c:v>10.207999999999998</c:v>
                </c:pt>
                <c:pt idx="283">
                  <c:v>10.234999999999999</c:v>
                </c:pt>
                <c:pt idx="284">
                  <c:v>10.025</c:v>
                </c:pt>
                <c:pt idx="285">
                  <c:v>10.107000000000001</c:v>
                </c:pt>
                <c:pt idx="286">
                  <c:v>9.8450000000000006</c:v>
                </c:pt>
                <c:pt idx="287">
                  <c:v>9.9700000000000006</c:v>
                </c:pt>
                <c:pt idx="288">
                  <c:v>9.9600000000000026</c:v>
                </c:pt>
                <c:pt idx="289">
                  <c:v>10.157</c:v>
                </c:pt>
                <c:pt idx="290">
                  <c:v>10.245000000000001</c:v>
                </c:pt>
                <c:pt idx="291">
                  <c:v>10.350000000000009</c:v>
                </c:pt>
                <c:pt idx="292">
                  <c:v>10.342000000000002</c:v>
                </c:pt>
                <c:pt idx="293">
                  <c:v>10.365000000000009</c:v>
                </c:pt>
                <c:pt idx="294">
                  <c:v>10.362000000000009</c:v>
                </c:pt>
                <c:pt idx="295">
                  <c:v>10.565000000000008</c:v>
                </c:pt>
                <c:pt idx="296">
                  <c:v>10.495000000000006</c:v>
                </c:pt>
                <c:pt idx="297">
                  <c:v>10.69</c:v>
                </c:pt>
                <c:pt idx="298">
                  <c:v>10.734999999999999</c:v>
                </c:pt>
                <c:pt idx="299">
                  <c:v>10.895000000000008</c:v>
                </c:pt>
                <c:pt idx="300">
                  <c:v>10.870000000000006</c:v>
                </c:pt>
                <c:pt idx="301">
                  <c:v>11.115</c:v>
                </c:pt>
                <c:pt idx="302">
                  <c:v>11.66</c:v>
                </c:pt>
                <c:pt idx="303">
                  <c:v>11.52</c:v>
                </c:pt>
                <c:pt idx="304">
                  <c:v>11.765000000000002</c:v>
                </c:pt>
                <c:pt idx="305">
                  <c:v>11.729999999999999</c:v>
                </c:pt>
                <c:pt idx="306">
                  <c:v>11.705</c:v>
                </c:pt>
                <c:pt idx="307">
                  <c:v>12.045</c:v>
                </c:pt>
                <c:pt idx="308">
                  <c:v>12.07</c:v>
                </c:pt>
                <c:pt idx="309">
                  <c:v>12.56</c:v>
                </c:pt>
                <c:pt idx="310">
                  <c:v>12.6</c:v>
                </c:pt>
                <c:pt idx="311">
                  <c:v>12.663</c:v>
                </c:pt>
                <c:pt idx="312">
                  <c:v>12.855000000000011</c:v>
                </c:pt>
                <c:pt idx="313">
                  <c:v>0</c:v>
                </c:pt>
                <c:pt idx="314">
                  <c:v>13.365000000000009</c:v>
                </c:pt>
                <c:pt idx="315">
                  <c:v>13.785</c:v>
                </c:pt>
                <c:pt idx="316">
                  <c:v>14.522</c:v>
                </c:pt>
                <c:pt idx="317">
                  <c:v>12.525</c:v>
                </c:pt>
                <c:pt idx="318">
                  <c:v>12.965000000000009</c:v>
                </c:pt>
                <c:pt idx="319">
                  <c:v>11.775</c:v>
                </c:pt>
                <c:pt idx="320">
                  <c:v>12.56</c:v>
                </c:pt>
                <c:pt idx="321">
                  <c:v>12.815000000000008</c:v>
                </c:pt>
                <c:pt idx="322">
                  <c:v>12.47</c:v>
                </c:pt>
                <c:pt idx="323">
                  <c:v>13.51</c:v>
                </c:pt>
                <c:pt idx="324">
                  <c:v>13.965000000000009</c:v>
                </c:pt>
                <c:pt idx="325">
                  <c:v>14.209999999999999</c:v>
                </c:pt>
                <c:pt idx="326">
                  <c:v>13.795</c:v>
                </c:pt>
                <c:pt idx="327">
                  <c:v>13.825000000000006</c:v>
                </c:pt>
                <c:pt idx="328">
                  <c:v>13.89</c:v>
                </c:pt>
                <c:pt idx="329">
                  <c:v>13.77</c:v>
                </c:pt>
                <c:pt idx="330">
                  <c:v>14.465000000000009</c:v>
                </c:pt>
                <c:pt idx="331">
                  <c:v>14.280000000000001</c:v>
                </c:pt>
                <c:pt idx="332">
                  <c:v>14.935</c:v>
                </c:pt>
                <c:pt idx="333">
                  <c:v>14.234999999999999</c:v>
                </c:pt>
                <c:pt idx="334">
                  <c:v>13.335000000000004</c:v>
                </c:pt>
                <c:pt idx="335">
                  <c:v>13.540000000000001</c:v>
                </c:pt>
                <c:pt idx="336">
                  <c:v>13.239999999999998</c:v>
                </c:pt>
                <c:pt idx="337">
                  <c:v>12.52</c:v>
                </c:pt>
                <c:pt idx="338">
                  <c:v>12.360000000000008</c:v>
                </c:pt>
                <c:pt idx="339">
                  <c:v>12.43</c:v>
                </c:pt>
                <c:pt idx="340">
                  <c:v>13.17</c:v>
                </c:pt>
                <c:pt idx="341">
                  <c:v>12.515000000000002</c:v>
                </c:pt>
                <c:pt idx="342">
                  <c:v>12.6</c:v>
                </c:pt>
                <c:pt idx="343">
                  <c:v>12.729999999999999</c:v>
                </c:pt>
                <c:pt idx="344">
                  <c:v>0</c:v>
                </c:pt>
                <c:pt idx="345">
                  <c:v>13.07</c:v>
                </c:pt>
                <c:pt idx="346">
                  <c:v>12.455000000000009</c:v>
                </c:pt>
                <c:pt idx="347">
                  <c:v>11.905000000000006</c:v>
                </c:pt>
                <c:pt idx="348">
                  <c:v>12.085000000000004</c:v>
                </c:pt>
                <c:pt idx="349">
                  <c:v>12.295</c:v>
                </c:pt>
                <c:pt idx="350">
                  <c:v>11.845000000000002</c:v>
                </c:pt>
                <c:pt idx="351">
                  <c:v>11.89</c:v>
                </c:pt>
                <c:pt idx="352">
                  <c:v>11.075000000000006</c:v>
                </c:pt>
                <c:pt idx="353">
                  <c:v>11.209999999999999</c:v>
                </c:pt>
                <c:pt idx="354">
                  <c:v>11.065000000000008</c:v>
                </c:pt>
                <c:pt idx="355">
                  <c:v>9.625</c:v>
                </c:pt>
                <c:pt idx="356">
                  <c:v>9.7349999999999994</c:v>
                </c:pt>
                <c:pt idx="357">
                  <c:v>9.9700000000000006</c:v>
                </c:pt>
                <c:pt idx="358">
                  <c:v>10.130000000000001</c:v>
                </c:pt>
                <c:pt idx="359">
                  <c:v>9.9700000000000006</c:v>
                </c:pt>
                <c:pt idx="360">
                  <c:v>10.27</c:v>
                </c:pt>
                <c:pt idx="361">
                  <c:v>10.42</c:v>
                </c:pt>
                <c:pt idx="362">
                  <c:v>10.210000000000001</c:v>
                </c:pt>
                <c:pt idx="363">
                  <c:v>10.285</c:v>
                </c:pt>
                <c:pt idx="364">
                  <c:v>10.239999999999998</c:v>
                </c:pt>
                <c:pt idx="365">
                  <c:v>10.195</c:v>
                </c:pt>
                <c:pt idx="366">
                  <c:v>10.155000000000006</c:v>
                </c:pt>
                <c:pt idx="367">
                  <c:v>10.333</c:v>
                </c:pt>
                <c:pt idx="368">
                  <c:v>10.833</c:v>
                </c:pt>
                <c:pt idx="369">
                  <c:v>0</c:v>
                </c:pt>
                <c:pt idx="370">
                  <c:v>0</c:v>
                </c:pt>
                <c:pt idx="371">
                  <c:v>11.415000000000004</c:v>
                </c:pt>
                <c:pt idx="372">
                  <c:v>11.585000000000004</c:v>
                </c:pt>
                <c:pt idx="373">
                  <c:v>11.405000000000006</c:v>
                </c:pt>
                <c:pt idx="374">
                  <c:v>11.11</c:v>
                </c:pt>
                <c:pt idx="375">
                  <c:v>11.55</c:v>
                </c:pt>
                <c:pt idx="376">
                  <c:v>11.555000000000009</c:v>
                </c:pt>
                <c:pt idx="377">
                  <c:v>11.485000000000008</c:v>
                </c:pt>
                <c:pt idx="378">
                  <c:v>11.53</c:v>
                </c:pt>
                <c:pt idx="379">
                  <c:v>11.09</c:v>
                </c:pt>
                <c:pt idx="380">
                  <c:v>10.525</c:v>
                </c:pt>
                <c:pt idx="381">
                  <c:v>11.125</c:v>
                </c:pt>
                <c:pt idx="382">
                  <c:v>11.065000000000008</c:v>
                </c:pt>
                <c:pt idx="383">
                  <c:v>10.845000000000002</c:v>
                </c:pt>
                <c:pt idx="384">
                  <c:v>10.92</c:v>
                </c:pt>
                <c:pt idx="385">
                  <c:v>10.945</c:v>
                </c:pt>
                <c:pt idx="386">
                  <c:v>11.08</c:v>
                </c:pt>
                <c:pt idx="387">
                  <c:v>11.39</c:v>
                </c:pt>
                <c:pt idx="388">
                  <c:v>11.365000000000009</c:v>
                </c:pt>
                <c:pt idx="389">
                  <c:v>11.370000000000006</c:v>
                </c:pt>
                <c:pt idx="390">
                  <c:v>11.739999999999998</c:v>
                </c:pt>
                <c:pt idx="391">
                  <c:v>12.245000000000001</c:v>
                </c:pt>
                <c:pt idx="392">
                  <c:v>12.09</c:v>
                </c:pt>
                <c:pt idx="393">
                  <c:v>12.48</c:v>
                </c:pt>
                <c:pt idx="394">
                  <c:v>12.265000000000002</c:v>
                </c:pt>
                <c:pt idx="395">
                  <c:v>12.26</c:v>
                </c:pt>
                <c:pt idx="396">
                  <c:v>12.57</c:v>
                </c:pt>
                <c:pt idx="397">
                  <c:v>12.105</c:v>
                </c:pt>
                <c:pt idx="398">
                  <c:v>11.885000000000009</c:v>
                </c:pt>
                <c:pt idx="399">
                  <c:v>12.16</c:v>
                </c:pt>
                <c:pt idx="400">
                  <c:v>12.085000000000004</c:v>
                </c:pt>
                <c:pt idx="401">
                  <c:v>12.285</c:v>
                </c:pt>
                <c:pt idx="402">
                  <c:v>11.995000000000006</c:v>
                </c:pt>
                <c:pt idx="403">
                  <c:v>12.030000000000001</c:v>
                </c:pt>
                <c:pt idx="404">
                  <c:v>12.345000000000002</c:v>
                </c:pt>
                <c:pt idx="405">
                  <c:v>12.265000000000002</c:v>
                </c:pt>
                <c:pt idx="406">
                  <c:v>12.515000000000002</c:v>
                </c:pt>
                <c:pt idx="407">
                  <c:v>12.31</c:v>
                </c:pt>
                <c:pt idx="408">
                  <c:v>12.370000000000006</c:v>
                </c:pt>
                <c:pt idx="409">
                  <c:v>12.025</c:v>
                </c:pt>
                <c:pt idx="410">
                  <c:v>12.15</c:v>
                </c:pt>
                <c:pt idx="411">
                  <c:v>12.498000000000001</c:v>
                </c:pt>
                <c:pt idx="412">
                  <c:v>12.9</c:v>
                </c:pt>
                <c:pt idx="413">
                  <c:v>13.07</c:v>
                </c:pt>
                <c:pt idx="414">
                  <c:v>0</c:v>
                </c:pt>
                <c:pt idx="415">
                  <c:v>13.139999999999999</c:v>
                </c:pt>
                <c:pt idx="416">
                  <c:v>13.200000000000001</c:v>
                </c:pt>
                <c:pt idx="417">
                  <c:v>12.695</c:v>
                </c:pt>
                <c:pt idx="418">
                  <c:v>12.295</c:v>
                </c:pt>
                <c:pt idx="419">
                  <c:v>11.239999999999998</c:v>
                </c:pt>
                <c:pt idx="420">
                  <c:v>11.139999999999999</c:v>
                </c:pt>
                <c:pt idx="421">
                  <c:v>11.200000000000001</c:v>
                </c:pt>
                <c:pt idx="422">
                  <c:v>10.950000000000006</c:v>
                </c:pt>
                <c:pt idx="423">
                  <c:v>10.875000000000009</c:v>
                </c:pt>
                <c:pt idx="424">
                  <c:v>11.290000000000001</c:v>
                </c:pt>
                <c:pt idx="425">
                  <c:v>10.945</c:v>
                </c:pt>
                <c:pt idx="426">
                  <c:v>11.139999999999999</c:v>
                </c:pt>
                <c:pt idx="427">
                  <c:v>11.245000000000001</c:v>
                </c:pt>
                <c:pt idx="428">
                  <c:v>11.31</c:v>
                </c:pt>
                <c:pt idx="429">
                  <c:v>11.325000000000006</c:v>
                </c:pt>
                <c:pt idx="430">
                  <c:v>11.495000000000006</c:v>
                </c:pt>
                <c:pt idx="431">
                  <c:v>11.700000000000001</c:v>
                </c:pt>
                <c:pt idx="432">
                  <c:v>11.734999999999999</c:v>
                </c:pt>
                <c:pt idx="433">
                  <c:v>11.540000000000001</c:v>
                </c:pt>
                <c:pt idx="434">
                  <c:v>11.639999999999999</c:v>
                </c:pt>
                <c:pt idx="435">
                  <c:v>11.045</c:v>
                </c:pt>
                <c:pt idx="436">
                  <c:v>10.795</c:v>
                </c:pt>
                <c:pt idx="437">
                  <c:v>11.07</c:v>
                </c:pt>
                <c:pt idx="438">
                  <c:v>11.175000000000002</c:v>
                </c:pt>
                <c:pt idx="439">
                  <c:v>11.42</c:v>
                </c:pt>
                <c:pt idx="440">
                  <c:v>11.219999999999999</c:v>
                </c:pt>
                <c:pt idx="441">
                  <c:v>11.33</c:v>
                </c:pt>
                <c:pt idx="442">
                  <c:v>11.38</c:v>
                </c:pt>
                <c:pt idx="443">
                  <c:v>11.68</c:v>
                </c:pt>
                <c:pt idx="444">
                  <c:v>11.91</c:v>
                </c:pt>
                <c:pt idx="445">
                  <c:v>11.78</c:v>
                </c:pt>
                <c:pt idx="446">
                  <c:v>11.82</c:v>
                </c:pt>
                <c:pt idx="447">
                  <c:v>12.16</c:v>
                </c:pt>
                <c:pt idx="448">
                  <c:v>11.965000000000009</c:v>
                </c:pt>
                <c:pt idx="449">
                  <c:v>11.67</c:v>
                </c:pt>
                <c:pt idx="450">
                  <c:v>11.850000000000009</c:v>
                </c:pt>
                <c:pt idx="451">
                  <c:v>11.89</c:v>
                </c:pt>
                <c:pt idx="452">
                  <c:v>12.239999999999998</c:v>
                </c:pt>
                <c:pt idx="453">
                  <c:v>12.08</c:v>
                </c:pt>
                <c:pt idx="454">
                  <c:v>12.25</c:v>
                </c:pt>
                <c:pt idx="455">
                  <c:v>12.27</c:v>
                </c:pt>
                <c:pt idx="456">
                  <c:v>12.475000000000009</c:v>
                </c:pt>
                <c:pt idx="457">
                  <c:v>12.65</c:v>
                </c:pt>
                <c:pt idx="458">
                  <c:v>12.635</c:v>
                </c:pt>
                <c:pt idx="459">
                  <c:v>12.76</c:v>
                </c:pt>
                <c:pt idx="460">
                  <c:v>12.675000000000002</c:v>
                </c:pt>
                <c:pt idx="461">
                  <c:v>12.55</c:v>
                </c:pt>
                <c:pt idx="462">
                  <c:v>13.05</c:v>
                </c:pt>
                <c:pt idx="463">
                  <c:v>13.115</c:v>
                </c:pt>
                <c:pt idx="464">
                  <c:v>12.885000000000009</c:v>
                </c:pt>
                <c:pt idx="465">
                  <c:v>12.89</c:v>
                </c:pt>
                <c:pt idx="466">
                  <c:v>12.945</c:v>
                </c:pt>
                <c:pt idx="467">
                  <c:v>12.945</c:v>
                </c:pt>
                <c:pt idx="468">
                  <c:v>12.8</c:v>
                </c:pt>
                <c:pt idx="469">
                  <c:v>12.739999999999998</c:v>
                </c:pt>
                <c:pt idx="470">
                  <c:v>13.085000000000004</c:v>
                </c:pt>
                <c:pt idx="471">
                  <c:v>13.030000000000001</c:v>
                </c:pt>
                <c:pt idx="472">
                  <c:v>0</c:v>
                </c:pt>
                <c:pt idx="473">
                  <c:v>0</c:v>
                </c:pt>
                <c:pt idx="474">
                  <c:v>13.49</c:v>
                </c:pt>
                <c:pt idx="475">
                  <c:v>13.620000000000001</c:v>
                </c:pt>
                <c:pt idx="476">
                  <c:v>13.566000000000004</c:v>
                </c:pt>
                <c:pt idx="477">
                  <c:v>13.925000000000002</c:v>
                </c:pt>
                <c:pt idx="478">
                  <c:v>14.19</c:v>
                </c:pt>
                <c:pt idx="479">
                  <c:v>14.245000000000001</c:v>
                </c:pt>
                <c:pt idx="480">
                  <c:v>14.025</c:v>
                </c:pt>
                <c:pt idx="481">
                  <c:v>13.795</c:v>
                </c:pt>
                <c:pt idx="482">
                  <c:v>14.035</c:v>
                </c:pt>
                <c:pt idx="483">
                  <c:v>13.895000000000008</c:v>
                </c:pt>
                <c:pt idx="484">
                  <c:v>14.025</c:v>
                </c:pt>
                <c:pt idx="485">
                  <c:v>13.98</c:v>
                </c:pt>
                <c:pt idx="486">
                  <c:v>13.915000000000004</c:v>
                </c:pt>
                <c:pt idx="487">
                  <c:v>13.950000000000006</c:v>
                </c:pt>
                <c:pt idx="488">
                  <c:v>12.98</c:v>
                </c:pt>
                <c:pt idx="489">
                  <c:v>12.525</c:v>
                </c:pt>
                <c:pt idx="490">
                  <c:v>12.709999999999999</c:v>
                </c:pt>
                <c:pt idx="491">
                  <c:v>12.645</c:v>
                </c:pt>
                <c:pt idx="492">
                  <c:v>12.49</c:v>
                </c:pt>
                <c:pt idx="493">
                  <c:v>12.635</c:v>
                </c:pt>
                <c:pt idx="494">
                  <c:v>0</c:v>
                </c:pt>
                <c:pt idx="495">
                  <c:v>12.725</c:v>
                </c:pt>
                <c:pt idx="496">
                  <c:v>12.925000000000002</c:v>
                </c:pt>
                <c:pt idx="497">
                  <c:v>12.94</c:v>
                </c:pt>
                <c:pt idx="498">
                  <c:v>12.935</c:v>
                </c:pt>
                <c:pt idx="499">
                  <c:v>0</c:v>
                </c:pt>
                <c:pt idx="500">
                  <c:v>0</c:v>
                </c:pt>
                <c:pt idx="501">
                  <c:v>12.67</c:v>
                </c:pt>
                <c:pt idx="502">
                  <c:v>12.835000000000004</c:v>
                </c:pt>
                <c:pt idx="503">
                  <c:v>12.229999999999999</c:v>
                </c:pt>
                <c:pt idx="504">
                  <c:v>12.360000000000008</c:v>
                </c:pt>
                <c:pt idx="505">
                  <c:v>12.595000000000002</c:v>
                </c:pt>
                <c:pt idx="506">
                  <c:v>12.445</c:v>
                </c:pt>
                <c:pt idx="507">
                  <c:v>12.46</c:v>
                </c:pt>
                <c:pt idx="508">
                  <c:v>12.88</c:v>
                </c:pt>
                <c:pt idx="509">
                  <c:v>0</c:v>
                </c:pt>
                <c:pt idx="510">
                  <c:v>12.625</c:v>
                </c:pt>
                <c:pt idx="511">
                  <c:v>12.89</c:v>
                </c:pt>
                <c:pt idx="512">
                  <c:v>12.685</c:v>
                </c:pt>
                <c:pt idx="513">
                  <c:v>12.92</c:v>
                </c:pt>
                <c:pt idx="514">
                  <c:v>13</c:v>
                </c:pt>
                <c:pt idx="515">
                  <c:v>13.26</c:v>
                </c:pt>
                <c:pt idx="516">
                  <c:v>13.273</c:v>
                </c:pt>
                <c:pt idx="517">
                  <c:v>13.49</c:v>
                </c:pt>
                <c:pt idx="518">
                  <c:v>13.375000000000009</c:v>
                </c:pt>
                <c:pt idx="519">
                  <c:v>13.25</c:v>
                </c:pt>
                <c:pt idx="520">
                  <c:v>13.375000000000009</c:v>
                </c:pt>
                <c:pt idx="521">
                  <c:v>13.57</c:v>
                </c:pt>
                <c:pt idx="522">
                  <c:v>13.725</c:v>
                </c:pt>
                <c:pt idx="523">
                  <c:v>13.375000000000009</c:v>
                </c:pt>
                <c:pt idx="524">
                  <c:v>13.56</c:v>
                </c:pt>
                <c:pt idx="525">
                  <c:v>13.675000000000002</c:v>
                </c:pt>
                <c:pt idx="526">
                  <c:v>13.709999999999999</c:v>
                </c:pt>
                <c:pt idx="527">
                  <c:v>13.77</c:v>
                </c:pt>
                <c:pt idx="528">
                  <c:v>13.915000000000004</c:v>
                </c:pt>
                <c:pt idx="529">
                  <c:v>13.715</c:v>
                </c:pt>
                <c:pt idx="530">
                  <c:v>13.915000000000004</c:v>
                </c:pt>
                <c:pt idx="531">
                  <c:v>13.965000000000009</c:v>
                </c:pt>
                <c:pt idx="532">
                  <c:v>13.96200000000001</c:v>
                </c:pt>
                <c:pt idx="533">
                  <c:v>13.99</c:v>
                </c:pt>
                <c:pt idx="534">
                  <c:v>0</c:v>
                </c:pt>
                <c:pt idx="535">
                  <c:v>13.83</c:v>
                </c:pt>
                <c:pt idx="536">
                  <c:v>14.273</c:v>
                </c:pt>
                <c:pt idx="537">
                  <c:v>14.25</c:v>
                </c:pt>
                <c:pt idx="538">
                  <c:v>14.595000000000002</c:v>
                </c:pt>
                <c:pt idx="539">
                  <c:v>14.69</c:v>
                </c:pt>
                <c:pt idx="540">
                  <c:v>14.545</c:v>
                </c:pt>
                <c:pt idx="541">
                  <c:v>14.1</c:v>
                </c:pt>
                <c:pt idx="542">
                  <c:v>13.65</c:v>
                </c:pt>
                <c:pt idx="543">
                  <c:v>12.96</c:v>
                </c:pt>
                <c:pt idx="544">
                  <c:v>12.75</c:v>
                </c:pt>
                <c:pt idx="545">
                  <c:v>12.985000000000008</c:v>
                </c:pt>
                <c:pt idx="546">
                  <c:v>13.105</c:v>
                </c:pt>
                <c:pt idx="547">
                  <c:v>13.120000000000001</c:v>
                </c:pt>
                <c:pt idx="548">
                  <c:v>12.97</c:v>
                </c:pt>
                <c:pt idx="549">
                  <c:v>13.085000000000004</c:v>
                </c:pt>
                <c:pt idx="550">
                  <c:v>12.96</c:v>
                </c:pt>
                <c:pt idx="551">
                  <c:v>12.83</c:v>
                </c:pt>
                <c:pt idx="552">
                  <c:v>13.075000000000006</c:v>
                </c:pt>
                <c:pt idx="553">
                  <c:v>13.215</c:v>
                </c:pt>
                <c:pt idx="554">
                  <c:v>13.233000000000001</c:v>
                </c:pt>
                <c:pt idx="555">
                  <c:v>13.370000000000006</c:v>
                </c:pt>
                <c:pt idx="556">
                  <c:v>13.32</c:v>
                </c:pt>
                <c:pt idx="557">
                  <c:v>13.418000000000001</c:v>
                </c:pt>
                <c:pt idx="558">
                  <c:v>13.226999999999999</c:v>
                </c:pt>
                <c:pt idx="559">
                  <c:v>13.41</c:v>
                </c:pt>
                <c:pt idx="560">
                  <c:v>13.280000000000001</c:v>
                </c:pt>
                <c:pt idx="561">
                  <c:v>13.455000000000009</c:v>
                </c:pt>
                <c:pt idx="562">
                  <c:v>13.34</c:v>
                </c:pt>
                <c:pt idx="563">
                  <c:v>13.450000000000006</c:v>
                </c:pt>
                <c:pt idx="564">
                  <c:v>13.350000000000009</c:v>
                </c:pt>
                <c:pt idx="565">
                  <c:v>13.43</c:v>
                </c:pt>
                <c:pt idx="566">
                  <c:v>13.620000000000001</c:v>
                </c:pt>
                <c:pt idx="567">
                  <c:v>13.739999999999998</c:v>
                </c:pt>
                <c:pt idx="568">
                  <c:v>0</c:v>
                </c:pt>
                <c:pt idx="569">
                  <c:v>13.81</c:v>
                </c:pt>
                <c:pt idx="570">
                  <c:v>13.93</c:v>
                </c:pt>
                <c:pt idx="571">
                  <c:v>13.89</c:v>
                </c:pt>
                <c:pt idx="572">
                  <c:v>13.855000000000011</c:v>
                </c:pt>
                <c:pt idx="573">
                  <c:v>14.09</c:v>
                </c:pt>
                <c:pt idx="574">
                  <c:v>14.08</c:v>
                </c:pt>
                <c:pt idx="575">
                  <c:v>14.02</c:v>
                </c:pt>
                <c:pt idx="576">
                  <c:v>13.975000000000009</c:v>
                </c:pt>
                <c:pt idx="577">
                  <c:v>13.734999999999999</c:v>
                </c:pt>
                <c:pt idx="578">
                  <c:v>13.955000000000009</c:v>
                </c:pt>
                <c:pt idx="579">
                  <c:v>14.05</c:v>
                </c:pt>
                <c:pt idx="580">
                  <c:v>13.782</c:v>
                </c:pt>
                <c:pt idx="581">
                  <c:v>13.765000000000002</c:v>
                </c:pt>
                <c:pt idx="582">
                  <c:v>13.325000000000006</c:v>
                </c:pt>
                <c:pt idx="583">
                  <c:v>13.443</c:v>
                </c:pt>
                <c:pt idx="584">
                  <c:v>13.445</c:v>
                </c:pt>
                <c:pt idx="585">
                  <c:v>13.370000000000006</c:v>
                </c:pt>
                <c:pt idx="586">
                  <c:v>13.335000000000004</c:v>
                </c:pt>
                <c:pt idx="587">
                  <c:v>13.51</c:v>
                </c:pt>
                <c:pt idx="588">
                  <c:v>13.530000000000001</c:v>
                </c:pt>
                <c:pt idx="589">
                  <c:v>13.639999999999999</c:v>
                </c:pt>
                <c:pt idx="590">
                  <c:v>13.6</c:v>
                </c:pt>
                <c:pt idx="591">
                  <c:v>13.47</c:v>
                </c:pt>
                <c:pt idx="592">
                  <c:v>13.139999999999999</c:v>
                </c:pt>
                <c:pt idx="593">
                  <c:v>13.305000000000009</c:v>
                </c:pt>
                <c:pt idx="594">
                  <c:v>13.234999999999999</c:v>
                </c:pt>
                <c:pt idx="595">
                  <c:v>13.315000000000008</c:v>
                </c:pt>
                <c:pt idx="596">
                  <c:v>12.93</c:v>
                </c:pt>
                <c:pt idx="597">
                  <c:v>12.883000000000004</c:v>
                </c:pt>
                <c:pt idx="598">
                  <c:v>13.003</c:v>
                </c:pt>
                <c:pt idx="599">
                  <c:v>13.129999999999999</c:v>
                </c:pt>
                <c:pt idx="600">
                  <c:v>12.99</c:v>
                </c:pt>
                <c:pt idx="601">
                  <c:v>13.105</c:v>
                </c:pt>
                <c:pt idx="602">
                  <c:v>12.92</c:v>
                </c:pt>
                <c:pt idx="603">
                  <c:v>13</c:v>
                </c:pt>
                <c:pt idx="604">
                  <c:v>0</c:v>
                </c:pt>
                <c:pt idx="605">
                  <c:v>13.223000000000001</c:v>
                </c:pt>
                <c:pt idx="606">
                  <c:v>13.219999999999999</c:v>
                </c:pt>
                <c:pt idx="607">
                  <c:v>13.47</c:v>
                </c:pt>
                <c:pt idx="608">
                  <c:v>13.739999999999998</c:v>
                </c:pt>
                <c:pt idx="609">
                  <c:v>13.745000000000001</c:v>
                </c:pt>
                <c:pt idx="610">
                  <c:v>13.812000000000006</c:v>
                </c:pt>
                <c:pt idx="611">
                  <c:v>13.717000000000001</c:v>
                </c:pt>
                <c:pt idx="612">
                  <c:v>13.48</c:v>
                </c:pt>
                <c:pt idx="613">
                  <c:v>13.040000000000001</c:v>
                </c:pt>
                <c:pt idx="614">
                  <c:v>13.275</c:v>
                </c:pt>
                <c:pt idx="615">
                  <c:v>13.09</c:v>
                </c:pt>
                <c:pt idx="616">
                  <c:v>13.06</c:v>
                </c:pt>
                <c:pt idx="617">
                  <c:v>13.165000000000004</c:v>
                </c:pt>
                <c:pt idx="618">
                  <c:v>13.26</c:v>
                </c:pt>
                <c:pt idx="619">
                  <c:v>13.234999999999999</c:v>
                </c:pt>
                <c:pt idx="620">
                  <c:v>13.325000000000006</c:v>
                </c:pt>
                <c:pt idx="621">
                  <c:v>13.25</c:v>
                </c:pt>
                <c:pt idx="622">
                  <c:v>13.09</c:v>
                </c:pt>
                <c:pt idx="623">
                  <c:v>13.02</c:v>
                </c:pt>
                <c:pt idx="624">
                  <c:v>12.877000000000002</c:v>
                </c:pt>
                <c:pt idx="625">
                  <c:v>12.280000000000001</c:v>
                </c:pt>
                <c:pt idx="626">
                  <c:v>12.209999999999999</c:v>
                </c:pt>
                <c:pt idx="627">
                  <c:v>12.37900000000001</c:v>
                </c:pt>
                <c:pt idx="628">
                  <c:v>12.353000000000009</c:v>
                </c:pt>
                <c:pt idx="629">
                  <c:v>12.739999999999998</c:v>
                </c:pt>
                <c:pt idx="630">
                  <c:v>12.685</c:v>
                </c:pt>
                <c:pt idx="631">
                  <c:v>0</c:v>
                </c:pt>
                <c:pt idx="632">
                  <c:v>12.58</c:v>
                </c:pt>
                <c:pt idx="633">
                  <c:v>12.757000000000001</c:v>
                </c:pt>
                <c:pt idx="634">
                  <c:v>12.82</c:v>
                </c:pt>
                <c:pt idx="635">
                  <c:v>12.975000000000009</c:v>
                </c:pt>
                <c:pt idx="636">
                  <c:v>12.975000000000009</c:v>
                </c:pt>
                <c:pt idx="637">
                  <c:v>13.18</c:v>
                </c:pt>
                <c:pt idx="638">
                  <c:v>13.11</c:v>
                </c:pt>
                <c:pt idx="639">
                  <c:v>13.065000000000008</c:v>
                </c:pt>
                <c:pt idx="640">
                  <c:v>13.018000000000001</c:v>
                </c:pt>
                <c:pt idx="641">
                  <c:v>13.290000000000001</c:v>
                </c:pt>
                <c:pt idx="642">
                  <c:v>13.375000000000009</c:v>
                </c:pt>
                <c:pt idx="643">
                  <c:v>13.403</c:v>
                </c:pt>
                <c:pt idx="644">
                  <c:v>13.33</c:v>
                </c:pt>
                <c:pt idx="645">
                  <c:v>13.443</c:v>
                </c:pt>
                <c:pt idx="646">
                  <c:v>13.15</c:v>
                </c:pt>
                <c:pt idx="647">
                  <c:v>12.950000000000006</c:v>
                </c:pt>
                <c:pt idx="648">
                  <c:v>12.715</c:v>
                </c:pt>
                <c:pt idx="649">
                  <c:v>12.903</c:v>
                </c:pt>
                <c:pt idx="650">
                  <c:v>13.017000000000001</c:v>
                </c:pt>
                <c:pt idx="651">
                  <c:v>12.955000000000009</c:v>
                </c:pt>
                <c:pt idx="652">
                  <c:v>12.995000000000006</c:v>
                </c:pt>
                <c:pt idx="653">
                  <c:v>13.158000000000001</c:v>
                </c:pt>
                <c:pt idx="654">
                  <c:v>13.033000000000001</c:v>
                </c:pt>
                <c:pt idx="655">
                  <c:v>13.095000000000002</c:v>
                </c:pt>
                <c:pt idx="656">
                  <c:v>13.17</c:v>
                </c:pt>
                <c:pt idx="657">
                  <c:v>12.705</c:v>
                </c:pt>
                <c:pt idx="658">
                  <c:v>12.870000000000006</c:v>
                </c:pt>
                <c:pt idx="659">
                  <c:v>12.855000000000011</c:v>
                </c:pt>
                <c:pt idx="660">
                  <c:v>12.747999999999999</c:v>
                </c:pt>
                <c:pt idx="661">
                  <c:v>12.555000000000009</c:v>
                </c:pt>
                <c:pt idx="662">
                  <c:v>11.495000000000006</c:v>
                </c:pt>
                <c:pt idx="663">
                  <c:v>11.8</c:v>
                </c:pt>
                <c:pt idx="664">
                  <c:v>11.729999999999999</c:v>
                </c:pt>
                <c:pt idx="665">
                  <c:v>11.51</c:v>
                </c:pt>
                <c:pt idx="666">
                  <c:v>11.565000000000008</c:v>
                </c:pt>
                <c:pt idx="667">
                  <c:v>11.639999999999999</c:v>
                </c:pt>
                <c:pt idx="668">
                  <c:v>11.94</c:v>
                </c:pt>
                <c:pt idx="669">
                  <c:v>11.765000000000002</c:v>
                </c:pt>
                <c:pt idx="670">
                  <c:v>11.765000000000002</c:v>
                </c:pt>
                <c:pt idx="671">
                  <c:v>11.845000000000002</c:v>
                </c:pt>
                <c:pt idx="672">
                  <c:v>11.791</c:v>
                </c:pt>
                <c:pt idx="673">
                  <c:v>12.063000000000002</c:v>
                </c:pt>
                <c:pt idx="675">
                  <c:v>12.447999999999999</c:v>
                </c:pt>
                <c:pt idx="676">
                  <c:v>12.355000000000011</c:v>
                </c:pt>
                <c:pt idx="677">
                  <c:v>12.533000000000001</c:v>
                </c:pt>
                <c:pt idx="678">
                  <c:v>12.76</c:v>
                </c:pt>
                <c:pt idx="679">
                  <c:v>12.700000000000001</c:v>
                </c:pt>
                <c:pt idx="680">
                  <c:v>12.835000000000004</c:v>
                </c:pt>
                <c:pt idx="681">
                  <c:v>12.793000000000001</c:v>
                </c:pt>
                <c:pt idx="682">
                  <c:v>12.68</c:v>
                </c:pt>
                <c:pt idx="683">
                  <c:v>12.705</c:v>
                </c:pt>
                <c:pt idx="684">
                  <c:v>12.9</c:v>
                </c:pt>
                <c:pt idx="685">
                  <c:v>12.925000000000002</c:v>
                </c:pt>
                <c:pt idx="686">
                  <c:v>13.105</c:v>
                </c:pt>
                <c:pt idx="687">
                  <c:v>13.47</c:v>
                </c:pt>
                <c:pt idx="688">
                  <c:v>13.620000000000001</c:v>
                </c:pt>
                <c:pt idx="689">
                  <c:v>13.639999999999999</c:v>
                </c:pt>
                <c:pt idx="690">
                  <c:v>13.620000000000001</c:v>
                </c:pt>
                <c:pt idx="691">
                  <c:v>13.545</c:v>
                </c:pt>
                <c:pt idx="692">
                  <c:v>13.645</c:v>
                </c:pt>
                <c:pt idx="693">
                  <c:v>13.92</c:v>
                </c:pt>
                <c:pt idx="694">
                  <c:v>13.855000000000011</c:v>
                </c:pt>
                <c:pt idx="695">
                  <c:v>13.450000000000006</c:v>
                </c:pt>
                <c:pt idx="696">
                  <c:v>13.47</c:v>
                </c:pt>
                <c:pt idx="697">
                  <c:v>13.5</c:v>
                </c:pt>
                <c:pt idx="698">
                  <c:v>13.49</c:v>
                </c:pt>
                <c:pt idx="699">
                  <c:v>13.360000000000008</c:v>
                </c:pt>
                <c:pt idx="700">
                  <c:v>13.583</c:v>
                </c:pt>
                <c:pt idx="701">
                  <c:v>13.668000000000001</c:v>
                </c:pt>
                <c:pt idx="702">
                  <c:v>13.985000000000008</c:v>
                </c:pt>
                <c:pt idx="703">
                  <c:v>13.903</c:v>
                </c:pt>
                <c:pt idx="704">
                  <c:v>13.855000000000011</c:v>
                </c:pt>
                <c:pt idx="705">
                  <c:v>13.658000000000001</c:v>
                </c:pt>
                <c:pt idx="706">
                  <c:v>13.75</c:v>
                </c:pt>
                <c:pt idx="707">
                  <c:v>13.803000000000004</c:v>
                </c:pt>
                <c:pt idx="708">
                  <c:v>13.635</c:v>
                </c:pt>
                <c:pt idx="709">
                  <c:v>13.555000000000009</c:v>
                </c:pt>
                <c:pt idx="710">
                  <c:v>13.65</c:v>
                </c:pt>
                <c:pt idx="711">
                  <c:v>13.59</c:v>
                </c:pt>
                <c:pt idx="712">
                  <c:v>13.905000000000006</c:v>
                </c:pt>
                <c:pt idx="713">
                  <c:v>14.280000000000001</c:v>
                </c:pt>
                <c:pt idx="714">
                  <c:v>14.43</c:v>
                </c:pt>
                <c:pt idx="715">
                  <c:v>14.328000000000001</c:v>
                </c:pt>
                <c:pt idx="716">
                  <c:v>14.438000000000001</c:v>
                </c:pt>
                <c:pt idx="717">
                  <c:v>14.325000000000006</c:v>
                </c:pt>
                <c:pt idx="718">
                  <c:v>14.599000000000002</c:v>
                </c:pt>
                <c:pt idx="719">
                  <c:v>14.785</c:v>
                </c:pt>
                <c:pt idx="720">
                  <c:v>15.38</c:v>
                </c:pt>
                <c:pt idx="721">
                  <c:v>15.325000000000006</c:v>
                </c:pt>
                <c:pt idx="722">
                  <c:v>15.515000000000002</c:v>
                </c:pt>
                <c:pt idx="723">
                  <c:v>15.545</c:v>
                </c:pt>
                <c:pt idx="724">
                  <c:v>14.762</c:v>
                </c:pt>
                <c:pt idx="725">
                  <c:v>14.61</c:v>
                </c:pt>
                <c:pt idx="726">
                  <c:v>15.065000000000008</c:v>
                </c:pt>
                <c:pt idx="727">
                  <c:v>14.482000000000006</c:v>
                </c:pt>
                <c:pt idx="728">
                  <c:v>14.51</c:v>
                </c:pt>
                <c:pt idx="729">
                  <c:v>14.16</c:v>
                </c:pt>
                <c:pt idx="730">
                  <c:v>14.5</c:v>
                </c:pt>
                <c:pt idx="731">
                  <c:v>14.42</c:v>
                </c:pt>
                <c:pt idx="733">
                  <c:v>14.734999999999999</c:v>
                </c:pt>
                <c:pt idx="734">
                  <c:v>14.83</c:v>
                </c:pt>
                <c:pt idx="735">
                  <c:v>14.485000000000008</c:v>
                </c:pt>
                <c:pt idx="736">
                  <c:v>14.335000000000004</c:v>
                </c:pt>
                <c:pt idx="737">
                  <c:v>14.236999999999998</c:v>
                </c:pt>
                <c:pt idx="738">
                  <c:v>13.963000000000006</c:v>
                </c:pt>
                <c:pt idx="739">
                  <c:v>14.209999999999999</c:v>
                </c:pt>
                <c:pt idx="740">
                  <c:v>14.465000000000009</c:v>
                </c:pt>
                <c:pt idx="741">
                  <c:v>14.46</c:v>
                </c:pt>
                <c:pt idx="742">
                  <c:v>14.625</c:v>
                </c:pt>
                <c:pt idx="743">
                  <c:v>14.505000000000004</c:v>
                </c:pt>
                <c:pt idx="744">
                  <c:v>14.850000000000009</c:v>
                </c:pt>
                <c:pt idx="745">
                  <c:v>14.865000000000009</c:v>
                </c:pt>
                <c:pt idx="746">
                  <c:v>14.825000000000006</c:v>
                </c:pt>
                <c:pt idx="747">
                  <c:v>14.236999999999998</c:v>
                </c:pt>
                <c:pt idx="748">
                  <c:v>13.983000000000002</c:v>
                </c:pt>
                <c:pt idx="749">
                  <c:v>13.98</c:v>
                </c:pt>
                <c:pt idx="750">
                  <c:v>14.165000000000004</c:v>
                </c:pt>
                <c:pt idx="751">
                  <c:v>14.222000000000001</c:v>
                </c:pt>
                <c:pt idx="752">
                  <c:v>14.34</c:v>
                </c:pt>
                <c:pt idx="753">
                  <c:v>14.488</c:v>
                </c:pt>
                <c:pt idx="754">
                  <c:v>14.66</c:v>
                </c:pt>
                <c:pt idx="755">
                  <c:v>0</c:v>
                </c:pt>
                <c:pt idx="756">
                  <c:v>14.835000000000004</c:v>
                </c:pt>
                <c:pt idx="757">
                  <c:v>14.818</c:v>
                </c:pt>
                <c:pt idx="758">
                  <c:v>14.895000000000008</c:v>
                </c:pt>
                <c:pt idx="759">
                  <c:v>14.92</c:v>
                </c:pt>
                <c:pt idx="760">
                  <c:v>0</c:v>
                </c:pt>
                <c:pt idx="761">
                  <c:v>15.290000000000001</c:v>
                </c:pt>
                <c:pt idx="762">
                  <c:v>15.5</c:v>
                </c:pt>
                <c:pt idx="763">
                  <c:v>15.46200000000001</c:v>
                </c:pt>
                <c:pt idx="764">
                  <c:v>15.290000000000001</c:v>
                </c:pt>
                <c:pt idx="765">
                  <c:v>15.815000000000008</c:v>
                </c:pt>
                <c:pt idx="766">
                  <c:v>15.84</c:v>
                </c:pt>
                <c:pt idx="767">
                  <c:v>16.274999999999999</c:v>
                </c:pt>
                <c:pt idx="768">
                  <c:v>16.37</c:v>
                </c:pt>
                <c:pt idx="769">
                  <c:v>16.424999999999986</c:v>
                </c:pt>
                <c:pt idx="770">
                  <c:v>16.3</c:v>
                </c:pt>
                <c:pt idx="771">
                  <c:v>15.895000000000008</c:v>
                </c:pt>
                <c:pt idx="772">
                  <c:v>16.010000000000005</c:v>
                </c:pt>
                <c:pt idx="773">
                  <c:v>16.215</c:v>
                </c:pt>
                <c:pt idx="774">
                  <c:v>16.215</c:v>
                </c:pt>
                <c:pt idx="775">
                  <c:v>16.105</c:v>
                </c:pt>
                <c:pt idx="776">
                  <c:v>15.97</c:v>
                </c:pt>
                <c:pt idx="777">
                  <c:v>16.332999999999988</c:v>
                </c:pt>
                <c:pt idx="778">
                  <c:v>16.490000000000002</c:v>
                </c:pt>
                <c:pt idx="779">
                  <c:v>16.75</c:v>
                </c:pt>
                <c:pt idx="780">
                  <c:v>16.8</c:v>
                </c:pt>
                <c:pt idx="781">
                  <c:v>16.760000000000002</c:v>
                </c:pt>
                <c:pt idx="782">
                  <c:v>16.994999999999987</c:v>
                </c:pt>
                <c:pt idx="783">
                  <c:v>16.87</c:v>
                </c:pt>
                <c:pt idx="784">
                  <c:v>16.779999999999987</c:v>
                </c:pt>
                <c:pt idx="785">
                  <c:v>16.344999999999999</c:v>
                </c:pt>
                <c:pt idx="786">
                  <c:v>16.55</c:v>
                </c:pt>
                <c:pt idx="787">
                  <c:v>16.774999999999999</c:v>
                </c:pt>
                <c:pt idx="788">
                  <c:v>17.110000000000017</c:v>
                </c:pt>
                <c:pt idx="789">
                  <c:v>17.47</c:v>
                </c:pt>
                <c:pt idx="790">
                  <c:v>17.25</c:v>
                </c:pt>
                <c:pt idx="791">
                  <c:v>17.353000000000005</c:v>
                </c:pt>
                <c:pt idx="792">
                  <c:v>17.254999999999999</c:v>
                </c:pt>
                <c:pt idx="793">
                  <c:v>17.118000000000016</c:v>
                </c:pt>
                <c:pt idx="794">
                  <c:v>17.118000000000016</c:v>
                </c:pt>
                <c:pt idx="795">
                  <c:v>17.507999999999999</c:v>
                </c:pt>
                <c:pt idx="796">
                  <c:v>17.760000000000002</c:v>
                </c:pt>
                <c:pt idx="797">
                  <c:v>17.95</c:v>
                </c:pt>
                <c:pt idx="798">
                  <c:v>18.035</c:v>
                </c:pt>
                <c:pt idx="799">
                  <c:v>18.084999999999987</c:v>
                </c:pt>
                <c:pt idx="800">
                  <c:v>18.72</c:v>
                </c:pt>
                <c:pt idx="801">
                  <c:v>19.21</c:v>
                </c:pt>
                <c:pt idx="802">
                  <c:v>19.630000000000017</c:v>
                </c:pt>
                <c:pt idx="803">
                  <c:v>19.808</c:v>
                </c:pt>
                <c:pt idx="804">
                  <c:v>20.18</c:v>
                </c:pt>
                <c:pt idx="805">
                  <c:v>19.84</c:v>
                </c:pt>
                <c:pt idx="806">
                  <c:v>20.784999999999989</c:v>
                </c:pt>
                <c:pt idx="807">
                  <c:v>20.224999999999987</c:v>
                </c:pt>
                <c:pt idx="808">
                  <c:v>20.25</c:v>
                </c:pt>
                <c:pt idx="809">
                  <c:v>19.784999999999989</c:v>
                </c:pt>
                <c:pt idx="810">
                  <c:v>19.763000000000002</c:v>
                </c:pt>
                <c:pt idx="811">
                  <c:v>19.994999999999987</c:v>
                </c:pt>
                <c:pt idx="812">
                  <c:v>20.420000000000002</c:v>
                </c:pt>
                <c:pt idx="813">
                  <c:v>20.655000000000001</c:v>
                </c:pt>
                <c:pt idx="814">
                  <c:v>20.3</c:v>
                </c:pt>
                <c:pt idx="815">
                  <c:v>19.959999999999987</c:v>
                </c:pt>
                <c:pt idx="816">
                  <c:v>18.444999999999986</c:v>
                </c:pt>
                <c:pt idx="817">
                  <c:v>16.850000000000001</c:v>
                </c:pt>
                <c:pt idx="818">
                  <c:v>0</c:v>
                </c:pt>
                <c:pt idx="819">
                  <c:v>17.110000000000017</c:v>
                </c:pt>
                <c:pt idx="820">
                  <c:v>17.8</c:v>
                </c:pt>
                <c:pt idx="821">
                  <c:v>18.382999999999981</c:v>
                </c:pt>
                <c:pt idx="822">
                  <c:v>18.55</c:v>
                </c:pt>
                <c:pt idx="823">
                  <c:v>17.939999999999987</c:v>
                </c:pt>
                <c:pt idx="824">
                  <c:v>17.309999999999999</c:v>
                </c:pt>
                <c:pt idx="825">
                  <c:v>16.89</c:v>
                </c:pt>
                <c:pt idx="826">
                  <c:v>17.18</c:v>
                </c:pt>
                <c:pt idx="827">
                  <c:v>17.479999999999986</c:v>
                </c:pt>
                <c:pt idx="828">
                  <c:v>17.754999999999999</c:v>
                </c:pt>
                <c:pt idx="829">
                  <c:v>18.12</c:v>
                </c:pt>
                <c:pt idx="830">
                  <c:v>17.707999999999988</c:v>
                </c:pt>
                <c:pt idx="831">
                  <c:v>18.2</c:v>
                </c:pt>
                <c:pt idx="832">
                  <c:v>18.042999999999989</c:v>
                </c:pt>
                <c:pt idx="833">
                  <c:v>17.690000000000001</c:v>
                </c:pt>
                <c:pt idx="834">
                  <c:v>17.79</c:v>
                </c:pt>
                <c:pt idx="835">
                  <c:v>17.850000000000001</c:v>
                </c:pt>
                <c:pt idx="836">
                  <c:v>18.324999999999999</c:v>
                </c:pt>
                <c:pt idx="837">
                  <c:v>18.305</c:v>
                </c:pt>
                <c:pt idx="838">
                  <c:v>17.82</c:v>
                </c:pt>
                <c:pt idx="839">
                  <c:v>17.36</c:v>
                </c:pt>
                <c:pt idx="840">
                  <c:v>17.71</c:v>
                </c:pt>
                <c:pt idx="841">
                  <c:v>17.164999999999999</c:v>
                </c:pt>
                <c:pt idx="842">
                  <c:v>16.66</c:v>
                </c:pt>
                <c:pt idx="843">
                  <c:v>16.850000000000001</c:v>
                </c:pt>
                <c:pt idx="844">
                  <c:v>17.012999999999987</c:v>
                </c:pt>
                <c:pt idx="845">
                  <c:v>16.54</c:v>
                </c:pt>
                <c:pt idx="846">
                  <c:v>16.502000000000002</c:v>
                </c:pt>
                <c:pt idx="847">
                  <c:v>16.205000000000002</c:v>
                </c:pt>
                <c:pt idx="848">
                  <c:v>16.464999999999989</c:v>
                </c:pt>
                <c:pt idx="849">
                  <c:v>16.830000000000005</c:v>
                </c:pt>
                <c:pt idx="850">
                  <c:v>16.86</c:v>
                </c:pt>
                <c:pt idx="851">
                  <c:v>16.695</c:v>
                </c:pt>
                <c:pt idx="852">
                  <c:v>16.87</c:v>
                </c:pt>
                <c:pt idx="853">
                  <c:v>16.91</c:v>
                </c:pt>
                <c:pt idx="854">
                  <c:v>17.224999999999987</c:v>
                </c:pt>
                <c:pt idx="855">
                  <c:v>16.827999999999999</c:v>
                </c:pt>
                <c:pt idx="856">
                  <c:v>16.613000000000017</c:v>
                </c:pt>
                <c:pt idx="857">
                  <c:v>16.684999999999999</c:v>
                </c:pt>
                <c:pt idx="858">
                  <c:v>16.959999999999987</c:v>
                </c:pt>
                <c:pt idx="859">
                  <c:v>17.027999999999999</c:v>
                </c:pt>
                <c:pt idx="860">
                  <c:v>17.724999999999987</c:v>
                </c:pt>
                <c:pt idx="861">
                  <c:v>18.05</c:v>
                </c:pt>
                <c:pt idx="862">
                  <c:v>18.025000000000002</c:v>
                </c:pt>
                <c:pt idx="863">
                  <c:v>18.29</c:v>
                </c:pt>
                <c:pt idx="864">
                  <c:v>0</c:v>
                </c:pt>
                <c:pt idx="865">
                  <c:v>17.464999999999989</c:v>
                </c:pt>
                <c:pt idx="866">
                  <c:v>17.414999999999999</c:v>
                </c:pt>
                <c:pt idx="867">
                  <c:v>16.515000000000001</c:v>
                </c:pt>
                <c:pt idx="868">
                  <c:v>16.865000000000002</c:v>
                </c:pt>
                <c:pt idx="869">
                  <c:v>16.91</c:v>
                </c:pt>
                <c:pt idx="870">
                  <c:v>16.835000000000001</c:v>
                </c:pt>
                <c:pt idx="871">
                  <c:v>16.939999999999987</c:v>
                </c:pt>
                <c:pt idx="872">
                  <c:v>17.170000000000005</c:v>
                </c:pt>
                <c:pt idx="873">
                  <c:v>17.43</c:v>
                </c:pt>
                <c:pt idx="874">
                  <c:v>17.21</c:v>
                </c:pt>
                <c:pt idx="875">
                  <c:v>16.635000000000005</c:v>
                </c:pt>
                <c:pt idx="876">
                  <c:v>16.855</c:v>
                </c:pt>
                <c:pt idx="877">
                  <c:v>16.484999999999989</c:v>
                </c:pt>
                <c:pt idx="878">
                  <c:v>16.559999999999999</c:v>
                </c:pt>
                <c:pt idx="879">
                  <c:v>17.231999999999999</c:v>
                </c:pt>
                <c:pt idx="880">
                  <c:v>17.074999999999999</c:v>
                </c:pt>
                <c:pt idx="881">
                  <c:v>17.34</c:v>
                </c:pt>
                <c:pt idx="882">
                  <c:v>17.47</c:v>
                </c:pt>
                <c:pt idx="883">
                  <c:v>17.39700000000002</c:v>
                </c:pt>
                <c:pt idx="884">
                  <c:v>16.79</c:v>
                </c:pt>
                <c:pt idx="885">
                  <c:v>16.632999999999999</c:v>
                </c:pt>
                <c:pt idx="886">
                  <c:v>16.555</c:v>
                </c:pt>
                <c:pt idx="887">
                  <c:v>17.125</c:v>
                </c:pt>
                <c:pt idx="888">
                  <c:v>17.62</c:v>
                </c:pt>
                <c:pt idx="889">
                  <c:v>17.420000000000002</c:v>
                </c:pt>
                <c:pt idx="890">
                  <c:v>18.29</c:v>
                </c:pt>
                <c:pt idx="891">
                  <c:v>18.424999999999986</c:v>
                </c:pt>
                <c:pt idx="892">
                  <c:v>18.37</c:v>
                </c:pt>
                <c:pt idx="893">
                  <c:v>0</c:v>
                </c:pt>
                <c:pt idx="894">
                  <c:v>17.920000000000002</c:v>
                </c:pt>
                <c:pt idx="895">
                  <c:v>17.955000000000002</c:v>
                </c:pt>
                <c:pt idx="896">
                  <c:v>18.175000000000001</c:v>
                </c:pt>
                <c:pt idx="897">
                  <c:v>18.32</c:v>
                </c:pt>
                <c:pt idx="898">
                  <c:v>18.82</c:v>
                </c:pt>
                <c:pt idx="899">
                  <c:v>19.25</c:v>
                </c:pt>
                <c:pt idx="900">
                  <c:v>19.013000000000005</c:v>
                </c:pt>
                <c:pt idx="901">
                  <c:v>18.805</c:v>
                </c:pt>
                <c:pt idx="902">
                  <c:v>18.734999999999999</c:v>
                </c:pt>
                <c:pt idx="903">
                  <c:v>18.2</c:v>
                </c:pt>
                <c:pt idx="904">
                  <c:v>18.424999999999986</c:v>
                </c:pt>
                <c:pt idx="905">
                  <c:v>18.004999999999999</c:v>
                </c:pt>
                <c:pt idx="906">
                  <c:v>17.457999999999988</c:v>
                </c:pt>
                <c:pt idx="907">
                  <c:v>17.297999999999988</c:v>
                </c:pt>
                <c:pt idx="908">
                  <c:v>17.375</c:v>
                </c:pt>
                <c:pt idx="909">
                  <c:v>17.464999999999989</c:v>
                </c:pt>
                <c:pt idx="910">
                  <c:v>17.375</c:v>
                </c:pt>
                <c:pt idx="911">
                  <c:v>17.464999999999989</c:v>
                </c:pt>
                <c:pt idx="912">
                  <c:v>17.79</c:v>
                </c:pt>
                <c:pt idx="913">
                  <c:v>17.52</c:v>
                </c:pt>
                <c:pt idx="914">
                  <c:v>17.14</c:v>
                </c:pt>
                <c:pt idx="915">
                  <c:v>16.571999999999999</c:v>
                </c:pt>
                <c:pt idx="916">
                  <c:v>16.504999999999999</c:v>
                </c:pt>
                <c:pt idx="917">
                  <c:v>16.257000000000001</c:v>
                </c:pt>
                <c:pt idx="918">
                  <c:v>15.33</c:v>
                </c:pt>
                <c:pt idx="919">
                  <c:v>14.620000000000001</c:v>
                </c:pt>
                <c:pt idx="920">
                  <c:v>14.485000000000008</c:v>
                </c:pt>
                <c:pt idx="921">
                  <c:v>14.845000000000002</c:v>
                </c:pt>
                <c:pt idx="922">
                  <c:v>14.229999999999999</c:v>
                </c:pt>
                <c:pt idx="923">
                  <c:v>12.815000000000008</c:v>
                </c:pt>
                <c:pt idx="924">
                  <c:v>13.1</c:v>
                </c:pt>
                <c:pt idx="925">
                  <c:v>13.105</c:v>
                </c:pt>
                <c:pt idx="926">
                  <c:v>13.040000000000001</c:v>
                </c:pt>
                <c:pt idx="927">
                  <c:v>13.726999999999999</c:v>
                </c:pt>
                <c:pt idx="928">
                  <c:v>13.477</c:v>
                </c:pt>
                <c:pt idx="929">
                  <c:v>13.370000000000006</c:v>
                </c:pt>
                <c:pt idx="930">
                  <c:v>13.575000000000006</c:v>
                </c:pt>
                <c:pt idx="931">
                  <c:v>13.47</c:v>
                </c:pt>
                <c:pt idx="932">
                  <c:v>13.604000000000001</c:v>
                </c:pt>
                <c:pt idx="933">
                  <c:v>13.607000000000001</c:v>
                </c:pt>
                <c:pt idx="934">
                  <c:v>0</c:v>
                </c:pt>
                <c:pt idx="935">
                  <c:v>13.145</c:v>
                </c:pt>
                <c:pt idx="936">
                  <c:v>12.947000000000001</c:v>
                </c:pt>
                <c:pt idx="937">
                  <c:v>12.94</c:v>
                </c:pt>
                <c:pt idx="938">
                  <c:v>12.325000000000006</c:v>
                </c:pt>
                <c:pt idx="939">
                  <c:v>12.065000000000008</c:v>
                </c:pt>
                <c:pt idx="940">
                  <c:v>11.715</c:v>
                </c:pt>
                <c:pt idx="941">
                  <c:v>10.89</c:v>
                </c:pt>
                <c:pt idx="942">
                  <c:v>10.555000000000009</c:v>
                </c:pt>
                <c:pt idx="943">
                  <c:v>10.795</c:v>
                </c:pt>
                <c:pt idx="944">
                  <c:v>11.135</c:v>
                </c:pt>
                <c:pt idx="945">
                  <c:v>10.517000000000001</c:v>
                </c:pt>
                <c:pt idx="946">
                  <c:v>11.675000000000002</c:v>
                </c:pt>
                <c:pt idx="947">
                  <c:v>12.700000000000001</c:v>
                </c:pt>
                <c:pt idx="948">
                  <c:v>12.475000000000009</c:v>
                </c:pt>
                <c:pt idx="949">
                  <c:v>13.450000000000006</c:v>
                </c:pt>
                <c:pt idx="950">
                  <c:v>13.17</c:v>
                </c:pt>
                <c:pt idx="951">
                  <c:v>13.44</c:v>
                </c:pt>
                <c:pt idx="952">
                  <c:v>13.275</c:v>
                </c:pt>
                <c:pt idx="953">
                  <c:v>13.503</c:v>
                </c:pt>
                <c:pt idx="954">
                  <c:v>13.025</c:v>
                </c:pt>
                <c:pt idx="955">
                  <c:v>12.275</c:v>
                </c:pt>
                <c:pt idx="956">
                  <c:v>12.77</c:v>
                </c:pt>
                <c:pt idx="957">
                  <c:v>11.120000000000001</c:v>
                </c:pt>
                <c:pt idx="958">
                  <c:v>11.325000000000006</c:v>
                </c:pt>
                <c:pt idx="959">
                  <c:v>11.285</c:v>
                </c:pt>
                <c:pt idx="960">
                  <c:v>11.38</c:v>
                </c:pt>
                <c:pt idx="961">
                  <c:v>11.772</c:v>
                </c:pt>
                <c:pt idx="962">
                  <c:v>11.875000000000009</c:v>
                </c:pt>
                <c:pt idx="963">
                  <c:v>10.6</c:v>
                </c:pt>
                <c:pt idx="964">
                  <c:v>10.790000000000001</c:v>
                </c:pt>
                <c:pt idx="965">
                  <c:v>11.06</c:v>
                </c:pt>
                <c:pt idx="966">
                  <c:v>10.18</c:v>
                </c:pt>
                <c:pt idx="967">
                  <c:v>9.6349999999999998</c:v>
                </c:pt>
                <c:pt idx="968">
                  <c:v>9.3350000000000026</c:v>
                </c:pt>
                <c:pt idx="969">
                  <c:v>9.69</c:v>
                </c:pt>
                <c:pt idx="970">
                  <c:v>10.075000000000006</c:v>
                </c:pt>
                <c:pt idx="971">
                  <c:v>9.4600000000000026</c:v>
                </c:pt>
                <c:pt idx="972">
                  <c:v>9.5</c:v>
                </c:pt>
                <c:pt idx="973">
                  <c:v>9.2950000000000017</c:v>
                </c:pt>
                <c:pt idx="974">
                  <c:v>9.1950000000000003</c:v>
                </c:pt>
                <c:pt idx="975">
                  <c:v>8.7900000000000009</c:v>
                </c:pt>
                <c:pt idx="976">
                  <c:v>9.8050000000000068</c:v>
                </c:pt>
                <c:pt idx="977">
                  <c:v>9.7850000000000001</c:v>
                </c:pt>
                <c:pt idx="978">
                  <c:v>9.7299999999999986</c:v>
                </c:pt>
                <c:pt idx="979">
                  <c:v>9.75</c:v>
                </c:pt>
                <c:pt idx="980">
                  <c:v>10.130000000000001</c:v>
                </c:pt>
                <c:pt idx="981">
                  <c:v>10.455000000000009</c:v>
                </c:pt>
                <c:pt idx="982">
                  <c:v>10.055000000000009</c:v>
                </c:pt>
                <c:pt idx="983">
                  <c:v>9.9630000000000027</c:v>
                </c:pt>
                <c:pt idx="984">
                  <c:v>10.220000000000001</c:v>
                </c:pt>
                <c:pt idx="985">
                  <c:v>9.8050000000000068</c:v>
                </c:pt>
                <c:pt idx="986">
                  <c:v>9.48</c:v>
                </c:pt>
                <c:pt idx="987">
                  <c:v>8.8000000000000007</c:v>
                </c:pt>
                <c:pt idx="988">
                  <c:v>9.49</c:v>
                </c:pt>
                <c:pt idx="989">
                  <c:v>9.33</c:v>
                </c:pt>
                <c:pt idx="990">
                  <c:v>9.5500000000000007</c:v>
                </c:pt>
                <c:pt idx="991">
                  <c:v>9.31</c:v>
                </c:pt>
                <c:pt idx="992">
                  <c:v>9.0250000000000004</c:v>
                </c:pt>
                <c:pt idx="993">
                  <c:v>9.48</c:v>
                </c:pt>
                <c:pt idx="994">
                  <c:v>10.355000000000011</c:v>
                </c:pt>
                <c:pt idx="995">
                  <c:v>10.27</c:v>
                </c:pt>
                <c:pt idx="996">
                  <c:v>10.220000000000001</c:v>
                </c:pt>
                <c:pt idx="997">
                  <c:v>0</c:v>
                </c:pt>
                <c:pt idx="998">
                  <c:v>10.185</c:v>
                </c:pt>
                <c:pt idx="999">
                  <c:v>9.3800000000000008</c:v>
                </c:pt>
                <c:pt idx="1000">
                  <c:v>9.6150000000000002</c:v>
                </c:pt>
                <c:pt idx="1001">
                  <c:v>9.59</c:v>
                </c:pt>
                <c:pt idx="1002">
                  <c:v>9.52</c:v>
                </c:pt>
                <c:pt idx="1003">
                  <c:v>9.43</c:v>
                </c:pt>
                <c:pt idx="1004">
                  <c:v>9.9750000000000068</c:v>
                </c:pt>
                <c:pt idx="1005">
                  <c:v>9.8500000000000068</c:v>
                </c:pt>
                <c:pt idx="1006">
                  <c:v>10.200000000000001</c:v>
                </c:pt>
                <c:pt idx="1007">
                  <c:v>10.425000000000002</c:v>
                </c:pt>
                <c:pt idx="1008">
                  <c:v>10.229999999999999</c:v>
                </c:pt>
                <c:pt idx="1009">
                  <c:v>10.620000000000001</c:v>
                </c:pt>
                <c:pt idx="1010">
                  <c:v>10.705</c:v>
                </c:pt>
                <c:pt idx="1011">
                  <c:v>11.42</c:v>
                </c:pt>
                <c:pt idx="1012">
                  <c:v>11.120000000000001</c:v>
                </c:pt>
                <c:pt idx="1013">
                  <c:v>10.850000000000009</c:v>
                </c:pt>
                <c:pt idx="1014">
                  <c:v>10.860000000000008</c:v>
                </c:pt>
                <c:pt idx="1015">
                  <c:v>10.26</c:v>
                </c:pt>
                <c:pt idx="1016">
                  <c:v>10.350000000000009</c:v>
                </c:pt>
                <c:pt idx="1017">
                  <c:v>0</c:v>
                </c:pt>
                <c:pt idx="1018">
                  <c:v>10.53</c:v>
                </c:pt>
                <c:pt idx="1019">
                  <c:v>10.81</c:v>
                </c:pt>
                <c:pt idx="1020">
                  <c:v>10.98</c:v>
                </c:pt>
                <c:pt idx="1021">
                  <c:v>11.295</c:v>
                </c:pt>
                <c:pt idx="1022">
                  <c:v>0</c:v>
                </c:pt>
                <c:pt idx="1023">
                  <c:v>11.49</c:v>
                </c:pt>
                <c:pt idx="1024">
                  <c:v>11.27</c:v>
                </c:pt>
                <c:pt idx="1025">
                  <c:v>11.445</c:v>
                </c:pt>
                <c:pt idx="1026">
                  <c:v>11.105</c:v>
                </c:pt>
                <c:pt idx="1027">
                  <c:v>11.097000000000001</c:v>
                </c:pt>
                <c:pt idx="1028">
                  <c:v>11.32</c:v>
                </c:pt>
                <c:pt idx="1029">
                  <c:v>10.75</c:v>
                </c:pt>
                <c:pt idx="1030">
                  <c:v>10.68</c:v>
                </c:pt>
                <c:pt idx="1031">
                  <c:v>10.475000000000009</c:v>
                </c:pt>
                <c:pt idx="1032">
                  <c:v>10.44</c:v>
                </c:pt>
                <c:pt idx="1033">
                  <c:v>11.215</c:v>
                </c:pt>
                <c:pt idx="1034">
                  <c:v>11.215</c:v>
                </c:pt>
                <c:pt idx="1035">
                  <c:v>11.175000000000002</c:v>
                </c:pt>
                <c:pt idx="1036">
                  <c:v>11.325000000000006</c:v>
                </c:pt>
                <c:pt idx="1037">
                  <c:v>11.365000000000009</c:v>
                </c:pt>
                <c:pt idx="1038">
                  <c:v>11.94</c:v>
                </c:pt>
                <c:pt idx="1039">
                  <c:v>12.11</c:v>
                </c:pt>
                <c:pt idx="1040">
                  <c:v>12.175000000000002</c:v>
                </c:pt>
                <c:pt idx="1041">
                  <c:v>11.963000000000006</c:v>
                </c:pt>
                <c:pt idx="1042">
                  <c:v>12.145</c:v>
                </c:pt>
                <c:pt idx="1043">
                  <c:v>12.565000000000008</c:v>
                </c:pt>
                <c:pt idx="1044">
                  <c:v>12.415000000000004</c:v>
                </c:pt>
                <c:pt idx="1045">
                  <c:v>12.3</c:v>
                </c:pt>
                <c:pt idx="1046">
                  <c:v>12.47</c:v>
                </c:pt>
                <c:pt idx="1047">
                  <c:v>12.75</c:v>
                </c:pt>
                <c:pt idx="1048">
                  <c:v>13.16</c:v>
                </c:pt>
                <c:pt idx="1049">
                  <c:v>12.83</c:v>
                </c:pt>
                <c:pt idx="1050">
                  <c:v>13.129999999999999</c:v>
                </c:pt>
                <c:pt idx="1051">
                  <c:v>13.52</c:v>
                </c:pt>
                <c:pt idx="1052">
                  <c:v>13.51</c:v>
                </c:pt>
                <c:pt idx="1053">
                  <c:v>13.625</c:v>
                </c:pt>
                <c:pt idx="1054">
                  <c:v>14.01</c:v>
                </c:pt>
                <c:pt idx="1055">
                  <c:v>14.290000000000001</c:v>
                </c:pt>
                <c:pt idx="1056">
                  <c:v>13.935</c:v>
                </c:pt>
                <c:pt idx="1057">
                  <c:v>14.49</c:v>
                </c:pt>
                <c:pt idx="1058">
                  <c:v>14.450000000000006</c:v>
                </c:pt>
                <c:pt idx="1059">
                  <c:v>13.995000000000006</c:v>
                </c:pt>
                <c:pt idx="1060">
                  <c:v>13.875000000000009</c:v>
                </c:pt>
                <c:pt idx="1061">
                  <c:v>12.950000000000006</c:v>
                </c:pt>
                <c:pt idx="1062">
                  <c:v>13.085000000000004</c:v>
                </c:pt>
                <c:pt idx="1063">
                  <c:v>13.07</c:v>
                </c:pt>
                <c:pt idx="1064">
                  <c:v>12.715</c:v>
                </c:pt>
                <c:pt idx="1065">
                  <c:v>12.915000000000004</c:v>
                </c:pt>
                <c:pt idx="1066">
                  <c:v>13.120000000000001</c:v>
                </c:pt>
                <c:pt idx="1067">
                  <c:v>13.333</c:v>
                </c:pt>
                <c:pt idx="1068">
                  <c:v>12.94</c:v>
                </c:pt>
                <c:pt idx="1069">
                  <c:v>12.540000000000001</c:v>
                </c:pt>
                <c:pt idx="1070">
                  <c:v>12.8</c:v>
                </c:pt>
                <c:pt idx="1071">
                  <c:v>12.943</c:v>
                </c:pt>
                <c:pt idx="1072">
                  <c:v>13.215</c:v>
                </c:pt>
                <c:pt idx="1073">
                  <c:v>12.89</c:v>
                </c:pt>
                <c:pt idx="1074">
                  <c:v>12.67</c:v>
                </c:pt>
                <c:pt idx="1075">
                  <c:v>11.935</c:v>
                </c:pt>
                <c:pt idx="1076">
                  <c:v>13.52</c:v>
                </c:pt>
                <c:pt idx="1077">
                  <c:v>13.84</c:v>
                </c:pt>
                <c:pt idx="1078">
                  <c:v>13.875000000000009</c:v>
                </c:pt>
                <c:pt idx="1079">
                  <c:v>13.357000000000006</c:v>
                </c:pt>
                <c:pt idx="1080">
                  <c:v>13.437000000000001</c:v>
                </c:pt>
                <c:pt idx="1081">
                  <c:v>13.620000000000001</c:v>
                </c:pt>
                <c:pt idx="1082">
                  <c:v>13.263</c:v>
                </c:pt>
                <c:pt idx="1083">
                  <c:v>13.033000000000001</c:v>
                </c:pt>
                <c:pt idx="1084">
                  <c:v>12.985000000000008</c:v>
                </c:pt>
                <c:pt idx="1085">
                  <c:v>12.975000000000009</c:v>
                </c:pt>
                <c:pt idx="1086">
                  <c:v>13.025</c:v>
                </c:pt>
                <c:pt idx="1087">
                  <c:v>12.734999999999999</c:v>
                </c:pt>
                <c:pt idx="1088">
                  <c:v>12.11</c:v>
                </c:pt>
                <c:pt idx="1089">
                  <c:v>12.209999999999999</c:v>
                </c:pt>
                <c:pt idx="1090">
                  <c:v>12.34</c:v>
                </c:pt>
                <c:pt idx="1091">
                  <c:v>12.33</c:v>
                </c:pt>
                <c:pt idx="1092">
                  <c:v>12.33</c:v>
                </c:pt>
                <c:pt idx="1093">
                  <c:v>12.768000000000001</c:v>
                </c:pt>
                <c:pt idx="1094">
                  <c:v>12.765000000000002</c:v>
                </c:pt>
                <c:pt idx="1095">
                  <c:v>12.8</c:v>
                </c:pt>
                <c:pt idx="1096">
                  <c:v>12.255000000000004</c:v>
                </c:pt>
                <c:pt idx="1097">
                  <c:v>11.790000000000001</c:v>
                </c:pt>
                <c:pt idx="1098">
                  <c:v>12.105</c:v>
                </c:pt>
                <c:pt idx="1099">
                  <c:v>12.06</c:v>
                </c:pt>
                <c:pt idx="1100">
                  <c:v>12.305000000000009</c:v>
                </c:pt>
                <c:pt idx="1101">
                  <c:v>12.755000000000004</c:v>
                </c:pt>
                <c:pt idx="1102">
                  <c:v>12.92</c:v>
                </c:pt>
                <c:pt idx="1103">
                  <c:v>12.955000000000009</c:v>
                </c:pt>
                <c:pt idx="1104">
                  <c:v>12.4</c:v>
                </c:pt>
                <c:pt idx="1105">
                  <c:v>12.754000000000001</c:v>
                </c:pt>
                <c:pt idx="1106">
                  <c:v>12.305000000000009</c:v>
                </c:pt>
                <c:pt idx="1107">
                  <c:v>12.5</c:v>
                </c:pt>
                <c:pt idx="1108">
                  <c:v>13.113</c:v>
                </c:pt>
                <c:pt idx="1109">
                  <c:v>13.42</c:v>
                </c:pt>
                <c:pt idx="1110">
                  <c:v>13.709999999999999</c:v>
                </c:pt>
                <c:pt idx="1111">
                  <c:v>14.030000000000001</c:v>
                </c:pt>
                <c:pt idx="1112">
                  <c:v>13.955000000000009</c:v>
                </c:pt>
                <c:pt idx="1113">
                  <c:v>13.91</c:v>
                </c:pt>
                <c:pt idx="1114">
                  <c:v>14.215</c:v>
                </c:pt>
                <c:pt idx="1115">
                  <c:v>14.02</c:v>
                </c:pt>
                <c:pt idx="1116">
                  <c:v>14.040000000000001</c:v>
                </c:pt>
                <c:pt idx="1117">
                  <c:v>14.01</c:v>
                </c:pt>
                <c:pt idx="1118">
                  <c:v>13.83</c:v>
                </c:pt>
                <c:pt idx="1119">
                  <c:v>14.125</c:v>
                </c:pt>
                <c:pt idx="1120">
                  <c:v>14.280000000000001</c:v>
                </c:pt>
                <c:pt idx="1121">
                  <c:v>14.445</c:v>
                </c:pt>
                <c:pt idx="1122">
                  <c:v>14.695</c:v>
                </c:pt>
                <c:pt idx="1123">
                  <c:v>0</c:v>
                </c:pt>
                <c:pt idx="1124">
                  <c:v>14.6</c:v>
                </c:pt>
                <c:pt idx="1125">
                  <c:v>14.865000000000009</c:v>
                </c:pt>
                <c:pt idx="1126">
                  <c:v>15.16</c:v>
                </c:pt>
                <c:pt idx="1127">
                  <c:v>15.610000000000001</c:v>
                </c:pt>
                <c:pt idx="1128">
                  <c:v>15.735000000000001</c:v>
                </c:pt>
                <c:pt idx="1129">
                  <c:v>15.955000000000009</c:v>
                </c:pt>
                <c:pt idx="1130">
                  <c:v>15.31</c:v>
                </c:pt>
                <c:pt idx="1131">
                  <c:v>15.895000000000008</c:v>
                </c:pt>
                <c:pt idx="1132">
                  <c:v>15.388</c:v>
                </c:pt>
                <c:pt idx="1133">
                  <c:v>14.955000000000009</c:v>
                </c:pt>
                <c:pt idx="1134">
                  <c:v>15.139999999999999</c:v>
                </c:pt>
                <c:pt idx="1135">
                  <c:v>15.225</c:v>
                </c:pt>
                <c:pt idx="1136">
                  <c:v>15.493</c:v>
                </c:pt>
                <c:pt idx="1137">
                  <c:v>14.875000000000009</c:v>
                </c:pt>
                <c:pt idx="1138">
                  <c:v>14.030000000000001</c:v>
                </c:pt>
                <c:pt idx="1139">
                  <c:v>14.129999999999999</c:v>
                </c:pt>
                <c:pt idx="1140">
                  <c:v>14.280000000000001</c:v>
                </c:pt>
                <c:pt idx="1141">
                  <c:v>14.239999999999998</c:v>
                </c:pt>
                <c:pt idx="1142">
                  <c:v>14.200000000000001</c:v>
                </c:pt>
                <c:pt idx="1143">
                  <c:v>13.705</c:v>
                </c:pt>
                <c:pt idx="1144">
                  <c:v>13.845000000000002</c:v>
                </c:pt>
                <c:pt idx="1145">
                  <c:v>13.91</c:v>
                </c:pt>
                <c:pt idx="1146">
                  <c:v>14.005000000000004</c:v>
                </c:pt>
                <c:pt idx="1147">
                  <c:v>14.127999999999998</c:v>
                </c:pt>
                <c:pt idx="1148">
                  <c:v>13.947000000000001</c:v>
                </c:pt>
                <c:pt idx="1149">
                  <c:v>13.574000000000002</c:v>
                </c:pt>
                <c:pt idx="1150">
                  <c:v>13.76</c:v>
                </c:pt>
                <c:pt idx="1151">
                  <c:v>13.408000000000001</c:v>
                </c:pt>
                <c:pt idx="1152">
                  <c:v>13.408000000000001</c:v>
                </c:pt>
                <c:pt idx="1153">
                  <c:v>13.237999999999998</c:v>
                </c:pt>
                <c:pt idx="1154">
                  <c:v>13.219999999999999</c:v>
                </c:pt>
                <c:pt idx="1155">
                  <c:v>12.852000000000009</c:v>
                </c:pt>
                <c:pt idx="1156">
                  <c:v>12.935</c:v>
                </c:pt>
                <c:pt idx="1157">
                  <c:v>12.645</c:v>
                </c:pt>
                <c:pt idx="1158">
                  <c:v>12.785</c:v>
                </c:pt>
                <c:pt idx="1159">
                  <c:v>12.855000000000011</c:v>
                </c:pt>
                <c:pt idx="1160">
                  <c:v>13.207999999999998</c:v>
                </c:pt>
                <c:pt idx="1161">
                  <c:v>13.234999999999999</c:v>
                </c:pt>
                <c:pt idx="1162">
                  <c:v>13.403</c:v>
                </c:pt>
                <c:pt idx="1163">
                  <c:v>13.625</c:v>
                </c:pt>
                <c:pt idx="1164">
                  <c:v>13.478</c:v>
                </c:pt>
                <c:pt idx="1165">
                  <c:v>13.700000000000001</c:v>
                </c:pt>
                <c:pt idx="1166">
                  <c:v>13.77</c:v>
                </c:pt>
                <c:pt idx="1167">
                  <c:v>13.875000000000009</c:v>
                </c:pt>
                <c:pt idx="1168">
                  <c:v>13.99</c:v>
                </c:pt>
                <c:pt idx="1169">
                  <c:v>13.739999999999998</c:v>
                </c:pt>
                <c:pt idx="1170">
                  <c:v>13.258000000000001</c:v>
                </c:pt>
                <c:pt idx="1171">
                  <c:v>13.485000000000008</c:v>
                </c:pt>
                <c:pt idx="1172">
                  <c:v>13.94</c:v>
                </c:pt>
                <c:pt idx="1173">
                  <c:v>14.252000000000002</c:v>
                </c:pt>
                <c:pt idx="1174">
                  <c:v>14.695</c:v>
                </c:pt>
                <c:pt idx="1175">
                  <c:v>14.76</c:v>
                </c:pt>
                <c:pt idx="1176">
                  <c:v>14.645</c:v>
                </c:pt>
                <c:pt idx="1177">
                  <c:v>14.668000000000001</c:v>
                </c:pt>
                <c:pt idx="1178">
                  <c:v>14.355000000000011</c:v>
                </c:pt>
                <c:pt idx="1179">
                  <c:v>14.345000000000002</c:v>
                </c:pt>
                <c:pt idx="1180">
                  <c:v>14.585000000000004</c:v>
                </c:pt>
                <c:pt idx="1181">
                  <c:v>14.987</c:v>
                </c:pt>
                <c:pt idx="1182">
                  <c:v>14.722000000000001</c:v>
                </c:pt>
                <c:pt idx="1183">
                  <c:v>13.975000000000009</c:v>
                </c:pt>
                <c:pt idx="1184">
                  <c:v>13.96</c:v>
                </c:pt>
                <c:pt idx="1185">
                  <c:v>13.875000000000009</c:v>
                </c:pt>
                <c:pt idx="1186">
                  <c:v>13.88</c:v>
                </c:pt>
                <c:pt idx="1187">
                  <c:v>14.164000000000001</c:v>
                </c:pt>
                <c:pt idx="1188">
                  <c:v>14.195</c:v>
                </c:pt>
                <c:pt idx="1189">
                  <c:v>14.31</c:v>
                </c:pt>
                <c:pt idx="1190">
                  <c:v>14.255000000000004</c:v>
                </c:pt>
                <c:pt idx="1191">
                  <c:v>14.219999999999999</c:v>
                </c:pt>
                <c:pt idx="1192">
                  <c:v>14.784000000000001</c:v>
                </c:pt>
                <c:pt idx="1193">
                  <c:v>14.898</c:v>
                </c:pt>
                <c:pt idx="1194">
                  <c:v>15.06</c:v>
                </c:pt>
                <c:pt idx="1195">
                  <c:v>15.365000000000009</c:v>
                </c:pt>
                <c:pt idx="1196">
                  <c:v>16.29</c:v>
                </c:pt>
                <c:pt idx="1197">
                  <c:v>16.284999999999989</c:v>
                </c:pt>
                <c:pt idx="1198">
                  <c:v>0</c:v>
                </c:pt>
                <c:pt idx="1199">
                  <c:v>16.510000000000005</c:v>
                </c:pt>
                <c:pt idx="1200">
                  <c:v>16.47</c:v>
                </c:pt>
                <c:pt idx="1201">
                  <c:v>16.670000000000005</c:v>
                </c:pt>
                <c:pt idx="1202">
                  <c:v>16.7</c:v>
                </c:pt>
                <c:pt idx="1203">
                  <c:v>16.623000000000001</c:v>
                </c:pt>
                <c:pt idx="1204">
                  <c:v>17</c:v>
                </c:pt>
                <c:pt idx="1205">
                  <c:v>17.43</c:v>
                </c:pt>
                <c:pt idx="1206">
                  <c:v>17.264999999999986</c:v>
                </c:pt>
                <c:pt idx="1207">
                  <c:v>17.064999999999987</c:v>
                </c:pt>
                <c:pt idx="1208">
                  <c:v>16.88</c:v>
                </c:pt>
                <c:pt idx="1209">
                  <c:v>17.11500000000002</c:v>
                </c:pt>
                <c:pt idx="1210">
                  <c:v>16.91</c:v>
                </c:pt>
                <c:pt idx="1211">
                  <c:v>16.295000000000002</c:v>
                </c:pt>
                <c:pt idx="1212">
                  <c:v>16.059999999999999</c:v>
                </c:pt>
                <c:pt idx="1213">
                  <c:v>16.195</c:v>
                </c:pt>
                <c:pt idx="1214">
                  <c:v>16.178000000000001</c:v>
                </c:pt>
                <c:pt idx="1215">
                  <c:v>16.658000000000001</c:v>
                </c:pt>
                <c:pt idx="1216">
                  <c:v>16.439999999999987</c:v>
                </c:pt>
                <c:pt idx="1217">
                  <c:v>16.23</c:v>
                </c:pt>
                <c:pt idx="1218">
                  <c:v>16.535</c:v>
                </c:pt>
                <c:pt idx="1219">
                  <c:v>17.295000000000002</c:v>
                </c:pt>
                <c:pt idx="1220">
                  <c:v>17.5</c:v>
                </c:pt>
                <c:pt idx="1221">
                  <c:v>17.815000000000001</c:v>
                </c:pt>
                <c:pt idx="1222">
                  <c:v>17.690000000000001</c:v>
                </c:pt>
                <c:pt idx="1223">
                  <c:v>17.82</c:v>
                </c:pt>
                <c:pt idx="1224">
                  <c:v>17.84</c:v>
                </c:pt>
                <c:pt idx="1225">
                  <c:v>17.907999999999987</c:v>
                </c:pt>
                <c:pt idx="1226">
                  <c:v>17.414999999999999</c:v>
                </c:pt>
                <c:pt idx="1227">
                  <c:v>17.420000000000002</c:v>
                </c:pt>
                <c:pt idx="1228">
                  <c:v>17.625</c:v>
                </c:pt>
                <c:pt idx="1229">
                  <c:v>17.558</c:v>
                </c:pt>
                <c:pt idx="1230">
                  <c:v>17.824999999999999</c:v>
                </c:pt>
                <c:pt idx="1231">
                  <c:v>17.545000000000002</c:v>
                </c:pt>
                <c:pt idx="1232">
                  <c:v>17.722999999999978</c:v>
                </c:pt>
                <c:pt idx="1233">
                  <c:v>17.094999999999999</c:v>
                </c:pt>
                <c:pt idx="1234">
                  <c:v>16.54</c:v>
                </c:pt>
                <c:pt idx="1235">
                  <c:v>16.240000000000002</c:v>
                </c:pt>
                <c:pt idx="1236">
                  <c:v>16.655000000000001</c:v>
                </c:pt>
                <c:pt idx="1237">
                  <c:v>16.254999999999999</c:v>
                </c:pt>
                <c:pt idx="1238">
                  <c:v>16.439999999999987</c:v>
                </c:pt>
                <c:pt idx="1239">
                  <c:v>17.18</c:v>
                </c:pt>
                <c:pt idx="1240">
                  <c:v>17.404999999999987</c:v>
                </c:pt>
                <c:pt idx="1241">
                  <c:v>17.41</c:v>
                </c:pt>
                <c:pt idx="1242">
                  <c:v>17.375</c:v>
                </c:pt>
                <c:pt idx="1243">
                  <c:v>17.479999999999986</c:v>
                </c:pt>
                <c:pt idx="1244">
                  <c:v>17.221999999999987</c:v>
                </c:pt>
                <c:pt idx="1245">
                  <c:v>17.53700000000002</c:v>
                </c:pt>
                <c:pt idx="1246">
                  <c:v>17.264999999999986</c:v>
                </c:pt>
                <c:pt idx="1247">
                  <c:v>17.38</c:v>
                </c:pt>
                <c:pt idx="1248">
                  <c:v>18.400000000000002</c:v>
                </c:pt>
                <c:pt idx="1249">
                  <c:v>18.387</c:v>
                </c:pt>
                <c:pt idx="1250">
                  <c:v>18.414999999999999</c:v>
                </c:pt>
                <c:pt idx="1251">
                  <c:v>18.455000000000002</c:v>
                </c:pt>
                <c:pt idx="1252">
                  <c:v>18.439999999999987</c:v>
                </c:pt>
                <c:pt idx="1253">
                  <c:v>18.610000000000017</c:v>
                </c:pt>
                <c:pt idx="1254">
                  <c:v>18.455000000000002</c:v>
                </c:pt>
                <c:pt idx="1255">
                  <c:v>18.767999999999986</c:v>
                </c:pt>
                <c:pt idx="1256">
                  <c:v>0</c:v>
                </c:pt>
                <c:pt idx="1257">
                  <c:v>18.302</c:v>
                </c:pt>
                <c:pt idx="1258">
                  <c:v>18.494999999999987</c:v>
                </c:pt>
                <c:pt idx="1259">
                  <c:v>19.21</c:v>
                </c:pt>
                <c:pt idx="1260">
                  <c:v>19.324999999999999</c:v>
                </c:pt>
                <c:pt idx="1261">
                  <c:v>19.128</c:v>
                </c:pt>
                <c:pt idx="1262">
                  <c:v>18.52</c:v>
                </c:pt>
                <c:pt idx="1263">
                  <c:v>18.36</c:v>
                </c:pt>
                <c:pt idx="1264">
                  <c:v>17.80700000000002</c:v>
                </c:pt>
                <c:pt idx="1265">
                  <c:v>17.18</c:v>
                </c:pt>
                <c:pt idx="1266">
                  <c:v>17.187999999999999</c:v>
                </c:pt>
                <c:pt idx="1267">
                  <c:v>17.09</c:v>
                </c:pt>
                <c:pt idx="1268">
                  <c:v>17.34</c:v>
                </c:pt>
                <c:pt idx="1269">
                  <c:v>17.455000000000002</c:v>
                </c:pt>
                <c:pt idx="1270">
                  <c:v>17.693000000000001</c:v>
                </c:pt>
                <c:pt idx="1271">
                  <c:v>17.195</c:v>
                </c:pt>
                <c:pt idx="1272">
                  <c:v>17.32</c:v>
                </c:pt>
                <c:pt idx="1273">
                  <c:v>17.035</c:v>
                </c:pt>
                <c:pt idx="1274">
                  <c:v>17.03</c:v>
                </c:pt>
                <c:pt idx="1275">
                  <c:v>17.190000000000001</c:v>
                </c:pt>
                <c:pt idx="1276">
                  <c:v>17.439999999999987</c:v>
                </c:pt>
                <c:pt idx="1277">
                  <c:v>0</c:v>
                </c:pt>
                <c:pt idx="1278">
                  <c:v>17.559999999999999</c:v>
                </c:pt>
                <c:pt idx="1279">
                  <c:v>17.110000000000017</c:v>
                </c:pt>
                <c:pt idx="1280">
                  <c:v>16.802</c:v>
                </c:pt>
                <c:pt idx="1281">
                  <c:v>16.844999999999999</c:v>
                </c:pt>
                <c:pt idx="1282">
                  <c:v>0</c:v>
                </c:pt>
                <c:pt idx="1283">
                  <c:v>17.462999999999976</c:v>
                </c:pt>
                <c:pt idx="1284">
                  <c:v>17.8</c:v>
                </c:pt>
                <c:pt idx="1285">
                  <c:v>18.175000000000001</c:v>
                </c:pt>
                <c:pt idx="1286">
                  <c:v>18.344999999999999</c:v>
                </c:pt>
                <c:pt idx="1287">
                  <c:v>18.47</c:v>
                </c:pt>
                <c:pt idx="1288">
                  <c:v>18.695</c:v>
                </c:pt>
                <c:pt idx="1289">
                  <c:v>18.254999999999999</c:v>
                </c:pt>
                <c:pt idx="1290">
                  <c:v>18.55</c:v>
                </c:pt>
                <c:pt idx="1291">
                  <c:v>18.655000000000001</c:v>
                </c:pt>
                <c:pt idx="1292">
                  <c:v>18.427</c:v>
                </c:pt>
                <c:pt idx="1293">
                  <c:v>447.75</c:v>
                </c:pt>
                <c:pt idx="1294">
                  <c:v>18.8</c:v>
                </c:pt>
                <c:pt idx="1295">
                  <c:v>17.88</c:v>
                </c:pt>
                <c:pt idx="1296">
                  <c:v>17.510000000000005</c:v>
                </c:pt>
                <c:pt idx="1297">
                  <c:v>16.932000000000002</c:v>
                </c:pt>
                <c:pt idx="1298">
                  <c:v>17.145</c:v>
                </c:pt>
                <c:pt idx="1299">
                  <c:v>16.86</c:v>
                </c:pt>
                <c:pt idx="1300">
                  <c:v>16.439999999999987</c:v>
                </c:pt>
                <c:pt idx="1301">
                  <c:v>16.212</c:v>
                </c:pt>
                <c:pt idx="1302">
                  <c:v>16.190000000000001</c:v>
                </c:pt>
                <c:pt idx="1303">
                  <c:v>16.66</c:v>
                </c:pt>
                <c:pt idx="1304">
                  <c:v>16.742999999999977</c:v>
                </c:pt>
                <c:pt idx="1305">
                  <c:v>16.317000000000018</c:v>
                </c:pt>
                <c:pt idx="1306">
                  <c:v>15.350000000000009</c:v>
                </c:pt>
                <c:pt idx="1307">
                  <c:v>14.83</c:v>
                </c:pt>
                <c:pt idx="1308">
                  <c:v>15.085000000000004</c:v>
                </c:pt>
                <c:pt idx="1309">
                  <c:v>15.435</c:v>
                </c:pt>
                <c:pt idx="1310">
                  <c:v>15.3</c:v>
                </c:pt>
                <c:pt idx="1311">
                  <c:v>15.59</c:v>
                </c:pt>
                <c:pt idx="1312">
                  <c:v>15.447000000000001</c:v>
                </c:pt>
                <c:pt idx="1313">
                  <c:v>0</c:v>
                </c:pt>
                <c:pt idx="1314">
                  <c:v>16.148</c:v>
                </c:pt>
                <c:pt idx="1315">
                  <c:v>16.097999999999999</c:v>
                </c:pt>
                <c:pt idx="1316">
                  <c:v>16.059999999999999</c:v>
                </c:pt>
                <c:pt idx="1317">
                  <c:v>16.413</c:v>
                </c:pt>
                <c:pt idx="1318">
                  <c:v>16.221999999999987</c:v>
                </c:pt>
                <c:pt idx="1319">
                  <c:v>15.888</c:v>
                </c:pt>
                <c:pt idx="1320">
                  <c:v>15.94</c:v>
                </c:pt>
                <c:pt idx="1321">
                  <c:v>16.110000000000017</c:v>
                </c:pt>
                <c:pt idx="1322">
                  <c:v>16.5</c:v>
                </c:pt>
                <c:pt idx="1323">
                  <c:v>16.468999999999976</c:v>
                </c:pt>
                <c:pt idx="1324">
                  <c:v>17.064</c:v>
                </c:pt>
                <c:pt idx="1325">
                  <c:v>17.329000000000001</c:v>
                </c:pt>
                <c:pt idx="1326">
                  <c:v>17.175999999999988</c:v>
                </c:pt>
                <c:pt idx="1327">
                  <c:v>17.381999999999987</c:v>
                </c:pt>
                <c:pt idx="1328">
                  <c:v>17.272000000000002</c:v>
                </c:pt>
                <c:pt idx="1329">
                  <c:v>17.338000000000001</c:v>
                </c:pt>
                <c:pt idx="1330">
                  <c:v>17.018000000000001</c:v>
                </c:pt>
                <c:pt idx="1331">
                  <c:v>17.16</c:v>
                </c:pt>
                <c:pt idx="1332">
                  <c:v>17.047999999999988</c:v>
                </c:pt>
                <c:pt idx="1333">
                  <c:v>17.108000000000001</c:v>
                </c:pt>
                <c:pt idx="1334">
                  <c:v>17.354000000000021</c:v>
                </c:pt>
                <c:pt idx="1335">
                  <c:v>17.523</c:v>
                </c:pt>
                <c:pt idx="1336">
                  <c:v>17.421999999999986</c:v>
                </c:pt>
                <c:pt idx="1337">
                  <c:v>17.032</c:v>
                </c:pt>
                <c:pt idx="1338">
                  <c:v>16.934999999999999</c:v>
                </c:pt>
                <c:pt idx="1339">
                  <c:v>17.027000000000001</c:v>
                </c:pt>
                <c:pt idx="1340">
                  <c:v>16.640999999999988</c:v>
                </c:pt>
                <c:pt idx="1341">
                  <c:v>16.741</c:v>
                </c:pt>
                <c:pt idx="1342">
                  <c:v>16.905999999999977</c:v>
                </c:pt>
                <c:pt idx="1343">
                  <c:v>17.387</c:v>
                </c:pt>
                <c:pt idx="1344">
                  <c:v>17.330000000000005</c:v>
                </c:pt>
                <c:pt idx="1345">
                  <c:v>17.526</c:v>
                </c:pt>
                <c:pt idx="1346">
                  <c:v>17.89</c:v>
                </c:pt>
                <c:pt idx="1347">
                  <c:v>0</c:v>
                </c:pt>
                <c:pt idx="1348">
                  <c:v>18.118000000000016</c:v>
                </c:pt>
                <c:pt idx="1349">
                  <c:v>17.931000000000001</c:v>
                </c:pt>
                <c:pt idx="1350">
                  <c:v>18.199000000000005</c:v>
                </c:pt>
                <c:pt idx="1351">
                  <c:v>18.12700000000002</c:v>
                </c:pt>
                <c:pt idx="1352">
                  <c:v>18.350999999999999</c:v>
                </c:pt>
                <c:pt idx="1353">
                  <c:v>18.414000000000001</c:v>
                </c:pt>
                <c:pt idx="1354">
                  <c:v>18.249000000000002</c:v>
                </c:pt>
                <c:pt idx="1355">
                  <c:v>18.414999999999999</c:v>
                </c:pt>
                <c:pt idx="1356">
                  <c:v>18.433</c:v>
                </c:pt>
                <c:pt idx="1357">
                  <c:v>17.675000000000001</c:v>
                </c:pt>
                <c:pt idx="1358">
                  <c:v>17.730999999999987</c:v>
                </c:pt>
                <c:pt idx="1359">
                  <c:v>17.820999999999987</c:v>
                </c:pt>
                <c:pt idx="1360">
                  <c:v>18.077999999999999</c:v>
                </c:pt>
                <c:pt idx="1361">
                  <c:v>18.009</c:v>
                </c:pt>
                <c:pt idx="1362">
                  <c:v>18.192</c:v>
                </c:pt>
                <c:pt idx="1363">
                  <c:v>18.337000000000018</c:v>
                </c:pt>
                <c:pt idx="1364">
                  <c:v>18.119000000000018</c:v>
                </c:pt>
                <c:pt idx="1365">
                  <c:v>18.106999999999999</c:v>
                </c:pt>
                <c:pt idx="1366">
                  <c:v>18.549000000000003</c:v>
                </c:pt>
                <c:pt idx="1367">
                  <c:v>18.611000000000018</c:v>
                </c:pt>
                <c:pt idx="1368">
                  <c:v>18.84</c:v>
                </c:pt>
                <c:pt idx="1369">
                  <c:v>17.842000000000002</c:v>
                </c:pt>
                <c:pt idx="1370">
                  <c:v>17.53400000000002</c:v>
                </c:pt>
                <c:pt idx="1371">
                  <c:v>17.515000000000001</c:v>
                </c:pt>
                <c:pt idx="1372">
                  <c:v>18.451000000000001</c:v>
                </c:pt>
                <c:pt idx="1373">
                  <c:v>18.552</c:v>
                </c:pt>
                <c:pt idx="1374">
                  <c:v>19.294</c:v>
                </c:pt>
                <c:pt idx="1375">
                  <c:v>19.663</c:v>
                </c:pt>
                <c:pt idx="1376">
                  <c:v>19.499000000000002</c:v>
                </c:pt>
                <c:pt idx="1377">
                  <c:v>19.224999999999987</c:v>
                </c:pt>
                <c:pt idx="1378">
                  <c:v>18.859000000000005</c:v>
                </c:pt>
                <c:pt idx="1379">
                  <c:v>18.879000000000001</c:v>
                </c:pt>
                <c:pt idx="1380">
                  <c:v>18.11500000000002</c:v>
                </c:pt>
                <c:pt idx="1381">
                  <c:v>17.715</c:v>
                </c:pt>
                <c:pt idx="1382">
                  <c:v>17.651000000000018</c:v>
                </c:pt>
                <c:pt idx="1383">
                  <c:v>18</c:v>
                </c:pt>
                <c:pt idx="1384">
                  <c:v>17.780999999999977</c:v>
                </c:pt>
                <c:pt idx="1385">
                  <c:v>18.306000000000001</c:v>
                </c:pt>
                <c:pt idx="1386">
                  <c:v>18.467999999999989</c:v>
                </c:pt>
                <c:pt idx="1387">
                  <c:v>18.421999999999986</c:v>
                </c:pt>
                <c:pt idx="1388">
                  <c:v>0</c:v>
                </c:pt>
                <c:pt idx="1389">
                  <c:v>18.550999999999988</c:v>
                </c:pt>
                <c:pt idx="1390">
                  <c:v>18.315000000000001</c:v>
                </c:pt>
                <c:pt idx="1391">
                  <c:v>17.931000000000001</c:v>
                </c:pt>
                <c:pt idx="1392">
                  <c:v>17.299000000000003</c:v>
                </c:pt>
                <c:pt idx="1393">
                  <c:v>18.162000000000003</c:v>
                </c:pt>
                <c:pt idx="1394">
                  <c:v>18.477</c:v>
                </c:pt>
                <c:pt idx="1395">
                  <c:v>18.189</c:v>
                </c:pt>
                <c:pt idx="1396">
                  <c:v>18.350999999999999</c:v>
                </c:pt>
                <c:pt idx="1397">
                  <c:v>18.230999999999987</c:v>
                </c:pt>
                <c:pt idx="1398">
                  <c:v>18.410999999999987</c:v>
                </c:pt>
                <c:pt idx="1399">
                  <c:v>18.577999999999999</c:v>
                </c:pt>
                <c:pt idx="1400">
                  <c:v>18.440999999999978</c:v>
                </c:pt>
                <c:pt idx="1401">
                  <c:v>18.776</c:v>
                </c:pt>
                <c:pt idx="1402">
                  <c:v>19.184000000000001</c:v>
                </c:pt>
                <c:pt idx="1403">
                  <c:v>18.808</c:v>
                </c:pt>
                <c:pt idx="1404">
                  <c:v>18.901999999999987</c:v>
                </c:pt>
                <c:pt idx="1405">
                  <c:v>18.459</c:v>
                </c:pt>
                <c:pt idx="1406">
                  <c:v>18.736000000000001</c:v>
                </c:pt>
                <c:pt idx="1407">
                  <c:v>19.110000000000017</c:v>
                </c:pt>
                <c:pt idx="1408">
                  <c:v>18.678000000000001</c:v>
                </c:pt>
                <c:pt idx="1409">
                  <c:v>18.594000000000001</c:v>
                </c:pt>
                <c:pt idx="1410">
                  <c:v>18.670999999999999</c:v>
                </c:pt>
                <c:pt idx="1411">
                  <c:v>17.79</c:v>
                </c:pt>
                <c:pt idx="1412">
                  <c:v>17.719000000000001</c:v>
                </c:pt>
                <c:pt idx="1413">
                  <c:v>0</c:v>
                </c:pt>
                <c:pt idx="1414">
                  <c:v>17.856999999999999</c:v>
                </c:pt>
                <c:pt idx="1415">
                  <c:v>18</c:v>
                </c:pt>
                <c:pt idx="1416">
                  <c:v>17.872</c:v>
                </c:pt>
                <c:pt idx="1417">
                  <c:v>18.073</c:v>
                </c:pt>
                <c:pt idx="1418">
                  <c:v>17.917000000000005</c:v>
                </c:pt>
                <c:pt idx="1419">
                  <c:v>18.257000000000001</c:v>
                </c:pt>
                <c:pt idx="1420">
                  <c:v>18.29</c:v>
                </c:pt>
                <c:pt idx="1421">
                  <c:v>18.362000000000002</c:v>
                </c:pt>
                <c:pt idx="1422">
                  <c:v>17.787999999999986</c:v>
                </c:pt>
                <c:pt idx="1423">
                  <c:v>17.542999999999989</c:v>
                </c:pt>
                <c:pt idx="1424">
                  <c:v>17.693000000000001</c:v>
                </c:pt>
                <c:pt idx="1425">
                  <c:v>17.803000000000001</c:v>
                </c:pt>
                <c:pt idx="1426">
                  <c:v>18.12</c:v>
                </c:pt>
                <c:pt idx="1427">
                  <c:v>18.100999999999999</c:v>
                </c:pt>
                <c:pt idx="1428">
                  <c:v>18.2</c:v>
                </c:pt>
                <c:pt idx="1429">
                  <c:v>17.626000000000001</c:v>
                </c:pt>
                <c:pt idx="1430">
                  <c:v>17.440999999999978</c:v>
                </c:pt>
                <c:pt idx="1431">
                  <c:v>17.617000000000026</c:v>
                </c:pt>
                <c:pt idx="1432">
                  <c:v>18.003</c:v>
                </c:pt>
                <c:pt idx="1433">
                  <c:v>18.419</c:v>
                </c:pt>
                <c:pt idx="1434">
                  <c:v>18.421999999999986</c:v>
                </c:pt>
                <c:pt idx="1435">
                  <c:v>18.277999999999999</c:v>
                </c:pt>
                <c:pt idx="1436">
                  <c:v>18.320999999999987</c:v>
                </c:pt>
                <c:pt idx="1437">
                  <c:v>18.471999999999987</c:v>
                </c:pt>
                <c:pt idx="1438">
                  <c:v>18.241999999999987</c:v>
                </c:pt>
                <c:pt idx="1439">
                  <c:v>18.158000000000001</c:v>
                </c:pt>
                <c:pt idx="1440">
                  <c:v>17.901999999999987</c:v>
                </c:pt>
                <c:pt idx="1441">
                  <c:v>18.064999999999987</c:v>
                </c:pt>
                <c:pt idx="1442">
                  <c:v>18.109000000000005</c:v>
                </c:pt>
                <c:pt idx="1443">
                  <c:v>18.427</c:v>
                </c:pt>
                <c:pt idx="1444">
                  <c:v>18.594999999999999</c:v>
                </c:pt>
                <c:pt idx="1445">
                  <c:v>18.399000000000001</c:v>
                </c:pt>
                <c:pt idx="1446">
                  <c:v>18.327000000000005</c:v>
                </c:pt>
                <c:pt idx="1447">
                  <c:v>17.991</c:v>
                </c:pt>
                <c:pt idx="1448">
                  <c:v>17.991999999999987</c:v>
                </c:pt>
                <c:pt idx="1449">
                  <c:v>18.378</c:v>
                </c:pt>
                <c:pt idx="1450">
                  <c:v>19.026</c:v>
                </c:pt>
                <c:pt idx="1451">
                  <c:v>18.981999999999989</c:v>
                </c:pt>
                <c:pt idx="1452">
                  <c:v>19.039000000000001</c:v>
                </c:pt>
                <c:pt idx="1453">
                  <c:v>19.038</c:v>
                </c:pt>
                <c:pt idx="1454">
                  <c:v>19.398</c:v>
                </c:pt>
                <c:pt idx="1455">
                  <c:v>19.393000000000001</c:v>
                </c:pt>
                <c:pt idx="1456">
                  <c:v>19.672000000000001</c:v>
                </c:pt>
                <c:pt idx="1457">
                  <c:v>19.949000000000002</c:v>
                </c:pt>
                <c:pt idx="1458">
                  <c:v>0</c:v>
                </c:pt>
                <c:pt idx="1459">
                  <c:v>19.914000000000001</c:v>
                </c:pt>
                <c:pt idx="1460">
                  <c:v>20.009</c:v>
                </c:pt>
                <c:pt idx="1461">
                  <c:v>19.855</c:v>
                </c:pt>
                <c:pt idx="1462">
                  <c:v>19.844999999999999</c:v>
                </c:pt>
                <c:pt idx="1463">
                  <c:v>20.151000000000018</c:v>
                </c:pt>
                <c:pt idx="1464">
                  <c:v>20.432000000000002</c:v>
                </c:pt>
                <c:pt idx="1465">
                  <c:v>20.570999999999987</c:v>
                </c:pt>
                <c:pt idx="1466">
                  <c:v>20.771000000000001</c:v>
                </c:pt>
                <c:pt idx="1467">
                  <c:v>20.815999999999999</c:v>
                </c:pt>
                <c:pt idx="1468">
                  <c:v>20.803000000000001</c:v>
                </c:pt>
                <c:pt idx="1469">
                  <c:v>20.64</c:v>
                </c:pt>
                <c:pt idx="1470">
                  <c:v>21.055</c:v>
                </c:pt>
                <c:pt idx="1471">
                  <c:v>21.213000000000001</c:v>
                </c:pt>
                <c:pt idx="1472">
                  <c:v>21.399000000000001</c:v>
                </c:pt>
                <c:pt idx="1473">
                  <c:v>21.471</c:v>
                </c:pt>
                <c:pt idx="1474">
                  <c:v>21.706999999999987</c:v>
                </c:pt>
                <c:pt idx="1475">
                  <c:v>21.951999999999988</c:v>
                </c:pt>
                <c:pt idx="1476">
                  <c:v>21.820999999999987</c:v>
                </c:pt>
                <c:pt idx="1477">
                  <c:v>22.06</c:v>
                </c:pt>
                <c:pt idx="1478">
                  <c:v>22.035999999999987</c:v>
                </c:pt>
                <c:pt idx="1479">
                  <c:v>22.736999999999988</c:v>
                </c:pt>
                <c:pt idx="1480">
                  <c:v>23.043000000000003</c:v>
                </c:pt>
                <c:pt idx="1481">
                  <c:v>22.584</c:v>
                </c:pt>
                <c:pt idx="1482">
                  <c:v>23.105</c:v>
                </c:pt>
                <c:pt idx="1483">
                  <c:v>23.349</c:v>
                </c:pt>
                <c:pt idx="1484">
                  <c:v>23.146999999999988</c:v>
                </c:pt>
                <c:pt idx="1485">
                  <c:v>23.931999999999999</c:v>
                </c:pt>
                <c:pt idx="1486">
                  <c:v>24.435000000000002</c:v>
                </c:pt>
                <c:pt idx="1487">
                  <c:v>24.287999999999986</c:v>
                </c:pt>
                <c:pt idx="1488">
                  <c:v>24.413000000000004</c:v>
                </c:pt>
                <c:pt idx="1489">
                  <c:v>23.779999999999987</c:v>
                </c:pt>
                <c:pt idx="1490">
                  <c:v>23.864000000000001</c:v>
                </c:pt>
                <c:pt idx="1491">
                  <c:v>23.139000000000021</c:v>
                </c:pt>
                <c:pt idx="1492">
                  <c:v>23.11800000000002</c:v>
                </c:pt>
                <c:pt idx="1493">
                  <c:v>23.544</c:v>
                </c:pt>
                <c:pt idx="1494">
                  <c:v>23.830000000000005</c:v>
                </c:pt>
                <c:pt idx="1495">
                  <c:v>23.404</c:v>
                </c:pt>
                <c:pt idx="1496">
                  <c:v>23.875</c:v>
                </c:pt>
                <c:pt idx="1497">
                  <c:v>24.564</c:v>
                </c:pt>
                <c:pt idx="1498">
                  <c:v>24.552</c:v>
                </c:pt>
                <c:pt idx="1499">
                  <c:v>24.835999999999999</c:v>
                </c:pt>
                <c:pt idx="1500">
                  <c:v>24.436</c:v>
                </c:pt>
                <c:pt idx="1501">
                  <c:v>26.043000000000003</c:v>
                </c:pt>
                <c:pt idx="1502">
                  <c:v>26.747999999999987</c:v>
                </c:pt>
                <c:pt idx="1503">
                  <c:v>27.431999999999999</c:v>
                </c:pt>
                <c:pt idx="1504">
                  <c:v>28.905999999999977</c:v>
                </c:pt>
                <c:pt idx="1505">
                  <c:v>26.865000000000002</c:v>
                </c:pt>
                <c:pt idx="1506">
                  <c:v>27.404999999999987</c:v>
                </c:pt>
                <c:pt idx="1507">
                  <c:v>25.941999999999986</c:v>
                </c:pt>
                <c:pt idx="1508">
                  <c:v>26.091999999999999</c:v>
                </c:pt>
                <c:pt idx="1509">
                  <c:v>25.233000000000004</c:v>
                </c:pt>
                <c:pt idx="1510">
                  <c:v>25.510999999999999</c:v>
                </c:pt>
                <c:pt idx="1511">
                  <c:v>26.834000000000021</c:v>
                </c:pt>
                <c:pt idx="1512">
                  <c:v>27.17900000000002</c:v>
                </c:pt>
                <c:pt idx="1513">
                  <c:v>27.460999999999977</c:v>
                </c:pt>
                <c:pt idx="1514">
                  <c:v>27.571999999999999</c:v>
                </c:pt>
                <c:pt idx="1515">
                  <c:v>27.528000000000002</c:v>
                </c:pt>
                <c:pt idx="1516">
                  <c:v>27.528000000000002</c:v>
                </c:pt>
                <c:pt idx="1517">
                  <c:v>26.699000000000005</c:v>
                </c:pt>
                <c:pt idx="1518">
                  <c:v>27.148000000000003</c:v>
                </c:pt>
                <c:pt idx="1519">
                  <c:v>28.185000000000002</c:v>
                </c:pt>
                <c:pt idx="1520">
                  <c:v>28.413000000000004</c:v>
                </c:pt>
                <c:pt idx="1521">
                  <c:v>28.571999999999999</c:v>
                </c:pt>
                <c:pt idx="1522">
                  <c:v>29.271000000000001</c:v>
                </c:pt>
                <c:pt idx="1523">
                  <c:v>29.734999999999999</c:v>
                </c:pt>
                <c:pt idx="1524">
                  <c:v>29.776999999999987</c:v>
                </c:pt>
                <c:pt idx="1525">
                  <c:v>28.251999999999999</c:v>
                </c:pt>
                <c:pt idx="1526">
                  <c:v>28.817000000000018</c:v>
                </c:pt>
                <c:pt idx="1527">
                  <c:v>28.605</c:v>
                </c:pt>
                <c:pt idx="1528">
                  <c:v>29.62400000000002</c:v>
                </c:pt>
                <c:pt idx="1529">
                  <c:v>29.787999999999986</c:v>
                </c:pt>
                <c:pt idx="1530">
                  <c:v>29.253000000000004</c:v>
                </c:pt>
                <c:pt idx="1531">
                  <c:v>28.781999999999989</c:v>
                </c:pt>
                <c:pt idx="1532">
                  <c:v>29.13300000000002</c:v>
                </c:pt>
                <c:pt idx="1533">
                  <c:v>29.355</c:v>
                </c:pt>
                <c:pt idx="1534">
                  <c:v>29.394000000000005</c:v>
                </c:pt>
                <c:pt idx="1535">
                  <c:v>29.385000000000002</c:v>
                </c:pt>
                <c:pt idx="1536">
                  <c:v>29.328000000000003</c:v>
                </c:pt>
                <c:pt idx="1537">
                  <c:v>29.328000000000003</c:v>
                </c:pt>
                <c:pt idx="1538">
                  <c:v>29.254999999999999</c:v>
                </c:pt>
                <c:pt idx="1539">
                  <c:v>30.323000000000004</c:v>
                </c:pt>
                <c:pt idx="1540">
                  <c:v>30.704000000000001</c:v>
                </c:pt>
                <c:pt idx="1541">
                  <c:v>30.513000000000005</c:v>
                </c:pt>
                <c:pt idx="1542">
                  <c:v>30.937000000000005</c:v>
                </c:pt>
                <c:pt idx="1543">
                  <c:v>31.125</c:v>
                </c:pt>
                <c:pt idx="1544">
                  <c:v>29.507999999999999</c:v>
                </c:pt>
                <c:pt idx="1545">
                  <c:v>29.198000000000004</c:v>
                </c:pt>
                <c:pt idx="1546">
                  <c:v>29.126000000000001</c:v>
                </c:pt>
                <c:pt idx="1547">
                  <c:v>28.670999999999999</c:v>
                </c:pt>
                <c:pt idx="1548">
                  <c:v>28.861000000000001</c:v>
                </c:pt>
                <c:pt idx="1549">
                  <c:v>29.499000000000002</c:v>
                </c:pt>
                <c:pt idx="1550">
                  <c:v>29.545000000000002</c:v>
                </c:pt>
                <c:pt idx="1551">
                  <c:v>29.263000000000002</c:v>
                </c:pt>
                <c:pt idx="1552">
                  <c:v>28.32</c:v>
                </c:pt>
                <c:pt idx="1553">
                  <c:v>0</c:v>
                </c:pt>
                <c:pt idx="1554">
                  <c:v>28.911999999999999</c:v>
                </c:pt>
                <c:pt idx="1555">
                  <c:v>28.800999999999988</c:v>
                </c:pt>
                <c:pt idx="1556">
                  <c:v>27.472999999999978</c:v>
                </c:pt>
                <c:pt idx="1557">
                  <c:v>27.427</c:v>
                </c:pt>
                <c:pt idx="1558">
                  <c:v>27.321000000000005</c:v>
                </c:pt>
                <c:pt idx="1559">
                  <c:v>26.805</c:v>
                </c:pt>
                <c:pt idx="1560">
                  <c:v>27.128000000000004</c:v>
                </c:pt>
                <c:pt idx="1561">
                  <c:v>27.030999999999999</c:v>
                </c:pt>
                <c:pt idx="1562">
                  <c:v>27.919</c:v>
                </c:pt>
                <c:pt idx="1563">
                  <c:v>28.169</c:v>
                </c:pt>
                <c:pt idx="1564">
                  <c:v>28.514000000000021</c:v>
                </c:pt>
                <c:pt idx="1565">
                  <c:v>28.288999999999977</c:v>
                </c:pt>
                <c:pt idx="1566">
                  <c:v>28.728000000000002</c:v>
                </c:pt>
                <c:pt idx="1567">
                  <c:v>29.059000000000001</c:v>
                </c:pt>
                <c:pt idx="1568">
                  <c:v>29.343000000000004</c:v>
                </c:pt>
                <c:pt idx="1569">
                  <c:v>30.271000000000001</c:v>
                </c:pt>
                <c:pt idx="1570">
                  <c:v>30.276</c:v>
                </c:pt>
                <c:pt idx="1571">
                  <c:v>30.094000000000001</c:v>
                </c:pt>
                <c:pt idx="1572">
                  <c:v>29.994999999999987</c:v>
                </c:pt>
                <c:pt idx="1573">
                  <c:v>30.53400000000002</c:v>
                </c:pt>
                <c:pt idx="1574">
                  <c:v>30.696000000000005</c:v>
                </c:pt>
                <c:pt idx="1575">
                  <c:v>30.629000000000001</c:v>
                </c:pt>
                <c:pt idx="1576">
                  <c:v>31.57</c:v>
                </c:pt>
                <c:pt idx="1577">
                  <c:v>32.296000000000042</c:v>
                </c:pt>
                <c:pt idx="1578">
                  <c:v>0</c:v>
                </c:pt>
                <c:pt idx="1579">
                  <c:v>32.862000000000002</c:v>
                </c:pt>
                <c:pt idx="1580">
                  <c:v>33.298000000000037</c:v>
                </c:pt>
                <c:pt idx="1581">
                  <c:v>33.166000000000011</c:v>
                </c:pt>
                <c:pt idx="1582">
                  <c:v>32.898000000000003</c:v>
                </c:pt>
                <c:pt idx="1583">
                  <c:v>33.803999999999995</c:v>
                </c:pt>
                <c:pt idx="1584">
                  <c:v>34.427</c:v>
                </c:pt>
                <c:pt idx="1585">
                  <c:v>34.835000000000001</c:v>
                </c:pt>
                <c:pt idx="1586">
                  <c:v>34.327000000000005</c:v>
                </c:pt>
                <c:pt idx="1587">
                  <c:v>35.327000000000005</c:v>
                </c:pt>
                <c:pt idx="1588">
                  <c:v>35.865000000000002</c:v>
                </c:pt>
                <c:pt idx="1589">
                  <c:v>35.658000000000001</c:v>
                </c:pt>
                <c:pt idx="1590">
                  <c:v>36.047000000000004</c:v>
                </c:pt>
                <c:pt idx="1591">
                  <c:v>35.066000000000003</c:v>
                </c:pt>
                <c:pt idx="1592">
                  <c:v>35.935000000000002</c:v>
                </c:pt>
                <c:pt idx="1593">
                  <c:v>35.839999999999996</c:v>
                </c:pt>
                <c:pt idx="1594">
                  <c:v>34.117000000000004</c:v>
                </c:pt>
                <c:pt idx="1595">
                  <c:v>34.472000000000001</c:v>
                </c:pt>
                <c:pt idx="1596">
                  <c:v>34.258000000000003</c:v>
                </c:pt>
                <c:pt idx="1597">
                  <c:v>35.058</c:v>
                </c:pt>
                <c:pt idx="1598">
                  <c:v>36.001000000000005</c:v>
                </c:pt>
                <c:pt idx="1599">
                  <c:v>36.269000000000013</c:v>
                </c:pt>
                <c:pt idx="1600">
                  <c:v>37.198000000000036</c:v>
                </c:pt>
                <c:pt idx="1601">
                  <c:v>37.375</c:v>
                </c:pt>
                <c:pt idx="1602">
                  <c:v>37.049000000000007</c:v>
                </c:pt>
                <c:pt idx="1603">
                  <c:v>37.088000000000001</c:v>
                </c:pt>
                <c:pt idx="1604">
                  <c:v>36.986999999999995</c:v>
                </c:pt>
                <c:pt idx="1605">
                  <c:v>37.510999999999996</c:v>
                </c:pt>
                <c:pt idx="1606">
                  <c:v>37.887999999999998</c:v>
                </c:pt>
                <c:pt idx="1607">
                  <c:v>37.732000000000035</c:v>
                </c:pt>
                <c:pt idx="1608">
                  <c:v>38.494</c:v>
                </c:pt>
                <c:pt idx="1609">
                  <c:v>39.183</c:v>
                </c:pt>
                <c:pt idx="1610">
                  <c:v>39.386999999999993</c:v>
                </c:pt>
                <c:pt idx="1611">
                  <c:v>39.552</c:v>
                </c:pt>
                <c:pt idx="1612">
                  <c:v>40.608000000000011</c:v>
                </c:pt>
                <c:pt idx="1613">
                  <c:v>40.612000000000002</c:v>
                </c:pt>
                <c:pt idx="1614">
                  <c:v>40.066000000000003</c:v>
                </c:pt>
                <c:pt idx="1615">
                  <c:v>40.237000000000002</c:v>
                </c:pt>
                <c:pt idx="1616">
                  <c:v>41.664000000000009</c:v>
                </c:pt>
                <c:pt idx="1617">
                  <c:v>42.571000000000005</c:v>
                </c:pt>
                <c:pt idx="1618">
                  <c:v>42.955999999999996</c:v>
                </c:pt>
                <c:pt idx="1619">
                  <c:v>43.913000000000004</c:v>
                </c:pt>
                <c:pt idx="1620">
                  <c:v>44.461000000000006</c:v>
                </c:pt>
                <c:pt idx="1621">
                  <c:v>46.059000000000005</c:v>
                </c:pt>
                <c:pt idx="1622">
                  <c:v>0</c:v>
                </c:pt>
                <c:pt idx="1623">
                  <c:v>47.149000000000008</c:v>
                </c:pt>
                <c:pt idx="1624">
                  <c:v>45.050000000000004</c:v>
                </c:pt>
                <c:pt idx="1625">
                  <c:v>45.958000000000006</c:v>
                </c:pt>
                <c:pt idx="1626">
                  <c:v>47.52</c:v>
                </c:pt>
                <c:pt idx="1627">
                  <c:v>48.583999999999996</c:v>
                </c:pt>
                <c:pt idx="1628">
                  <c:v>46.083999999999996</c:v>
                </c:pt>
                <c:pt idx="1629">
                  <c:v>42.585000000000001</c:v>
                </c:pt>
                <c:pt idx="1630">
                  <c:v>39.387999999999998</c:v>
                </c:pt>
                <c:pt idx="1631">
                  <c:v>36.24</c:v>
                </c:pt>
                <c:pt idx="1632">
                  <c:v>35.287000000000006</c:v>
                </c:pt>
                <c:pt idx="1633">
                  <c:v>37.116</c:v>
                </c:pt>
                <c:pt idx="1634">
                  <c:v>38.486000000000004</c:v>
                </c:pt>
                <c:pt idx="1635">
                  <c:v>35.515000000000001</c:v>
                </c:pt>
                <c:pt idx="1636">
                  <c:v>34.797000000000011</c:v>
                </c:pt>
                <c:pt idx="1637">
                  <c:v>35.013000000000005</c:v>
                </c:pt>
                <c:pt idx="1638">
                  <c:v>34.132000000000012</c:v>
                </c:pt>
                <c:pt idx="1639">
                  <c:v>33.491</c:v>
                </c:pt>
                <c:pt idx="1640">
                  <c:v>35.097000000000001</c:v>
                </c:pt>
                <c:pt idx="1641">
                  <c:v>34.932000000000002</c:v>
                </c:pt>
                <c:pt idx="1642">
                  <c:v>35.086999999999996</c:v>
                </c:pt>
                <c:pt idx="1643">
                  <c:v>34.903999999999996</c:v>
                </c:pt>
                <c:pt idx="1644">
                  <c:v>36.128000000000036</c:v>
                </c:pt>
                <c:pt idx="1645">
                  <c:v>37.642000000000003</c:v>
                </c:pt>
                <c:pt idx="1646">
                  <c:v>37.33</c:v>
                </c:pt>
                <c:pt idx="1647">
                  <c:v>37.863</c:v>
                </c:pt>
                <c:pt idx="1648">
                  <c:v>0</c:v>
                </c:pt>
                <c:pt idx="1649">
                  <c:v>38.305</c:v>
                </c:pt>
                <c:pt idx="1650">
                  <c:v>37.694000000000003</c:v>
                </c:pt>
                <c:pt idx="1651">
                  <c:v>36.202000000000012</c:v>
                </c:pt>
                <c:pt idx="1652">
                  <c:v>36.191000000000003</c:v>
                </c:pt>
                <c:pt idx="1653">
                  <c:v>36.782000000000011</c:v>
                </c:pt>
                <c:pt idx="1654">
                  <c:v>37.046000000000006</c:v>
                </c:pt>
                <c:pt idx="1655">
                  <c:v>36.620000000000012</c:v>
                </c:pt>
                <c:pt idx="1656">
                  <c:v>37.424000000000007</c:v>
                </c:pt>
                <c:pt idx="1657">
                  <c:v>36.327000000000005</c:v>
                </c:pt>
                <c:pt idx="1658">
                  <c:v>34.737000000000002</c:v>
                </c:pt>
                <c:pt idx="1659">
                  <c:v>35.410999999999994</c:v>
                </c:pt>
                <c:pt idx="1660">
                  <c:v>35.410000000000004</c:v>
                </c:pt>
                <c:pt idx="1661">
                  <c:v>35.559000000000005</c:v>
                </c:pt>
                <c:pt idx="1662">
                  <c:v>35.748000000000012</c:v>
                </c:pt>
                <c:pt idx="1663">
                  <c:v>36.071000000000005</c:v>
                </c:pt>
                <c:pt idx="1664">
                  <c:v>36.379000000000005</c:v>
                </c:pt>
                <c:pt idx="1665">
                  <c:v>36.739000000000011</c:v>
                </c:pt>
                <c:pt idx="1666">
                  <c:v>35.002000000000002</c:v>
                </c:pt>
                <c:pt idx="1667">
                  <c:v>34.638000000000012</c:v>
                </c:pt>
                <c:pt idx="1668">
                  <c:v>33.585000000000001</c:v>
                </c:pt>
                <c:pt idx="1669">
                  <c:v>33.638000000000012</c:v>
                </c:pt>
                <c:pt idx="1670">
                  <c:v>34.75</c:v>
                </c:pt>
                <c:pt idx="1671">
                  <c:v>34.811999999999998</c:v>
                </c:pt>
                <c:pt idx="1672">
                  <c:v>33.705000000000013</c:v>
                </c:pt>
                <c:pt idx="1673">
                  <c:v>0</c:v>
                </c:pt>
                <c:pt idx="1674">
                  <c:v>35.410000000000004</c:v>
                </c:pt>
                <c:pt idx="1675">
                  <c:v>35.916000000000004</c:v>
                </c:pt>
                <c:pt idx="1676">
                  <c:v>36.536000000000001</c:v>
                </c:pt>
                <c:pt idx="1677">
                  <c:v>36.543000000000006</c:v>
                </c:pt>
                <c:pt idx="1678">
                  <c:v>35.698000000000036</c:v>
                </c:pt>
                <c:pt idx="1679">
                  <c:v>35.634</c:v>
                </c:pt>
                <c:pt idx="1680">
                  <c:v>38.150999999999996</c:v>
                </c:pt>
                <c:pt idx="1681">
                  <c:v>38.694000000000003</c:v>
                </c:pt>
                <c:pt idx="1682">
                  <c:v>39.071000000000005</c:v>
                </c:pt>
                <c:pt idx="1683">
                  <c:v>40.341999999999999</c:v>
                </c:pt>
                <c:pt idx="1684">
                  <c:v>40.221000000000011</c:v>
                </c:pt>
                <c:pt idx="1685">
                  <c:v>39.558</c:v>
                </c:pt>
                <c:pt idx="1686">
                  <c:v>38.946999999999996</c:v>
                </c:pt>
                <c:pt idx="1687">
                  <c:v>40.122000000000035</c:v>
                </c:pt>
                <c:pt idx="1688">
                  <c:v>40.361000000000004</c:v>
                </c:pt>
                <c:pt idx="1689">
                  <c:v>40.698000000000036</c:v>
                </c:pt>
                <c:pt idx="1690">
                  <c:v>40.568000000000012</c:v>
                </c:pt>
                <c:pt idx="1691">
                  <c:v>39.794000000000011</c:v>
                </c:pt>
                <c:pt idx="1692">
                  <c:v>40.106000000000002</c:v>
                </c:pt>
                <c:pt idx="1693">
                  <c:v>39.309000000000005</c:v>
                </c:pt>
                <c:pt idx="1694">
                  <c:v>40.092000000000013</c:v>
                </c:pt>
                <c:pt idx="1695">
                  <c:v>41.758000000000003</c:v>
                </c:pt>
                <c:pt idx="1696">
                  <c:v>39.431000000000004</c:v>
                </c:pt>
                <c:pt idx="1697">
                  <c:v>38.211000000000006</c:v>
                </c:pt>
                <c:pt idx="1698">
                  <c:v>39.379999999999995</c:v>
                </c:pt>
                <c:pt idx="1699">
                  <c:v>37.882999999999996</c:v>
                </c:pt>
                <c:pt idx="1700">
                  <c:v>39.327000000000005</c:v>
                </c:pt>
                <c:pt idx="1701">
                  <c:v>38.669000000000011</c:v>
                </c:pt>
                <c:pt idx="1702">
                  <c:v>39.114000000000004</c:v>
                </c:pt>
                <c:pt idx="1703">
                  <c:v>39.306999999999995</c:v>
                </c:pt>
                <c:pt idx="1704">
                  <c:v>39.818999999999996</c:v>
                </c:pt>
                <c:pt idx="1705">
                  <c:v>40.350999999999999</c:v>
                </c:pt>
                <c:pt idx="1706">
                  <c:v>40.688000000000002</c:v>
                </c:pt>
                <c:pt idx="1707">
                  <c:v>42.432000000000002</c:v>
                </c:pt>
                <c:pt idx="1708">
                  <c:v>43.325000000000003</c:v>
                </c:pt>
                <c:pt idx="1709">
                  <c:v>42.291000000000011</c:v>
                </c:pt>
                <c:pt idx="1710">
                  <c:v>39.162000000000013</c:v>
                </c:pt>
                <c:pt idx="1711">
                  <c:v>40.745000000000012</c:v>
                </c:pt>
                <c:pt idx="1712">
                  <c:v>40.951999999999998</c:v>
                </c:pt>
                <c:pt idx="1713">
                  <c:v>40.546000000000006</c:v>
                </c:pt>
                <c:pt idx="1714">
                  <c:v>41.398000000000003</c:v>
                </c:pt>
                <c:pt idx="1715">
                  <c:v>41.699000000000012</c:v>
                </c:pt>
                <c:pt idx="1716">
                  <c:v>41.532000000000011</c:v>
                </c:pt>
                <c:pt idx="1717">
                  <c:v>43.06900000000001</c:v>
                </c:pt>
                <c:pt idx="1718">
                  <c:v>43.06900000000001</c:v>
                </c:pt>
                <c:pt idx="1719">
                  <c:v>41.868000000000002</c:v>
                </c:pt>
                <c:pt idx="1720">
                  <c:v>41.631000000000007</c:v>
                </c:pt>
                <c:pt idx="1721">
                  <c:v>42.53</c:v>
                </c:pt>
                <c:pt idx="1722">
                  <c:v>41.624000000000009</c:v>
                </c:pt>
                <c:pt idx="1723">
                  <c:v>40.217000000000006</c:v>
                </c:pt>
                <c:pt idx="1724">
                  <c:v>41.193000000000012</c:v>
                </c:pt>
                <c:pt idx="1725">
                  <c:v>40.533000000000001</c:v>
                </c:pt>
                <c:pt idx="1726">
                  <c:v>39.501000000000005</c:v>
                </c:pt>
                <c:pt idx="1727">
                  <c:v>40.830999999999996</c:v>
                </c:pt>
                <c:pt idx="1728">
                  <c:v>39.163000000000011</c:v>
                </c:pt>
                <c:pt idx="1729">
                  <c:v>40.137</c:v>
                </c:pt>
                <c:pt idx="1730">
                  <c:v>40.469000000000001</c:v>
                </c:pt>
                <c:pt idx="1731">
                  <c:v>36.578000000000003</c:v>
                </c:pt>
                <c:pt idx="1732">
                  <c:v>30.100999999999999</c:v>
                </c:pt>
                <c:pt idx="1733">
                  <c:v>29.975999999999981</c:v>
                </c:pt>
                <c:pt idx="1734">
                  <c:v>31.536000000000005</c:v>
                </c:pt>
                <c:pt idx="1735">
                  <c:v>30.134000000000018</c:v>
                </c:pt>
                <c:pt idx="1736">
                  <c:v>30.521999999999988</c:v>
                </c:pt>
                <c:pt idx="1737">
                  <c:v>30.082999999999974</c:v>
                </c:pt>
                <c:pt idx="1738">
                  <c:v>30.795000000000002</c:v>
                </c:pt>
                <c:pt idx="1739">
                  <c:v>29.838999999999999</c:v>
                </c:pt>
                <c:pt idx="1740">
                  <c:v>30.352</c:v>
                </c:pt>
                <c:pt idx="1741">
                  <c:v>32.005000000000003</c:v>
                </c:pt>
                <c:pt idx="1742">
                  <c:v>30.992999999999977</c:v>
                </c:pt>
                <c:pt idx="1743">
                  <c:v>31.979999999999986</c:v>
                </c:pt>
                <c:pt idx="1744">
                  <c:v>31.997999999999987</c:v>
                </c:pt>
                <c:pt idx="1745">
                  <c:v>32.789000000000001</c:v>
                </c:pt>
                <c:pt idx="1746">
                  <c:v>31.667000000000005</c:v>
                </c:pt>
                <c:pt idx="1747">
                  <c:v>32.173000000000002</c:v>
                </c:pt>
                <c:pt idx="1748">
                  <c:v>31.821000000000005</c:v>
                </c:pt>
                <c:pt idx="1749">
                  <c:v>31.831000000000017</c:v>
                </c:pt>
                <c:pt idx="1750">
                  <c:v>31.277000000000005</c:v>
                </c:pt>
                <c:pt idx="1751">
                  <c:v>30.280999999999977</c:v>
                </c:pt>
                <c:pt idx="1752">
                  <c:v>31.193000000000001</c:v>
                </c:pt>
                <c:pt idx="1753">
                  <c:v>31.643999999999988</c:v>
                </c:pt>
                <c:pt idx="1754">
                  <c:v>33.052</c:v>
                </c:pt>
                <c:pt idx="1755">
                  <c:v>33.309999999999995</c:v>
                </c:pt>
                <c:pt idx="1756">
                  <c:v>35.112000000000002</c:v>
                </c:pt>
                <c:pt idx="1757">
                  <c:v>35.288000000000011</c:v>
                </c:pt>
                <c:pt idx="1758">
                  <c:v>34.353999999999999</c:v>
                </c:pt>
                <c:pt idx="1759">
                  <c:v>32.731000000000002</c:v>
                </c:pt>
                <c:pt idx="1760">
                  <c:v>33.943000000000005</c:v>
                </c:pt>
                <c:pt idx="1761">
                  <c:v>34.498000000000012</c:v>
                </c:pt>
                <c:pt idx="1762">
                  <c:v>34.083999999999996</c:v>
                </c:pt>
                <c:pt idx="1763">
                  <c:v>34.828000000000003</c:v>
                </c:pt>
                <c:pt idx="1764">
                  <c:v>35.153000000000006</c:v>
                </c:pt>
                <c:pt idx="1765">
                  <c:v>34.361000000000004</c:v>
                </c:pt>
                <c:pt idx="1766">
                  <c:v>34.106000000000002</c:v>
                </c:pt>
                <c:pt idx="1767">
                  <c:v>34.682000000000002</c:v>
                </c:pt>
                <c:pt idx="1768">
                  <c:v>34.024000000000001</c:v>
                </c:pt>
                <c:pt idx="1769">
                  <c:v>34.455999999999996</c:v>
                </c:pt>
                <c:pt idx="1770">
                  <c:v>33.822000000000003</c:v>
                </c:pt>
                <c:pt idx="1771">
                  <c:v>31.497</c:v>
                </c:pt>
                <c:pt idx="1772">
                  <c:v>32.416999999999994</c:v>
                </c:pt>
                <c:pt idx="1773">
                  <c:v>31.116000000000017</c:v>
                </c:pt>
                <c:pt idx="1774">
                  <c:v>32.950999999999993</c:v>
                </c:pt>
                <c:pt idx="1775">
                  <c:v>31.884</c:v>
                </c:pt>
                <c:pt idx="1776">
                  <c:v>0</c:v>
                </c:pt>
                <c:pt idx="1777">
                  <c:v>31.014000000000021</c:v>
                </c:pt>
                <c:pt idx="1778">
                  <c:v>32.161000000000001</c:v>
                </c:pt>
                <c:pt idx="1779">
                  <c:v>31.853000000000005</c:v>
                </c:pt>
                <c:pt idx="1780">
                  <c:v>32.731000000000002</c:v>
                </c:pt>
                <c:pt idx="1781">
                  <c:v>32.759</c:v>
                </c:pt>
                <c:pt idx="1782">
                  <c:v>32.686</c:v>
                </c:pt>
                <c:pt idx="1783">
                  <c:v>32.372</c:v>
                </c:pt>
                <c:pt idx="1784">
                  <c:v>32.744</c:v>
                </c:pt>
                <c:pt idx="1785">
                  <c:v>32.627000000000002</c:v>
                </c:pt>
                <c:pt idx="1786">
                  <c:v>31.538000000000004</c:v>
                </c:pt>
                <c:pt idx="1787">
                  <c:v>32.253</c:v>
                </c:pt>
                <c:pt idx="1788">
                  <c:v>31.001999999999999</c:v>
                </c:pt>
                <c:pt idx="1789">
                  <c:v>31.259999999999987</c:v>
                </c:pt>
                <c:pt idx="1790">
                  <c:v>28.935000000000002</c:v>
                </c:pt>
                <c:pt idx="1791">
                  <c:v>29.274000000000001</c:v>
                </c:pt>
                <c:pt idx="1792">
                  <c:v>29.670999999999999</c:v>
                </c:pt>
                <c:pt idx="1793">
                  <c:v>28.87400000000002</c:v>
                </c:pt>
                <c:pt idx="1794">
                  <c:v>29.536000000000005</c:v>
                </c:pt>
                <c:pt idx="1795">
                  <c:v>29.249000000000002</c:v>
                </c:pt>
                <c:pt idx="1796">
                  <c:v>29.047000000000004</c:v>
                </c:pt>
                <c:pt idx="1797">
                  <c:v>29.084000000000007</c:v>
                </c:pt>
                <c:pt idx="1798">
                  <c:v>0</c:v>
                </c:pt>
                <c:pt idx="1799">
                  <c:v>28.740000000000002</c:v>
                </c:pt>
                <c:pt idx="1800">
                  <c:v>27.234000000000005</c:v>
                </c:pt>
                <c:pt idx="1801">
                  <c:v>27.315000000000001</c:v>
                </c:pt>
                <c:pt idx="1802">
                  <c:v>27.914999999999999</c:v>
                </c:pt>
                <c:pt idx="1803">
                  <c:v>0</c:v>
                </c:pt>
                <c:pt idx="1804">
                  <c:v>29.571999999999999</c:v>
                </c:pt>
                <c:pt idx="1805">
                  <c:v>29.097000000000005</c:v>
                </c:pt>
                <c:pt idx="1806">
                  <c:v>29.295999999999989</c:v>
                </c:pt>
                <c:pt idx="1807">
                  <c:v>28.683000000000003</c:v>
                </c:pt>
                <c:pt idx="1808">
                  <c:v>28.781999999999989</c:v>
                </c:pt>
                <c:pt idx="1809">
                  <c:v>29.815000000000001</c:v>
                </c:pt>
                <c:pt idx="1810">
                  <c:v>29.89</c:v>
                </c:pt>
                <c:pt idx="1811">
                  <c:v>30.12400000000002</c:v>
                </c:pt>
                <c:pt idx="1812">
                  <c:v>29.521999999999988</c:v>
                </c:pt>
                <c:pt idx="1813">
                  <c:v>0</c:v>
                </c:pt>
                <c:pt idx="1814">
                  <c:v>30.135000000000005</c:v>
                </c:pt>
                <c:pt idx="1815">
                  <c:v>30.542999999999989</c:v>
                </c:pt>
                <c:pt idx="1816">
                  <c:v>30.509</c:v>
                </c:pt>
                <c:pt idx="1817">
                  <c:v>31.675000000000001</c:v>
                </c:pt>
                <c:pt idx="1818">
                  <c:v>32.270000000000003</c:v>
                </c:pt>
                <c:pt idx="1819">
                  <c:v>31.974999999999987</c:v>
                </c:pt>
                <c:pt idx="1820">
                  <c:v>33.121000000000002</c:v>
                </c:pt>
                <c:pt idx="1821">
                  <c:v>33.743000000000002</c:v>
                </c:pt>
                <c:pt idx="1822">
                  <c:v>33.790000000000013</c:v>
                </c:pt>
                <c:pt idx="1823">
                  <c:v>33.527000000000001</c:v>
                </c:pt>
                <c:pt idx="1824">
                  <c:v>33.262000000000036</c:v>
                </c:pt>
                <c:pt idx="1825">
                  <c:v>33.806999999999995</c:v>
                </c:pt>
                <c:pt idx="1826">
                  <c:v>34.175000000000011</c:v>
                </c:pt>
                <c:pt idx="1827">
                  <c:v>33.749000000000002</c:v>
                </c:pt>
                <c:pt idx="1828">
                  <c:v>33.75</c:v>
                </c:pt>
                <c:pt idx="1829">
                  <c:v>34.194000000000003</c:v>
                </c:pt>
                <c:pt idx="1830">
                  <c:v>33.704000000000001</c:v>
                </c:pt>
                <c:pt idx="1831">
                  <c:v>33.916999999999994</c:v>
                </c:pt>
                <c:pt idx="1832">
                  <c:v>33.604000000000006</c:v>
                </c:pt>
                <c:pt idx="1833">
                  <c:v>33.722000000000037</c:v>
                </c:pt>
                <c:pt idx="1834">
                  <c:v>33.347999999999999</c:v>
                </c:pt>
                <c:pt idx="1835">
                  <c:v>33.408000000000001</c:v>
                </c:pt>
                <c:pt idx="1836">
                  <c:v>33.370000000000005</c:v>
                </c:pt>
                <c:pt idx="1837">
                  <c:v>33.216000000000001</c:v>
                </c:pt>
                <c:pt idx="1838">
                  <c:v>0</c:v>
                </c:pt>
                <c:pt idx="1839">
                  <c:v>34.429000000000002</c:v>
                </c:pt>
                <c:pt idx="1840">
                  <c:v>34.254000000000005</c:v>
                </c:pt>
                <c:pt idx="1841">
                  <c:v>35.556000000000004</c:v>
                </c:pt>
                <c:pt idx="1842">
                  <c:v>35.338000000000001</c:v>
                </c:pt>
                <c:pt idx="1843">
                  <c:v>35.524000000000001</c:v>
                </c:pt>
                <c:pt idx="1844">
                  <c:v>37.14</c:v>
                </c:pt>
                <c:pt idx="1845">
                  <c:v>34.583000000000006</c:v>
                </c:pt>
                <c:pt idx="1846">
                  <c:v>35.661000000000001</c:v>
                </c:pt>
                <c:pt idx="1847">
                  <c:v>34.525000000000013</c:v>
                </c:pt>
                <c:pt idx="1848">
                  <c:v>33.695000000000036</c:v>
                </c:pt>
                <c:pt idx="1849">
                  <c:v>32.783000000000001</c:v>
                </c:pt>
                <c:pt idx="1850">
                  <c:v>33.585000000000001</c:v>
                </c:pt>
                <c:pt idx="1851">
                  <c:v>33.830999999999996</c:v>
                </c:pt>
                <c:pt idx="1852">
                  <c:v>34.212000000000003</c:v>
                </c:pt>
                <c:pt idx="1853">
                  <c:v>33.413000000000004</c:v>
                </c:pt>
                <c:pt idx="1854">
                  <c:v>33.580999999999996</c:v>
                </c:pt>
                <c:pt idx="1855">
                  <c:v>32.181000000000004</c:v>
                </c:pt>
                <c:pt idx="1856">
                  <c:v>32.726000000000013</c:v>
                </c:pt>
                <c:pt idx="1857">
                  <c:v>32.604000000000006</c:v>
                </c:pt>
                <c:pt idx="1858">
                  <c:v>32.954999999999998</c:v>
                </c:pt>
                <c:pt idx="1859">
                  <c:v>31.834000000000021</c:v>
                </c:pt>
                <c:pt idx="1860">
                  <c:v>32.227000000000011</c:v>
                </c:pt>
                <c:pt idx="1861">
                  <c:v>31.345000000000002</c:v>
                </c:pt>
                <c:pt idx="1862">
                  <c:v>32.272000000000013</c:v>
                </c:pt>
                <c:pt idx="1863">
                  <c:v>32.75</c:v>
                </c:pt>
                <c:pt idx="1864">
                  <c:v>32.616</c:v>
                </c:pt>
                <c:pt idx="1865">
                  <c:v>31.831000000000017</c:v>
                </c:pt>
                <c:pt idx="1866">
                  <c:v>31.991999999999987</c:v>
                </c:pt>
                <c:pt idx="1867">
                  <c:v>32.483999999999995</c:v>
                </c:pt>
                <c:pt idx="1868">
                  <c:v>33.098000000000013</c:v>
                </c:pt>
                <c:pt idx="1869">
                  <c:v>33.265000000000036</c:v>
                </c:pt>
                <c:pt idx="1870">
                  <c:v>31.044</c:v>
                </c:pt>
                <c:pt idx="1871">
                  <c:v>31.73</c:v>
                </c:pt>
                <c:pt idx="1872">
                  <c:v>0</c:v>
                </c:pt>
                <c:pt idx="1873">
                  <c:v>31.524000000000001</c:v>
                </c:pt>
                <c:pt idx="1874">
                  <c:v>31.678999999999988</c:v>
                </c:pt>
                <c:pt idx="1875">
                  <c:v>31.521000000000001</c:v>
                </c:pt>
                <c:pt idx="1876">
                  <c:v>32.525000000000013</c:v>
                </c:pt>
                <c:pt idx="1877">
                  <c:v>31.39</c:v>
                </c:pt>
                <c:pt idx="1878">
                  <c:v>31.373000000000001</c:v>
                </c:pt>
                <c:pt idx="1879">
                  <c:v>31.674000000000021</c:v>
                </c:pt>
                <c:pt idx="1880">
                  <c:v>31.486999999999973</c:v>
                </c:pt>
                <c:pt idx="1881">
                  <c:v>31.779</c:v>
                </c:pt>
                <c:pt idx="1882">
                  <c:v>31.651000000000018</c:v>
                </c:pt>
                <c:pt idx="1883">
                  <c:v>30.530999999999999</c:v>
                </c:pt>
                <c:pt idx="1884">
                  <c:v>30.745999999999977</c:v>
                </c:pt>
                <c:pt idx="1885">
                  <c:v>30.356000000000005</c:v>
                </c:pt>
                <c:pt idx="1886">
                  <c:v>31.207000000000004</c:v>
                </c:pt>
                <c:pt idx="1887">
                  <c:v>31.347000000000005</c:v>
                </c:pt>
                <c:pt idx="1888">
                  <c:v>30.959000000000003</c:v>
                </c:pt>
                <c:pt idx="1889">
                  <c:v>30.93</c:v>
                </c:pt>
                <c:pt idx="1890">
                  <c:v>30.645</c:v>
                </c:pt>
                <c:pt idx="1891">
                  <c:v>30.01</c:v>
                </c:pt>
                <c:pt idx="1892">
                  <c:v>30.431999999999999</c:v>
                </c:pt>
                <c:pt idx="1893">
                  <c:v>30.122</c:v>
                </c:pt>
                <c:pt idx="1894">
                  <c:v>29.459000000000003</c:v>
                </c:pt>
                <c:pt idx="1895">
                  <c:v>29.241</c:v>
                </c:pt>
                <c:pt idx="1896">
                  <c:v>29.178000000000001</c:v>
                </c:pt>
                <c:pt idx="1897">
                  <c:v>28.89</c:v>
                </c:pt>
                <c:pt idx="1898">
                  <c:v>28.353000000000005</c:v>
                </c:pt>
                <c:pt idx="1899">
                  <c:v>28.080000000000002</c:v>
                </c:pt>
                <c:pt idx="1900">
                  <c:v>27.196000000000005</c:v>
                </c:pt>
                <c:pt idx="1901">
                  <c:v>28.02</c:v>
                </c:pt>
                <c:pt idx="1902">
                  <c:v>28.715</c:v>
                </c:pt>
                <c:pt idx="1903">
                  <c:v>28.321000000000005</c:v>
                </c:pt>
                <c:pt idx="1904">
                  <c:v>28.178999999999988</c:v>
                </c:pt>
                <c:pt idx="1905">
                  <c:v>27.518999999999988</c:v>
                </c:pt>
                <c:pt idx="1906">
                  <c:v>28.157000000000018</c:v>
                </c:pt>
                <c:pt idx="1907">
                  <c:v>28.385999999999989</c:v>
                </c:pt>
                <c:pt idx="1908">
                  <c:v>0</c:v>
                </c:pt>
                <c:pt idx="1909">
                  <c:v>27.791</c:v>
                </c:pt>
                <c:pt idx="1910">
                  <c:v>27.982999999999979</c:v>
                </c:pt>
                <c:pt idx="1911">
                  <c:v>27.757000000000005</c:v>
                </c:pt>
                <c:pt idx="1912">
                  <c:v>28.512</c:v>
                </c:pt>
                <c:pt idx="1913">
                  <c:v>28.007000000000005</c:v>
                </c:pt>
                <c:pt idx="1914">
                  <c:v>28.404999999999987</c:v>
                </c:pt>
                <c:pt idx="1915">
                  <c:v>29.487999999999989</c:v>
                </c:pt>
                <c:pt idx="1916">
                  <c:v>28.529</c:v>
                </c:pt>
                <c:pt idx="1917">
                  <c:v>28.471</c:v>
                </c:pt>
                <c:pt idx="1918">
                  <c:v>28.616000000000017</c:v>
                </c:pt>
                <c:pt idx="1919">
                  <c:v>28.949000000000002</c:v>
                </c:pt>
                <c:pt idx="1920">
                  <c:v>28.940999999999978</c:v>
                </c:pt>
                <c:pt idx="1921">
                  <c:v>28.407</c:v>
                </c:pt>
                <c:pt idx="1922">
                  <c:v>28.740000000000002</c:v>
                </c:pt>
                <c:pt idx="1923">
                  <c:v>28.670999999999999</c:v>
                </c:pt>
                <c:pt idx="1924">
                  <c:v>28.367999999999999</c:v>
                </c:pt>
                <c:pt idx="1925">
                  <c:v>28.389000000000003</c:v>
                </c:pt>
                <c:pt idx="1926">
                  <c:v>26.838999999999999</c:v>
                </c:pt>
                <c:pt idx="1927">
                  <c:v>26.661000000000005</c:v>
                </c:pt>
                <c:pt idx="1928">
                  <c:v>27.52</c:v>
                </c:pt>
                <c:pt idx="1929">
                  <c:v>27.038000000000004</c:v>
                </c:pt>
                <c:pt idx="1930">
                  <c:v>26.941999999999986</c:v>
                </c:pt>
                <c:pt idx="1931">
                  <c:v>26.247</c:v>
                </c:pt>
                <c:pt idx="1932">
                  <c:v>27.580000000000002</c:v>
                </c:pt>
                <c:pt idx="1933">
                  <c:v>27.499000000000002</c:v>
                </c:pt>
                <c:pt idx="1934">
                  <c:v>28.279999999999987</c:v>
                </c:pt>
                <c:pt idx="1935">
                  <c:v>0</c:v>
                </c:pt>
                <c:pt idx="1936">
                  <c:v>27.672000000000004</c:v>
                </c:pt>
                <c:pt idx="1937">
                  <c:v>26.919999999999987</c:v>
                </c:pt>
                <c:pt idx="1938">
                  <c:v>27.444000000000003</c:v>
                </c:pt>
                <c:pt idx="1939">
                  <c:v>26.881999999999987</c:v>
                </c:pt>
                <c:pt idx="1940">
                  <c:v>27.023000000000003</c:v>
                </c:pt>
                <c:pt idx="1941">
                  <c:v>27.161000000000005</c:v>
                </c:pt>
                <c:pt idx="1942">
                  <c:v>27.369</c:v>
                </c:pt>
                <c:pt idx="1943">
                  <c:v>27.321000000000005</c:v>
                </c:pt>
                <c:pt idx="1944">
                  <c:v>27.315999999999999</c:v>
                </c:pt>
                <c:pt idx="1945">
                  <c:v>27.094999999999999</c:v>
                </c:pt>
                <c:pt idx="1946">
                  <c:v>27.216999999999999</c:v>
                </c:pt>
                <c:pt idx="1947">
                  <c:v>27.302</c:v>
                </c:pt>
                <c:pt idx="1948">
                  <c:v>27.042000000000002</c:v>
                </c:pt>
                <c:pt idx="1949">
                  <c:v>26.811000000000018</c:v>
                </c:pt>
                <c:pt idx="1950">
                  <c:v>27.465999999999976</c:v>
                </c:pt>
                <c:pt idx="1951">
                  <c:v>27.446000000000002</c:v>
                </c:pt>
                <c:pt idx="1952">
                  <c:v>27.497999999999987</c:v>
                </c:pt>
                <c:pt idx="1953">
                  <c:v>28.033000000000001</c:v>
                </c:pt>
                <c:pt idx="1954">
                  <c:v>27.914000000000001</c:v>
                </c:pt>
                <c:pt idx="1955">
                  <c:v>27.535</c:v>
                </c:pt>
                <c:pt idx="1956">
                  <c:v>26.994999999999987</c:v>
                </c:pt>
                <c:pt idx="1957">
                  <c:v>27.800999999999988</c:v>
                </c:pt>
                <c:pt idx="1958">
                  <c:v>27.863000000000003</c:v>
                </c:pt>
                <c:pt idx="1959">
                  <c:v>28.085999999999977</c:v>
                </c:pt>
                <c:pt idx="1960">
                  <c:v>28.074999999999999</c:v>
                </c:pt>
                <c:pt idx="1961">
                  <c:v>28.097000000000005</c:v>
                </c:pt>
                <c:pt idx="1962">
                  <c:v>28.061999999999987</c:v>
                </c:pt>
                <c:pt idx="1963">
                  <c:v>27.766999999999989</c:v>
                </c:pt>
                <c:pt idx="1964">
                  <c:v>27.763000000000002</c:v>
                </c:pt>
                <c:pt idx="1965">
                  <c:v>27.812000000000005</c:v>
                </c:pt>
                <c:pt idx="1966">
                  <c:v>28.212</c:v>
                </c:pt>
                <c:pt idx="1967">
                  <c:v>28.001999999999999</c:v>
                </c:pt>
                <c:pt idx="1968">
                  <c:v>28.593000000000004</c:v>
                </c:pt>
                <c:pt idx="1969">
                  <c:v>29.427999999999987</c:v>
                </c:pt>
                <c:pt idx="1970">
                  <c:v>29.556000000000001</c:v>
                </c:pt>
                <c:pt idx="1971">
                  <c:v>30.456</c:v>
                </c:pt>
                <c:pt idx="1972">
                  <c:v>30.620999999999999</c:v>
                </c:pt>
                <c:pt idx="1973">
                  <c:v>31.047999999999988</c:v>
                </c:pt>
                <c:pt idx="1974">
                  <c:v>30.875</c:v>
                </c:pt>
                <c:pt idx="1975">
                  <c:v>30.837000000000018</c:v>
                </c:pt>
                <c:pt idx="1976">
                  <c:v>30.367000000000004</c:v>
                </c:pt>
                <c:pt idx="1977">
                  <c:v>31.37</c:v>
                </c:pt>
                <c:pt idx="1978">
                  <c:v>31.37</c:v>
                </c:pt>
                <c:pt idx="1979">
                  <c:v>32.410999999999994</c:v>
                </c:pt>
                <c:pt idx="1980">
                  <c:v>32.329000000000001</c:v>
                </c:pt>
                <c:pt idx="1981">
                  <c:v>32.674000000000007</c:v>
                </c:pt>
                <c:pt idx="1982">
                  <c:v>33.690000000000012</c:v>
                </c:pt>
                <c:pt idx="1983">
                  <c:v>33.633000000000003</c:v>
                </c:pt>
                <c:pt idx="1984">
                  <c:v>33.566000000000003</c:v>
                </c:pt>
                <c:pt idx="1985">
                  <c:v>33.292000000000037</c:v>
                </c:pt>
                <c:pt idx="1986">
                  <c:v>34.778000000000013</c:v>
                </c:pt>
                <c:pt idx="1987">
                  <c:v>34.656000000000006</c:v>
                </c:pt>
                <c:pt idx="1988">
                  <c:v>34.367000000000004</c:v>
                </c:pt>
                <c:pt idx="1989">
                  <c:v>34.718000000000011</c:v>
                </c:pt>
                <c:pt idx="1990">
                  <c:v>34.588000000000001</c:v>
                </c:pt>
                <c:pt idx="1991">
                  <c:v>34.682000000000002</c:v>
                </c:pt>
                <c:pt idx="1992">
                  <c:v>34.638000000000012</c:v>
                </c:pt>
                <c:pt idx="1993">
                  <c:v>33.983999999999995</c:v>
                </c:pt>
                <c:pt idx="1994">
                  <c:v>33.948</c:v>
                </c:pt>
                <c:pt idx="1995">
                  <c:v>33.94</c:v>
                </c:pt>
                <c:pt idx="1996">
                  <c:v>34.666000000000011</c:v>
                </c:pt>
                <c:pt idx="1997">
                  <c:v>34.577000000000005</c:v>
                </c:pt>
                <c:pt idx="1998">
                  <c:v>34.951999999999998</c:v>
                </c:pt>
                <c:pt idx="1999">
                  <c:v>34.669000000000011</c:v>
                </c:pt>
                <c:pt idx="2000">
                  <c:v>34.690000000000012</c:v>
                </c:pt>
                <c:pt idx="2001">
                  <c:v>35.101000000000006</c:v>
                </c:pt>
                <c:pt idx="2002">
                  <c:v>34.572000000000003</c:v>
                </c:pt>
                <c:pt idx="2003">
                  <c:v>34.016999999999996</c:v>
                </c:pt>
                <c:pt idx="2004">
                  <c:v>33.984999999999999</c:v>
                </c:pt>
                <c:pt idx="2005">
                  <c:v>34.109000000000002</c:v>
                </c:pt>
                <c:pt idx="2006">
                  <c:v>34.082000000000001</c:v>
                </c:pt>
                <c:pt idx="2007">
                  <c:v>33.669000000000011</c:v>
                </c:pt>
                <c:pt idx="2008">
                  <c:v>32.743000000000002</c:v>
                </c:pt>
                <c:pt idx="2009">
                  <c:v>32.958999999999996</c:v>
                </c:pt>
                <c:pt idx="2010">
                  <c:v>33.232000000000035</c:v>
                </c:pt>
                <c:pt idx="2011">
                  <c:v>32.868000000000002</c:v>
                </c:pt>
                <c:pt idx="2012">
                  <c:v>32.097000000000001</c:v>
                </c:pt>
                <c:pt idx="2013">
                  <c:v>32.252000000000002</c:v>
                </c:pt>
                <c:pt idx="2014">
                  <c:v>31.792999999999989</c:v>
                </c:pt>
                <c:pt idx="2015">
                  <c:v>31.62</c:v>
                </c:pt>
                <c:pt idx="2016">
                  <c:v>32.078000000000003</c:v>
                </c:pt>
                <c:pt idx="2017">
                  <c:v>32.036000000000001</c:v>
                </c:pt>
                <c:pt idx="2018">
                  <c:v>31.744999999999987</c:v>
                </c:pt>
                <c:pt idx="2019">
                  <c:v>31.815999999999999</c:v>
                </c:pt>
                <c:pt idx="2020">
                  <c:v>32.315999999999995</c:v>
                </c:pt>
                <c:pt idx="2021">
                  <c:v>32.248000000000012</c:v>
                </c:pt>
                <c:pt idx="2022">
                  <c:v>30.856999999999999</c:v>
                </c:pt>
                <c:pt idx="2023">
                  <c:v>31.128000000000004</c:v>
                </c:pt>
                <c:pt idx="2024">
                  <c:v>32.034000000000006</c:v>
                </c:pt>
                <c:pt idx="2025">
                  <c:v>31.661000000000005</c:v>
                </c:pt>
                <c:pt idx="2026">
                  <c:v>32.24</c:v>
                </c:pt>
                <c:pt idx="2027">
                  <c:v>32.599000000000011</c:v>
                </c:pt>
                <c:pt idx="2028">
                  <c:v>32.522000000000013</c:v>
                </c:pt>
                <c:pt idx="2029">
                  <c:v>32.486999999999995</c:v>
                </c:pt>
                <c:pt idx="2030">
                  <c:v>32.879999999999995</c:v>
                </c:pt>
                <c:pt idx="2031">
                  <c:v>32.674000000000007</c:v>
                </c:pt>
                <c:pt idx="2032">
                  <c:v>32.370000000000005</c:v>
                </c:pt>
                <c:pt idx="2033">
                  <c:v>33.189</c:v>
                </c:pt>
                <c:pt idx="2034">
                  <c:v>32.93</c:v>
                </c:pt>
                <c:pt idx="2035">
                  <c:v>33.349999999999994</c:v>
                </c:pt>
                <c:pt idx="2036">
                  <c:v>33.349999999999994</c:v>
                </c:pt>
                <c:pt idx="2037">
                  <c:v>34.116</c:v>
                </c:pt>
                <c:pt idx="2038">
                  <c:v>34.137</c:v>
                </c:pt>
                <c:pt idx="2039">
                  <c:v>33.980999999999995</c:v>
                </c:pt>
                <c:pt idx="2040">
                  <c:v>33.684000000000005</c:v>
                </c:pt>
                <c:pt idx="2041">
                  <c:v>34.347999999999999</c:v>
                </c:pt>
                <c:pt idx="2042">
                  <c:v>33.204000000000001</c:v>
                </c:pt>
                <c:pt idx="2043">
                  <c:v>33.759</c:v>
                </c:pt>
                <c:pt idx="2044">
                  <c:v>32.808</c:v>
                </c:pt>
                <c:pt idx="2045">
                  <c:v>32.956999999999994</c:v>
                </c:pt>
                <c:pt idx="2046">
                  <c:v>33.114000000000004</c:v>
                </c:pt>
                <c:pt idx="2047">
                  <c:v>33.131</c:v>
                </c:pt>
                <c:pt idx="2048">
                  <c:v>33.376999999999995</c:v>
                </c:pt>
                <c:pt idx="2049">
                  <c:v>33.016999999999996</c:v>
                </c:pt>
                <c:pt idx="2050">
                  <c:v>33.782000000000011</c:v>
                </c:pt>
                <c:pt idx="2051">
                  <c:v>32.354999999999997</c:v>
                </c:pt>
                <c:pt idx="2052">
                  <c:v>32.299000000000042</c:v>
                </c:pt>
                <c:pt idx="2053">
                  <c:v>32.28</c:v>
                </c:pt>
                <c:pt idx="2054">
                  <c:v>31.669</c:v>
                </c:pt>
                <c:pt idx="2055">
                  <c:v>31.116000000000017</c:v>
                </c:pt>
                <c:pt idx="2056">
                  <c:v>29.678000000000001</c:v>
                </c:pt>
                <c:pt idx="2057">
                  <c:v>30.202999999999989</c:v>
                </c:pt>
                <c:pt idx="2058">
                  <c:v>29.896999999999988</c:v>
                </c:pt>
                <c:pt idx="2059">
                  <c:v>30.035</c:v>
                </c:pt>
                <c:pt idx="2060">
                  <c:v>30.240000000000002</c:v>
                </c:pt>
                <c:pt idx="2061">
                  <c:v>29.974999999999987</c:v>
                </c:pt>
                <c:pt idx="2062">
                  <c:v>30.227</c:v>
                </c:pt>
                <c:pt idx="2063">
                  <c:v>31.007000000000005</c:v>
                </c:pt>
                <c:pt idx="2064">
                  <c:v>30.72</c:v>
                </c:pt>
                <c:pt idx="2065">
                  <c:v>29.946000000000002</c:v>
                </c:pt>
                <c:pt idx="2066">
                  <c:v>30.081999999999987</c:v>
                </c:pt>
                <c:pt idx="2067">
                  <c:v>30.464999999999989</c:v>
                </c:pt>
                <c:pt idx="2068">
                  <c:v>30.249000000000002</c:v>
                </c:pt>
                <c:pt idx="2069">
                  <c:v>30.917999999999999</c:v>
                </c:pt>
                <c:pt idx="2070">
                  <c:v>30.407999999999987</c:v>
                </c:pt>
                <c:pt idx="2071">
                  <c:v>31.110000000000017</c:v>
                </c:pt>
                <c:pt idx="2072">
                  <c:v>31.529</c:v>
                </c:pt>
                <c:pt idx="2073">
                  <c:v>31.542000000000002</c:v>
                </c:pt>
                <c:pt idx="2074">
                  <c:v>31.81000000000002</c:v>
                </c:pt>
                <c:pt idx="2075">
                  <c:v>31.931999999999999</c:v>
                </c:pt>
                <c:pt idx="2076">
                  <c:v>0</c:v>
                </c:pt>
                <c:pt idx="2077">
                  <c:v>32.177</c:v>
                </c:pt>
                <c:pt idx="2078">
                  <c:v>32.439</c:v>
                </c:pt>
                <c:pt idx="2079">
                  <c:v>31.721999999999987</c:v>
                </c:pt>
                <c:pt idx="2080">
                  <c:v>31.206</c:v>
                </c:pt>
                <c:pt idx="2081">
                  <c:v>30.779999999999987</c:v>
                </c:pt>
                <c:pt idx="2082">
                  <c:v>31.184000000000001</c:v>
                </c:pt>
                <c:pt idx="2083">
                  <c:v>32.177</c:v>
                </c:pt>
                <c:pt idx="2084">
                  <c:v>31.350999999999999</c:v>
                </c:pt>
                <c:pt idx="2085">
                  <c:v>31.957999999999988</c:v>
                </c:pt>
                <c:pt idx="2086">
                  <c:v>31.716000000000001</c:v>
                </c:pt>
                <c:pt idx="2087">
                  <c:v>31.875</c:v>
                </c:pt>
                <c:pt idx="2088">
                  <c:v>31.876999999999999</c:v>
                </c:pt>
                <c:pt idx="2089">
                  <c:v>31.402999999999977</c:v>
                </c:pt>
                <c:pt idx="2090">
                  <c:v>31.440999999999978</c:v>
                </c:pt>
                <c:pt idx="2091">
                  <c:v>30.91</c:v>
                </c:pt>
                <c:pt idx="2092">
                  <c:v>31.018999999999988</c:v>
                </c:pt>
                <c:pt idx="2093">
                  <c:v>30.869000000000003</c:v>
                </c:pt>
                <c:pt idx="2094">
                  <c:v>30.353000000000005</c:v>
                </c:pt>
                <c:pt idx="2095">
                  <c:v>29.849</c:v>
                </c:pt>
                <c:pt idx="2096">
                  <c:v>0</c:v>
                </c:pt>
                <c:pt idx="2097">
                  <c:v>29.421999999999986</c:v>
                </c:pt>
                <c:pt idx="2098">
                  <c:v>28.622</c:v>
                </c:pt>
                <c:pt idx="2099">
                  <c:v>28.699000000000005</c:v>
                </c:pt>
                <c:pt idx="2100">
                  <c:v>28.459999999999987</c:v>
                </c:pt>
                <c:pt idx="2101">
                  <c:v>28.986999999999973</c:v>
                </c:pt>
                <c:pt idx="2102">
                  <c:v>29.259999999999987</c:v>
                </c:pt>
                <c:pt idx="2103">
                  <c:v>28.942999999999977</c:v>
                </c:pt>
                <c:pt idx="2104">
                  <c:v>28.395</c:v>
                </c:pt>
                <c:pt idx="2105">
                  <c:v>28.490000000000002</c:v>
                </c:pt>
                <c:pt idx="2106">
                  <c:v>28.495999999999977</c:v>
                </c:pt>
                <c:pt idx="2107">
                  <c:v>28.604000000000021</c:v>
                </c:pt>
                <c:pt idx="2108">
                  <c:v>28.803000000000001</c:v>
                </c:pt>
                <c:pt idx="2109">
                  <c:v>28.808000000000003</c:v>
                </c:pt>
                <c:pt idx="2110">
                  <c:v>28.947999999999986</c:v>
                </c:pt>
                <c:pt idx="2111">
                  <c:v>28.853000000000005</c:v>
                </c:pt>
                <c:pt idx="2112">
                  <c:v>29.170999999999999</c:v>
                </c:pt>
                <c:pt idx="2113">
                  <c:v>28.957999999999988</c:v>
                </c:pt>
                <c:pt idx="2114">
                  <c:v>28.806999999999999</c:v>
                </c:pt>
                <c:pt idx="2115">
                  <c:v>28.850999999999999</c:v>
                </c:pt>
                <c:pt idx="2116">
                  <c:v>28.87400000000002</c:v>
                </c:pt>
                <c:pt idx="2117">
                  <c:v>28.843000000000004</c:v>
                </c:pt>
                <c:pt idx="2118">
                  <c:v>28.817000000000018</c:v>
                </c:pt>
                <c:pt idx="2119">
                  <c:v>29.212</c:v>
                </c:pt>
                <c:pt idx="2120">
                  <c:v>28.698000000000004</c:v>
                </c:pt>
                <c:pt idx="2121">
                  <c:v>28.815000000000001</c:v>
                </c:pt>
                <c:pt idx="2122">
                  <c:v>28.678999999999988</c:v>
                </c:pt>
                <c:pt idx="2123">
                  <c:v>28.611999999999998</c:v>
                </c:pt>
                <c:pt idx="2124">
                  <c:v>28.323000000000004</c:v>
                </c:pt>
                <c:pt idx="2125">
                  <c:v>28.323000000000004</c:v>
                </c:pt>
                <c:pt idx="2126">
                  <c:v>27.944000000000003</c:v>
                </c:pt>
                <c:pt idx="2127">
                  <c:v>27.247999999999987</c:v>
                </c:pt>
                <c:pt idx="2128">
                  <c:v>26.797000000000004</c:v>
                </c:pt>
                <c:pt idx="2129">
                  <c:v>26.766999999999989</c:v>
                </c:pt>
                <c:pt idx="2130">
                  <c:v>27.22</c:v>
                </c:pt>
                <c:pt idx="2131">
                  <c:v>27.138000000000005</c:v>
                </c:pt>
                <c:pt idx="2132">
                  <c:v>27.881</c:v>
                </c:pt>
                <c:pt idx="2133">
                  <c:v>27.652999999999999</c:v>
                </c:pt>
                <c:pt idx="2134">
                  <c:v>27.696999999999999</c:v>
                </c:pt>
                <c:pt idx="2135">
                  <c:v>26.331000000000017</c:v>
                </c:pt>
                <c:pt idx="2136">
                  <c:v>23.361000000000001</c:v>
                </c:pt>
                <c:pt idx="2137">
                  <c:v>23.628000000000004</c:v>
                </c:pt>
                <c:pt idx="2138">
                  <c:v>23.306999999999999</c:v>
                </c:pt>
                <c:pt idx="2139">
                  <c:v>23.244999999999987</c:v>
                </c:pt>
                <c:pt idx="2140">
                  <c:v>22.959999999999987</c:v>
                </c:pt>
                <c:pt idx="2141">
                  <c:v>23.324000000000005</c:v>
                </c:pt>
                <c:pt idx="2142">
                  <c:v>22.817000000000018</c:v>
                </c:pt>
                <c:pt idx="2143">
                  <c:v>22.832999999999988</c:v>
                </c:pt>
                <c:pt idx="2144">
                  <c:v>24.14</c:v>
                </c:pt>
                <c:pt idx="2145">
                  <c:v>23.757999999999999</c:v>
                </c:pt>
                <c:pt idx="2146">
                  <c:v>24.122</c:v>
                </c:pt>
                <c:pt idx="2147">
                  <c:v>24.143999999999988</c:v>
                </c:pt>
                <c:pt idx="2148">
                  <c:v>23.343000000000004</c:v>
                </c:pt>
                <c:pt idx="2149">
                  <c:v>23.830000000000005</c:v>
                </c:pt>
                <c:pt idx="2150">
                  <c:v>24.014000000000021</c:v>
                </c:pt>
                <c:pt idx="2151">
                  <c:v>23.955000000000002</c:v>
                </c:pt>
                <c:pt idx="2152">
                  <c:v>23.806000000000001</c:v>
                </c:pt>
                <c:pt idx="2153">
                  <c:v>23.927</c:v>
                </c:pt>
                <c:pt idx="2154">
                  <c:v>23.911000000000005</c:v>
                </c:pt>
                <c:pt idx="2155">
                  <c:v>23.658000000000001</c:v>
                </c:pt>
                <c:pt idx="2156">
                  <c:v>23.696000000000005</c:v>
                </c:pt>
                <c:pt idx="2157">
                  <c:v>23.379000000000001</c:v>
                </c:pt>
                <c:pt idx="2158">
                  <c:v>22.658000000000001</c:v>
                </c:pt>
                <c:pt idx="2159">
                  <c:v>22.65900000000002</c:v>
                </c:pt>
                <c:pt idx="2160">
                  <c:v>22.352</c:v>
                </c:pt>
              </c:numCache>
            </c:numRef>
          </c:val>
          <c:smooth val="0"/>
        </c:ser>
        <c:dLbls>
          <c:showLegendKey val="0"/>
          <c:showVal val="0"/>
          <c:showCatName val="0"/>
          <c:showSerName val="0"/>
          <c:showPercent val="0"/>
          <c:showBubbleSize val="0"/>
        </c:dLbls>
        <c:marker val="1"/>
        <c:smooth val="0"/>
        <c:axId val="90652032"/>
        <c:axId val="90653824"/>
      </c:lineChart>
      <c:dateAx>
        <c:axId val="90648576"/>
        <c:scaling>
          <c:orientation val="minMax"/>
          <c:max val="41455"/>
          <c:min val="40179"/>
        </c:scaling>
        <c:delete val="0"/>
        <c:axPos val="b"/>
        <c:numFmt formatCode="[$-409]mmm\-yy;@" sourceLinked="0"/>
        <c:majorTickMark val="out"/>
        <c:minorTickMark val="none"/>
        <c:tickLblPos val="nextTo"/>
        <c:spPr>
          <a:noFill/>
          <a:ln w="12700">
            <a:solidFill>
              <a:schemeClr val="tx1"/>
            </a:solidFill>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90650496"/>
        <c:crosses val="autoZero"/>
        <c:auto val="1"/>
        <c:lblOffset val="100"/>
        <c:baseTimeUnit val="days"/>
        <c:majorUnit val="4"/>
        <c:majorTimeUnit val="months"/>
      </c:dateAx>
      <c:valAx>
        <c:axId val="90650496"/>
        <c:scaling>
          <c:orientation val="minMax"/>
          <c:max val="55"/>
          <c:min val="10"/>
        </c:scaling>
        <c:delete val="0"/>
        <c:axPos val="l"/>
        <c:majorGridlines>
          <c:spPr>
            <a:ln w="12700">
              <a:solidFill>
                <a:schemeClr val="tx1"/>
              </a:solidFill>
            </a:ln>
          </c:spPr>
        </c:majorGridlines>
        <c:numFmt formatCode="0" sourceLinked="0"/>
        <c:majorTickMark val="out"/>
        <c:minorTickMark val="none"/>
        <c:tickLblPos val="nextTo"/>
        <c:spPr>
          <a:ln w="12700">
            <a:solidFill>
              <a:schemeClr val="tx1"/>
            </a:solidFill>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90648576"/>
        <c:crosses val="autoZero"/>
        <c:crossBetween val="between"/>
        <c:majorUnit val="5"/>
      </c:valAx>
      <c:dateAx>
        <c:axId val="90652032"/>
        <c:scaling>
          <c:orientation val="minMax"/>
        </c:scaling>
        <c:delete val="1"/>
        <c:axPos val="b"/>
        <c:numFmt formatCode="m/d/yy;@" sourceLinked="1"/>
        <c:majorTickMark val="out"/>
        <c:minorTickMark val="none"/>
        <c:tickLblPos val="none"/>
        <c:crossAx val="90653824"/>
        <c:crosses val="autoZero"/>
        <c:auto val="1"/>
        <c:lblOffset val="100"/>
        <c:baseTimeUnit val="days"/>
      </c:dateAx>
      <c:valAx>
        <c:axId val="90653824"/>
        <c:scaling>
          <c:orientation val="minMax"/>
          <c:max val="55"/>
          <c:min val="10"/>
        </c:scaling>
        <c:delete val="0"/>
        <c:axPos val="r"/>
        <c:numFmt formatCode="0" sourceLinked="0"/>
        <c:majorTickMark val="out"/>
        <c:minorTickMark val="none"/>
        <c:tickLblPos val="nextTo"/>
        <c:spPr>
          <a:ln w="12700">
            <a:solidFill>
              <a:sysClr val="windowText" lastClr="000000"/>
            </a:solidFill>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90652032"/>
        <c:crosses val="max"/>
        <c:crossBetween val="between"/>
        <c:majorUnit val="5"/>
        <c:minorUnit val="0.8"/>
      </c:valAx>
      <c:spPr>
        <a:ln>
          <a:solidFill>
            <a:schemeClr val="tx1"/>
          </a:solidFill>
        </a:ln>
      </c:spPr>
    </c:plotArea>
    <c:plotVisOnly val="1"/>
    <c:dispBlanksAs val="gap"/>
    <c:showDLblsOverMax val="0"/>
  </c:chart>
  <c:spPr>
    <a:ln>
      <a:noFill/>
    </a:ln>
  </c:spPr>
  <c:txPr>
    <a:bodyPr/>
    <a:lstStyle/>
    <a:p>
      <a:pPr>
        <a:defRPr sz="8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170306541870946E-2"/>
          <c:y val="7.8874466863517081E-2"/>
          <c:w val="0.92502661813499765"/>
          <c:h val="0.8495829232283465"/>
        </c:manualLayout>
      </c:layout>
      <c:barChart>
        <c:barDir val="col"/>
        <c:grouping val="stacked"/>
        <c:varyColors val="0"/>
        <c:ser>
          <c:idx val="0"/>
          <c:order val="0"/>
          <c:tx>
            <c:strRef>
              <c:f>'2011 Total Supply Chart Revised'!$B$3</c:f>
              <c:strCache>
                <c:ptCount val="1"/>
                <c:pt idx="0">
                  <c:v>Market Economy Mine Production</c:v>
                </c:pt>
              </c:strCache>
            </c:strRef>
          </c:tx>
          <c:spPr>
            <a:solidFill>
              <a:schemeClr val="tx2">
                <a:lumMod val="75000"/>
              </a:schemeClr>
            </a:solidFill>
            <a:ln>
              <a:solidFill>
                <a:srgbClr val="000000"/>
              </a:solidFill>
            </a:ln>
          </c:spPr>
          <c:invertIfNegative val="0"/>
          <c:cat>
            <c:strRef>
              <c:f>'2011 Total Supply Chart Revised'!$A$4:$A$44</c:f>
              <c:strCache>
                <c:ptCount val="41"/>
                <c:pt idx="0">
                  <c:v>73</c:v>
                </c:pt>
                <c:pt idx="1">
                  <c:v>74</c:v>
                </c:pt>
                <c:pt idx="2">
                  <c:v>75</c:v>
                </c:pt>
                <c:pt idx="3">
                  <c:v>76</c:v>
                </c:pt>
                <c:pt idx="4">
                  <c:v>77</c:v>
                </c:pt>
                <c:pt idx="5">
                  <c:v>78</c:v>
                </c:pt>
                <c:pt idx="6">
                  <c:v>79</c:v>
                </c:pt>
                <c:pt idx="7">
                  <c:v>80</c:v>
                </c:pt>
                <c:pt idx="8">
                  <c:v>81</c:v>
                </c:pt>
                <c:pt idx="9">
                  <c:v>82</c:v>
                </c:pt>
                <c:pt idx="10">
                  <c:v>83</c:v>
                </c:pt>
                <c:pt idx="11">
                  <c:v>84</c:v>
                </c:pt>
                <c:pt idx="12">
                  <c:v>85</c:v>
                </c:pt>
                <c:pt idx="13">
                  <c:v>86</c:v>
                </c:pt>
                <c:pt idx="14">
                  <c:v>87</c:v>
                </c:pt>
                <c:pt idx="15">
                  <c:v>88</c:v>
                </c:pt>
                <c:pt idx="16">
                  <c:v>89</c:v>
                </c:pt>
                <c:pt idx="17">
                  <c:v>90</c:v>
                </c:pt>
                <c:pt idx="18">
                  <c:v>91</c:v>
                </c:pt>
                <c:pt idx="19">
                  <c:v>92</c:v>
                </c:pt>
                <c:pt idx="20">
                  <c:v>93</c:v>
                </c:pt>
                <c:pt idx="21">
                  <c:v>94</c:v>
                </c:pt>
                <c:pt idx="22">
                  <c:v>95</c:v>
                </c:pt>
                <c:pt idx="23">
                  <c:v>96</c:v>
                </c:pt>
                <c:pt idx="24">
                  <c:v>97</c:v>
                </c:pt>
                <c:pt idx="25">
                  <c:v>98</c:v>
                </c:pt>
                <c:pt idx="26">
                  <c:v>99</c:v>
                </c:pt>
                <c:pt idx="27">
                  <c:v>00</c:v>
                </c:pt>
                <c:pt idx="28">
                  <c:v>01</c:v>
                </c:pt>
                <c:pt idx="29">
                  <c:v>02</c:v>
                </c:pt>
                <c:pt idx="30">
                  <c:v>03</c:v>
                </c:pt>
                <c:pt idx="31">
                  <c:v>04</c:v>
                </c:pt>
                <c:pt idx="32">
                  <c:v>05</c:v>
                </c:pt>
                <c:pt idx="33">
                  <c:v>06</c:v>
                </c:pt>
                <c:pt idx="34">
                  <c:v>07</c:v>
                </c:pt>
                <c:pt idx="35">
                  <c:v>08</c:v>
                </c:pt>
                <c:pt idx="36">
                  <c:v>09</c:v>
                </c:pt>
                <c:pt idx="37">
                  <c:v>10</c:v>
                </c:pt>
                <c:pt idx="38">
                  <c:v>11</c:v>
                </c:pt>
                <c:pt idx="39">
                  <c:v>12e</c:v>
                </c:pt>
                <c:pt idx="40">
                  <c:v>13p</c:v>
                </c:pt>
              </c:strCache>
            </c:strRef>
          </c:cat>
          <c:val>
            <c:numRef>
              <c:f>'2011 Total Supply Chart Revised'!$B$4:$B$44</c:f>
              <c:numCache>
                <c:formatCode>#,##0.0_);\(#,##0.0\)</c:formatCode>
                <c:ptCount val="41"/>
                <c:pt idx="0">
                  <c:v>35.757000000000005</c:v>
                </c:pt>
                <c:pt idx="1">
                  <c:v>32.809000000000005</c:v>
                </c:pt>
                <c:pt idx="2">
                  <c:v>30.936</c:v>
                </c:pt>
                <c:pt idx="3">
                  <c:v>31.178999999999988</c:v>
                </c:pt>
                <c:pt idx="4">
                  <c:v>31.036000000000001</c:v>
                </c:pt>
                <c:pt idx="5">
                  <c:v>31.074999999999999</c:v>
                </c:pt>
                <c:pt idx="6">
                  <c:v>30.692</c:v>
                </c:pt>
                <c:pt idx="7">
                  <c:v>30.474935000000031</c:v>
                </c:pt>
                <c:pt idx="8">
                  <c:v>31.186008000000001</c:v>
                </c:pt>
                <c:pt idx="9">
                  <c:v>32.446779000000006</c:v>
                </c:pt>
                <c:pt idx="10">
                  <c:v>34.228687000000001</c:v>
                </c:pt>
                <c:pt idx="11">
                  <c:v>35.695898000000113</c:v>
                </c:pt>
                <c:pt idx="12">
                  <c:v>37.905652000000003</c:v>
                </c:pt>
                <c:pt idx="13">
                  <c:v>40.312601999999998</c:v>
                </c:pt>
                <c:pt idx="14">
                  <c:v>42.123220000000003</c:v>
                </c:pt>
                <c:pt idx="15">
                  <c:v>47.485142000000003</c:v>
                </c:pt>
                <c:pt idx="16">
                  <c:v>51.569582000000011</c:v>
                </c:pt>
                <c:pt idx="17">
                  <c:v>54.503798700000011</c:v>
                </c:pt>
                <c:pt idx="18">
                  <c:v>56.062757200000163</c:v>
                </c:pt>
                <c:pt idx="19">
                  <c:v>58.614641175066282</c:v>
                </c:pt>
                <c:pt idx="20">
                  <c:v>59.9481527097644</c:v>
                </c:pt>
                <c:pt idx="21">
                  <c:v>60.239118748308442</c:v>
                </c:pt>
                <c:pt idx="22">
                  <c:v>60.087927305936795</c:v>
                </c:pt>
                <c:pt idx="23">
                  <c:v>61.535649788961599</c:v>
                </c:pt>
                <c:pt idx="24">
                  <c:v>64.841779079127193</c:v>
                </c:pt>
                <c:pt idx="25">
                  <c:v>67.081703271578803</c:v>
                </c:pt>
                <c:pt idx="26">
                  <c:v>68.406813094994192</c:v>
                </c:pt>
                <c:pt idx="27">
                  <c:v>72.714547060605994</c:v>
                </c:pt>
                <c:pt idx="28">
                  <c:v>72.395290857637988</c:v>
                </c:pt>
                <c:pt idx="29">
                  <c:v>71.009371160865442</c:v>
                </c:pt>
                <c:pt idx="30">
                  <c:v>71.020875930986065</c:v>
                </c:pt>
                <c:pt idx="31">
                  <c:v>67.230015733296781</c:v>
                </c:pt>
                <c:pt idx="32">
                  <c:v>69.31314356501062</c:v>
                </c:pt>
                <c:pt idx="33">
                  <c:v>65.888259747754788</c:v>
                </c:pt>
                <c:pt idx="34">
                  <c:v>65.831566171980583</c:v>
                </c:pt>
                <c:pt idx="35">
                  <c:v>63.396736843596202</c:v>
                </c:pt>
                <c:pt idx="36">
                  <c:v>68.193470410015181</c:v>
                </c:pt>
                <c:pt idx="37">
                  <c:v>71.247651369386148</c:v>
                </c:pt>
                <c:pt idx="38">
                  <c:v>72.933579233105391</c:v>
                </c:pt>
                <c:pt idx="39">
                  <c:v>73.34889699999998</c:v>
                </c:pt>
                <c:pt idx="40">
                  <c:v>76.373524182353719</c:v>
                </c:pt>
              </c:numCache>
            </c:numRef>
          </c:val>
        </c:ser>
        <c:ser>
          <c:idx val="1"/>
          <c:order val="1"/>
          <c:tx>
            <c:strRef>
              <c:f>'2011 Total Supply Chart Revised'!$C$3</c:f>
              <c:strCache>
                <c:ptCount val="1"/>
                <c:pt idx="0">
                  <c:v>Transitional Economies Exports to Market Economies</c:v>
                </c:pt>
              </c:strCache>
            </c:strRef>
          </c:tx>
          <c:spPr>
            <a:solidFill>
              <a:srgbClr val="FFC000"/>
            </a:solidFill>
            <a:ln>
              <a:solidFill>
                <a:srgbClr val="000000"/>
              </a:solidFill>
            </a:ln>
          </c:spPr>
          <c:invertIfNegative val="0"/>
          <c:cat>
            <c:strRef>
              <c:f>'2011 Total Supply Chart Revised'!$A$4:$A$44</c:f>
              <c:strCache>
                <c:ptCount val="41"/>
                <c:pt idx="0">
                  <c:v>73</c:v>
                </c:pt>
                <c:pt idx="1">
                  <c:v>74</c:v>
                </c:pt>
                <c:pt idx="2">
                  <c:v>75</c:v>
                </c:pt>
                <c:pt idx="3">
                  <c:v>76</c:v>
                </c:pt>
                <c:pt idx="4">
                  <c:v>77</c:v>
                </c:pt>
                <c:pt idx="5">
                  <c:v>78</c:v>
                </c:pt>
                <c:pt idx="6">
                  <c:v>79</c:v>
                </c:pt>
                <c:pt idx="7">
                  <c:v>80</c:v>
                </c:pt>
                <c:pt idx="8">
                  <c:v>81</c:v>
                </c:pt>
                <c:pt idx="9">
                  <c:v>82</c:v>
                </c:pt>
                <c:pt idx="10">
                  <c:v>83</c:v>
                </c:pt>
                <c:pt idx="11">
                  <c:v>84</c:v>
                </c:pt>
                <c:pt idx="12">
                  <c:v>85</c:v>
                </c:pt>
                <c:pt idx="13">
                  <c:v>86</c:v>
                </c:pt>
                <c:pt idx="14">
                  <c:v>87</c:v>
                </c:pt>
                <c:pt idx="15">
                  <c:v>88</c:v>
                </c:pt>
                <c:pt idx="16">
                  <c:v>89</c:v>
                </c:pt>
                <c:pt idx="17">
                  <c:v>90</c:v>
                </c:pt>
                <c:pt idx="18">
                  <c:v>91</c:v>
                </c:pt>
                <c:pt idx="19">
                  <c:v>92</c:v>
                </c:pt>
                <c:pt idx="20">
                  <c:v>93</c:v>
                </c:pt>
                <c:pt idx="21">
                  <c:v>94</c:v>
                </c:pt>
                <c:pt idx="22">
                  <c:v>95</c:v>
                </c:pt>
                <c:pt idx="23">
                  <c:v>96</c:v>
                </c:pt>
                <c:pt idx="24">
                  <c:v>97</c:v>
                </c:pt>
                <c:pt idx="25">
                  <c:v>98</c:v>
                </c:pt>
                <c:pt idx="26">
                  <c:v>99</c:v>
                </c:pt>
                <c:pt idx="27">
                  <c:v>00</c:v>
                </c:pt>
                <c:pt idx="28">
                  <c:v>01</c:v>
                </c:pt>
                <c:pt idx="29">
                  <c:v>02</c:v>
                </c:pt>
                <c:pt idx="30">
                  <c:v>03</c:v>
                </c:pt>
                <c:pt idx="31">
                  <c:v>04</c:v>
                </c:pt>
                <c:pt idx="32">
                  <c:v>05</c:v>
                </c:pt>
                <c:pt idx="33">
                  <c:v>06</c:v>
                </c:pt>
                <c:pt idx="34">
                  <c:v>07</c:v>
                </c:pt>
                <c:pt idx="35">
                  <c:v>08</c:v>
                </c:pt>
                <c:pt idx="36">
                  <c:v>09</c:v>
                </c:pt>
                <c:pt idx="37">
                  <c:v>10</c:v>
                </c:pt>
                <c:pt idx="38">
                  <c:v>11</c:v>
                </c:pt>
                <c:pt idx="39">
                  <c:v>12e</c:v>
                </c:pt>
                <c:pt idx="40">
                  <c:v>13p</c:v>
                </c:pt>
              </c:strCache>
            </c:strRef>
          </c:cat>
          <c:val>
            <c:numRef>
              <c:f>'2011 Total Supply Chart Revised'!$C$4:$C$44</c:f>
              <c:numCache>
                <c:formatCode>#,##0.0_);\(#,##0.0\)</c:formatCode>
                <c:ptCount val="41"/>
                <c:pt idx="0">
                  <c:v>8.8000000000000007</c:v>
                </c:pt>
                <c:pt idx="1">
                  <c:v>7.1</c:v>
                </c:pt>
                <c:pt idx="2">
                  <c:v>4.8</c:v>
                </c:pt>
                <c:pt idx="3">
                  <c:v>13.2</c:v>
                </c:pt>
                <c:pt idx="4">
                  <c:v>12.9</c:v>
                </c:pt>
                <c:pt idx="5">
                  <c:v>13.2</c:v>
                </c:pt>
                <c:pt idx="6">
                  <c:v>6.4</c:v>
                </c:pt>
                <c:pt idx="7">
                  <c:v>2.9</c:v>
                </c:pt>
                <c:pt idx="8">
                  <c:v>9</c:v>
                </c:pt>
                <c:pt idx="9">
                  <c:v>6.5</c:v>
                </c:pt>
                <c:pt idx="10">
                  <c:v>2.7</c:v>
                </c:pt>
                <c:pt idx="11">
                  <c:v>3.9</c:v>
                </c:pt>
                <c:pt idx="12">
                  <c:v>7.6</c:v>
                </c:pt>
                <c:pt idx="13">
                  <c:v>13.2</c:v>
                </c:pt>
                <c:pt idx="14">
                  <c:v>10.1</c:v>
                </c:pt>
                <c:pt idx="15">
                  <c:v>10.1</c:v>
                </c:pt>
                <c:pt idx="16">
                  <c:v>11</c:v>
                </c:pt>
                <c:pt idx="17">
                  <c:v>10</c:v>
                </c:pt>
                <c:pt idx="18">
                  <c:v>10</c:v>
                </c:pt>
                <c:pt idx="19">
                  <c:v>11</c:v>
                </c:pt>
                <c:pt idx="20">
                  <c:v>11</c:v>
                </c:pt>
                <c:pt idx="21">
                  <c:v>10</c:v>
                </c:pt>
                <c:pt idx="22">
                  <c:v>11</c:v>
                </c:pt>
                <c:pt idx="23">
                  <c:v>11.5</c:v>
                </c:pt>
                <c:pt idx="24">
                  <c:v>12</c:v>
                </c:pt>
                <c:pt idx="25">
                  <c:v>15</c:v>
                </c:pt>
                <c:pt idx="26">
                  <c:v>17</c:v>
                </c:pt>
                <c:pt idx="27">
                  <c:v>8.7000000000000011</c:v>
                </c:pt>
                <c:pt idx="28">
                  <c:v>8.16</c:v>
                </c:pt>
                <c:pt idx="29">
                  <c:v>9.32</c:v>
                </c:pt>
                <c:pt idx="30">
                  <c:v>8.4500000000000028</c:v>
                </c:pt>
                <c:pt idx="31">
                  <c:v>8.5</c:v>
                </c:pt>
                <c:pt idx="32">
                  <c:v>7.98</c:v>
                </c:pt>
                <c:pt idx="33">
                  <c:v>7.35</c:v>
                </c:pt>
                <c:pt idx="34">
                  <c:v>6.1000000000000005</c:v>
                </c:pt>
                <c:pt idx="35">
                  <c:v>6.4700000000000024</c:v>
                </c:pt>
                <c:pt idx="36">
                  <c:v>5.3599999999999985</c:v>
                </c:pt>
                <c:pt idx="37">
                  <c:v>6.2999999999999989</c:v>
                </c:pt>
                <c:pt idx="38">
                  <c:v>7.23</c:v>
                </c:pt>
                <c:pt idx="39">
                  <c:v>5.6999999999999975</c:v>
                </c:pt>
                <c:pt idx="40">
                  <c:v>5.3900000000000006</c:v>
                </c:pt>
              </c:numCache>
            </c:numRef>
          </c:val>
        </c:ser>
        <c:dLbls>
          <c:showLegendKey val="0"/>
          <c:showVal val="0"/>
          <c:showCatName val="0"/>
          <c:showSerName val="0"/>
          <c:showPercent val="0"/>
          <c:showBubbleSize val="0"/>
        </c:dLbls>
        <c:gapWidth val="150"/>
        <c:overlap val="100"/>
        <c:axId val="100493184"/>
        <c:axId val="100494720"/>
      </c:barChart>
      <c:catAx>
        <c:axId val="100493184"/>
        <c:scaling>
          <c:orientation val="minMax"/>
        </c:scaling>
        <c:delete val="0"/>
        <c:axPos val="b"/>
        <c:numFmt formatCode="General" sourceLinked="1"/>
        <c:majorTickMark val="out"/>
        <c:minorTickMark val="none"/>
        <c:tickLblPos val="nextTo"/>
        <c:spPr>
          <a:ln>
            <a:solidFill>
              <a:sysClr val="windowText" lastClr="000000"/>
            </a:solidFill>
          </a:ln>
        </c:spPr>
        <c:txPr>
          <a:bodyPr rot="0" vert="horz"/>
          <a:lstStyle/>
          <a:p>
            <a:pPr>
              <a:defRPr/>
            </a:pPr>
            <a:endParaRPr lang="zh-CN"/>
          </a:p>
        </c:txPr>
        <c:crossAx val="100494720"/>
        <c:crosses val="autoZero"/>
        <c:auto val="1"/>
        <c:lblAlgn val="ctr"/>
        <c:lblOffset val="100"/>
        <c:tickLblSkip val="2"/>
        <c:noMultiLvlLbl val="0"/>
      </c:catAx>
      <c:valAx>
        <c:axId val="100494720"/>
        <c:scaling>
          <c:orientation val="minMax"/>
        </c:scaling>
        <c:delete val="0"/>
        <c:axPos val="l"/>
        <c:majorGridlines>
          <c:spPr>
            <a:ln>
              <a:solidFill>
                <a:sysClr val="windowText" lastClr="000000"/>
              </a:solidFill>
            </a:ln>
          </c:spPr>
        </c:majorGridlines>
        <c:numFmt formatCode="#,##0_);\(#,##0\)" sourceLinked="0"/>
        <c:majorTickMark val="out"/>
        <c:minorTickMark val="none"/>
        <c:tickLblPos val="nextTo"/>
        <c:spPr>
          <a:ln>
            <a:solidFill>
              <a:schemeClr val="tx1"/>
            </a:solidFill>
          </a:ln>
        </c:spPr>
        <c:txPr>
          <a:bodyPr rot="0" vert="horz"/>
          <a:lstStyle/>
          <a:p>
            <a:pPr>
              <a:defRPr/>
            </a:pPr>
            <a:endParaRPr lang="zh-CN"/>
          </a:p>
        </c:txPr>
        <c:crossAx val="100493184"/>
        <c:crosses val="autoZero"/>
        <c:crossBetween val="between"/>
      </c:valAx>
    </c:plotArea>
    <c:legend>
      <c:legendPos val="r"/>
      <c:layout>
        <c:manualLayout>
          <c:xMode val="edge"/>
          <c:yMode val="edge"/>
          <c:x val="5.668201852126975E-2"/>
          <c:y val="0.12582020997375204"/>
          <c:w val="0.50918957064329262"/>
          <c:h val="0.12751947998687671"/>
        </c:manualLayout>
      </c:layout>
      <c:overlay val="0"/>
    </c:legend>
    <c:plotVisOnly val="1"/>
    <c:dispBlanksAs val="gap"/>
    <c:showDLblsOverMax val="0"/>
  </c:chart>
  <c:spPr>
    <a:ln w="12700">
      <a:noFill/>
    </a:ln>
  </c:spPr>
  <c:txPr>
    <a:bodyPr/>
    <a:lstStyle/>
    <a:p>
      <a:pPr>
        <a:defRPr sz="1200" b="1" i="0" u="none" strike="noStrike" baseline="0">
          <a:solidFill>
            <a:srgbClr val="000000"/>
          </a:solidFill>
          <a:latin typeface="Times New Roman" pitchFamily="18" charset="0"/>
          <a:ea typeface="Calibri"/>
          <a:cs typeface="Times New Roman" pitchFamily="18" charset="0"/>
        </a:defRPr>
      </a:pPr>
      <a:endParaRPr lang="zh-CN"/>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739452707300476E-2"/>
          <c:y val="7.7167373309105794E-2"/>
          <c:w val="0.90699292796733422"/>
          <c:h val="0.80699273167777164"/>
        </c:manualLayout>
      </c:layout>
      <c:barChart>
        <c:barDir val="col"/>
        <c:grouping val="stacked"/>
        <c:varyColors val="0"/>
        <c:ser>
          <c:idx val="0"/>
          <c:order val="0"/>
          <c:tx>
            <c:strRef>
              <c:f>'Near Term Chart'!$A$4</c:f>
              <c:strCache>
                <c:ptCount val="1"/>
                <c:pt idx="0">
                  <c:v>2011</c:v>
                </c:pt>
              </c:strCache>
            </c:strRef>
          </c:tx>
          <c:invertIfNegative val="0"/>
          <c:cat>
            <c:strRef>
              <c:f>'Near Term Chart'!$A$4:$A$10</c:f>
              <c:strCache>
                <c:ptCount val="7"/>
                <c:pt idx="0">
                  <c:v>2011</c:v>
                </c:pt>
                <c:pt idx="1">
                  <c:v>2012</c:v>
                </c:pt>
                <c:pt idx="2">
                  <c:v>2013</c:v>
                </c:pt>
                <c:pt idx="3">
                  <c:v>2014</c:v>
                </c:pt>
                <c:pt idx="4">
                  <c:v>2015</c:v>
                </c:pt>
                <c:pt idx="5">
                  <c:v>2016</c:v>
                </c:pt>
                <c:pt idx="6">
                  <c:v>Post 2016</c:v>
                </c:pt>
              </c:strCache>
            </c:strRef>
          </c:cat>
          <c:val>
            <c:numRef>
              <c:f>'Near Term Chart'!$B$4:$H$4</c:f>
              <c:numCache>
                <c:formatCode>#,##0</c:formatCode>
                <c:ptCount val="7"/>
                <c:pt idx="0">
                  <c:v>3397650</c:v>
                </c:pt>
                <c:pt idx="1">
                  <c:v>3397650</c:v>
                </c:pt>
                <c:pt idx="2">
                  <c:v>3397650</c:v>
                </c:pt>
                <c:pt idx="3">
                  <c:v>3397650</c:v>
                </c:pt>
                <c:pt idx="4">
                  <c:v>3397650</c:v>
                </c:pt>
                <c:pt idx="5">
                  <c:v>3397650</c:v>
                </c:pt>
                <c:pt idx="6">
                  <c:v>3397650</c:v>
                </c:pt>
              </c:numCache>
            </c:numRef>
          </c:val>
        </c:ser>
        <c:ser>
          <c:idx val="1"/>
          <c:order val="1"/>
          <c:tx>
            <c:strRef>
              <c:f>'Near Term Chart'!$A$5</c:f>
              <c:strCache>
                <c:ptCount val="1"/>
                <c:pt idx="0">
                  <c:v>2012</c:v>
                </c:pt>
              </c:strCache>
            </c:strRef>
          </c:tx>
          <c:invertIfNegative val="0"/>
          <c:cat>
            <c:strRef>
              <c:f>'Near Term Chart'!$A$4:$A$10</c:f>
              <c:strCache>
                <c:ptCount val="7"/>
                <c:pt idx="0">
                  <c:v>2011</c:v>
                </c:pt>
                <c:pt idx="1">
                  <c:v>2012</c:v>
                </c:pt>
                <c:pt idx="2">
                  <c:v>2013</c:v>
                </c:pt>
                <c:pt idx="3">
                  <c:v>2014</c:v>
                </c:pt>
                <c:pt idx="4">
                  <c:v>2015</c:v>
                </c:pt>
                <c:pt idx="5">
                  <c:v>2016</c:v>
                </c:pt>
                <c:pt idx="6">
                  <c:v>Post 2016</c:v>
                </c:pt>
              </c:strCache>
            </c:strRef>
          </c:cat>
          <c:val>
            <c:numRef>
              <c:f>'Near Term Chart'!$B$5:$H$5</c:f>
              <c:numCache>
                <c:formatCode>#,##0</c:formatCode>
                <c:ptCount val="7"/>
                <c:pt idx="1">
                  <c:v>1695109.5238095238</c:v>
                </c:pt>
                <c:pt idx="2">
                  <c:v>1695109.5238095238</c:v>
                </c:pt>
                <c:pt idx="3">
                  <c:v>1695109.5238095238</c:v>
                </c:pt>
                <c:pt idx="4">
                  <c:v>1695109.5238095238</c:v>
                </c:pt>
                <c:pt idx="5">
                  <c:v>1695109.5238095238</c:v>
                </c:pt>
                <c:pt idx="6">
                  <c:v>1695109.5238095238</c:v>
                </c:pt>
              </c:numCache>
            </c:numRef>
          </c:val>
        </c:ser>
        <c:ser>
          <c:idx val="2"/>
          <c:order val="2"/>
          <c:tx>
            <c:strRef>
              <c:f>'Near Term Chart'!$A$6</c:f>
              <c:strCache>
                <c:ptCount val="1"/>
                <c:pt idx="0">
                  <c:v>2013</c:v>
                </c:pt>
              </c:strCache>
            </c:strRef>
          </c:tx>
          <c:invertIfNegative val="0"/>
          <c:cat>
            <c:strRef>
              <c:f>'Near Term Chart'!$A$4:$A$10</c:f>
              <c:strCache>
                <c:ptCount val="7"/>
                <c:pt idx="0">
                  <c:v>2011</c:v>
                </c:pt>
                <c:pt idx="1">
                  <c:v>2012</c:v>
                </c:pt>
                <c:pt idx="2">
                  <c:v>2013</c:v>
                </c:pt>
                <c:pt idx="3">
                  <c:v>2014</c:v>
                </c:pt>
                <c:pt idx="4">
                  <c:v>2015</c:v>
                </c:pt>
                <c:pt idx="5">
                  <c:v>2016</c:v>
                </c:pt>
                <c:pt idx="6">
                  <c:v>Post 2016</c:v>
                </c:pt>
              </c:strCache>
            </c:strRef>
          </c:cat>
          <c:val>
            <c:numRef>
              <c:f>'Near Term Chart'!$B$6:$H$6</c:f>
              <c:numCache>
                <c:formatCode>General</c:formatCode>
                <c:ptCount val="7"/>
                <c:pt idx="2" formatCode="#,##0">
                  <c:v>5015633.9594936594</c:v>
                </c:pt>
                <c:pt idx="3" formatCode="#,##0">
                  <c:v>5015633.9594936594</c:v>
                </c:pt>
                <c:pt idx="4" formatCode="#,##0">
                  <c:v>5015633.9594936594</c:v>
                </c:pt>
                <c:pt idx="5" formatCode="#,##0">
                  <c:v>5015633.9594936594</c:v>
                </c:pt>
                <c:pt idx="6" formatCode="#,##0">
                  <c:v>5015633.9594936594</c:v>
                </c:pt>
              </c:numCache>
            </c:numRef>
          </c:val>
        </c:ser>
        <c:ser>
          <c:idx val="3"/>
          <c:order val="3"/>
          <c:tx>
            <c:strRef>
              <c:f>'Near Term Chart'!$A$7</c:f>
              <c:strCache>
                <c:ptCount val="1"/>
                <c:pt idx="0">
                  <c:v>2014</c:v>
                </c:pt>
              </c:strCache>
            </c:strRef>
          </c:tx>
          <c:invertIfNegative val="0"/>
          <c:cat>
            <c:strRef>
              <c:f>'Near Term Chart'!$A$4:$A$10</c:f>
              <c:strCache>
                <c:ptCount val="7"/>
                <c:pt idx="0">
                  <c:v>2011</c:v>
                </c:pt>
                <c:pt idx="1">
                  <c:v>2012</c:v>
                </c:pt>
                <c:pt idx="2">
                  <c:v>2013</c:v>
                </c:pt>
                <c:pt idx="3">
                  <c:v>2014</c:v>
                </c:pt>
                <c:pt idx="4">
                  <c:v>2015</c:v>
                </c:pt>
                <c:pt idx="5">
                  <c:v>2016</c:v>
                </c:pt>
                <c:pt idx="6">
                  <c:v>Post 2016</c:v>
                </c:pt>
              </c:strCache>
            </c:strRef>
          </c:cat>
          <c:val>
            <c:numRef>
              <c:f>'Near Term Chart'!$B$7:$H$7</c:f>
              <c:numCache>
                <c:formatCode>General</c:formatCode>
                <c:ptCount val="7"/>
                <c:pt idx="3" formatCode="#,##0">
                  <c:v>7897270</c:v>
                </c:pt>
                <c:pt idx="4" formatCode="#,##0">
                  <c:v>7897270</c:v>
                </c:pt>
                <c:pt idx="5" formatCode="#,##0">
                  <c:v>7897270</c:v>
                </c:pt>
                <c:pt idx="6" formatCode="#,##0">
                  <c:v>7897270</c:v>
                </c:pt>
              </c:numCache>
            </c:numRef>
          </c:val>
        </c:ser>
        <c:ser>
          <c:idx val="4"/>
          <c:order val="4"/>
          <c:tx>
            <c:strRef>
              <c:f>'Near Term Chart'!$A$8</c:f>
              <c:strCache>
                <c:ptCount val="1"/>
                <c:pt idx="0">
                  <c:v>2015</c:v>
                </c:pt>
              </c:strCache>
            </c:strRef>
          </c:tx>
          <c:invertIfNegative val="0"/>
          <c:cat>
            <c:strRef>
              <c:f>'Near Term Chart'!$A$4:$A$10</c:f>
              <c:strCache>
                <c:ptCount val="7"/>
                <c:pt idx="0">
                  <c:v>2011</c:v>
                </c:pt>
                <c:pt idx="1">
                  <c:v>2012</c:v>
                </c:pt>
                <c:pt idx="2">
                  <c:v>2013</c:v>
                </c:pt>
                <c:pt idx="3">
                  <c:v>2014</c:v>
                </c:pt>
                <c:pt idx="4">
                  <c:v>2015</c:v>
                </c:pt>
                <c:pt idx="5">
                  <c:v>2016</c:v>
                </c:pt>
                <c:pt idx="6">
                  <c:v>Post 2016</c:v>
                </c:pt>
              </c:strCache>
            </c:strRef>
          </c:cat>
          <c:val>
            <c:numRef>
              <c:f>'Near Term Chart'!$B$8:$H$8</c:f>
              <c:numCache>
                <c:formatCode>General</c:formatCode>
                <c:ptCount val="7"/>
                <c:pt idx="4" formatCode="#,##0">
                  <c:v>4394050</c:v>
                </c:pt>
                <c:pt idx="5" formatCode="#,##0">
                  <c:v>4394050</c:v>
                </c:pt>
                <c:pt idx="6" formatCode="#,##0">
                  <c:v>4394050</c:v>
                </c:pt>
              </c:numCache>
            </c:numRef>
          </c:val>
        </c:ser>
        <c:ser>
          <c:idx val="5"/>
          <c:order val="5"/>
          <c:tx>
            <c:strRef>
              <c:f>'Near Term Chart'!$A$9</c:f>
              <c:strCache>
                <c:ptCount val="1"/>
                <c:pt idx="0">
                  <c:v>2016</c:v>
                </c:pt>
              </c:strCache>
            </c:strRef>
          </c:tx>
          <c:invertIfNegative val="0"/>
          <c:cat>
            <c:strRef>
              <c:f>'Near Term Chart'!$A$4:$A$10</c:f>
              <c:strCache>
                <c:ptCount val="7"/>
                <c:pt idx="0">
                  <c:v>2011</c:v>
                </c:pt>
                <c:pt idx="1">
                  <c:v>2012</c:v>
                </c:pt>
                <c:pt idx="2">
                  <c:v>2013</c:v>
                </c:pt>
                <c:pt idx="3">
                  <c:v>2014</c:v>
                </c:pt>
                <c:pt idx="4">
                  <c:v>2015</c:v>
                </c:pt>
                <c:pt idx="5">
                  <c:v>2016</c:v>
                </c:pt>
                <c:pt idx="6">
                  <c:v>Post 2016</c:v>
                </c:pt>
              </c:strCache>
            </c:strRef>
          </c:cat>
          <c:val>
            <c:numRef>
              <c:f>'Near Term Chart'!$B$9:$H$9</c:f>
              <c:numCache>
                <c:formatCode>General</c:formatCode>
                <c:ptCount val="7"/>
                <c:pt idx="5" formatCode="#,##0">
                  <c:v>3784250</c:v>
                </c:pt>
                <c:pt idx="6" formatCode="#,##0">
                  <c:v>3784250</c:v>
                </c:pt>
              </c:numCache>
            </c:numRef>
          </c:val>
        </c:ser>
        <c:ser>
          <c:idx val="6"/>
          <c:order val="6"/>
          <c:tx>
            <c:strRef>
              <c:f>'Near Term Chart'!$A$10</c:f>
              <c:strCache>
                <c:ptCount val="1"/>
                <c:pt idx="0">
                  <c:v>Post 2016</c:v>
                </c:pt>
              </c:strCache>
            </c:strRef>
          </c:tx>
          <c:invertIfNegative val="0"/>
          <c:cat>
            <c:strRef>
              <c:f>'Near Term Chart'!$A$4:$A$10</c:f>
              <c:strCache>
                <c:ptCount val="7"/>
                <c:pt idx="0">
                  <c:v>2011</c:v>
                </c:pt>
                <c:pt idx="1">
                  <c:v>2012</c:v>
                </c:pt>
                <c:pt idx="2">
                  <c:v>2013</c:v>
                </c:pt>
                <c:pt idx="3">
                  <c:v>2014</c:v>
                </c:pt>
                <c:pt idx="4">
                  <c:v>2015</c:v>
                </c:pt>
                <c:pt idx="5">
                  <c:v>2016</c:v>
                </c:pt>
                <c:pt idx="6">
                  <c:v>Post 2016</c:v>
                </c:pt>
              </c:strCache>
            </c:strRef>
          </c:cat>
          <c:val>
            <c:numRef>
              <c:f>'Near Term Chart'!$B$10:$H$10</c:f>
              <c:numCache>
                <c:formatCode>General</c:formatCode>
                <c:ptCount val="7"/>
                <c:pt idx="6" formatCode="#,##0">
                  <c:v>13373500</c:v>
                </c:pt>
              </c:numCache>
            </c:numRef>
          </c:val>
        </c:ser>
        <c:dLbls>
          <c:showLegendKey val="0"/>
          <c:showVal val="0"/>
          <c:showCatName val="0"/>
          <c:showSerName val="0"/>
          <c:showPercent val="0"/>
          <c:showBubbleSize val="0"/>
        </c:dLbls>
        <c:gapWidth val="150"/>
        <c:overlap val="100"/>
        <c:axId val="133071616"/>
        <c:axId val="133073152"/>
      </c:barChart>
      <c:barChart>
        <c:barDir val="col"/>
        <c:grouping val="stacked"/>
        <c:varyColors val="0"/>
        <c:ser>
          <c:idx val="7"/>
          <c:order val="7"/>
          <c:spPr>
            <a:noFill/>
          </c:spPr>
          <c:invertIfNegative val="0"/>
          <c:val>
            <c:numRef>
              <c:f>'Near Term Chart'!$B$11:$H$11</c:f>
              <c:numCache>
                <c:formatCode>#,##0</c:formatCode>
                <c:ptCount val="7"/>
                <c:pt idx="0">
                  <c:v>3397650</c:v>
                </c:pt>
                <c:pt idx="1">
                  <c:v>5092759.5238095196</c:v>
                </c:pt>
                <c:pt idx="2">
                  <c:v>10108393.4833032</c:v>
                </c:pt>
                <c:pt idx="3">
                  <c:v>18005663.483303066</c:v>
                </c:pt>
                <c:pt idx="4">
                  <c:v>22399713.483303066</c:v>
                </c:pt>
                <c:pt idx="5">
                  <c:v>26183963.483303066</c:v>
                </c:pt>
                <c:pt idx="6">
                  <c:v>39557463.483303085</c:v>
                </c:pt>
              </c:numCache>
            </c:numRef>
          </c:val>
        </c:ser>
        <c:dLbls>
          <c:showLegendKey val="0"/>
          <c:showVal val="0"/>
          <c:showCatName val="0"/>
          <c:showSerName val="0"/>
          <c:showPercent val="0"/>
          <c:showBubbleSize val="0"/>
        </c:dLbls>
        <c:gapWidth val="150"/>
        <c:overlap val="100"/>
        <c:axId val="133081344"/>
        <c:axId val="133079424"/>
      </c:barChart>
      <c:catAx>
        <c:axId val="133071616"/>
        <c:scaling>
          <c:orientation val="minMax"/>
        </c:scaling>
        <c:delete val="0"/>
        <c:axPos val="b"/>
        <c:majorTickMark val="out"/>
        <c:minorTickMark val="none"/>
        <c:tickLblPos val="nextTo"/>
        <c:crossAx val="133073152"/>
        <c:crosses val="autoZero"/>
        <c:auto val="1"/>
        <c:lblAlgn val="ctr"/>
        <c:lblOffset val="100"/>
        <c:noMultiLvlLbl val="0"/>
      </c:catAx>
      <c:valAx>
        <c:axId val="133073152"/>
        <c:scaling>
          <c:orientation val="minMax"/>
        </c:scaling>
        <c:delete val="0"/>
        <c:axPos val="l"/>
        <c:majorGridlines>
          <c:spPr>
            <a:ln>
              <a:solidFill>
                <a:sysClr val="windowText" lastClr="000000"/>
              </a:solidFill>
            </a:ln>
          </c:spPr>
        </c:majorGridlines>
        <c:numFmt formatCode="#,##0" sourceLinked="0"/>
        <c:majorTickMark val="out"/>
        <c:minorTickMark val="none"/>
        <c:tickLblPos val="nextTo"/>
        <c:spPr>
          <a:ln>
            <a:solidFill>
              <a:sysClr val="windowText" lastClr="000000"/>
            </a:solidFill>
          </a:ln>
        </c:spPr>
        <c:crossAx val="133071616"/>
        <c:crosses val="autoZero"/>
        <c:crossBetween val="between"/>
        <c:dispUnits>
          <c:builtInUnit val="millions"/>
        </c:dispUnits>
      </c:valAx>
      <c:valAx>
        <c:axId val="133079424"/>
        <c:scaling>
          <c:orientation val="minMax"/>
        </c:scaling>
        <c:delete val="0"/>
        <c:axPos val="r"/>
        <c:numFmt formatCode="#,##0" sourceLinked="1"/>
        <c:majorTickMark val="out"/>
        <c:minorTickMark val="none"/>
        <c:tickLblPos val="nextTo"/>
        <c:crossAx val="133081344"/>
        <c:crosses val="max"/>
        <c:crossBetween val="between"/>
        <c:dispUnits>
          <c:builtInUnit val="millions"/>
        </c:dispUnits>
      </c:valAx>
      <c:catAx>
        <c:axId val="133081344"/>
        <c:scaling>
          <c:orientation val="minMax"/>
        </c:scaling>
        <c:delete val="1"/>
        <c:axPos val="b"/>
        <c:majorTickMark val="out"/>
        <c:minorTickMark val="none"/>
        <c:tickLblPos val="none"/>
        <c:crossAx val="133079424"/>
        <c:crosses val="autoZero"/>
        <c:auto val="1"/>
        <c:lblAlgn val="ctr"/>
        <c:lblOffset val="100"/>
        <c:noMultiLvlLbl val="0"/>
      </c:catAx>
    </c:plotArea>
    <c:legend>
      <c:legendPos val="r"/>
      <c:legendEntry>
        <c:idx val="7"/>
        <c:delete val="1"/>
      </c:legendEntry>
      <c:layout>
        <c:manualLayout>
          <c:xMode val="edge"/>
          <c:yMode val="edge"/>
          <c:x val="0.10988480606590843"/>
          <c:y val="0.17091762568140612"/>
          <c:w val="0.42075896762904991"/>
          <c:h val="0.18429396325459321"/>
        </c:manualLayout>
      </c:layout>
      <c:overlay val="0"/>
    </c:legend>
    <c:plotVisOnly val="1"/>
    <c:dispBlanksAs val="gap"/>
    <c:showDLblsOverMax val="0"/>
  </c:chart>
  <c:spPr>
    <a:ln>
      <a:noFill/>
    </a:ln>
  </c:spPr>
  <c:txPr>
    <a:bodyPr/>
    <a:lstStyle/>
    <a:p>
      <a:pPr>
        <a:defRPr sz="1200" b="1">
          <a:latin typeface="Times New Roman" pitchFamily="18" charset="0"/>
          <a:cs typeface="Times New Roman" pitchFamily="18" charset="0"/>
        </a:defRPr>
      </a:pPr>
      <a:endParaRPr lang="zh-CN"/>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210714045359732E-2"/>
          <c:y val="0.15890273558325194"/>
          <c:w val="0.88560316979608256"/>
          <c:h val="0.75261537620298014"/>
        </c:manualLayout>
      </c:layout>
      <c:barChart>
        <c:barDir val="col"/>
        <c:grouping val="clustered"/>
        <c:varyColors val="0"/>
        <c:ser>
          <c:idx val="2"/>
          <c:order val="1"/>
          <c:tx>
            <c:v>Reserve Base</c:v>
          </c:tx>
          <c:spPr>
            <a:ln>
              <a:solidFill>
                <a:schemeClr val="tx1"/>
              </a:solidFill>
            </a:ln>
          </c:spPr>
          <c:invertIfNegative val="0"/>
          <c:cat>
            <c:strRef>
              <c:f>Sheet1!$B$140:$BG$140</c:f>
              <c:strCache>
                <c:ptCount val="3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strCache>
            </c:strRef>
          </c:cat>
          <c:val>
            <c:numRef>
              <c:f>Sheet1!$B$104:$BG$104</c:f>
              <c:numCache>
                <c:formatCode>_(* #,##0_);_(* \(#,##0\);_(* "-"??_);_(@_)</c:formatCode>
                <c:ptCount val="33"/>
                <c:pt idx="0">
                  <c:v>1010</c:v>
                </c:pt>
                <c:pt idx="1">
                  <c:v>1200</c:v>
                </c:pt>
                <c:pt idx="2">
                  <c:v>1330</c:v>
                </c:pt>
                <c:pt idx="3">
                  <c:v>1300</c:v>
                </c:pt>
                <c:pt idx="4">
                  <c:v>1450</c:v>
                </c:pt>
                <c:pt idx="5">
                  <c:v>1450</c:v>
                </c:pt>
                <c:pt idx="6">
                  <c:v>1490</c:v>
                </c:pt>
                <c:pt idx="7">
                  <c:v>1520</c:v>
                </c:pt>
                <c:pt idx="8">
                  <c:v>1550</c:v>
                </c:pt>
                <c:pt idx="9">
                  <c:v>1511.0876000000001</c:v>
                </c:pt>
                <c:pt idx="10">
                  <c:v>1562.5288800000001</c:v>
                </c:pt>
                <c:pt idx="11">
                  <c:v>1588.2495200000001</c:v>
                </c:pt>
                <c:pt idx="12">
                  <c:v>1639.6907999999999</c:v>
                </c:pt>
                <c:pt idx="13">
                  <c:v>1832.5956000000001</c:v>
                </c:pt>
                <c:pt idx="14">
                  <c:v>1929.048</c:v>
                </c:pt>
                <c:pt idx="15">
                  <c:v>1961.1987999999999</c:v>
                </c:pt>
                <c:pt idx="16">
                  <c:v>2282.7067999999904</c:v>
                </c:pt>
                <c:pt idx="17">
                  <c:v>2314.8576000000012</c:v>
                </c:pt>
                <c:pt idx="18">
                  <c:v>2314.8576000000012</c:v>
                </c:pt>
                <c:pt idx="19">
                  <c:v>2475.6116000000002</c:v>
                </c:pt>
                <c:pt idx="20">
                  <c:v>2475.6116000000002</c:v>
                </c:pt>
                <c:pt idx="21">
                  <c:v>2507.7623999999987</c:v>
                </c:pt>
                <c:pt idx="22">
                  <c:v>2861.4212000000002</c:v>
                </c:pt>
                <c:pt idx="23">
                  <c:v>2861.4212000000002</c:v>
                </c:pt>
                <c:pt idx="24">
                  <c:v>2893.5720000000001</c:v>
                </c:pt>
                <c:pt idx="25">
                  <c:v>2893.5720000000001</c:v>
                </c:pt>
                <c:pt idx="26">
                  <c:v>2893.5720000000001</c:v>
                </c:pt>
                <c:pt idx="27">
                  <c:v>2893.5720000000001</c:v>
                </c:pt>
                <c:pt idx="28">
                  <c:v>3215.08</c:v>
                </c:pt>
              </c:numCache>
            </c:numRef>
          </c:val>
        </c:ser>
        <c:ser>
          <c:idx val="1"/>
          <c:order val="0"/>
          <c:tx>
            <c:v>Reserves</c:v>
          </c:tx>
          <c:spPr>
            <a:ln>
              <a:solidFill>
                <a:sysClr val="windowText" lastClr="000000"/>
              </a:solidFill>
            </a:ln>
          </c:spPr>
          <c:invertIfNegative val="0"/>
          <c:cat>
            <c:strRef>
              <c:f>Sheet1!$B$140:$BG$140</c:f>
              <c:strCache>
                <c:ptCount val="33"/>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pt idx="31">
                  <c:v>11</c:v>
                </c:pt>
                <c:pt idx="32">
                  <c:v>12</c:v>
                </c:pt>
              </c:strCache>
            </c:strRef>
          </c:cat>
          <c:val>
            <c:numRef>
              <c:f>Sheet1!$B$79:$BG$79</c:f>
              <c:numCache>
                <c:formatCode>General</c:formatCode>
                <c:ptCount val="33"/>
                <c:pt idx="7" formatCode="_(* #,##0_);_(* \(#,##0\);_(* &quot;-&quot;??_);_(@_)">
                  <c:v>1360</c:v>
                </c:pt>
                <c:pt idx="8" formatCode="_(* #,##0_);_(* \(#,##0\);_(* &quot;-&quot;??_);_(@_)">
                  <c:v>1416</c:v>
                </c:pt>
                <c:pt idx="9" formatCode="_(* #,##0_);_(* \(#,##0\);_(* &quot;-&quot;??_);_(@_)">
                  <c:v>1350.3335999999999</c:v>
                </c:pt>
                <c:pt idx="10" formatCode="_(* #,##0_);_(* \(#,##0\);_(* &quot;-&quot;??_);_(@_)">
                  <c:v>1363.1939199999949</c:v>
                </c:pt>
                <c:pt idx="11" formatCode="_(* #,##0_);_(* \(#,##0\);_(* &quot;-&quot;??_);_(@_)">
                  <c:v>1382.4843999999998</c:v>
                </c:pt>
                <c:pt idx="12" formatCode="_(* #,##0_);_(* \(#,##0\);_(* &quot;-&quot;??_);_(@_)">
                  <c:v>1414.6351999999999</c:v>
                </c:pt>
                <c:pt idx="13" formatCode="_(* #,##0_);_(* \(#,##0\);_(* &quot;-&quot;??_);_(@_)">
                  <c:v>1350.3335999999999</c:v>
                </c:pt>
                <c:pt idx="14" formatCode="_(* #,##0_);_(* \(#,##0\);_(* &quot;-&quot;??_);_(@_)">
                  <c:v>1414.6351999999999</c:v>
                </c:pt>
                <c:pt idx="15" formatCode="_(* #,##0_);_(* \(#,##0\);_(* &quot;-&quot;??_);_(@_)">
                  <c:v>1414.6351999999999</c:v>
                </c:pt>
                <c:pt idx="16" formatCode="_(* #,##0_);_(* \(#,##0\);_(* &quot;-&quot;??_);_(@_)">
                  <c:v>1478.9368000000011</c:v>
                </c:pt>
                <c:pt idx="17" formatCode="_(* #,##0_);_(* \(#,##0\);_(* &quot;-&quot;??_);_(@_)">
                  <c:v>1446.7860000000001</c:v>
                </c:pt>
                <c:pt idx="18" formatCode="_(* #,##0_);_(* \(#,##0\);_(* &quot;-&quot;??_);_(@_)">
                  <c:v>1446.7860000000001</c:v>
                </c:pt>
                <c:pt idx="19" formatCode="_(* #,##0_);_(* \(#,##0\);_(* &quot;-&quot;??_);_(@_)">
                  <c:v>1575.3891999999998</c:v>
                </c:pt>
                <c:pt idx="20" formatCode="_(* #,##0_);_(* \(#,##0\);_(* &quot;-&quot;??_);_(@_)">
                  <c:v>1543.2384</c:v>
                </c:pt>
                <c:pt idx="21" formatCode="_(* #,##0_);_(* \(#,##0\);_(* &quot;-&quot;??_);_(@_)">
                  <c:v>1607.54</c:v>
                </c:pt>
                <c:pt idx="22" formatCode="_(* #,##0_);_(* \(#,##0\);_(* &quot;-&quot;??_);_(@_)">
                  <c:v>1366.4090000000001</c:v>
                </c:pt>
                <c:pt idx="23" formatCode="_(* #,##0_);_(* \(#,##0\);_(* &quot;-&quot;??_);_(@_)">
                  <c:v>1382.4843999999998</c:v>
                </c:pt>
                <c:pt idx="24" formatCode="_(* #,##0_);_(* \(#,##0\);_(* &quot;-&quot;??_);_(@_)">
                  <c:v>1350.3335999999999</c:v>
                </c:pt>
                <c:pt idx="25" formatCode="_(* #,##0_);_(* \(#,##0\);_(* &quot;-&quot;??_);_(@_)">
                  <c:v>1350.3335999999999</c:v>
                </c:pt>
                <c:pt idx="26" formatCode="_(* #,##0_);_(* \(#,##0\);_(* &quot;-&quot;??_);_(@_)">
                  <c:v>1350.3335999999999</c:v>
                </c:pt>
                <c:pt idx="27" formatCode="_(* #,##0_);_(* \(#,##0\);_(* &quot;-&quot;??_);_(@_)">
                  <c:v>1350.3335999999999</c:v>
                </c:pt>
                <c:pt idx="28" formatCode="_(* #,##0_);_(* \(#,##0\);_(* &quot;-&quot;??_);_(@_)">
                  <c:v>1511.0876000000001</c:v>
                </c:pt>
                <c:pt idx="29" formatCode="_(* #,##0_);_(* \(#,##0\);_(* &quot;-&quot;??_);_(@_)">
                  <c:v>1523.9479200000001</c:v>
                </c:pt>
                <c:pt idx="30" formatCode="_(* #,##0_);_(* \(#,##0\);_(* &quot;-&quot;??_);_(@_)">
                  <c:v>1642.5843719999998</c:v>
                </c:pt>
                <c:pt idx="31" formatCode="_(* #,##0_);_(* \(#,##0\);_(* &quot;-&quot;??_);_(@_)">
                  <c:v>1643.548896</c:v>
                </c:pt>
                <c:pt idx="32" formatCode="_(* #,##0_);_(* \(#,##0\);_(* &quot;-&quot;??_);_(@_)">
                  <c:v>1678.9147760000001</c:v>
                </c:pt>
              </c:numCache>
            </c:numRef>
          </c:val>
        </c:ser>
        <c:dLbls>
          <c:showLegendKey val="0"/>
          <c:showVal val="0"/>
          <c:showCatName val="0"/>
          <c:showSerName val="0"/>
          <c:showPercent val="0"/>
          <c:showBubbleSize val="0"/>
        </c:dLbls>
        <c:gapWidth val="150"/>
        <c:axId val="132822144"/>
        <c:axId val="132823680"/>
      </c:barChart>
      <c:barChart>
        <c:barDir val="col"/>
        <c:grouping val="clustered"/>
        <c:varyColors val="0"/>
        <c:ser>
          <c:idx val="0"/>
          <c:order val="2"/>
          <c:invertIfNegative val="0"/>
          <c:cat>
            <c:strRef>
              <c:f>Sheet1!$B$140:$BE$140</c:f>
              <c:strCache>
                <c:ptCount val="31"/>
                <c:pt idx="0">
                  <c:v>80</c:v>
                </c:pt>
                <c:pt idx="1">
                  <c:v>81</c:v>
                </c:pt>
                <c:pt idx="2">
                  <c:v>82</c:v>
                </c:pt>
                <c:pt idx="3">
                  <c:v>83</c:v>
                </c:pt>
                <c:pt idx="4">
                  <c:v>84</c:v>
                </c:pt>
                <c:pt idx="5">
                  <c:v>85</c:v>
                </c:pt>
                <c:pt idx="6">
                  <c:v>86</c:v>
                </c:pt>
                <c:pt idx="7">
                  <c:v>87</c:v>
                </c:pt>
                <c:pt idx="8">
                  <c:v>88</c:v>
                </c:pt>
                <c:pt idx="9">
                  <c:v>89</c:v>
                </c:pt>
                <c:pt idx="10">
                  <c:v>90</c:v>
                </c:pt>
                <c:pt idx="11">
                  <c:v>91</c:v>
                </c:pt>
                <c:pt idx="12">
                  <c:v>92</c:v>
                </c:pt>
                <c:pt idx="13">
                  <c:v>93</c:v>
                </c:pt>
                <c:pt idx="14">
                  <c:v>94</c:v>
                </c:pt>
                <c:pt idx="15">
                  <c:v>95</c:v>
                </c:pt>
                <c:pt idx="16">
                  <c:v>96</c:v>
                </c:pt>
                <c:pt idx="17">
                  <c:v>97</c:v>
                </c:pt>
                <c:pt idx="18">
                  <c:v>98</c:v>
                </c:pt>
                <c:pt idx="19">
                  <c:v>99</c:v>
                </c:pt>
                <c:pt idx="20">
                  <c:v>00</c:v>
                </c:pt>
                <c:pt idx="21">
                  <c:v>01</c:v>
                </c:pt>
                <c:pt idx="22">
                  <c:v>02</c:v>
                </c:pt>
                <c:pt idx="23">
                  <c:v>03</c:v>
                </c:pt>
                <c:pt idx="24">
                  <c:v>04</c:v>
                </c:pt>
                <c:pt idx="25">
                  <c:v>05</c:v>
                </c:pt>
                <c:pt idx="26">
                  <c:v>06</c:v>
                </c:pt>
                <c:pt idx="27">
                  <c:v>07</c:v>
                </c:pt>
                <c:pt idx="28">
                  <c:v>08</c:v>
                </c:pt>
                <c:pt idx="29">
                  <c:v>09</c:v>
                </c:pt>
                <c:pt idx="30">
                  <c:v>10</c:v>
                </c:pt>
              </c:strCache>
            </c:strRef>
          </c:cat>
          <c:val>
            <c:numRef>
              <c:f>Sheet1!$B$141:$BE$141</c:f>
              <c:numCache>
                <c:formatCode>General</c:formatCode>
                <c:ptCount val="31"/>
              </c:numCache>
            </c:numRef>
          </c:val>
        </c:ser>
        <c:dLbls>
          <c:showLegendKey val="0"/>
          <c:showVal val="0"/>
          <c:showCatName val="0"/>
          <c:showSerName val="0"/>
          <c:showPercent val="0"/>
          <c:showBubbleSize val="0"/>
        </c:dLbls>
        <c:gapWidth val="150"/>
        <c:axId val="132831104"/>
        <c:axId val="132829568"/>
      </c:barChart>
      <c:catAx>
        <c:axId val="132822144"/>
        <c:scaling>
          <c:orientation val="minMax"/>
        </c:scaling>
        <c:delete val="0"/>
        <c:axPos val="b"/>
        <c:numFmt formatCode="General" sourceLinked="1"/>
        <c:majorTickMark val="out"/>
        <c:minorTickMark val="none"/>
        <c:tickLblPos val="nextTo"/>
        <c:txPr>
          <a:bodyPr rot="0"/>
          <a:lstStyle/>
          <a:p>
            <a:pPr>
              <a:defRPr/>
            </a:pPr>
            <a:endParaRPr lang="zh-CN"/>
          </a:p>
        </c:txPr>
        <c:crossAx val="132823680"/>
        <c:crosses val="autoZero"/>
        <c:auto val="1"/>
        <c:lblAlgn val="ctr"/>
        <c:lblOffset val="100"/>
        <c:tickLblSkip val="2"/>
        <c:tickMarkSkip val="1"/>
        <c:noMultiLvlLbl val="0"/>
      </c:catAx>
      <c:valAx>
        <c:axId val="132823680"/>
        <c:scaling>
          <c:orientation val="minMax"/>
        </c:scaling>
        <c:delete val="0"/>
        <c:axPos val="l"/>
        <c:majorGridlines/>
        <c:numFmt formatCode="#,##0" sourceLinked="0"/>
        <c:majorTickMark val="out"/>
        <c:minorTickMark val="none"/>
        <c:tickLblPos val="nextTo"/>
        <c:crossAx val="132822144"/>
        <c:crosses val="autoZero"/>
        <c:crossBetween val="between"/>
      </c:valAx>
      <c:valAx>
        <c:axId val="132829568"/>
        <c:scaling>
          <c:orientation val="minMax"/>
          <c:max val="3500"/>
          <c:min val="0"/>
        </c:scaling>
        <c:delete val="0"/>
        <c:axPos val="r"/>
        <c:numFmt formatCode="#,##0" sourceLinked="0"/>
        <c:majorTickMark val="out"/>
        <c:minorTickMark val="none"/>
        <c:tickLblPos val="nextTo"/>
        <c:crossAx val="132831104"/>
        <c:crosses val="max"/>
        <c:crossBetween val="between"/>
        <c:majorUnit val="500"/>
      </c:valAx>
      <c:catAx>
        <c:axId val="132831104"/>
        <c:scaling>
          <c:orientation val="minMax"/>
        </c:scaling>
        <c:delete val="1"/>
        <c:axPos val="b"/>
        <c:majorTickMark val="out"/>
        <c:minorTickMark val="none"/>
        <c:tickLblPos val="none"/>
        <c:crossAx val="132829568"/>
        <c:crosses val="autoZero"/>
        <c:auto val="1"/>
        <c:lblAlgn val="ctr"/>
        <c:lblOffset val="100"/>
        <c:noMultiLvlLbl val="0"/>
      </c:catAx>
      <c:spPr>
        <a:ln>
          <a:solidFill>
            <a:schemeClr val="tx1"/>
          </a:solidFill>
        </a:ln>
      </c:spPr>
    </c:plotArea>
    <c:legend>
      <c:legendPos val="r"/>
      <c:legendEntry>
        <c:idx val="2"/>
        <c:delete val="1"/>
      </c:legendEntry>
      <c:layout>
        <c:manualLayout>
          <c:xMode val="edge"/>
          <c:yMode val="edge"/>
          <c:x val="0.1007345639172162"/>
          <c:y val="0.15999338665344245"/>
          <c:w val="0.12620499360656842"/>
          <c:h val="0.10257819335083114"/>
        </c:manualLayout>
      </c:layout>
      <c:overlay val="0"/>
    </c:legend>
    <c:plotVisOnly val="1"/>
    <c:dispBlanksAs val="gap"/>
    <c:showDLblsOverMax val="0"/>
  </c:chart>
  <c:spPr>
    <a:ln>
      <a:noFill/>
    </a:ln>
  </c:spPr>
  <c:txPr>
    <a:bodyPr/>
    <a:lstStyle/>
    <a:p>
      <a:pPr>
        <a:defRPr sz="1100" b="1">
          <a:latin typeface="Times New Roman" pitchFamily="18" charset="0"/>
          <a:cs typeface="Times New Roman" pitchFamily="18" charset="0"/>
        </a:defRPr>
      </a:pPr>
      <a:endParaRPr lang="zh-CN"/>
    </a:p>
  </c:txPr>
  <c:externalData r:id="rId1">
    <c:autoUpdate val="0"/>
  </c:externalData>
  <c:userShapes r:id="rId2"/>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930032394599321E-2"/>
          <c:y val="0.17460317460317457"/>
          <c:w val="0.89188964555106287"/>
          <c:h val="0.75717597800274961"/>
        </c:manualLayout>
      </c:layout>
      <c:barChart>
        <c:barDir val="col"/>
        <c:grouping val="stacked"/>
        <c:varyColors val="0"/>
        <c:ser>
          <c:idx val="0"/>
          <c:order val="0"/>
          <c:tx>
            <c:strRef>
              <c:f>Chart!$B$3</c:f>
              <c:strCache>
                <c:ptCount val="1"/>
                <c:pt idx="0">
                  <c:v>Developing Countries - Jewelry</c:v>
                </c:pt>
              </c:strCache>
            </c:strRef>
          </c:tx>
          <c:spPr>
            <a:solidFill>
              <a:srgbClr val="2606E8"/>
            </a:solidFill>
            <a:ln>
              <a:solidFill>
                <a:sysClr val="windowText" lastClr="000000"/>
              </a:solidFill>
            </a:ln>
          </c:spPr>
          <c:invertIfNegative val="0"/>
          <c:cat>
            <c:strRef>
              <c:f>Chart!$A$4:$A$40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Chart!$B$4:$B$40</c:f>
              <c:numCache>
                <c:formatCode>#,##0</c:formatCode>
                <c:ptCount val="37"/>
                <c:pt idx="0">
                  <c:v>16032</c:v>
                </c:pt>
                <c:pt idx="1">
                  <c:v>14609.000000000002</c:v>
                </c:pt>
                <c:pt idx="2">
                  <c:v>10459</c:v>
                </c:pt>
                <c:pt idx="3">
                  <c:v>6819</c:v>
                </c:pt>
                <c:pt idx="4">
                  <c:v>11424</c:v>
                </c:pt>
                <c:pt idx="5">
                  <c:v>13648</c:v>
                </c:pt>
                <c:pt idx="6">
                  <c:v>12566</c:v>
                </c:pt>
                <c:pt idx="7">
                  <c:v>16168.999999999905</c:v>
                </c:pt>
                <c:pt idx="8">
                  <c:v>17280.000000000004</c:v>
                </c:pt>
                <c:pt idx="9">
                  <c:v>17399.799999999996</c:v>
                </c:pt>
                <c:pt idx="10">
                  <c:v>18555.900000000001</c:v>
                </c:pt>
                <c:pt idx="11">
                  <c:v>27034.3</c:v>
                </c:pt>
                <c:pt idx="12">
                  <c:v>29036.000000000004</c:v>
                </c:pt>
                <c:pt idx="13">
                  <c:v>32324</c:v>
                </c:pt>
                <c:pt idx="14">
                  <c:v>33982</c:v>
                </c:pt>
                <c:pt idx="15">
                  <c:v>40837</c:v>
                </c:pt>
                <c:pt idx="16">
                  <c:v>44827</c:v>
                </c:pt>
                <c:pt idx="17">
                  <c:v>47274</c:v>
                </c:pt>
                <c:pt idx="18">
                  <c:v>53528</c:v>
                </c:pt>
                <c:pt idx="19">
                  <c:v>55996</c:v>
                </c:pt>
                <c:pt idx="20">
                  <c:v>58401</c:v>
                </c:pt>
                <c:pt idx="21">
                  <c:v>59085</c:v>
                </c:pt>
                <c:pt idx="22">
                  <c:v>58274</c:v>
                </c:pt>
                <c:pt idx="23">
                  <c:v>67301.546333598948</c:v>
                </c:pt>
                <c:pt idx="24">
                  <c:v>56021.870080959001</c:v>
                </c:pt>
                <c:pt idx="25">
                  <c:v>48459.641991812976</c:v>
                </c:pt>
                <c:pt idx="26">
                  <c:v>49207.244888577829</c:v>
                </c:pt>
                <c:pt idx="27">
                  <c:v>52574.281865768935</c:v>
                </c:pt>
                <c:pt idx="28">
                  <c:v>56261.220260709975</c:v>
                </c:pt>
                <c:pt idx="29">
                  <c:v>59341.500000002605</c:v>
                </c:pt>
                <c:pt idx="30">
                  <c:v>60001.481480677074</c:v>
                </c:pt>
                <c:pt idx="31">
                  <c:v>58412.220032635174</c:v>
                </c:pt>
                <c:pt idx="32">
                  <c:v>47955.599999999991</c:v>
                </c:pt>
                <c:pt idx="33">
                  <c:v>49571.500800000002</c:v>
                </c:pt>
                <c:pt idx="34">
                  <c:v>46869.994658400043</c:v>
                </c:pt>
                <c:pt idx="35">
                  <c:v>48023.584460140803</c:v>
                </c:pt>
                <c:pt idx="36">
                  <c:v>50458.516447237416</c:v>
                </c:pt>
              </c:numCache>
            </c:numRef>
          </c:val>
        </c:ser>
        <c:ser>
          <c:idx val="1"/>
          <c:order val="1"/>
          <c:tx>
            <c:strRef>
              <c:f>Chart!$C$3</c:f>
              <c:strCache>
                <c:ptCount val="1"/>
                <c:pt idx="0">
                  <c:v>Developed Countries - Jewelry</c:v>
                </c:pt>
              </c:strCache>
            </c:strRef>
          </c:tx>
          <c:spPr>
            <a:solidFill>
              <a:srgbClr val="FF0000"/>
            </a:solidFill>
            <a:ln>
              <a:solidFill>
                <a:sysClr val="windowText" lastClr="000000"/>
              </a:solidFill>
            </a:ln>
          </c:spPr>
          <c:invertIfNegative val="0"/>
          <c:cat>
            <c:strRef>
              <c:f>Chart!$A$4:$A$40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Chart!$C$4:$C$40</c:f>
              <c:numCache>
                <c:formatCode>#,##0</c:formatCode>
                <c:ptCount val="37"/>
                <c:pt idx="0">
                  <c:v>20948.227272727279</c:v>
                </c:pt>
                <c:pt idx="1">
                  <c:v>22826.04545454546</c:v>
                </c:pt>
                <c:pt idx="2">
                  <c:v>21172.772727272717</c:v>
                </c:pt>
                <c:pt idx="3">
                  <c:v>12369.818181818182</c:v>
                </c:pt>
                <c:pt idx="4">
                  <c:v>15373.227272727272</c:v>
                </c:pt>
                <c:pt idx="5">
                  <c:v>16970.68181818182</c:v>
                </c:pt>
                <c:pt idx="6">
                  <c:v>16511.344835454565</c:v>
                </c:pt>
                <c:pt idx="7">
                  <c:v>18523.084414545461</c:v>
                </c:pt>
                <c:pt idx="8">
                  <c:v>20238.911014545454</c:v>
                </c:pt>
                <c:pt idx="9">
                  <c:v>20243.85038</c:v>
                </c:pt>
                <c:pt idx="10">
                  <c:v>19915.474200000001</c:v>
                </c:pt>
                <c:pt idx="11">
                  <c:v>22505.4</c:v>
                </c:pt>
                <c:pt idx="12">
                  <c:v>26468.5</c:v>
                </c:pt>
                <c:pt idx="13">
                  <c:v>28505.200000000001</c:v>
                </c:pt>
                <c:pt idx="14">
                  <c:v>28487.200000000001</c:v>
                </c:pt>
                <c:pt idx="15">
                  <c:v>29826.3</c:v>
                </c:pt>
                <c:pt idx="16">
                  <c:v>30527.7</c:v>
                </c:pt>
                <c:pt idx="17">
                  <c:v>31663</c:v>
                </c:pt>
                <c:pt idx="18">
                  <c:v>32736</c:v>
                </c:pt>
                <c:pt idx="19">
                  <c:v>31215.1</c:v>
                </c:pt>
                <c:pt idx="20">
                  <c:v>33553</c:v>
                </c:pt>
                <c:pt idx="21">
                  <c:v>36514.699999999997</c:v>
                </c:pt>
                <c:pt idx="22">
                  <c:v>34629</c:v>
                </c:pt>
                <c:pt idx="23">
                  <c:v>33937</c:v>
                </c:pt>
                <c:pt idx="24">
                  <c:v>31430</c:v>
                </c:pt>
                <c:pt idx="25">
                  <c:v>28918</c:v>
                </c:pt>
                <c:pt idx="26">
                  <c:v>24495</c:v>
                </c:pt>
                <c:pt idx="27">
                  <c:v>23930</c:v>
                </c:pt>
                <c:pt idx="28">
                  <c:v>22031</c:v>
                </c:pt>
                <c:pt idx="29">
                  <c:v>16156</c:v>
                </c:pt>
                <c:pt idx="30">
                  <c:v>14942</c:v>
                </c:pt>
                <c:pt idx="31">
                  <c:v>12390</c:v>
                </c:pt>
                <c:pt idx="32">
                  <c:v>9290.4</c:v>
                </c:pt>
                <c:pt idx="33">
                  <c:v>8704</c:v>
                </c:pt>
                <c:pt idx="34">
                  <c:v>8248</c:v>
                </c:pt>
                <c:pt idx="35">
                  <c:v>7824.576</c:v>
                </c:pt>
                <c:pt idx="36">
                  <c:v>7548.2863199999993</c:v>
                </c:pt>
              </c:numCache>
            </c:numRef>
          </c:val>
        </c:ser>
        <c:ser>
          <c:idx val="2"/>
          <c:order val="2"/>
          <c:tx>
            <c:strRef>
              <c:f>Chart!$D$3</c:f>
              <c:strCache>
                <c:ptCount val="1"/>
                <c:pt idx="0">
                  <c:v>Electronics</c:v>
                </c:pt>
              </c:strCache>
            </c:strRef>
          </c:tx>
          <c:spPr>
            <a:solidFill>
              <a:schemeClr val="accent3">
                <a:lumMod val="60000"/>
                <a:lumOff val="40000"/>
              </a:schemeClr>
            </a:solidFill>
            <a:ln>
              <a:solidFill>
                <a:sysClr val="windowText" lastClr="000000"/>
              </a:solidFill>
            </a:ln>
          </c:spPr>
          <c:invertIfNegative val="0"/>
          <c:cat>
            <c:strRef>
              <c:f>Chart!$A$4:$A$40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Chart!$D$4:$D$40</c:f>
              <c:numCache>
                <c:formatCode>#,##0_);\(#,##0\)</c:formatCode>
                <c:ptCount val="37"/>
                <c:pt idx="0">
                  <c:v>2579.6</c:v>
                </c:pt>
                <c:pt idx="1">
                  <c:v>3025.6</c:v>
                </c:pt>
                <c:pt idx="2">
                  <c:v>3506.8</c:v>
                </c:pt>
                <c:pt idx="3">
                  <c:v>3149.8</c:v>
                </c:pt>
                <c:pt idx="4">
                  <c:v>3117.8</c:v>
                </c:pt>
                <c:pt idx="5">
                  <c:v>2956.6</c:v>
                </c:pt>
                <c:pt idx="6">
                  <c:v>3359.4417300000214</c:v>
                </c:pt>
                <c:pt idx="7">
                  <c:v>3952.0390400000001</c:v>
                </c:pt>
                <c:pt idx="8">
                  <c:v>3570.1198799999997</c:v>
                </c:pt>
                <c:pt idx="9">
                  <c:v>3684.9596000000001</c:v>
                </c:pt>
                <c:pt idx="10">
                  <c:v>3660.5499100000002</c:v>
                </c:pt>
                <c:pt idx="11">
                  <c:v>3851.64</c:v>
                </c:pt>
                <c:pt idx="12">
                  <c:v>4078.8999999999996</c:v>
                </c:pt>
                <c:pt idx="13">
                  <c:v>4212.5</c:v>
                </c:pt>
                <c:pt idx="14">
                  <c:v>4147.4000000000005</c:v>
                </c:pt>
                <c:pt idx="15">
                  <c:v>3801.1</c:v>
                </c:pt>
                <c:pt idx="16">
                  <c:v>3783.2</c:v>
                </c:pt>
                <c:pt idx="17">
                  <c:v>3909</c:v>
                </c:pt>
                <c:pt idx="18">
                  <c:v>4016.7</c:v>
                </c:pt>
                <c:pt idx="19">
                  <c:v>4260.96</c:v>
                </c:pt>
                <c:pt idx="20">
                  <c:v>4855.7</c:v>
                </c:pt>
                <c:pt idx="21">
                  <c:v>4784.8</c:v>
                </c:pt>
                <c:pt idx="22">
                  <c:v>4916</c:v>
                </c:pt>
                <c:pt idx="23">
                  <c:v>5518.5321303943037</c:v>
                </c:pt>
                <c:pt idx="24">
                  <c:v>5219.6846566348513</c:v>
                </c:pt>
                <c:pt idx="25">
                  <c:v>5085.0983497675534</c:v>
                </c:pt>
                <c:pt idx="26">
                  <c:v>5316.5177568896015</c:v>
                </c:pt>
                <c:pt idx="27">
                  <c:v>5517.0686473454925</c:v>
                </c:pt>
                <c:pt idx="28">
                  <c:v>6220.4205381913634</c:v>
                </c:pt>
                <c:pt idx="29">
                  <c:v>7986.9388331229475</c:v>
                </c:pt>
                <c:pt idx="30">
                  <c:v>9281.9864996220222</c:v>
                </c:pt>
                <c:pt idx="31">
                  <c:v>9331.0104193974857</c:v>
                </c:pt>
                <c:pt idx="32">
                  <c:v>8055.6860703476714</c:v>
                </c:pt>
                <c:pt idx="33">
                  <c:v>8722.9456545079811</c:v>
                </c:pt>
                <c:pt idx="34">
                  <c:v>8478.5752823180028</c:v>
                </c:pt>
                <c:pt idx="35">
                  <c:v>8774.5881884665851</c:v>
                </c:pt>
                <c:pt idx="36">
                  <c:v>9043.3280152822335</c:v>
                </c:pt>
              </c:numCache>
            </c:numRef>
          </c:val>
        </c:ser>
        <c:ser>
          <c:idx val="3"/>
          <c:order val="3"/>
          <c:tx>
            <c:strRef>
              <c:f>Chart!$E$3</c:f>
              <c:strCache>
                <c:ptCount val="1"/>
                <c:pt idx="0">
                  <c:v>Dental/ Medical</c:v>
                </c:pt>
              </c:strCache>
            </c:strRef>
          </c:tx>
          <c:spPr>
            <a:solidFill>
              <a:schemeClr val="accent5">
                <a:lumMod val="40000"/>
                <a:lumOff val="60000"/>
              </a:schemeClr>
            </a:solidFill>
            <a:ln>
              <a:solidFill>
                <a:sysClr val="windowText" lastClr="000000"/>
              </a:solidFill>
            </a:ln>
          </c:spPr>
          <c:invertIfNegative val="0"/>
          <c:cat>
            <c:strRef>
              <c:f>Chart!$A$4:$A$40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Chart!$E$4:$E$40</c:f>
              <c:numCache>
                <c:formatCode>#,##0_);\(#,##0\)</c:formatCode>
                <c:ptCount val="37"/>
                <c:pt idx="0">
                  <c:v>2745</c:v>
                </c:pt>
                <c:pt idx="1">
                  <c:v>2946</c:v>
                </c:pt>
                <c:pt idx="2">
                  <c:v>2838</c:v>
                </c:pt>
                <c:pt idx="3">
                  <c:v>2035</c:v>
                </c:pt>
                <c:pt idx="4">
                  <c:v>2181</c:v>
                </c:pt>
                <c:pt idx="5">
                  <c:v>1968</c:v>
                </c:pt>
                <c:pt idx="6">
                  <c:v>1752.2947899999999</c:v>
                </c:pt>
                <c:pt idx="7">
                  <c:v>1842.6947899999998</c:v>
                </c:pt>
                <c:pt idx="8">
                  <c:v>1849.5947899999999</c:v>
                </c:pt>
                <c:pt idx="9">
                  <c:v>1795.3194399999998</c:v>
                </c:pt>
                <c:pt idx="10">
                  <c:v>1678.4963</c:v>
                </c:pt>
                <c:pt idx="11">
                  <c:v>1916.7999999999997</c:v>
                </c:pt>
                <c:pt idx="12">
                  <c:v>1927.9</c:v>
                </c:pt>
                <c:pt idx="13">
                  <c:v>1968.8999999999999</c:v>
                </c:pt>
                <c:pt idx="14">
                  <c:v>2037.4</c:v>
                </c:pt>
                <c:pt idx="15">
                  <c:v>2124.3000000000002</c:v>
                </c:pt>
                <c:pt idx="16">
                  <c:v>2131.4</c:v>
                </c:pt>
                <c:pt idx="17">
                  <c:v>2233.8000000000002</c:v>
                </c:pt>
                <c:pt idx="18">
                  <c:v>2345.6999999999998</c:v>
                </c:pt>
                <c:pt idx="19">
                  <c:v>2366.1</c:v>
                </c:pt>
                <c:pt idx="20">
                  <c:v>2434</c:v>
                </c:pt>
                <c:pt idx="21">
                  <c:v>2362.6</c:v>
                </c:pt>
                <c:pt idx="22">
                  <c:v>2403</c:v>
                </c:pt>
                <c:pt idx="23">
                  <c:v>2760.3750971294971</c:v>
                </c:pt>
                <c:pt idx="24">
                  <c:v>2596.3077919276893</c:v>
                </c:pt>
                <c:pt idx="25">
                  <c:v>2517.1470265109301</c:v>
                </c:pt>
                <c:pt idx="26">
                  <c:v>2514.3674164199492</c:v>
                </c:pt>
                <c:pt idx="27">
                  <c:v>2521.7108753050138</c:v>
                </c:pt>
                <c:pt idx="28">
                  <c:v>2495.056689364646</c:v>
                </c:pt>
                <c:pt idx="29">
                  <c:v>2471.3127593869062</c:v>
                </c:pt>
                <c:pt idx="30">
                  <c:v>2464.5146550738991</c:v>
                </c:pt>
                <c:pt idx="31">
                  <c:v>2385.469514886554</c:v>
                </c:pt>
                <c:pt idx="32">
                  <c:v>2239.0757885428002</c:v>
                </c:pt>
                <c:pt idx="33">
                  <c:v>2150.7261199</c:v>
                </c:pt>
                <c:pt idx="34">
                  <c:v>2077.5566072188999</c:v>
                </c:pt>
                <c:pt idx="35">
                  <c:v>1975.0216865055268</c:v>
                </c:pt>
                <c:pt idx="36">
                  <c:v>1888.3601167673996</c:v>
                </c:pt>
              </c:numCache>
            </c:numRef>
          </c:val>
        </c:ser>
        <c:ser>
          <c:idx val="4"/>
          <c:order val="4"/>
          <c:tx>
            <c:strRef>
              <c:f>Chart!$F$3</c:f>
              <c:strCache>
                <c:ptCount val="1"/>
                <c:pt idx="0">
                  <c:v>Other Uses</c:v>
                </c:pt>
              </c:strCache>
            </c:strRef>
          </c:tx>
          <c:spPr>
            <a:solidFill>
              <a:schemeClr val="tx2">
                <a:lumMod val="75000"/>
              </a:schemeClr>
            </a:solidFill>
            <a:ln>
              <a:solidFill>
                <a:schemeClr val="tx1"/>
              </a:solidFill>
            </a:ln>
          </c:spPr>
          <c:invertIfNegative val="0"/>
          <c:cat>
            <c:strRef>
              <c:f>Chart!$A$4:$A$40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Chart!$F$4:$F$40</c:f>
              <c:numCache>
                <c:formatCode>#,##0_);\(#,##0\)</c:formatCode>
                <c:ptCount val="37"/>
                <c:pt idx="0">
                  <c:v>1602.8</c:v>
                </c:pt>
                <c:pt idx="1">
                  <c:v>1811.8</c:v>
                </c:pt>
                <c:pt idx="2">
                  <c:v>1744.8</c:v>
                </c:pt>
                <c:pt idx="3">
                  <c:v>1358.8</c:v>
                </c:pt>
                <c:pt idx="4">
                  <c:v>1283.8</c:v>
                </c:pt>
                <c:pt idx="5">
                  <c:v>1171.8</c:v>
                </c:pt>
                <c:pt idx="6">
                  <c:v>1411.0246500000001</c:v>
                </c:pt>
                <c:pt idx="7">
                  <c:v>1152.62465</c:v>
                </c:pt>
                <c:pt idx="8">
                  <c:v>1186.82465</c:v>
                </c:pt>
                <c:pt idx="9">
                  <c:v>1264.12465</c:v>
                </c:pt>
                <c:pt idx="10">
                  <c:v>1149.14672</c:v>
                </c:pt>
                <c:pt idx="11">
                  <c:v>1220.8</c:v>
                </c:pt>
                <c:pt idx="12">
                  <c:v>1488.8999999999999</c:v>
                </c:pt>
                <c:pt idx="13">
                  <c:v>1531.5</c:v>
                </c:pt>
                <c:pt idx="14">
                  <c:v>1465.4</c:v>
                </c:pt>
                <c:pt idx="15">
                  <c:v>1385</c:v>
                </c:pt>
                <c:pt idx="16">
                  <c:v>1385.8999999999999</c:v>
                </c:pt>
                <c:pt idx="17">
                  <c:v>1495</c:v>
                </c:pt>
                <c:pt idx="18">
                  <c:v>1542.8</c:v>
                </c:pt>
                <c:pt idx="19">
                  <c:v>1709.44</c:v>
                </c:pt>
                <c:pt idx="20">
                  <c:v>1666</c:v>
                </c:pt>
                <c:pt idx="21">
                  <c:v>1567.3</c:v>
                </c:pt>
                <c:pt idx="22">
                  <c:v>1576</c:v>
                </c:pt>
                <c:pt idx="23">
                  <c:v>1620</c:v>
                </c:pt>
                <c:pt idx="24">
                  <c:v>2240.9508363210066</c:v>
                </c:pt>
                <c:pt idx="25">
                  <c:v>2683.0008621865995</c:v>
                </c:pt>
                <c:pt idx="26">
                  <c:v>2585.8340518221712</c:v>
                </c:pt>
                <c:pt idx="27">
                  <c:v>2529.9400471110639</c:v>
                </c:pt>
                <c:pt idx="28">
                  <c:v>2447.9897392897569</c:v>
                </c:pt>
                <c:pt idx="29">
                  <c:v>3058.0810921973916</c:v>
                </c:pt>
                <c:pt idx="30">
                  <c:v>3881.9675193229118</c:v>
                </c:pt>
                <c:pt idx="31">
                  <c:v>4561.5824673648003</c:v>
                </c:pt>
                <c:pt idx="32">
                  <c:v>4066.1546333599999</c:v>
                </c:pt>
                <c:pt idx="33">
                  <c:v>4145.014932</c:v>
                </c:pt>
                <c:pt idx="34">
                  <c:v>4157</c:v>
                </c:pt>
                <c:pt idx="35">
                  <c:v>4203.6200000000044</c:v>
                </c:pt>
                <c:pt idx="36">
                  <c:v>4288.2595000000001</c:v>
                </c:pt>
              </c:numCache>
            </c:numRef>
          </c:val>
        </c:ser>
        <c:dLbls>
          <c:showLegendKey val="0"/>
          <c:showVal val="0"/>
          <c:showCatName val="0"/>
          <c:showSerName val="0"/>
          <c:showPercent val="0"/>
          <c:showBubbleSize val="0"/>
        </c:dLbls>
        <c:gapWidth val="54"/>
        <c:overlap val="100"/>
        <c:axId val="132910080"/>
        <c:axId val="132920064"/>
      </c:barChart>
      <c:barChart>
        <c:barDir val="col"/>
        <c:grouping val="stacked"/>
        <c:varyColors val="0"/>
        <c:ser>
          <c:idx val="5"/>
          <c:order val="5"/>
          <c:tx>
            <c:strRef>
              <c:f>Chart!$G$3</c:f>
              <c:strCache>
                <c:ptCount val="1"/>
                <c:pt idx="0">
                  <c:v>Total</c:v>
                </c:pt>
              </c:strCache>
            </c:strRef>
          </c:tx>
          <c:spPr>
            <a:noFill/>
            <a:ln>
              <a:noFill/>
            </a:ln>
          </c:spPr>
          <c:invertIfNegative val="0"/>
          <c:cat>
            <c:strRef>
              <c:f>Chart!$A$4:$A$40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Chart!$G$4:$G$40</c:f>
              <c:numCache>
                <c:formatCode>#,##0</c:formatCode>
                <c:ptCount val="37"/>
                <c:pt idx="0">
                  <c:v>43907.627272727274</c:v>
                </c:pt>
                <c:pt idx="1">
                  <c:v>45218.445454545457</c:v>
                </c:pt>
                <c:pt idx="2">
                  <c:v>39721.372727272741</c:v>
                </c:pt>
                <c:pt idx="3">
                  <c:v>25732.418181818179</c:v>
                </c:pt>
                <c:pt idx="4">
                  <c:v>33379.827272727271</c:v>
                </c:pt>
                <c:pt idx="5">
                  <c:v>36715.081818181832</c:v>
                </c:pt>
                <c:pt idx="6">
                  <c:v>35600.106005454603</c:v>
                </c:pt>
                <c:pt idx="7">
                  <c:v>41639.442894545493</c:v>
                </c:pt>
                <c:pt idx="8">
                  <c:v>44125.450334545603</c:v>
                </c:pt>
                <c:pt idx="9">
                  <c:v>44388.054070000013</c:v>
                </c:pt>
                <c:pt idx="10">
                  <c:v>44959.567129999996</c:v>
                </c:pt>
                <c:pt idx="11">
                  <c:v>56528.94</c:v>
                </c:pt>
                <c:pt idx="12">
                  <c:v>63000.200000000004</c:v>
                </c:pt>
                <c:pt idx="13">
                  <c:v>68542.099999999991</c:v>
                </c:pt>
                <c:pt idx="14">
                  <c:v>70119.39999999998</c:v>
                </c:pt>
                <c:pt idx="15">
                  <c:v>77973.700000000012</c:v>
                </c:pt>
                <c:pt idx="16">
                  <c:v>82655.199999999983</c:v>
                </c:pt>
                <c:pt idx="17">
                  <c:v>86574.8</c:v>
                </c:pt>
                <c:pt idx="18">
                  <c:v>94169.2</c:v>
                </c:pt>
                <c:pt idx="19">
                  <c:v>95547.60000000002</c:v>
                </c:pt>
                <c:pt idx="20">
                  <c:v>100909.7</c:v>
                </c:pt>
                <c:pt idx="21">
                  <c:v>104314.40000000001</c:v>
                </c:pt>
                <c:pt idx="22">
                  <c:v>101798</c:v>
                </c:pt>
                <c:pt idx="23">
                  <c:v>111137.45356112276</c:v>
                </c:pt>
                <c:pt idx="24">
                  <c:v>97508.813365842478</c:v>
                </c:pt>
                <c:pt idx="25">
                  <c:v>87662.888230278448</c:v>
                </c:pt>
                <c:pt idx="26">
                  <c:v>84118.964113709371</c:v>
                </c:pt>
                <c:pt idx="27">
                  <c:v>87073.001435530517</c:v>
                </c:pt>
                <c:pt idx="28">
                  <c:v>89455.687227556045</c:v>
                </c:pt>
                <c:pt idx="29">
                  <c:v>89013.832684709778</c:v>
                </c:pt>
                <c:pt idx="30">
                  <c:v>90571.950154696024</c:v>
                </c:pt>
                <c:pt idx="31">
                  <c:v>87080.282434284003</c:v>
                </c:pt>
                <c:pt idx="32">
                  <c:v>71606.916492250399</c:v>
                </c:pt>
                <c:pt idx="33">
                  <c:v>73294.187506408023</c:v>
                </c:pt>
                <c:pt idx="34">
                  <c:v>69831.126547936903</c:v>
                </c:pt>
                <c:pt idx="35">
                  <c:v>70801.390335111908</c:v>
                </c:pt>
                <c:pt idx="36">
                  <c:v>73226.750399287135</c:v>
                </c:pt>
              </c:numCache>
            </c:numRef>
          </c:val>
        </c:ser>
        <c:dLbls>
          <c:showLegendKey val="0"/>
          <c:showVal val="0"/>
          <c:showCatName val="0"/>
          <c:showSerName val="0"/>
          <c:showPercent val="0"/>
          <c:showBubbleSize val="0"/>
        </c:dLbls>
        <c:gapWidth val="60"/>
        <c:overlap val="100"/>
        <c:axId val="132932352"/>
        <c:axId val="132921984"/>
      </c:barChart>
      <c:catAx>
        <c:axId val="132910080"/>
        <c:scaling>
          <c:orientation val="minMax"/>
        </c:scaling>
        <c:delete val="0"/>
        <c:axPos val="b"/>
        <c:majorTickMark val="out"/>
        <c:minorTickMark val="none"/>
        <c:tickLblPos val="nextTo"/>
        <c:spPr>
          <a:ln>
            <a:solidFill>
              <a:sysClr val="windowText" lastClr="000000"/>
            </a:solidFill>
          </a:ln>
        </c:spPr>
        <c:txPr>
          <a:bodyPr/>
          <a:lstStyle/>
          <a:p>
            <a:pPr>
              <a:defRPr sz="1200" b="1">
                <a:latin typeface="Times New Roman" pitchFamily="18" charset="0"/>
                <a:cs typeface="Times New Roman" pitchFamily="18" charset="0"/>
              </a:defRPr>
            </a:pPr>
            <a:endParaRPr lang="zh-CN"/>
          </a:p>
        </c:txPr>
        <c:crossAx val="132920064"/>
        <c:crosses val="autoZero"/>
        <c:auto val="1"/>
        <c:lblAlgn val="ctr"/>
        <c:lblOffset val="100"/>
        <c:tickLblSkip val="3"/>
        <c:noMultiLvlLbl val="0"/>
      </c:catAx>
      <c:valAx>
        <c:axId val="132920064"/>
        <c:scaling>
          <c:orientation val="minMax"/>
        </c:scaling>
        <c:delete val="0"/>
        <c:axPos val="l"/>
        <c:majorGridlines>
          <c:spPr>
            <a:ln>
              <a:solidFill>
                <a:sysClr val="windowText" lastClr="000000"/>
              </a:solidFill>
            </a:ln>
          </c:spPr>
        </c:majorGridlines>
        <c:numFmt formatCode="#,##0" sourceLinked="1"/>
        <c:majorTickMark val="out"/>
        <c:minorTickMark val="none"/>
        <c:tickLblPos val="nextTo"/>
        <c:spPr>
          <a:ln>
            <a:solidFill>
              <a:sysClr val="windowText" lastClr="000000"/>
            </a:solidFill>
          </a:ln>
        </c:spPr>
        <c:txPr>
          <a:bodyPr/>
          <a:lstStyle/>
          <a:p>
            <a:pPr>
              <a:defRPr sz="1200" b="1">
                <a:latin typeface="Times New Roman" pitchFamily="18" charset="0"/>
                <a:cs typeface="Times New Roman" pitchFamily="18" charset="0"/>
              </a:defRPr>
            </a:pPr>
            <a:endParaRPr lang="zh-CN"/>
          </a:p>
        </c:txPr>
        <c:crossAx val="132910080"/>
        <c:crosses val="autoZero"/>
        <c:crossBetween val="between"/>
        <c:dispUnits>
          <c:builtInUnit val="thousands"/>
        </c:dispUnits>
      </c:valAx>
      <c:valAx>
        <c:axId val="132921984"/>
        <c:scaling>
          <c:orientation val="minMax"/>
        </c:scaling>
        <c:delete val="0"/>
        <c:axPos val="r"/>
        <c:numFmt formatCode="#,##0" sourceLinked="1"/>
        <c:majorTickMark val="out"/>
        <c:minorTickMark val="none"/>
        <c:tickLblPos val="nextTo"/>
        <c:spPr>
          <a:ln>
            <a:solidFill>
              <a:sysClr val="windowText" lastClr="000000"/>
            </a:solidFill>
          </a:ln>
        </c:spPr>
        <c:txPr>
          <a:bodyPr/>
          <a:lstStyle/>
          <a:p>
            <a:pPr>
              <a:defRPr sz="1200" b="1">
                <a:latin typeface="Times New Roman" pitchFamily="18" charset="0"/>
                <a:cs typeface="Times New Roman" pitchFamily="18" charset="0"/>
              </a:defRPr>
            </a:pPr>
            <a:endParaRPr lang="zh-CN"/>
          </a:p>
        </c:txPr>
        <c:crossAx val="132932352"/>
        <c:crosses val="max"/>
        <c:crossBetween val="between"/>
        <c:dispUnits>
          <c:builtInUnit val="thousands"/>
        </c:dispUnits>
      </c:valAx>
      <c:catAx>
        <c:axId val="132932352"/>
        <c:scaling>
          <c:orientation val="minMax"/>
        </c:scaling>
        <c:delete val="1"/>
        <c:axPos val="b"/>
        <c:majorTickMark val="out"/>
        <c:minorTickMark val="none"/>
        <c:tickLblPos val="none"/>
        <c:crossAx val="132921984"/>
        <c:crosses val="autoZero"/>
        <c:auto val="1"/>
        <c:lblAlgn val="ctr"/>
        <c:lblOffset val="100"/>
        <c:noMultiLvlLbl val="0"/>
      </c:catAx>
      <c:spPr>
        <a:ln>
          <a:solidFill>
            <a:sysClr val="windowText" lastClr="000000"/>
          </a:solidFill>
        </a:ln>
      </c:spPr>
    </c:plotArea>
    <c:legend>
      <c:legendPos val="r"/>
      <c:legendEntry>
        <c:idx val="3"/>
        <c:delete val="1"/>
      </c:legendEntry>
      <c:legendEntry>
        <c:idx val="4"/>
        <c:delete val="1"/>
      </c:legendEntry>
      <c:legendEntry>
        <c:idx val="5"/>
        <c:delete val="1"/>
      </c:legendEntry>
      <c:layout>
        <c:manualLayout>
          <c:xMode val="edge"/>
          <c:yMode val="edge"/>
          <c:x val="8.0865905275354453E-3"/>
          <c:y val="0.18243239481428525"/>
          <c:w val="0.2383027121609799"/>
          <c:h val="0.3440095840292699"/>
        </c:manualLayout>
      </c:layout>
      <c:overlay val="0"/>
      <c:txPr>
        <a:bodyPr/>
        <a:lstStyle/>
        <a:p>
          <a:pPr>
            <a:defRPr sz="1200" b="1">
              <a:latin typeface="Times New Roman" pitchFamily="18" charset="0"/>
              <a:cs typeface="Times New Roman" pitchFamily="18" charset="0"/>
            </a:defRPr>
          </a:pPr>
          <a:endParaRPr lang="zh-CN"/>
        </a:p>
      </c:txPr>
    </c:legend>
    <c:plotVisOnly val="1"/>
    <c:dispBlanksAs val="gap"/>
    <c:showDLblsOverMax val="0"/>
  </c:chart>
  <c:spPr>
    <a:ln w="12700">
      <a:noFill/>
    </a:ln>
  </c:sp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600174978127736E-2"/>
          <c:y val="0.17693350831146293"/>
          <c:w val="0.87750864475273926"/>
          <c:h val="0.59358486439194325"/>
        </c:manualLayout>
      </c:layout>
      <c:barChart>
        <c:barDir val="col"/>
        <c:grouping val="stacked"/>
        <c:varyColors val="0"/>
        <c:ser>
          <c:idx val="1"/>
          <c:order val="1"/>
          <c:tx>
            <c:v>show</c:v>
          </c:tx>
          <c:spPr>
            <a:solidFill>
              <a:srgbClr val="802060"/>
            </a:solidFill>
            <a:ln w="3175">
              <a:solidFill>
                <a:srgbClr val="000000"/>
              </a:solidFill>
            </a:ln>
          </c:spPr>
          <c:invertIfNegative val="0"/>
          <c:cat>
            <c:strRef>
              <c:f>OFFTRANS2!$Y$36:$Y$69</c:f>
              <c:strCache>
                <c:ptCount val="34"/>
                <c:pt idx="0">
                  <c:v>80 </c:v>
                </c:pt>
                <c:pt idx="1">
                  <c:v>81 </c:v>
                </c:pt>
                <c:pt idx="2">
                  <c:v>82 </c:v>
                </c:pt>
                <c:pt idx="3">
                  <c:v>83 </c:v>
                </c:pt>
                <c:pt idx="4">
                  <c:v>84 </c:v>
                </c:pt>
                <c:pt idx="5">
                  <c:v>85 </c:v>
                </c:pt>
                <c:pt idx="6">
                  <c:v>86 </c:v>
                </c:pt>
                <c:pt idx="7">
                  <c:v>87 </c:v>
                </c:pt>
                <c:pt idx="8">
                  <c:v>88 </c:v>
                </c:pt>
                <c:pt idx="9">
                  <c:v>89 </c:v>
                </c:pt>
                <c:pt idx="10">
                  <c:v>90 </c:v>
                </c:pt>
                <c:pt idx="11">
                  <c:v>91 </c:v>
                </c:pt>
                <c:pt idx="12">
                  <c:v>92 </c:v>
                </c:pt>
                <c:pt idx="13">
                  <c:v>93 </c:v>
                </c:pt>
                <c:pt idx="14">
                  <c:v>94 </c:v>
                </c:pt>
                <c:pt idx="15">
                  <c:v>95 </c:v>
                </c:pt>
                <c:pt idx="16">
                  <c:v>96 </c:v>
                </c:pt>
                <c:pt idx="17">
                  <c:v>97 </c:v>
                </c:pt>
                <c:pt idx="18">
                  <c:v>98 </c:v>
                </c:pt>
                <c:pt idx="19">
                  <c:v>99 </c:v>
                </c:pt>
                <c:pt idx="20">
                  <c:v>00</c:v>
                </c:pt>
                <c:pt idx="21">
                  <c:v>01</c:v>
                </c:pt>
                <c:pt idx="22">
                  <c:v>02</c:v>
                </c:pt>
                <c:pt idx="23">
                  <c:v>03</c:v>
                </c:pt>
                <c:pt idx="24">
                  <c:v>04</c:v>
                </c:pt>
                <c:pt idx="25">
                  <c:v>05</c:v>
                </c:pt>
                <c:pt idx="26">
                  <c:v>06</c:v>
                </c:pt>
                <c:pt idx="27">
                  <c:v>07</c:v>
                </c:pt>
                <c:pt idx="28">
                  <c:v>08</c:v>
                </c:pt>
                <c:pt idx="29">
                  <c:v>09</c:v>
                </c:pt>
                <c:pt idx="30">
                  <c:v>10 </c:v>
                </c:pt>
                <c:pt idx="31">
                  <c:v>11 </c:v>
                </c:pt>
                <c:pt idx="32">
                  <c:v>12 </c:v>
                </c:pt>
                <c:pt idx="33">
                  <c:v>13p</c:v>
                </c:pt>
              </c:strCache>
            </c:strRef>
          </c:cat>
          <c:val>
            <c:numRef>
              <c:f>OFFTRANS2!$Z$36:$Z$69</c:f>
              <c:numCache>
                <c:formatCode>#,##0.0_);\(#,##0.0\)</c:formatCode>
                <c:ptCount val="34"/>
                <c:pt idx="0">
                  <c:v>8.0850886643902502</c:v>
                </c:pt>
                <c:pt idx="1">
                  <c:v>5.1248754135197645</c:v>
                </c:pt>
                <c:pt idx="2">
                  <c:v>1.6275338886000499</c:v>
                </c:pt>
                <c:pt idx="3">
                  <c:v>-2.1149437538700075</c:v>
                </c:pt>
                <c:pt idx="4">
                  <c:v>-1.5991225400200384</c:v>
                </c:pt>
                <c:pt idx="5">
                  <c:v>1.5092597135302639</c:v>
                </c:pt>
                <c:pt idx="6">
                  <c:v>1.1740358140199161</c:v>
                </c:pt>
                <c:pt idx="7">
                  <c:v>-2.8751714084200741</c:v>
                </c:pt>
                <c:pt idx="8">
                  <c:v>5.3850287499399885</c:v>
                </c:pt>
                <c:pt idx="9">
                  <c:v>-6.5763556966900198</c:v>
                </c:pt>
                <c:pt idx="10">
                  <c:v>-1.4417811267399419</c:v>
                </c:pt>
                <c:pt idx="11">
                  <c:v>-1.8044188474571456</c:v>
                </c:pt>
                <c:pt idx="12">
                  <c:v>-13.03206959454552</c:v>
                </c:pt>
                <c:pt idx="13">
                  <c:v>-21.408278983439889</c:v>
                </c:pt>
                <c:pt idx="14">
                  <c:v>-5.6401953496731485</c:v>
                </c:pt>
                <c:pt idx="15">
                  <c:v>-9.2184039316143682</c:v>
                </c:pt>
                <c:pt idx="16">
                  <c:v>-3.786509451469783</c:v>
                </c:pt>
                <c:pt idx="17">
                  <c:v>-31.220667513444369</c:v>
                </c:pt>
                <c:pt idx="18">
                  <c:v>-13.174074247629974</c:v>
                </c:pt>
                <c:pt idx="19">
                  <c:v>-14.923430679880427</c:v>
                </c:pt>
                <c:pt idx="20">
                  <c:v>-10.815600779200045</c:v>
                </c:pt>
                <c:pt idx="21">
                  <c:v>-8.9757160426200624</c:v>
                </c:pt>
                <c:pt idx="22">
                  <c:v>-11.82825023629016</c:v>
                </c:pt>
                <c:pt idx="23">
                  <c:v>-17.856580121489991</c:v>
                </c:pt>
                <c:pt idx="24">
                  <c:v>-16.680216952439789</c:v>
                </c:pt>
                <c:pt idx="25">
                  <c:v>-20.422648863032787</c:v>
                </c:pt>
                <c:pt idx="26">
                  <c:v>-11.808814752810919</c:v>
                </c:pt>
                <c:pt idx="27">
                  <c:v>-16.219808429211309</c:v>
                </c:pt>
                <c:pt idx="28">
                  <c:v>0.57618549032292776</c:v>
                </c:pt>
                <c:pt idx="29">
                  <c:v>16.81698600533209</c:v>
                </c:pt>
                <c:pt idx="30">
                  <c:v>10.750415094935079</c:v>
                </c:pt>
                <c:pt idx="31">
                  <c:v>9.2200367779492733</c:v>
                </c:pt>
                <c:pt idx="32">
                  <c:v>9.5218437794152351</c:v>
                </c:pt>
                <c:pt idx="33">
                  <c:v>10.510000000000002</c:v>
                </c:pt>
              </c:numCache>
            </c:numRef>
          </c:val>
        </c:ser>
        <c:ser>
          <c:idx val="2"/>
          <c:order val="2"/>
          <c:tx>
            <c:v>Adjusted</c:v>
          </c:tx>
          <c:spPr>
            <a:solidFill>
              <a:srgbClr val="EDB5DA"/>
            </a:solidFill>
            <a:ln w="6350">
              <a:solidFill>
                <a:srgbClr val="000000"/>
              </a:solidFill>
            </a:ln>
          </c:spPr>
          <c:invertIfNegative val="0"/>
          <c:cat>
            <c:strRef>
              <c:f>OFFTRANS2!$Y$36:$Y$69</c:f>
              <c:strCache>
                <c:ptCount val="34"/>
                <c:pt idx="0">
                  <c:v>80 </c:v>
                </c:pt>
                <c:pt idx="1">
                  <c:v>81 </c:v>
                </c:pt>
                <c:pt idx="2">
                  <c:v>82 </c:v>
                </c:pt>
                <c:pt idx="3">
                  <c:v>83 </c:v>
                </c:pt>
                <c:pt idx="4">
                  <c:v>84 </c:v>
                </c:pt>
                <c:pt idx="5">
                  <c:v>85 </c:v>
                </c:pt>
                <c:pt idx="6">
                  <c:v>86 </c:v>
                </c:pt>
                <c:pt idx="7">
                  <c:v>87 </c:v>
                </c:pt>
                <c:pt idx="8">
                  <c:v>88 </c:v>
                </c:pt>
                <c:pt idx="9">
                  <c:v>89 </c:v>
                </c:pt>
                <c:pt idx="10">
                  <c:v>90 </c:v>
                </c:pt>
                <c:pt idx="11">
                  <c:v>91 </c:v>
                </c:pt>
                <c:pt idx="12">
                  <c:v>92 </c:v>
                </c:pt>
                <c:pt idx="13">
                  <c:v>93 </c:v>
                </c:pt>
                <c:pt idx="14">
                  <c:v>94 </c:v>
                </c:pt>
                <c:pt idx="15">
                  <c:v>95 </c:v>
                </c:pt>
                <c:pt idx="16">
                  <c:v>96 </c:v>
                </c:pt>
                <c:pt idx="17">
                  <c:v>97 </c:v>
                </c:pt>
                <c:pt idx="18">
                  <c:v>98 </c:v>
                </c:pt>
                <c:pt idx="19">
                  <c:v>99 </c:v>
                </c:pt>
                <c:pt idx="20">
                  <c:v>00</c:v>
                </c:pt>
                <c:pt idx="21">
                  <c:v>01</c:v>
                </c:pt>
                <c:pt idx="22">
                  <c:v>02</c:v>
                </c:pt>
                <c:pt idx="23">
                  <c:v>03</c:v>
                </c:pt>
                <c:pt idx="24">
                  <c:v>04</c:v>
                </c:pt>
                <c:pt idx="25">
                  <c:v>05</c:v>
                </c:pt>
                <c:pt idx="26">
                  <c:v>06</c:v>
                </c:pt>
                <c:pt idx="27">
                  <c:v>07</c:v>
                </c:pt>
                <c:pt idx="28">
                  <c:v>08</c:v>
                </c:pt>
                <c:pt idx="29">
                  <c:v>09</c:v>
                </c:pt>
                <c:pt idx="30">
                  <c:v>10 </c:v>
                </c:pt>
                <c:pt idx="31">
                  <c:v>11 </c:v>
                </c:pt>
                <c:pt idx="32">
                  <c:v>12 </c:v>
                </c:pt>
                <c:pt idx="33">
                  <c:v>13p</c:v>
                </c:pt>
              </c:strCache>
            </c:strRef>
          </c:cat>
          <c:val>
            <c:numRef>
              <c:f>OFFTRANS2!$AA$36:$AA$69</c:f>
              <c:numCache>
                <c:formatCode>General</c:formatCode>
                <c:ptCount val="34"/>
                <c:pt idx="31" formatCode="#,##0.0_);\(#,##0.0\)">
                  <c:v>2.5473055363544295</c:v>
                </c:pt>
                <c:pt idx="32" formatCode="#,##0.0_);\(#,##0.0\)">
                  <c:v>5.2825743398653255</c:v>
                </c:pt>
                <c:pt idx="33" formatCode="#,##0.0_);\(#,##0.0\)">
                  <c:v>0.42400000000000032</c:v>
                </c:pt>
              </c:numCache>
            </c:numRef>
          </c:val>
        </c:ser>
        <c:dLbls>
          <c:showLegendKey val="0"/>
          <c:showVal val="0"/>
          <c:showCatName val="0"/>
          <c:showSerName val="0"/>
          <c:showPercent val="0"/>
          <c:showBubbleSize val="0"/>
        </c:dLbls>
        <c:gapWidth val="41"/>
        <c:overlap val="100"/>
        <c:axId val="133125632"/>
        <c:axId val="133127168"/>
      </c:barChart>
      <c:barChart>
        <c:barDir val="col"/>
        <c:grouping val="stacked"/>
        <c:varyColors val="0"/>
        <c:ser>
          <c:idx val="0"/>
          <c:order val="0"/>
          <c:tx>
            <c:v>blank</c:v>
          </c:tx>
          <c:spPr>
            <a:noFill/>
            <a:ln w="6350">
              <a:noFill/>
            </a:ln>
          </c:spPr>
          <c:invertIfNegative val="0"/>
          <c:cat>
            <c:strRef>
              <c:f>OFFTRANS2!$Y$36:$Y$69</c:f>
              <c:strCache>
                <c:ptCount val="34"/>
                <c:pt idx="0">
                  <c:v>80 </c:v>
                </c:pt>
                <c:pt idx="1">
                  <c:v>81 </c:v>
                </c:pt>
                <c:pt idx="2">
                  <c:v>82 </c:v>
                </c:pt>
                <c:pt idx="3">
                  <c:v>83 </c:v>
                </c:pt>
                <c:pt idx="4">
                  <c:v>84 </c:v>
                </c:pt>
                <c:pt idx="5">
                  <c:v>85 </c:v>
                </c:pt>
                <c:pt idx="6">
                  <c:v>86 </c:v>
                </c:pt>
                <c:pt idx="7">
                  <c:v>87 </c:v>
                </c:pt>
                <c:pt idx="8">
                  <c:v>88 </c:v>
                </c:pt>
                <c:pt idx="9">
                  <c:v>89 </c:v>
                </c:pt>
                <c:pt idx="10">
                  <c:v>90 </c:v>
                </c:pt>
                <c:pt idx="11">
                  <c:v>91 </c:v>
                </c:pt>
                <c:pt idx="12">
                  <c:v>92 </c:v>
                </c:pt>
                <c:pt idx="13">
                  <c:v>93 </c:v>
                </c:pt>
                <c:pt idx="14">
                  <c:v>94 </c:v>
                </c:pt>
                <c:pt idx="15">
                  <c:v>95 </c:v>
                </c:pt>
                <c:pt idx="16">
                  <c:v>96 </c:v>
                </c:pt>
                <c:pt idx="17">
                  <c:v>97 </c:v>
                </c:pt>
                <c:pt idx="18">
                  <c:v>98 </c:v>
                </c:pt>
                <c:pt idx="19">
                  <c:v>99 </c:v>
                </c:pt>
                <c:pt idx="20">
                  <c:v>00</c:v>
                </c:pt>
                <c:pt idx="21">
                  <c:v>01</c:v>
                </c:pt>
                <c:pt idx="22">
                  <c:v>02</c:v>
                </c:pt>
                <c:pt idx="23">
                  <c:v>03</c:v>
                </c:pt>
                <c:pt idx="24">
                  <c:v>04</c:v>
                </c:pt>
                <c:pt idx="25">
                  <c:v>05</c:v>
                </c:pt>
                <c:pt idx="26">
                  <c:v>06</c:v>
                </c:pt>
                <c:pt idx="27">
                  <c:v>07</c:v>
                </c:pt>
                <c:pt idx="28">
                  <c:v>08</c:v>
                </c:pt>
                <c:pt idx="29">
                  <c:v>09</c:v>
                </c:pt>
                <c:pt idx="30">
                  <c:v>10 </c:v>
                </c:pt>
                <c:pt idx="31">
                  <c:v>11 </c:v>
                </c:pt>
                <c:pt idx="32">
                  <c:v>12 </c:v>
                </c:pt>
                <c:pt idx="33">
                  <c:v>13p</c:v>
                </c:pt>
              </c:strCache>
            </c:strRef>
          </c:cat>
          <c:val>
            <c:numRef>
              <c:f>OFFTRANS2!$Z$36:$Z$69</c:f>
              <c:numCache>
                <c:formatCode>#,##0.0_);\(#,##0.0\)</c:formatCode>
                <c:ptCount val="34"/>
                <c:pt idx="0">
                  <c:v>8.0850886643902502</c:v>
                </c:pt>
                <c:pt idx="1">
                  <c:v>5.1248754135197645</c:v>
                </c:pt>
                <c:pt idx="2">
                  <c:v>1.6275338886000499</c:v>
                </c:pt>
                <c:pt idx="3">
                  <c:v>-2.1149437538700075</c:v>
                </c:pt>
                <c:pt idx="4">
                  <c:v>-1.5991225400200384</c:v>
                </c:pt>
                <c:pt idx="5">
                  <c:v>1.5092597135302639</c:v>
                </c:pt>
                <c:pt idx="6">
                  <c:v>1.1740358140199161</c:v>
                </c:pt>
                <c:pt idx="7">
                  <c:v>-2.8751714084200741</c:v>
                </c:pt>
                <c:pt idx="8">
                  <c:v>5.3850287499399885</c:v>
                </c:pt>
                <c:pt idx="9">
                  <c:v>-6.5763556966900198</c:v>
                </c:pt>
                <c:pt idx="10">
                  <c:v>-1.4417811267399419</c:v>
                </c:pt>
                <c:pt idx="11">
                  <c:v>-1.8044188474571456</c:v>
                </c:pt>
                <c:pt idx="12">
                  <c:v>-13.03206959454552</c:v>
                </c:pt>
                <c:pt idx="13">
                  <c:v>-21.408278983439889</c:v>
                </c:pt>
                <c:pt idx="14">
                  <c:v>-5.6401953496731485</c:v>
                </c:pt>
                <c:pt idx="15">
                  <c:v>-9.2184039316143682</c:v>
                </c:pt>
                <c:pt idx="16">
                  <c:v>-3.786509451469783</c:v>
                </c:pt>
                <c:pt idx="17">
                  <c:v>-31.220667513444369</c:v>
                </c:pt>
                <c:pt idx="18">
                  <c:v>-13.174074247629974</c:v>
                </c:pt>
                <c:pt idx="19">
                  <c:v>-14.923430679880427</c:v>
                </c:pt>
                <c:pt idx="20">
                  <c:v>-10.815600779200045</c:v>
                </c:pt>
                <c:pt idx="21">
                  <c:v>-8.9757160426200624</c:v>
                </c:pt>
                <c:pt idx="22">
                  <c:v>-11.82825023629016</c:v>
                </c:pt>
                <c:pt idx="23">
                  <c:v>-17.856580121489991</c:v>
                </c:pt>
                <c:pt idx="24">
                  <c:v>-16.680216952439789</c:v>
                </c:pt>
                <c:pt idx="25">
                  <c:v>-20.422648863032787</c:v>
                </c:pt>
                <c:pt idx="26">
                  <c:v>-11.808814752810919</c:v>
                </c:pt>
                <c:pt idx="27">
                  <c:v>-16.219808429211309</c:v>
                </c:pt>
                <c:pt idx="28">
                  <c:v>0.57618549032292776</c:v>
                </c:pt>
                <c:pt idx="29">
                  <c:v>16.81698600533209</c:v>
                </c:pt>
                <c:pt idx="30">
                  <c:v>10.750415094935079</c:v>
                </c:pt>
                <c:pt idx="31">
                  <c:v>9.2200367779492733</c:v>
                </c:pt>
                <c:pt idx="32">
                  <c:v>9.5218437794152351</c:v>
                </c:pt>
                <c:pt idx="33">
                  <c:v>10.510000000000002</c:v>
                </c:pt>
              </c:numCache>
            </c:numRef>
          </c:val>
        </c:ser>
        <c:dLbls>
          <c:showLegendKey val="0"/>
          <c:showVal val="0"/>
          <c:showCatName val="0"/>
          <c:showSerName val="0"/>
          <c:showPercent val="0"/>
          <c:showBubbleSize val="0"/>
        </c:dLbls>
        <c:gapWidth val="41"/>
        <c:overlap val="100"/>
        <c:axId val="133128960"/>
        <c:axId val="133130496"/>
      </c:barChart>
      <c:catAx>
        <c:axId val="133125632"/>
        <c:scaling>
          <c:orientation val="minMax"/>
        </c:scaling>
        <c:delete val="0"/>
        <c:axPos val="b"/>
        <c:numFmt formatCode="#,##0_);\(#,##0\)" sourceLinked="1"/>
        <c:majorTickMark val="none"/>
        <c:minorTickMark val="none"/>
        <c:tickLblPos val="low"/>
        <c:spPr>
          <a:ln w="25400">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zh-CN"/>
          </a:p>
        </c:txPr>
        <c:crossAx val="133127168"/>
        <c:crosses val="autoZero"/>
        <c:auto val="0"/>
        <c:lblAlgn val="ctr"/>
        <c:lblOffset val="100"/>
        <c:tickLblSkip val="3"/>
        <c:tickMarkSkip val="1"/>
        <c:noMultiLvlLbl val="0"/>
      </c:catAx>
      <c:valAx>
        <c:axId val="133127168"/>
        <c:scaling>
          <c:orientation val="minMax"/>
          <c:max val="20"/>
        </c:scaling>
        <c:delete val="0"/>
        <c:axPos val="l"/>
        <c:majorGridlines>
          <c:spPr>
            <a:ln w="3175">
              <a:solidFill>
                <a:srgbClr val="000000"/>
              </a:solidFill>
              <a:prstDash val="solid"/>
            </a:ln>
          </c:spPr>
        </c:majorGridlines>
        <c:numFmt formatCode="#,##0" sourceLinked="0"/>
        <c:majorTickMark val="cross"/>
        <c:minorTickMark val="none"/>
        <c:tickLblPos val="nextTo"/>
        <c:spPr>
          <a:ln w="12700">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zh-CN"/>
          </a:p>
        </c:txPr>
        <c:crossAx val="133125632"/>
        <c:crosses val="autoZero"/>
        <c:crossBetween val="between"/>
        <c:majorUnit val="5"/>
      </c:valAx>
      <c:catAx>
        <c:axId val="133128960"/>
        <c:scaling>
          <c:orientation val="minMax"/>
        </c:scaling>
        <c:delete val="1"/>
        <c:axPos val="b"/>
        <c:majorTickMark val="out"/>
        <c:minorTickMark val="none"/>
        <c:tickLblPos val="none"/>
        <c:crossAx val="133130496"/>
        <c:crosses val="autoZero"/>
        <c:auto val="0"/>
        <c:lblAlgn val="ctr"/>
        <c:lblOffset val="100"/>
        <c:noMultiLvlLbl val="0"/>
      </c:catAx>
      <c:valAx>
        <c:axId val="133130496"/>
        <c:scaling>
          <c:orientation val="minMax"/>
          <c:max val="20"/>
        </c:scaling>
        <c:delete val="0"/>
        <c:axPos val="r"/>
        <c:numFmt formatCode="#,##0" sourceLinked="0"/>
        <c:majorTickMark val="out"/>
        <c:minorTickMark val="none"/>
        <c:tickLblPos val="nextTo"/>
        <c:txPr>
          <a:bodyPr/>
          <a:lstStyle/>
          <a:p>
            <a:pPr>
              <a:defRPr sz="1000"/>
            </a:pPr>
            <a:endParaRPr lang="zh-CN"/>
          </a:p>
        </c:txPr>
        <c:crossAx val="133128960"/>
        <c:crosses val="max"/>
        <c:crossBetween val="between"/>
        <c:majorUnit val="5"/>
      </c:valAx>
      <c:spPr>
        <a:noFill/>
        <a:ln w="25400">
          <a:noFill/>
        </a:ln>
      </c:spPr>
    </c:plotArea>
    <c:plotVisOnly val="0"/>
    <c:dispBlanksAs val="gap"/>
    <c:showDLblsOverMax val="0"/>
  </c:chart>
  <c:spPr>
    <a:noFill/>
    <a:ln w="9525">
      <a:noFill/>
    </a:ln>
  </c:spPr>
  <c:txPr>
    <a:bodyPr/>
    <a:lstStyle/>
    <a:p>
      <a:pPr>
        <a:defRPr sz="9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4158660213344912E-2"/>
          <c:y val="0.13049696656770413"/>
          <c:w val="0.85305364925714555"/>
          <c:h val="0.80128221677208378"/>
        </c:manualLayout>
      </c:layout>
      <c:barChart>
        <c:barDir val="col"/>
        <c:grouping val="percentStacked"/>
        <c:varyColors val="0"/>
        <c:ser>
          <c:idx val="0"/>
          <c:order val="0"/>
          <c:tx>
            <c:strRef>
              <c:f>Chart!$K$6</c:f>
              <c:strCache>
                <c:ptCount val="1"/>
                <c:pt idx="0">
                  <c:v>U.S. Dollar</c:v>
                </c:pt>
              </c:strCache>
            </c:strRef>
          </c:tx>
          <c:spPr>
            <a:solidFill>
              <a:schemeClr val="bg2">
                <a:lumMod val="75000"/>
              </a:schemeClr>
            </a:solidFill>
            <a:ln>
              <a:solidFill>
                <a:srgbClr val="000000"/>
              </a:solidFill>
            </a:ln>
          </c:spPr>
          <c:invertIfNegative val="0"/>
          <c:dLbls>
            <c:dLbl>
              <c:idx val="0"/>
              <c:tx>
                <c:rich>
                  <a:bodyPr/>
                  <a:lstStyle/>
                  <a:p>
                    <a:r>
                      <a:rPr lang="zh-CN" altLang="en-US" smtClean="0"/>
                      <a:t>美元</a:t>
                    </a:r>
                    <a:endParaRPr lang="en-US" altLang="zh-CN" smtClean="0"/>
                  </a:p>
                  <a:p>
                    <a:r>
                      <a:rPr lang="en-US" smtClean="0"/>
                      <a:t>U.S</a:t>
                    </a:r>
                    <a:r>
                      <a:rPr lang="en-US"/>
                      <a:t>. </a:t>
                    </a:r>
                    <a:r>
                      <a:rPr lang="en-US" dirty="0"/>
                      <a:t>Dollar
59.0%</a:t>
                    </a:r>
                  </a:p>
                </c:rich>
              </c:tx>
              <c:showLegendKey val="0"/>
              <c:showVal val="1"/>
              <c:showCatName val="0"/>
              <c:showSerName val="1"/>
              <c:showPercent val="0"/>
              <c:showBubbleSize val="0"/>
              <c:separator>
</c:separator>
            </c:dLbl>
            <c:dLbl>
              <c:idx val="1"/>
              <c:tx>
                <c:rich>
                  <a:bodyPr/>
                  <a:lstStyle/>
                  <a:p>
                    <a:r>
                      <a:rPr lang="zh-CN" altLang="en-US" smtClean="0"/>
                      <a:t>美元</a:t>
                    </a:r>
                    <a:endParaRPr lang="en-US" altLang="zh-CN" smtClean="0"/>
                  </a:p>
                  <a:p>
                    <a:r>
                      <a:rPr lang="en-US" smtClean="0"/>
                      <a:t>U.S</a:t>
                    </a:r>
                    <a:r>
                      <a:rPr lang="en-US"/>
                      <a:t>. </a:t>
                    </a:r>
                    <a:r>
                      <a:rPr lang="en-US" dirty="0"/>
                      <a:t>Dollar
71.1%</a:t>
                    </a:r>
                  </a:p>
                </c:rich>
              </c:tx>
              <c:showLegendKey val="0"/>
              <c:showVal val="1"/>
              <c:showCatName val="0"/>
              <c:showSerName val="1"/>
              <c:showPercent val="0"/>
              <c:showBubbleSize val="0"/>
              <c:separator>
</c:separator>
            </c:dLbl>
            <c:dLbl>
              <c:idx val="2"/>
              <c:tx>
                <c:rich>
                  <a:bodyPr/>
                  <a:lstStyle/>
                  <a:p>
                    <a:r>
                      <a:rPr lang="zh-CN" altLang="en-US" smtClean="0"/>
                      <a:t>美元 </a:t>
                    </a:r>
                    <a:endParaRPr lang="en-US" altLang="zh-CN" smtClean="0"/>
                  </a:p>
                  <a:p>
                    <a:r>
                      <a:rPr lang="en-US" smtClean="0"/>
                      <a:t>U.S</a:t>
                    </a:r>
                    <a:r>
                      <a:rPr lang="en-US"/>
                      <a:t>. </a:t>
                    </a:r>
                    <a:r>
                      <a:rPr lang="en-US" dirty="0"/>
                      <a:t>Dollar
61.8%</a:t>
                    </a:r>
                  </a:p>
                </c:rich>
              </c:tx>
              <c:showLegendKey val="0"/>
              <c:showVal val="1"/>
              <c:showCatName val="0"/>
              <c:showSerName val="1"/>
              <c:showPercent val="0"/>
              <c:showBubbleSize val="0"/>
              <c:separator>
</c:separator>
            </c:dLbl>
            <c:txPr>
              <a:bodyPr/>
              <a:lstStyle/>
              <a:p>
                <a:pPr>
                  <a:defRPr sz="1200" b="1">
                    <a:latin typeface="Times New Roman" pitchFamily="18" charset="0"/>
                    <a:cs typeface="Times New Roman" pitchFamily="18" charset="0"/>
                  </a:defRPr>
                </a:pPr>
                <a:endParaRPr lang="zh-CN"/>
              </a:p>
            </c:txPr>
            <c:showLegendKey val="0"/>
            <c:showVal val="1"/>
            <c:showCatName val="0"/>
            <c:showSerName val="1"/>
            <c:showPercent val="0"/>
            <c:showBubbleSize val="0"/>
            <c:separator>
</c:separator>
            <c:showLeaderLines val="0"/>
          </c:dLbls>
          <c:cat>
            <c:numRef>
              <c:f>Chart!$P$5:$R$5</c:f>
              <c:numCache>
                <c:formatCode>General</c:formatCode>
                <c:ptCount val="3"/>
                <c:pt idx="0">
                  <c:v>1995</c:v>
                </c:pt>
                <c:pt idx="1">
                  <c:v>2000</c:v>
                </c:pt>
                <c:pt idx="2">
                  <c:v>2012</c:v>
                </c:pt>
              </c:numCache>
            </c:numRef>
          </c:cat>
          <c:val>
            <c:numRef>
              <c:f>Chart!$P$6:$R$6</c:f>
              <c:numCache>
                <c:formatCode>0.0%</c:formatCode>
                <c:ptCount val="3"/>
                <c:pt idx="0">
                  <c:v>0.59016800831580729</c:v>
                </c:pt>
                <c:pt idx="1">
                  <c:v>0.71129329161676869</c:v>
                </c:pt>
                <c:pt idx="2">
                  <c:v>0.61805781395756765</c:v>
                </c:pt>
              </c:numCache>
            </c:numRef>
          </c:val>
        </c:ser>
        <c:ser>
          <c:idx val="1"/>
          <c:order val="1"/>
          <c:tx>
            <c:strRef>
              <c:f>Chart!$K$7</c:f>
              <c:strCache>
                <c:ptCount val="1"/>
                <c:pt idx="0">
                  <c:v>Euro</c:v>
                </c:pt>
              </c:strCache>
            </c:strRef>
          </c:tx>
          <c:spPr>
            <a:solidFill>
              <a:schemeClr val="accent1">
                <a:lumMod val="60000"/>
                <a:lumOff val="40000"/>
              </a:schemeClr>
            </a:solidFill>
            <a:ln>
              <a:solidFill>
                <a:srgbClr val="000000"/>
              </a:solidFill>
            </a:ln>
          </c:spPr>
          <c:invertIfNegative val="0"/>
          <c:dLbls>
            <c:dLbl>
              <c:idx val="0"/>
              <c:tx>
                <c:rich>
                  <a:bodyPr/>
                  <a:lstStyle/>
                  <a:p>
                    <a:r>
                      <a:rPr lang="zh-CN" altLang="en-US" dirty="0" smtClean="0"/>
                      <a:t>欧元</a:t>
                    </a:r>
                    <a:r>
                      <a:rPr lang="en-US" dirty="0"/>
                      <a:t>
</a:t>
                    </a:r>
                    <a:r>
                      <a:rPr lang="en-US" dirty="0" smtClean="0"/>
                      <a:t>Euro 27.3</a:t>
                    </a:r>
                    <a:r>
                      <a:rPr lang="en-US" dirty="0"/>
                      <a:t>%</a:t>
                    </a:r>
                  </a:p>
                </c:rich>
              </c:tx>
              <c:showLegendKey val="0"/>
              <c:showVal val="1"/>
              <c:showCatName val="0"/>
              <c:showSerName val="1"/>
              <c:showPercent val="0"/>
              <c:showBubbleSize val="0"/>
              <c:separator>
</c:separator>
            </c:dLbl>
            <c:dLbl>
              <c:idx val="1"/>
              <c:tx>
                <c:rich>
                  <a:bodyPr/>
                  <a:lstStyle/>
                  <a:p>
                    <a:r>
                      <a:rPr lang="zh-CN" altLang="en-US" smtClean="0"/>
                      <a:t>欧元</a:t>
                    </a:r>
                    <a:endParaRPr lang="en-US" altLang="zh-CN" smtClean="0"/>
                  </a:p>
                  <a:p>
                    <a:r>
                      <a:rPr lang="en-US" smtClean="0"/>
                      <a:t>Euro</a:t>
                    </a:r>
                    <a:r>
                      <a:rPr lang="en-US"/>
                      <a:t>
18.3%</a:t>
                    </a:r>
                  </a:p>
                </c:rich>
              </c:tx>
              <c:showLegendKey val="0"/>
              <c:showVal val="1"/>
              <c:showCatName val="0"/>
              <c:showSerName val="1"/>
              <c:showPercent val="0"/>
              <c:showBubbleSize val="0"/>
              <c:separator>
</c:separator>
            </c:dLbl>
            <c:dLbl>
              <c:idx val="2"/>
              <c:tx>
                <c:rich>
                  <a:bodyPr/>
                  <a:lstStyle/>
                  <a:p>
                    <a:r>
                      <a:rPr lang="zh-CN" altLang="en-US" smtClean="0"/>
                      <a:t>欧元 </a:t>
                    </a:r>
                    <a:endParaRPr lang="en-US" altLang="zh-CN" smtClean="0"/>
                  </a:p>
                  <a:p>
                    <a:r>
                      <a:rPr lang="en-US" smtClean="0"/>
                      <a:t>Euro</a:t>
                    </a:r>
                    <a:r>
                      <a:rPr lang="en-US"/>
                      <a:t>
24.1%</a:t>
                    </a:r>
                  </a:p>
                </c:rich>
              </c:tx>
              <c:showLegendKey val="0"/>
              <c:showVal val="1"/>
              <c:showCatName val="0"/>
              <c:showSerName val="1"/>
              <c:showPercent val="0"/>
              <c:showBubbleSize val="0"/>
              <c:separator>
</c:separator>
            </c:dLbl>
            <c:txPr>
              <a:bodyPr/>
              <a:lstStyle/>
              <a:p>
                <a:pPr>
                  <a:defRPr sz="1200" b="1">
                    <a:latin typeface="Times New Roman" pitchFamily="18" charset="0"/>
                    <a:cs typeface="Times New Roman" pitchFamily="18" charset="0"/>
                  </a:defRPr>
                </a:pPr>
                <a:endParaRPr lang="zh-CN"/>
              </a:p>
            </c:txPr>
            <c:showLegendKey val="0"/>
            <c:showVal val="1"/>
            <c:showCatName val="0"/>
            <c:showSerName val="1"/>
            <c:showPercent val="0"/>
            <c:showBubbleSize val="0"/>
            <c:separator>
</c:separator>
            <c:showLeaderLines val="0"/>
          </c:dLbls>
          <c:cat>
            <c:numRef>
              <c:f>Chart!$P$5:$R$5</c:f>
              <c:numCache>
                <c:formatCode>General</c:formatCode>
                <c:ptCount val="3"/>
                <c:pt idx="0">
                  <c:v>1995</c:v>
                </c:pt>
                <c:pt idx="1">
                  <c:v>2000</c:v>
                </c:pt>
                <c:pt idx="2">
                  <c:v>2012</c:v>
                </c:pt>
              </c:numCache>
            </c:numRef>
          </c:cat>
          <c:val>
            <c:numRef>
              <c:f>Chart!$P$7:$R$7</c:f>
              <c:numCache>
                <c:formatCode>0.0%</c:formatCode>
                <c:ptCount val="3"/>
                <c:pt idx="0">
                  <c:v>0.27317136848212326</c:v>
                </c:pt>
                <c:pt idx="1">
                  <c:v>0.18290385771325054</c:v>
                </c:pt>
                <c:pt idx="2">
                  <c:v>0.24141559139176674</c:v>
                </c:pt>
              </c:numCache>
            </c:numRef>
          </c:val>
        </c:ser>
        <c:ser>
          <c:idx val="2"/>
          <c:order val="2"/>
          <c:tx>
            <c:strRef>
              <c:f>Chart!$K$8</c:f>
              <c:strCache>
                <c:ptCount val="1"/>
                <c:pt idx="0">
                  <c:v>Yen</c:v>
                </c:pt>
              </c:strCache>
            </c:strRef>
          </c:tx>
          <c:spPr>
            <a:solidFill>
              <a:srgbClr val="92D050"/>
            </a:solidFill>
            <a:ln>
              <a:solidFill>
                <a:srgbClr val="000000"/>
              </a:solidFill>
            </a:ln>
          </c:spPr>
          <c:invertIfNegative val="0"/>
          <c:dLbls>
            <c:dLbl>
              <c:idx val="0"/>
              <c:tx>
                <c:rich>
                  <a:bodyPr/>
                  <a:lstStyle/>
                  <a:p>
                    <a:r>
                      <a:rPr lang="zh-CN" altLang="en-US" smtClean="0"/>
                      <a:t>日元 </a:t>
                    </a:r>
                    <a:r>
                      <a:rPr lang="en-US" smtClean="0"/>
                      <a:t>Yen</a:t>
                    </a:r>
                    <a:r>
                      <a:rPr lang="en-US"/>
                      <a:t>, 6.8%</a:t>
                    </a:r>
                  </a:p>
                </c:rich>
              </c:tx>
              <c:showLegendKey val="0"/>
              <c:showVal val="1"/>
              <c:showCatName val="0"/>
              <c:showSerName val="1"/>
              <c:showPercent val="0"/>
              <c:showBubbleSize val="0"/>
            </c:dLbl>
            <c:dLbl>
              <c:idx val="1"/>
              <c:tx>
                <c:rich>
                  <a:bodyPr/>
                  <a:lstStyle/>
                  <a:p>
                    <a:r>
                      <a:rPr lang="zh-CN" altLang="en-US" smtClean="0"/>
                      <a:t>日元 </a:t>
                    </a:r>
                    <a:r>
                      <a:rPr lang="en-US" smtClean="0"/>
                      <a:t>Yen</a:t>
                    </a:r>
                    <a:r>
                      <a:rPr lang="en-US"/>
                      <a:t>, 6.1%</a:t>
                    </a:r>
                  </a:p>
                </c:rich>
              </c:tx>
              <c:showLegendKey val="0"/>
              <c:showVal val="1"/>
              <c:showCatName val="0"/>
              <c:showSerName val="1"/>
              <c:showPercent val="0"/>
              <c:showBubbleSize val="0"/>
            </c:dLbl>
            <c:dLbl>
              <c:idx val="2"/>
              <c:tx>
                <c:rich>
                  <a:bodyPr/>
                  <a:lstStyle/>
                  <a:p>
                    <a:r>
                      <a:rPr lang="zh-CN" altLang="en-US" smtClean="0"/>
                      <a:t>日元 </a:t>
                    </a:r>
                    <a:r>
                      <a:rPr lang="en-US" smtClean="0"/>
                      <a:t>Yen</a:t>
                    </a:r>
                    <a:r>
                      <a:rPr lang="en-US"/>
                      <a:t>, 4.1%</a:t>
                    </a:r>
                  </a:p>
                </c:rich>
              </c:tx>
              <c:showLegendKey val="0"/>
              <c:showVal val="1"/>
              <c:showCatName val="0"/>
              <c:showSerName val="1"/>
              <c:showPercent val="0"/>
              <c:showBubbleSize val="0"/>
            </c:dLbl>
            <c:txPr>
              <a:bodyPr/>
              <a:lstStyle/>
              <a:p>
                <a:pPr>
                  <a:defRPr sz="1200" b="1">
                    <a:latin typeface="Times New Roman" pitchFamily="18" charset="0"/>
                    <a:cs typeface="Times New Roman" pitchFamily="18" charset="0"/>
                  </a:defRPr>
                </a:pPr>
                <a:endParaRPr lang="zh-CN"/>
              </a:p>
            </c:txPr>
            <c:showLegendKey val="0"/>
            <c:showVal val="1"/>
            <c:showCatName val="0"/>
            <c:showSerName val="1"/>
            <c:showPercent val="0"/>
            <c:showBubbleSize val="0"/>
            <c:showLeaderLines val="0"/>
          </c:dLbls>
          <c:cat>
            <c:numRef>
              <c:f>Chart!$P$5:$R$5</c:f>
              <c:numCache>
                <c:formatCode>General</c:formatCode>
                <c:ptCount val="3"/>
                <c:pt idx="0">
                  <c:v>1995</c:v>
                </c:pt>
                <c:pt idx="1">
                  <c:v>2000</c:v>
                </c:pt>
                <c:pt idx="2">
                  <c:v>2012</c:v>
                </c:pt>
              </c:numCache>
            </c:numRef>
          </c:cat>
          <c:val>
            <c:numRef>
              <c:f>Chart!$P$8:$R$8</c:f>
              <c:numCache>
                <c:formatCode>0.0%</c:formatCode>
                <c:ptCount val="3"/>
                <c:pt idx="0">
                  <c:v>6.7755457248531922E-2</c:v>
                </c:pt>
                <c:pt idx="1">
                  <c:v>6.0647726242448532E-2</c:v>
                </c:pt>
                <c:pt idx="2">
                  <c:v>4.107658693382292E-2</c:v>
                </c:pt>
              </c:numCache>
            </c:numRef>
          </c:val>
        </c:ser>
        <c:ser>
          <c:idx val="3"/>
          <c:order val="3"/>
          <c:tx>
            <c:strRef>
              <c:f>Chart!$K$9</c:f>
              <c:strCache>
                <c:ptCount val="1"/>
                <c:pt idx="0">
                  <c:v>Pound</c:v>
                </c:pt>
              </c:strCache>
            </c:strRef>
          </c:tx>
          <c:spPr>
            <a:solidFill>
              <a:schemeClr val="accent6">
                <a:lumMod val="75000"/>
              </a:schemeClr>
            </a:solidFill>
            <a:ln>
              <a:solidFill>
                <a:srgbClr val="000000"/>
              </a:solidFill>
            </a:ln>
          </c:spPr>
          <c:invertIfNegative val="0"/>
          <c:dLbls>
            <c:dLbl>
              <c:idx val="0"/>
              <c:layout>
                <c:manualLayout>
                  <c:x val="0.13756613756613886"/>
                  <c:y val="1.1904449443819621E-2"/>
                </c:manualLayout>
              </c:layout>
              <c:tx>
                <c:rich>
                  <a:bodyPr/>
                  <a:lstStyle/>
                  <a:p>
                    <a:r>
                      <a:rPr lang="zh-CN" altLang="en-US" dirty="0" smtClean="0"/>
                      <a:t>英镑 </a:t>
                    </a:r>
                    <a:r>
                      <a:rPr lang="en-US" dirty="0" smtClean="0"/>
                      <a:t>Pound</a:t>
                    </a:r>
                    <a:r>
                      <a:rPr lang="en-US" dirty="0"/>
                      <a:t>, 2.1%</a:t>
                    </a:r>
                  </a:p>
                </c:rich>
              </c:tx>
              <c:dLblPos val="ctr"/>
              <c:showLegendKey val="0"/>
              <c:showVal val="1"/>
              <c:showCatName val="0"/>
              <c:showSerName val="1"/>
              <c:showPercent val="0"/>
              <c:showBubbleSize val="0"/>
            </c:dLbl>
            <c:dLbl>
              <c:idx val="1"/>
              <c:layout>
                <c:manualLayout>
                  <c:x val="0.13492063492063489"/>
                  <c:y val="3.1746031746031744E-2"/>
                </c:manualLayout>
              </c:layout>
              <c:tx>
                <c:rich>
                  <a:bodyPr/>
                  <a:lstStyle/>
                  <a:p>
                    <a:r>
                      <a:rPr lang="zh-CN" altLang="en-US" dirty="0" smtClean="0"/>
                      <a:t>英镑 </a:t>
                    </a:r>
                    <a:r>
                      <a:rPr lang="en-US" dirty="0" smtClean="0"/>
                      <a:t>Pound</a:t>
                    </a:r>
                    <a:r>
                      <a:rPr lang="en-US" dirty="0"/>
                      <a:t>, 2.8%</a:t>
                    </a:r>
                  </a:p>
                </c:rich>
              </c:tx>
              <c:dLblPos val="ctr"/>
              <c:showLegendKey val="0"/>
              <c:showVal val="1"/>
              <c:showCatName val="0"/>
              <c:showSerName val="1"/>
              <c:showPercent val="0"/>
              <c:showBubbleSize val="0"/>
            </c:dLbl>
            <c:dLbl>
              <c:idx val="2"/>
              <c:layout>
                <c:manualLayout>
                  <c:x val="0.12962942132233471"/>
                  <c:y val="-3.9682539682539802E-3"/>
                </c:manualLayout>
              </c:layout>
              <c:tx>
                <c:rich>
                  <a:bodyPr/>
                  <a:lstStyle/>
                  <a:p>
                    <a:r>
                      <a:rPr lang="zh-CN" altLang="en-US" dirty="0" smtClean="0"/>
                      <a:t>英镑</a:t>
                    </a:r>
                    <a:r>
                      <a:rPr lang="en-US" dirty="0" smtClean="0"/>
                      <a:t>Pound</a:t>
                    </a:r>
                    <a:r>
                      <a:rPr lang="en-US" dirty="0"/>
                      <a:t>, 4.1%</a:t>
                    </a:r>
                  </a:p>
                </c:rich>
              </c:tx>
              <c:dLblPos val="ctr"/>
              <c:showLegendKey val="0"/>
              <c:showVal val="1"/>
              <c:showCatName val="0"/>
              <c:showSerName val="1"/>
              <c:showPercent val="0"/>
              <c:showBubbleSize val="0"/>
            </c:dLbl>
            <c:txPr>
              <a:bodyPr/>
              <a:lstStyle/>
              <a:p>
                <a:pPr>
                  <a:defRPr sz="1200" b="1">
                    <a:latin typeface="Times New Roman" pitchFamily="18" charset="0"/>
                    <a:cs typeface="Times New Roman" pitchFamily="18" charset="0"/>
                  </a:defRPr>
                </a:pPr>
                <a:endParaRPr lang="zh-CN"/>
              </a:p>
            </c:txPr>
            <c:showLegendKey val="0"/>
            <c:showVal val="1"/>
            <c:showCatName val="0"/>
            <c:showSerName val="1"/>
            <c:showPercent val="0"/>
            <c:showBubbleSize val="0"/>
            <c:showLeaderLines val="0"/>
          </c:dLbls>
          <c:cat>
            <c:numRef>
              <c:f>Chart!$P$5:$R$5</c:f>
              <c:numCache>
                <c:formatCode>General</c:formatCode>
                <c:ptCount val="3"/>
                <c:pt idx="0">
                  <c:v>1995</c:v>
                </c:pt>
                <c:pt idx="1">
                  <c:v>2000</c:v>
                </c:pt>
                <c:pt idx="2">
                  <c:v>2012</c:v>
                </c:pt>
              </c:numCache>
            </c:numRef>
          </c:cat>
          <c:val>
            <c:numRef>
              <c:f>Chart!$P$9:$R$9</c:f>
              <c:numCache>
                <c:formatCode>0.0%</c:formatCode>
                <c:ptCount val="3"/>
                <c:pt idx="0">
                  <c:v>2.1151159136509782E-2</c:v>
                </c:pt>
                <c:pt idx="1">
                  <c:v>2.7530577891109867E-2</c:v>
                </c:pt>
                <c:pt idx="2">
                  <c:v>4.0881137938686501E-2</c:v>
                </c:pt>
              </c:numCache>
            </c:numRef>
          </c:val>
        </c:ser>
        <c:ser>
          <c:idx val="4"/>
          <c:order val="4"/>
          <c:tx>
            <c:strRef>
              <c:f>Chart!$K$10</c:f>
              <c:strCache>
                <c:ptCount val="1"/>
                <c:pt idx="0">
                  <c:v>Other</c:v>
                </c:pt>
              </c:strCache>
            </c:strRef>
          </c:tx>
          <c:spPr>
            <a:solidFill>
              <a:schemeClr val="accent4">
                <a:lumMod val="50000"/>
              </a:schemeClr>
            </a:solidFill>
            <a:ln>
              <a:solidFill>
                <a:srgbClr val="000000"/>
              </a:solidFill>
            </a:ln>
          </c:spPr>
          <c:invertIfNegative val="0"/>
          <c:dLbls>
            <c:dLbl>
              <c:idx val="0"/>
              <c:layout>
                <c:manualLayout>
                  <c:x val="0.13492063492063489"/>
                  <c:y val="0"/>
                </c:manualLayout>
              </c:layout>
              <c:tx>
                <c:rich>
                  <a:bodyPr/>
                  <a:lstStyle/>
                  <a:p>
                    <a:r>
                      <a:rPr lang="zh-CN" altLang="en-US" dirty="0" smtClean="0"/>
                      <a:t>其他 </a:t>
                    </a:r>
                    <a:r>
                      <a:rPr lang="en-US" dirty="0" smtClean="0"/>
                      <a:t>Other</a:t>
                    </a:r>
                    <a:r>
                      <a:rPr lang="en-US" dirty="0"/>
                      <a:t>, 4.8%</a:t>
                    </a:r>
                  </a:p>
                </c:rich>
              </c:tx>
              <c:dLblPos val="ctr"/>
              <c:showLegendKey val="0"/>
              <c:showVal val="1"/>
              <c:showCatName val="0"/>
              <c:showSerName val="1"/>
              <c:showPercent val="0"/>
              <c:showBubbleSize val="0"/>
            </c:dLbl>
            <c:dLbl>
              <c:idx val="1"/>
              <c:layout>
                <c:manualLayout>
                  <c:x val="0.13492063492063489"/>
                  <c:y val="1.1904761904761921E-2"/>
                </c:manualLayout>
              </c:layout>
              <c:tx>
                <c:rich>
                  <a:bodyPr/>
                  <a:lstStyle/>
                  <a:p>
                    <a:r>
                      <a:rPr lang="zh-CN" altLang="en-US" dirty="0" smtClean="0"/>
                      <a:t>其他 </a:t>
                    </a:r>
                    <a:r>
                      <a:rPr lang="en-US" dirty="0" smtClean="0"/>
                      <a:t>Other</a:t>
                    </a:r>
                    <a:r>
                      <a:rPr lang="en-US" dirty="0"/>
                      <a:t>, 1.8%</a:t>
                    </a:r>
                  </a:p>
                </c:rich>
              </c:tx>
              <c:dLblPos val="ctr"/>
              <c:showLegendKey val="0"/>
              <c:showVal val="1"/>
              <c:showCatName val="0"/>
              <c:showSerName val="1"/>
              <c:showPercent val="0"/>
              <c:showBubbleSize val="0"/>
            </c:dLbl>
            <c:dLbl>
              <c:idx val="2"/>
              <c:layout>
                <c:manualLayout>
                  <c:x val="0.12698391867683206"/>
                  <c:y val="0"/>
                </c:manualLayout>
              </c:layout>
              <c:tx>
                <c:rich>
                  <a:bodyPr/>
                  <a:lstStyle/>
                  <a:p>
                    <a:r>
                      <a:rPr lang="zh-CN" altLang="en-US" dirty="0" smtClean="0"/>
                      <a:t>其他 </a:t>
                    </a:r>
                    <a:r>
                      <a:rPr lang="en-US" dirty="0" smtClean="0"/>
                      <a:t>Other</a:t>
                    </a:r>
                    <a:r>
                      <a:rPr lang="en-US" dirty="0"/>
                      <a:t>, 5.9%</a:t>
                    </a:r>
                  </a:p>
                </c:rich>
              </c:tx>
              <c:dLblPos val="ctr"/>
              <c:showLegendKey val="0"/>
              <c:showVal val="1"/>
              <c:showCatName val="0"/>
              <c:showSerName val="1"/>
              <c:showPercent val="0"/>
              <c:showBubbleSize val="0"/>
            </c:dLbl>
            <c:txPr>
              <a:bodyPr/>
              <a:lstStyle/>
              <a:p>
                <a:pPr>
                  <a:defRPr sz="1200" b="1">
                    <a:latin typeface="Times New Roman" pitchFamily="18" charset="0"/>
                    <a:cs typeface="Times New Roman" pitchFamily="18" charset="0"/>
                  </a:defRPr>
                </a:pPr>
                <a:endParaRPr lang="zh-CN"/>
              </a:p>
            </c:txPr>
            <c:showLegendKey val="0"/>
            <c:showVal val="1"/>
            <c:showCatName val="0"/>
            <c:showSerName val="1"/>
            <c:showPercent val="0"/>
            <c:showBubbleSize val="0"/>
            <c:showLeaderLines val="0"/>
          </c:dLbls>
          <c:cat>
            <c:numRef>
              <c:f>Chart!$P$5:$R$5</c:f>
              <c:numCache>
                <c:formatCode>General</c:formatCode>
                <c:ptCount val="3"/>
                <c:pt idx="0">
                  <c:v>1995</c:v>
                </c:pt>
                <c:pt idx="1">
                  <c:v>2000</c:v>
                </c:pt>
                <c:pt idx="2">
                  <c:v>2012</c:v>
                </c:pt>
              </c:numCache>
            </c:numRef>
          </c:cat>
          <c:val>
            <c:numRef>
              <c:f>Chart!$P$10:$R$10</c:f>
              <c:numCache>
                <c:formatCode>0.0%</c:formatCode>
                <c:ptCount val="3"/>
                <c:pt idx="0">
                  <c:v>4.7754006817028433E-2</c:v>
                </c:pt>
                <c:pt idx="1">
                  <c:v>1.7624546536422606E-2</c:v>
                </c:pt>
                <c:pt idx="2">
                  <c:v>5.8568869778157645E-2</c:v>
                </c:pt>
              </c:numCache>
            </c:numRef>
          </c:val>
        </c:ser>
        <c:dLbls>
          <c:showLegendKey val="0"/>
          <c:showVal val="0"/>
          <c:showCatName val="0"/>
          <c:showSerName val="0"/>
          <c:showPercent val="0"/>
          <c:showBubbleSize val="0"/>
        </c:dLbls>
        <c:gapWidth val="150"/>
        <c:overlap val="100"/>
        <c:axId val="133538176"/>
        <c:axId val="133539712"/>
      </c:barChart>
      <c:catAx>
        <c:axId val="133538176"/>
        <c:scaling>
          <c:orientation val="minMax"/>
        </c:scaling>
        <c:delete val="0"/>
        <c:axPos val="b"/>
        <c:numFmt formatCode="General" sourceLinked="1"/>
        <c:majorTickMark val="out"/>
        <c:minorTickMark val="none"/>
        <c:tickLblPos val="nextTo"/>
        <c:txPr>
          <a:bodyPr/>
          <a:lstStyle/>
          <a:p>
            <a:pPr>
              <a:defRPr sz="1200" b="1">
                <a:latin typeface="Times New Roman" pitchFamily="18" charset="0"/>
                <a:cs typeface="Times New Roman" pitchFamily="18" charset="0"/>
              </a:defRPr>
            </a:pPr>
            <a:endParaRPr lang="zh-CN"/>
          </a:p>
        </c:txPr>
        <c:crossAx val="133539712"/>
        <c:crosses val="autoZero"/>
        <c:auto val="1"/>
        <c:lblAlgn val="ctr"/>
        <c:lblOffset val="100"/>
        <c:noMultiLvlLbl val="0"/>
      </c:catAx>
      <c:valAx>
        <c:axId val="133539712"/>
        <c:scaling>
          <c:orientation val="minMax"/>
        </c:scaling>
        <c:delete val="0"/>
        <c:axPos val="l"/>
        <c:majorGridlines/>
        <c:numFmt formatCode="0%" sourceLinked="1"/>
        <c:majorTickMark val="out"/>
        <c:minorTickMark val="none"/>
        <c:tickLblPos val="nextTo"/>
        <c:txPr>
          <a:bodyPr/>
          <a:lstStyle/>
          <a:p>
            <a:pPr>
              <a:defRPr sz="1200" b="1">
                <a:latin typeface="Times New Roman" pitchFamily="18" charset="0"/>
                <a:cs typeface="Times New Roman" pitchFamily="18" charset="0"/>
              </a:defRPr>
            </a:pPr>
            <a:endParaRPr lang="zh-CN"/>
          </a:p>
        </c:txPr>
        <c:crossAx val="133538176"/>
        <c:crosses val="autoZero"/>
        <c:crossBetween val="between"/>
      </c:valAx>
      <c:spPr>
        <a:ln>
          <a:noFill/>
        </a:ln>
      </c:spPr>
    </c:plotArea>
    <c:plotVisOnly val="1"/>
    <c:dispBlanksAs val="gap"/>
    <c:showDLblsOverMax val="0"/>
  </c:chart>
  <c:spPr>
    <a:ln>
      <a:noFill/>
    </a:ln>
  </c:sp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427065260910248E-2"/>
          <c:y val="0.15966004249468821"/>
          <c:w val="0.83215022910271808"/>
          <c:h val="0.77211911011123613"/>
        </c:manualLayout>
      </c:layout>
      <c:lineChart>
        <c:grouping val="standard"/>
        <c:varyColors val="0"/>
        <c:ser>
          <c:idx val="1"/>
          <c:order val="0"/>
          <c:spPr>
            <a:ln w="25400">
              <a:solidFill>
                <a:srgbClr val="1200F6"/>
              </a:solidFill>
              <a:prstDash val="solid"/>
            </a:ln>
          </c:spPr>
          <c:marker>
            <c:symbol val="none"/>
          </c:marker>
          <c:cat>
            <c:strRef>
              <c:f>'\\Cpm\data\EXCEL\SILVER\OVERVIEW\[BALANCE.xls]BALANCE'!$A$4:$A$57</c:f>
              <c:strCache>
                <c:ptCount val="54"/>
                <c:pt idx="0">
                  <c:v>60</c:v>
                </c:pt>
                <c:pt idx="1">
                  <c:v>61</c:v>
                </c:pt>
                <c:pt idx="2">
                  <c:v>62</c:v>
                </c:pt>
                <c:pt idx="3">
                  <c:v>63</c:v>
                </c:pt>
                <c:pt idx="4">
                  <c:v>64</c:v>
                </c:pt>
                <c:pt idx="5">
                  <c:v>65</c:v>
                </c:pt>
                <c:pt idx="6">
                  <c:v>66</c:v>
                </c:pt>
                <c:pt idx="7">
                  <c:v>67</c:v>
                </c:pt>
                <c:pt idx="8">
                  <c:v>68</c:v>
                </c:pt>
                <c:pt idx="9">
                  <c:v>68</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00</c:v>
                </c:pt>
                <c:pt idx="41">
                  <c:v>01</c:v>
                </c:pt>
                <c:pt idx="42">
                  <c:v>02</c:v>
                </c:pt>
                <c:pt idx="43">
                  <c:v>03</c:v>
                </c:pt>
                <c:pt idx="44">
                  <c:v>04</c:v>
                </c:pt>
                <c:pt idx="45">
                  <c:v>05</c:v>
                </c:pt>
                <c:pt idx="46">
                  <c:v>06</c:v>
                </c:pt>
                <c:pt idx="47">
                  <c:v>07</c:v>
                </c:pt>
                <c:pt idx="48">
                  <c:v>08</c:v>
                </c:pt>
                <c:pt idx="49">
                  <c:v>09</c:v>
                </c:pt>
                <c:pt idx="50">
                  <c:v>10</c:v>
                </c:pt>
                <c:pt idx="51">
                  <c:v>11</c:v>
                </c:pt>
                <c:pt idx="52">
                  <c:v>12e</c:v>
                </c:pt>
                <c:pt idx="53">
                  <c:v>13p</c:v>
                </c:pt>
              </c:strCache>
            </c:strRef>
          </c:cat>
          <c:val>
            <c:numRef>
              <c:f>'\\Cpm\data\EXCEL\SILVER\OVERVIEW\[BALANCE.xls]BALANCE'!$B$4:$B$57</c:f>
              <c:numCache>
                <c:formatCode>General</c:formatCode>
                <c:ptCount val="54"/>
                <c:pt idx="0">
                  <c:v>343.8</c:v>
                </c:pt>
                <c:pt idx="1">
                  <c:v>449.9</c:v>
                </c:pt>
                <c:pt idx="2">
                  <c:v>386.8</c:v>
                </c:pt>
                <c:pt idx="3">
                  <c:v>429</c:v>
                </c:pt>
                <c:pt idx="4">
                  <c:v>671.5</c:v>
                </c:pt>
                <c:pt idx="5">
                  <c:v>747.4</c:v>
                </c:pt>
                <c:pt idx="6">
                  <c:v>547.20000000000005</c:v>
                </c:pt>
                <c:pt idx="7">
                  <c:v>592.70000000000005</c:v>
                </c:pt>
                <c:pt idx="8">
                  <c:v>689.2</c:v>
                </c:pt>
                <c:pt idx="9">
                  <c:v>541.70000000000005</c:v>
                </c:pt>
                <c:pt idx="10">
                  <c:v>476.5</c:v>
                </c:pt>
                <c:pt idx="11">
                  <c:v>383.7</c:v>
                </c:pt>
                <c:pt idx="12">
                  <c:v>379.1</c:v>
                </c:pt>
                <c:pt idx="13">
                  <c:v>429.8</c:v>
                </c:pt>
                <c:pt idx="14">
                  <c:v>458.7</c:v>
                </c:pt>
                <c:pt idx="15">
                  <c:v>441.9</c:v>
                </c:pt>
                <c:pt idx="16">
                  <c:v>510.1</c:v>
                </c:pt>
                <c:pt idx="17">
                  <c:v>461.2</c:v>
                </c:pt>
                <c:pt idx="18">
                  <c:v>452.96</c:v>
                </c:pt>
                <c:pt idx="19">
                  <c:v>516.54999999999939</c:v>
                </c:pt>
                <c:pt idx="20">
                  <c:v>600.91300000000001</c:v>
                </c:pt>
                <c:pt idx="21">
                  <c:v>494.43299999999869</c:v>
                </c:pt>
                <c:pt idx="22">
                  <c:v>477.71</c:v>
                </c:pt>
                <c:pt idx="23">
                  <c:v>554.50279618999946</c:v>
                </c:pt>
                <c:pt idx="24">
                  <c:v>532.63591697000004</c:v>
                </c:pt>
                <c:pt idx="25">
                  <c:v>513.21120587999997</c:v>
                </c:pt>
                <c:pt idx="26">
                  <c:v>494.41358797999868</c:v>
                </c:pt>
                <c:pt idx="27">
                  <c:v>526.50814149000007</c:v>
                </c:pt>
                <c:pt idx="28">
                  <c:v>535.79270986000051</c:v>
                </c:pt>
                <c:pt idx="29">
                  <c:v>545.09269585999948</c:v>
                </c:pt>
                <c:pt idx="30">
                  <c:v>541.98826269999938</c:v>
                </c:pt>
                <c:pt idx="31">
                  <c:v>545.01606011999797</c:v>
                </c:pt>
                <c:pt idx="32">
                  <c:v>542.2622531899965</c:v>
                </c:pt>
                <c:pt idx="33">
                  <c:v>521.36550907999947</c:v>
                </c:pt>
                <c:pt idx="34">
                  <c:v>523.18581746600239</c:v>
                </c:pt>
                <c:pt idx="35">
                  <c:v>561.68613161630276</c:v>
                </c:pt>
                <c:pt idx="36">
                  <c:v>570.67651868249948</c:v>
                </c:pt>
                <c:pt idx="37">
                  <c:v>607.8198564208667</c:v>
                </c:pt>
                <c:pt idx="38">
                  <c:v>647.56289094801673</c:v>
                </c:pt>
                <c:pt idx="39">
                  <c:v>684.91106288101457</c:v>
                </c:pt>
                <c:pt idx="40">
                  <c:v>787.06373122470052</c:v>
                </c:pt>
                <c:pt idx="41">
                  <c:v>811.77498512399995</c:v>
                </c:pt>
                <c:pt idx="42">
                  <c:v>801.52537824640262</c:v>
                </c:pt>
                <c:pt idx="43">
                  <c:v>817.05026983239748</c:v>
                </c:pt>
                <c:pt idx="44">
                  <c:v>823.23036000000002</c:v>
                </c:pt>
                <c:pt idx="45">
                  <c:v>875.42444499999988</c:v>
                </c:pt>
                <c:pt idx="46">
                  <c:v>890.20914060000052</c:v>
                </c:pt>
                <c:pt idx="47">
                  <c:v>905.81728399999747</c:v>
                </c:pt>
                <c:pt idx="48">
                  <c:v>914.02513621836351</c:v>
                </c:pt>
                <c:pt idx="49">
                  <c:v>951.48019753193194</c:v>
                </c:pt>
                <c:pt idx="50">
                  <c:v>973.84660046013528</c:v>
                </c:pt>
                <c:pt idx="51">
                  <c:v>967.40691686291746</c:v>
                </c:pt>
                <c:pt idx="52">
                  <c:v>981.57843635344852</c:v>
                </c:pt>
                <c:pt idx="53">
                  <c:v>982.57795597113352</c:v>
                </c:pt>
              </c:numCache>
            </c:numRef>
          </c:val>
          <c:smooth val="0"/>
        </c:ser>
        <c:ser>
          <c:idx val="2"/>
          <c:order val="1"/>
          <c:spPr>
            <a:ln w="25400">
              <a:solidFill>
                <a:srgbClr val="FF0000"/>
              </a:solidFill>
              <a:prstDash val="solid"/>
            </a:ln>
          </c:spPr>
          <c:marker>
            <c:symbol val="none"/>
          </c:marker>
          <c:cat>
            <c:strRef>
              <c:f>'\\Cpm\data\EXCEL\SILVER\OVERVIEW\[BALANCE.xls]BALANCE'!$A$4:$A$57</c:f>
              <c:strCache>
                <c:ptCount val="54"/>
                <c:pt idx="0">
                  <c:v>60</c:v>
                </c:pt>
                <c:pt idx="1">
                  <c:v>61</c:v>
                </c:pt>
                <c:pt idx="2">
                  <c:v>62</c:v>
                </c:pt>
                <c:pt idx="3">
                  <c:v>63</c:v>
                </c:pt>
                <c:pt idx="4">
                  <c:v>64</c:v>
                </c:pt>
                <c:pt idx="5">
                  <c:v>65</c:v>
                </c:pt>
                <c:pt idx="6">
                  <c:v>66</c:v>
                </c:pt>
                <c:pt idx="7">
                  <c:v>67</c:v>
                </c:pt>
                <c:pt idx="8">
                  <c:v>68</c:v>
                </c:pt>
                <c:pt idx="9">
                  <c:v>68</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00</c:v>
                </c:pt>
                <c:pt idx="41">
                  <c:v>01</c:v>
                </c:pt>
                <c:pt idx="42">
                  <c:v>02</c:v>
                </c:pt>
                <c:pt idx="43">
                  <c:v>03</c:v>
                </c:pt>
                <c:pt idx="44">
                  <c:v>04</c:v>
                </c:pt>
                <c:pt idx="45">
                  <c:v>05</c:v>
                </c:pt>
                <c:pt idx="46">
                  <c:v>06</c:v>
                </c:pt>
                <c:pt idx="47">
                  <c:v>07</c:v>
                </c:pt>
                <c:pt idx="48">
                  <c:v>08</c:v>
                </c:pt>
                <c:pt idx="49">
                  <c:v>09</c:v>
                </c:pt>
                <c:pt idx="50">
                  <c:v>10</c:v>
                </c:pt>
                <c:pt idx="51">
                  <c:v>11</c:v>
                </c:pt>
                <c:pt idx="52">
                  <c:v>12e</c:v>
                </c:pt>
                <c:pt idx="53">
                  <c:v>13p</c:v>
                </c:pt>
              </c:strCache>
            </c:strRef>
          </c:cat>
          <c:val>
            <c:numRef>
              <c:f>'\\Cpm\data\EXCEL\SILVER\OVERVIEW\[BALANCE.xls]BALANCE'!$C$4:$C$57</c:f>
              <c:numCache>
                <c:formatCode>General</c:formatCode>
                <c:ptCount val="54"/>
                <c:pt idx="0">
                  <c:v>237.8</c:v>
                </c:pt>
                <c:pt idx="1">
                  <c:v>405.6</c:v>
                </c:pt>
                <c:pt idx="2">
                  <c:v>403.1</c:v>
                </c:pt>
                <c:pt idx="3">
                  <c:v>445.3</c:v>
                </c:pt>
                <c:pt idx="4">
                  <c:v>585.29999999999995</c:v>
                </c:pt>
                <c:pt idx="5">
                  <c:v>743.6</c:v>
                </c:pt>
                <c:pt idx="6">
                  <c:v>546.6</c:v>
                </c:pt>
                <c:pt idx="7">
                  <c:v>507.2</c:v>
                </c:pt>
                <c:pt idx="8">
                  <c:v>463.2</c:v>
                </c:pt>
                <c:pt idx="9">
                  <c:v>419</c:v>
                </c:pt>
                <c:pt idx="10">
                  <c:v>399.4</c:v>
                </c:pt>
                <c:pt idx="11">
                  <c:v>417.3</c:v>
                </c:pt>
                <c:pt idx="12">
                  <c:v>469.5</c:v>
                </c:pt>
                <c:pt idx="13">
                  <c:v>551</c:v>
                </c:pt>
                <c:pt idx="14">
                  <c:v>501.6</c:v>
                </c:pt>
                <c:pt idx="15">
                  <c:v>441.1</c:v>
                </c:pt>
                <c:pt idx="16">
                  <c:v>514.70000000000005</c:v>
                </c:pt>
                <c:pt idx="17">
                  <c:v>459.9</c:v>
                </c:pt>
                <c:pt idx="18">
                  <c:v>452.4</c:v>
                </c:pt>
                <c:pt idx="19">
                  <c:v>448.2</c:v>
                </c:pt>
                <c:pt idx="20">
                  <c:v>364.3</c:v>
                </c:pt>
                <c:pt idx="21">
                  <c:v>355.40000000000003</c:v>
                </c:pt>
                <c:pt idx="22">
                  <c:v>385.15999999999997</c:v>
                </c:pt>
                <c:pt idx="23">
                  <c:v>381.80400000000031</c:v>
                </c:pt>
                <c:pt idx="24">
                  <c:v>433.26400000000007</c:v>
                </c:pt>
                <c:pt idx="25">
                  <c:v>411.61399999999969</c:v>
                </c:pt>
                <c:pt idx="26">
                  <c:v>459.19493495999899</c:v>
                </c:pt>
                <c:pt idx="27">
                  <c:v>455.45958082000038</c:v>
                </c:pt>
                <c:pt idx="28">
                  <c:v>486.15099999999995</c:v>
                </c:pt>
                <c:pt idx="29">
                  <c:v>510.55</c:v>
                </c:pt>
                <c:pt idx="30">
                  <c:v>539.10571674560015</c:v>
                </c:pt>
                <c:pt idx="31">
                  <c:v>575.61390862600263</c:v>
                </c:pt>
                <c:pt idx="32">
                  <c:v>591.50260503415188</c:v>
                </c:pt>
                <c:pt idx="33">
                  <c:v>674.30221548297766</c:v>
                </c:pt>
                <c:pt idx="34">
                  <c:v>690.64894723958105</c:v>
                </c:pt>
                <c:pt idx="35">
                  <c:v>716.43852710711906</c:v>
                </c:pt>
                <c:pt idx="36">
                  <c:v>758.55514319648296</c:v>
                </c:pt>
                <c:pt idx="37">
                  <c:v>770.33834376499988</c:v>
                </c:pt>
                <c:pt idx="38">
                  <c:v>821.72257349999938</c:v>
                </c:pt>
                <c:pt idx="39">
                  <c:v>816.7400800000006</c:v>
                </c:pt>
                <c:pt idx="40">
                  <c:v>898.95904763951307</c:v>
                </c:pt>
                <c:pt idx="41">
                  <c:v>859.33045696965303</c:v>
                </c:pt>
                <c:pt idx="42">
                  <c:v>850.82535160101997</c:v>
                </c:pt>
                <c:pt idx="43">
                  <c:v>864.75585064399513</c:v>
                </c:pt>
                <c:pt idx="44">
                  <c:v>916.92425232280448</c:v>
                </c:pt>
                <c:pt idx="45">
                  <c:v>952.93854572543648</c:v>
                </c:pt>
                <c:pt idx="46">
                  <c:v>854.82597596809353</c:v>
                </c:pt>
                <c:pt idx="47">
                  <c:v>869.04160894666995</c:v>
                </c:pt>
                <c:pt idx="48">
                  <c:v>856.24587366094852</c:v>
                </c:pt>
                <c:pt idx="49">
                  <c:v>811.16075758040279</c:v>
                </c:pt>
                <c:pt idx="50">
                  <c:v>839.85991353965392</c:v>
                </c:pt>
                <c:pt idx="51">
                  <c:v>874.53158840693447</c:v>
                </c:pt>
                <c:pt idx="52">
                  <c:v>858.87535177847451</c:v>
                </c:pt>
                <c:pt idx="53">
                  <c:v>876.84793413868942</c:v>
                </c:pt>
              </c:numCache>
            </c:numRef>
          </c:val>
          <c:smooth val="0"/>
        </c:ser>
        <c:dLbls>
          <c:showLegendKey val="0"/>
          <c:showVal val="0"/>
          <c:showCatName val="0"/>
          <c:showSerName val="0"/>
          <c:showPercent val="0"/>
          <c:showBubbleSize val="0"/>
        </c:dLbls>
        <c:marker val="1"/>
        <c:smooth val="0"/>
        <c:axId val="133195648"/>
        <c:axId val="133197184"/>
      </c:lineChart>
      <c:lineChart>
        <c:grouping val="standard"/>
        <c:varyColors val="0"/>
        <c:ser>
          <c:idx val="0"/>
          <c:order val="2"/>
          <c:spPr>
            <a:ln w="25400">
              <a:noFill/>
              <a:prstDash val="solid"/>
            </a:ln>
          </c:spPr>
          <c:marker>
            <c:symbol val="none"/>
          </c:marker>
          <c:cat>
            <c:strRef>
              <c:f>'\\Cpm\data\EXCEL\SILVER\OVERVIEW\[BALANCE.xls]BALANCE'!$A$4:$A$57</c:f>
              <c:strCache>
                <c:ptCount val="54"/>
                <c:pt idx="0">
                  <c:v>60</c:v>
                </c:pt>
                <c:pt idx="1">
                  <c:v>61</c:v>
                </c:pt>
                <c:pt idx="2">
                  <c:v>62</c:v>
                </c:pt>
                <c:pt idx="3">
                  <c:v>63</c:v>
                </c:pt>
                <c:pt idx="4">
                  <c:v>64</c:v>
                </c:pt>
                <c:pt idx="5">
                  <c:v>65</c:v>
                </c:pt>
                <c:pt idx="6">
                  <c:v>66</c:v>
                </c:pt>
                <c:pt idx="7">
                  <c:v>67</c:v>
                </c:pt>
                <c:pt idx="8">
                  <c:v>68</c:v>
                </c:pt>
                <c:pt idx="9">
                  <c:v>68</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00</c:v>
                </c:pt>
                <c:pt idx="41">
                  <c:v>01</c:v>
                </c:pt>
                <c:pt idx="42">
                  <c:v>02</c:v>
                </c:pt>
                <c:pt idx="43">
                  <c:v>03</c:v>
                </c:pt>
                <c:pt idx="44">
                  <c:v>04</c:v>
                </c:pt>
                <c:pt idx="45">
                  <c:v>05</c:v>
                </c:pt>
                <c:pt idx="46">
                  <c:v>06</c:v>
                </c:pt>
                <c:pt idx="47">
                  <c:v>07</c:v>
                </c:pt>
                <c:pt idx="48">
                  <c:v>08</c:v>
                </c:pt>
                <c:pt idx="49">
                  <c:v>09</c:v>
                </c:pt>
                <c:pt idx="50">
                  <c:v>10</c:v>
                </c:pt>
                <c:pt idx="51">
                  <c:v>11</c:v>
                </c:pt>
                <c:pt idx="52">
                  <c:v>12e</c:v>
                </c:pt>
                <c:pt idx="53">
                  <c:v>13p</c:v>
                </c:pt>
              </c:strCache>
            </c:strRef>
          </c:cat>
          <c:val>
            <c:numRef>
              <c:f>'\\Cpm\data\EXCEL\SILVER\OVERVIEW\[BALANCE.xls]BALANCE'!$B$4:$B$57</c:f>
              <c:numCache>
                <c:formatCode>General</c:formatCode>
                <c:ptCount val="54"/>
                <c:pt idx="0">
                  <c:v>343.8</c:v>
                </c:pt>
                <c:pt idx="1">
                  <c:v>449.9</c:v>
                </c:pt>
                <c:pt idx="2">
                  <c:v>386.8</c:v>
                </c:pt>
                <c:pt idx="3">
                  <c:v>429</c:v>
                </c:pt>
                <c:pt idx="4">
                  <c:v>671.5</c:v>
                </c:pt>
                <c:pt idx="5">
                  <c:v>747.4</c:v>
                </c:pt>
                <c:pt idx="6">
                  <c:v>547.20000000000005</c:v>
                </c:pt>
                <c:pt idx="7">
                  <c:v>592.70000000000005</c:v>
                </c:pt>
                <c:pt idx="8">
                  <c:v>689.2</c:v>
                </c:pt>
                <c:pt idx="9">
                  <c:v>541.70000000000005</c:v>
                </c:pt>
                <c:pt idx="10">
                  <c:v>476.5</c:v>
                </c:pt>
                <c:pt idx="11">
                  <c:v>383.7</c:v>
                </c:pt>
                <c:pt idx="12">
                  <c:v>379.1</c:v>
                </c:pt>
                <c:pt idx="13">
                  <c:v>429.8</c:v>
                </c:pt>
                <c:pt idx="14">
                  <c:v>458.7</c:v>
                </c:pt>
                <c:pt idx="15">
                  <c:v>441.9</c:v>
                </c:pt>
                <c:pt idx="16">
                  <c:v>510.1</c:v>
                </c:pt>
                <c:pt idx="17">
                  <c:v>461.2</c:v>
                </c:pt>
                <c:pt idx="18">
                  <c:v>452.96</c:v>
                </c:pt>
                <c:pt idx="19">
                  <c:v>516.54999999999939</c:v>
                </c:pt>
                <c:pt idx="20">
                  <c:v>600.91300000000001</c:v>
                </c:pt>
                <c:pt idx="21">
                  <c:v>494.43299999999869</c:v>
                </c:pt>
                <c:pt idx="22">
                  <c:v>477.71</c:v>
                </c:pt>
                <c:pt idx="23">
                  <c:v>554.50279618999946</c:v>
                </c:pt>
                <c:pt idx="24">
                  <c:v>532.63591697000004</c:v>
                </c:pt>
                <c:pt idx="25">
                  <c:v>513.21120587999997</c:v>
                </c:pt>
                <c:pt idx="26">
                  <c:v>494.41358797999868</c:v>
                </c:pt>
                <c:pt idx="27">
                  <c:v>526.50814149000007</c:v>
                </c:pt>
                <c:pt idx="28">
                  <c:v>535.79270986000051</c:v>
                </c:pt>
                <c:pt idx="29">
                  <c:v>545.09269585999948</c:v>
                </c:pt>
                <c:pt idx="30">
                  <c:v>541.98826269999938</c:v>
                </c:pt>
                <c:pt idx="31">
                  <c:v>545.01606011999797</c:v>
                </c:pt>
                <c:pt idx="32">
                  <c:v>542.2622531899965</c:v>
                </c:pt>
                <c:pt idx="33">
                  <c:v>521.36550907999947</c:v>
                </c:pt>
                <c:pt idx="34">
                  <c:v>523.18581746600239</c:v>
                </c:pt>
                <c:pt idx="35">
                  <c:v>561.68613161630276</c:v>
                </c:pt>
                <c:pt idx="36">
                  <c:v>570.67651868249948</c:v>
                </c:pt>
                <c:pt idx="37">
                  <c:v>607.8198564208667</c:v>
                </c:pt>
                <c:pt idx="38">
                  <c:v>647.56289094801673</c:v>
                </c:pt>
                <c:pt idx="39">
                  <c:v>684.91106288101457</c:v>
                </c:pt>
                <c:pt idx="40">
                  <c:v>787.06373122470052</c:v>
                </c:pt>
                <c:pt idx="41">
                  <c:v>811.77498512399995</c:v>
                </c:pt>
                <c:pt idx="42">
                  <c:v>801.52537824640262</c:v>
                </c:pt>
                <c:pt idx="43">
                  <c:v>817.05026983239748</c:v>
                </c:pt>
                <c:pt idx="44">
                  <c:v>823.23036000000002</c:v>
                </c:pt>
                <c:pt idx="45">
                  <c:v>875.42444499999988</c:v>
                </c:pt>
                <c:pt idx="46">
                  <c:v>890.20914060000052</c:v>
                </c:pt>
                <c:pt idx="47">
                  <c:v>905.81728399999747</c:v>
                </c:pt>
                <c:pt idx="48">
                  <c:v>914.02513621836351</c:v>
                </c:pt>
                <c:pt idx="49">
                  <c:v>951.48019753193194</c:v>
                </c:pt>
                <c:pt idx="50">
                  <c:v>973.84660046013528</c:v>
                </c:pt>
                <c:pt idx="51">
                  <c:v>967.40691686291746</c:v>
                </c:pt>
                <c:pt idx="52">
                  <c:v>981.57843635344852</c:v>
                </c:pt>
                <c:pt idx="53">
                  <c:v>982.57795597113352</c:v>
                </c:pt>
              </c:numCache>
            </c:numRef>
          </c:val>
          <c:smooth val="0"/>
        </c:ser>
        <c:dLbls>
          <c:showLegendKey val="0"/>
          <c:showVal val="0"/>
          <c:showCatName val="0"/>
          <c:showSerName val="0"/>
          <c:showPercent val="0"/>
          <c:showBubbleSize val="0"/>
        </c:dLbls>
        <c:marker val="1"/>
        <c:smooth val="0"/>
        <c:axId val="133219456"/>
        <c:axId val="133220992"/>
      </c:lineChart>
      <c:catAx>
        <c:axId val="133195648"/>
        <c:scaling>
          <c:orientation val="minMax"/>
        </c:scaling>
        <c:delete val="0"/>
        <c:axPos val="b"/>
        <c:numFmt formatCode="General" sourceLinked="1"/>
        <c:majorTickMark val="out"/>
        <c:minorTickMark val="none"/>
        <c:tickLblPos val="nextTo"/>
        <c:spPr>
          <a:ln w="12700">
            <a:solidFill>
              <a:schemeClr val="tx1"/>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3197184"/>
        <c:crosses val="autoZero"/>
        <c:auto val="0"/>
        <c:lblAlgn val="ctr"/>
        <c:lblOffset val="100"/>
        <c:tickLblSkip val="3"/>
        <c:tickMarkSkip val="1"/>
        <c:noMultiLvlLbl val="0"/>
      </c:catAx>
      <c:valAx>
        <c:axId val="133197184"/>
        <c:scaling>
          <c:orientation val="minMax"/>
          <c:max val="1100"/>
          <c:min val="200"/>
        </c:scaling>
        <c:delete val="0"/>
        <c:axPos val="l"/>
        <c:majorGridlines>
          <c:spPr>
            <a:ln w="12700">
              <a:solidFill>
                <a:schemeClr val="tx1"/>
              </a:solidFill>
              <a:prstDash val="solid"/>
            </a:ln>
          </c:spPr>
        </c:majorGridlines>
        <c:numFmt formatCode="General" sourceLinked="1"/>
        <c:majorTickMark val="cross"/>
        <c:minorTickMark val="none"/>
        <c:tickLblPos val="nextTo"/>
        <c:spPr>
          <a:ln w="12700">
            <a:solidFill>
              <a:schemeClr val="tx1"/>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3195648"/>
        <c:crosses val="autoZero"/>
        <c:crossBetween val="between"/>
        <c:majorUnit val="100"/>
        <c:minorUnit val="20"/>
      </c:valAx>
      <c:catAx>
        <c:axId val="133219456"/>
        <c:scaling>
          <c:orientation val="minMax"/>
        </c:scaling>
        <c:delete val="1"/>
        <c:axPos val="b"/>
        <c:majorTickMark val="out"/>
        <c:minorTickMark val="none"/>
        <c:tickLblPos val="none"/>
        <c:crossAx val="133220992"/>
        <c:crosses val="autoZero"/>
        <c:auto val="0"/>
        <c:lblAlgn val="ctr"/>
        <c:lblOffset val="100"/>
        <c:noMultiLvlLbl val="0"/>
      </c:catAx>
      <c:valAx>
        <c:axId val="133220992"/>
        <c:scaling>
          <c:orientation val="minMax"/>
          <c:max val="1100"/>
          <c:min val="200"/>
        </c:scaling>
        <c:delete val="0"/>
        <c:axPos val="r"/>
        <c:numFmt formatCode="General" sourceLinked="1"/>
        <c:majorTickMark val="out"/>
        <c:minorTickMark val="none"/>
        <c:tickLblPos val="nextTo"/>
        <c:spPr>
          <a:ln>
            <a:solidFill>
              <a:sysClr val="windowText" lastClr="000000"/>
            </a:solidFill>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3219456"/>
        <c:crosses val="max"/>
        <c:crossBetween val="between"/>
        <c:majorUnit val="100"/>
      </c:valAx>
      <c:spPr>
        <a:noFill/>
        <a:ln w="3175">
          <a:solidFill>
            <a:schemeClr val="tx1"/>
          </a:solidFill>
          <a:prstDash val="solid"/>
        </a:ln>
      </c:spPr>
    </c:plotArea>
    <c:plotVisOnly val="0"/>
    <c:dispBlanksAs val="gap"/>
    <c:showDLblsOverMax val="0"/>
  </c:chart>
  <c:spPr>
    <a:solidFill>
      <a:srgbClr val="FFFFFF"/>
    </a:solidFill>
    <a:ln w="12700">
      <a:solidFill>
        <a:sysClr val="windowText" lastClr="000000"/>
      </a:solidFill>
    </a:ln>
  </c:spPr>
  <c:txPr>
    <a:bodyPr/>
    <a:lstStyle/>
    <a:p>
      <a:pPr>
        <a:defRPr sz="8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868527797661824E-2"/>
          <c:y val="0.17910573678290281"/>
          <c:w val="0.8918415652588908"/>
          <c:h val="0.7601361303717632"/>
        </c:manualLayout>
      </c:layout>
      <c:barChart>
        <c:barDir val="col"/>
        <c:grouping val="clustered"/>
        <c:varyColors val="0"/>
        <c:ser>
          <c:idx val="1"/>
          <c:order val="0"/>
          <c:spPr>
            <a:solidFill>
              <a:schemeClr val="bg2">
                <a:lumMod val="75000"/>
              </a:schemeClr>
            </a:solidFill>
            <a:ln w="12700">
              <a:solidFill>
                <a:srgbClr val="000000"/>
              </a:solidFill>
              <a:prstDash val="solid"/>
            </a:ln>
          </c:spPr>
          <c:invertIfNegative val="0"/>
          <c:cat>
            <c:strRef>
              <c:f>BALANCE!$A$9:$A$59</c:f>
              <c:strCache>
                <c:ptCount val="51"/>
                <c:pt idx="0">
                  <c:v>63</c:v>
                </c:pt>
                <c:pt idx="1">
                  <c:v>64</c:v>
                </c:pt>
                <c:pt idx="2">
                  <c:v>65</c:v>
                </c:pt>
                <c:pt idx="3">
                  <c:v>66</c:v>
                </c:pt>
                <c:pt idx="4">
                  <c:v>67</c:v>
                </c:pt>
                <c:pt idx="5">
                  <c:v>68</c:v>
                </c:pt>
                <c:pt idx="6">
                  <c:v>69</c:v>
                </c:pt>
                <c:pt idx="7">
                  <c:v>70</c:v>
                </c:pt>
                <c:pt idx="8">
                  <c:v>71</c:v>
                </c:pt>
                <c:pt idx="9">
                  <c:v>72</c:v>
                </c:pt>
                <c:pt idx="10">
                  <c:v>73</c:v>
                </c:pt>
                <c:pt idx="11">
                  <c:v>74</c:v>
                </c:pt>
                <c:pt idx="12">
                  <c:v>75</c:v>
                </c:pt>
                <c:pt idx="13">
                  <c:v>76</c:v>
                </c:pt>
                <c:pt idx="14">
                  <c:v>77</c:v>
                </c:pt>
                <c:pt idx="15">
                  <c:v>78</c:v>
                </c:pt>
                <c:pt idx="16">
                  <c:v>79</c:v>
                </c:pt>
                <c:pt idx="17">
                  <c:v>80</c:v>
                </c:pt>
                <c:pt idx="18">
                  <c:v>81</c:v>
                </c:pt>
                <c:pt idx="19">
                  <c:v>82</c:v>
                </c:pt>
                <c:pt idx="20">
                  <c:v>83</c:v>
                </c:pt>
                <c:pt idx="21">
                  <c:v>84</c:v>
                </c:pt>
                <c:pt idx="22">
                  <c:v>85</c:v>
                </c:pt>
                <c:pt idx="23">
                  <c:v>86</c:v>
                </c:pt>
                <c:pt idx="24">
                  <c:v>87</c:v>
                </c:pt>
                <c:pt idx="25">
                  <c:v>88</c:v>
                </c:pt>
                <c:pt idx="26">
                  <c:v>89</c:v>
                </c:pt>
                <c:pt idx="27">
                  <c:v>90</c:v>
                </c:pt>
                <c:pt idx="28">
                  <c:v>91</c:v>
                </c:pt>
                <c:pt idx="29">
                  <c:v>92</c:v>
                </c:pt>
                <c:pt idx="30">
                  <c:v>93</c:v>
                </c:pt>
                <c:pt idx="31">
                  <c:v>94</c:v>
                </c:pt>
                <c:pt idx="32">
                  <c:v>95</c:v>
                </c:pt>
                <c:pt idx="33">
                  <c:v>96</c:v>
                </c:pt>
                <c:pt idx="34">
                  <c:v>97</c:v>
                </c:pt>
                <c:pt idx="35">
                  <c:v>98</c:v>
                </c:pt>
                <c:pt idx="36">
                  <c:v>99</c:v>
                </c:pt>
                <c:pt idx="37">
                  <c:v>00</c:v>
                </c:pt>
                <c:pt idx="38">
                  <c:v>01</c:v>
                </c:pt>
                <c:pt idx="39">
                  <c:v>02</c:v>
                </c:pt>
                <c:pt idx="40">
                  <c:v>03</c:v>
                </c:pt>
                <c:pt idx="41">
                  <c:v>04</c:v>
                </c:pt>
                <c:pt idx="42">
                  <c:v>05</c:v>
                </c:pt>
                <c:pt idx="43">
                  <c:v>06</c:v>
                </c:pt>
                <c:pt idx="44">
                  <c:v>07</c:v>
                </c:pt>
                <c:pt idx="45">
                  <c:v>08</c:v>
                </c:pt>
                <c:pt idx="46">
                  <c:v>09</c:v>
                </c:pt>
                <c:pt idx="47">
                  <c:v>10</c:v>
                </c:pt>
                <c:pt idx="48">
                  <c:v>11</c:v>
                </c:pt>
                <c:pt idx="49">
                  <c:v>12e</c:v>
                </c:pt>
                <c:pt idx="50">
                  <c:v>13p</c:v>
                </c:pt>
              </c:strCache>
            </c:strRef>
          </c:cat>
          <c:val>
            <c:numRef>
              <c:f>BALANCE!$B$6:$B$59</c:f>
              <c:numCache>
                <c:formatCode>0.0</c:formatCode>
                <c:ptCount val="54"/>
                <c:pt idx="0">
                  <c:v>2.0999999999999637</c:v>
                </c:pt>
                <c:pt idx="1">
                  <c:v>44.300000000000004</c:v>
                </c:pt>
                <c:pt idx="2">
                  <c:v>-16.300000000000011</c:v>
                </c:pt>
                <c:pt idx="3">
                  <c:v>-16.299999999999926</c:v>
                </c:pt>
                <c:pt idx="4">
                  <c:v>86.200000000000045</c:v>
                </c:pt>
                <c:pt idx="5">
                  <c:v>3.8000000000000678</c:v>
                </c:pt>
                <c:pt idx="6">
                  <c:v>0.60000000000002274</c:v>
                </c:pt>
                <c:pt idx="7">
                  <c:v>85.500000000000114</c:v>
                </c:pt>
                <c:pt idx="8">
                  <c:v>226.00000000000006</c:v>
                </c:pt>
                <c:pt idx="9">
                  <c:v>122.70000000000006</c:v>
                </c:pt>
                <c:pt idx="10">
                  <c:v>77.100000000000009</c:v>
                </c:pt>
                <c:pt idx="11">
                  <c:v>-36.006000000000029</c:v>
                </c:pt>
                <c:pt idx="12">
                  <c:v>-96.60599999999998</c:v>
                </c:pt>
                <c:pt idx="13">
                  <c:v>-129.00600000000003</c:v>
                </c:pt>
                <c:pt idx="14">
                  <c:v>-51.964000000000055</c:v>
                </c:pt>
                <c:pt idx="15">
                  <c:v>-10.137000000000048</c:v>
                </c:pt>
                <c:pt idx="16">
                  <c:v>-25.742000000000072</c:v>
                </c:pt>
                <c:pt idx="17">
                  <c:v>-49.104000000000006</c:v>
                </c:pt>
                <c:pt idx="18">
                  <c:v>-57.109000000000037</c:v>
                </c:pt>
                <c:pt idx="19">
                  <c:v>23.950999999999826</c:v>
                </c:pt>
                <c:pt idx="20">
                  <c:v>207.15100000000001</c:v>
                </c:pt>
                <c:pt idx="21">
                  <c:v>114.25299999999999</c:v>
                </c:pt>
                <c:pt idx="22">
                  <c:v>80.542000000000002</c:v>
                </c:pt>
                <c:pt idx="23">
                  <c:v>162.45879619000004</c:v>
                </c:pt>
                <c:pt idx="24">
                  <c:v>85.651916970000002</c:v>
                </c:pt>
                <c:pt idx="25">
                  <c:v>88.177205880000145</c:v>
                </c:pt>
                <c:pt idx="26">
                  <c:v>35.230653020000013</c:v>
                </c:pt>
                <c:pt idx="27">
                  <c:v>71.059560669999996</c:v>
                </c:pt>
                <c:pt idx="28">
                  <c:v>49.621709860000131</c:v>
                </c:pt>
                <c:pt idx="29">
                  <c:v>34.556300859999965</c:v>
                </c:pt>
                <c:pt idx="30">
                  <c:v>2.8376499943998192</c:v>
                </c:pt>
                <c:pt idx="31">
                  <c:v>-30.588630825999754</c:v>
                </c:pt>
                <c:pt idx="32">
                  <c:v>-50.044119094152009</c:v>
                </c:pt>
                <c:pt idx="33">
                  <c:v>-151.0003284029834</c:v>
                </c:pt>
                <c:pt idx="34">
                  <c:v>-167.43559477357783</c:v>
                </c:pt>
                <c:pt idx="35">
                  <c:v>-154.78138149081917</c:v>
                </c:pt>
                <c:pt idx="36">
                  <c:v>-187.91961051398314</c:v>
                </c:pt>
                <c:pt idx="37">
                  <c:v>-162.52547334413327</c:v>
                </c:pt>
                <c:pt idx="38">
                  <c:v>-174.04346855198321</c:v>
                </c:pt>
                <c:pt idx="39">
                  <c:v>-131.82901711898322</c:v>
                </c:pt>
                <c:pt idx="40">
                  <c:v>-111.89531641481301</c:v>
                </c:pt>
                <c:pt idx="41">
                  <c:v>-47.555471845651937</c:v>
                </c:pt>
                <c:pt idx="42">
                  <c:v>-49.299973354620093</c:v>
                </c:pt>
                <c:pt idx="43">
                  <c:v>-47.705580811595063</c:v>
                </c:pt>
                <c:pt idx="44">
                  <c:v>-93.693892322804018</c:v>
                </c:pt>
                <c:pt idx="45">
                  <c:v>-77.514100725436947</c:v>
                </c:pt>
                <c:pt idx="46">
                  <c:v>35.383164631908926</c:v>
                </c:pt>
                <c:pt idx="47">
                  <c:v>36.775675053330005</c:v>
                </c:pt>
                <c:pt idx="48">
                  <c:v>57.779262557414171</c:v>
                </c:pt>
                <c:pt idx="49">
                  <c:v>140.3194399515298</c:v>
                </c:pt>
                <c:pt idx="50">
                  <c:v>133.98668692048147</c:v>
                </c:pt>
                <c:pt idx="51">
                  <c:v>92.875328455982427</c:v>
                </c:pt>
                <c:pt idx="52">
                  <c:v>122.70308457497401</c:v>
                </c:pt>
                <c:pt idx="53">
                  <c:v>105.73002183244282</c:v>
                </c:pt>
              </c:numCache>
            </c:numRef>
          </c:val>
        </c:ser>
        <c:dLbls>
          <c:showLegendKey val="0"/>
          <c:showVal val="0"/>
          <c:showCatName val="0"/>
          <c:showSerName val="0"/>
          <c:showPercent val="0"/>
          <c:showBubbleSize val="0"/>
        </c:dLbls>
        <c:gapWidth val="53"/>
        <c:axId val="133317376"/>
        <c:axId val="133318912"/>
      </c:barChart>
      <c:lineChart>
        <c:grouping val="standard"/>
        <c:varyColors val="0"/>
        <c:ser>
          <c:idx val="2"/>
          <c:order val="1"/>
          <c:spPr>
            <a:ln w="25400">
              <a:solidFill>
                <a:srgbClr val="000000"/>
              </a:solidFill>
              <a:prstDash val="solid"/>
            </a:ln>
          </c:spPr>
          <c:marker>
            <c:symbol val="none"/>
          </c:marker>
          <c:cat>
            <c:strRef>
              <c:f>BALANCE!$A$6:$A$58</c:f>
              <c:strCache>
                <c:ptCount val="53"/>
                <c:pt idx="0">
                  <c:v>60</c:v>
                </c:pt>
                <c:pt idx="1">
                  <c:v>61</c:v>
                </c:pt>
                <c:pt idx="2">
                  <c:v>62</c:v>
                </c:pt>
                <c:pt idx="3">
                  <c:v>63</c:v>
                </c:pt>
                <c:pt idx="4">
                  <c:v>64</c:v>
                </c:pt>
                <c:pt idx="5">
                  <c:v>65</c:v>
                </c:pt>
                <c:pt idx="6">
                  <c:v>66</c:v>
                </c:pt>
                <c:pt idx="7">
                  <c:v>67</c:v>
                </c:pt>
                <c:pt idx="8">
                  <c:v>68</c:v>
                </c:pt>
                <c:pt idx="9">
                  <c:v>69</c:v>
                </c:pt>
                <c:pt idx="10">
                  <c:v>70</c:v>
                </c:pt>
                <c:pt idx="11">
                  <c:v>71</c:v>
                </c:pt>
                <c:pt idx="12">
                  <c:v>72</c:v>
                </c:pt>
                <c:pt idx="13">
                  <c:v>73</c:v>
                </c:pt>
                <c:pt idx="14">
                  <c:v>74</c:v>
                </c:pt>
                <c:pt idx="15">
                  <c:v>75</c:v>
                </c:pt>
                <c:pt idx="16">
                  <c:v>76</c:v>
                </c:pt>
                <c:pt idx="17">
                  <c:v>77</c:v>
                </c:pt>
                <c:pt idx="18">
                  <c:v>78</c:v>
                </c:pt>
                <c:pt idx="19">
                  <c:v>79</c:v>
                </c:pt>
                <c:pt idx="20">
                  <c:v>80</c:v>
                </c:pt>
                <c:pt idx="21">
                  <c:v>81</c:v>
                </c:pt>
                <c:pt idx="22">
                  <c:v>82</c:v>
                </c:pt>
                <c:pt idx="23">
                  <c:v>83</c:v>
                </c:pt>
                <c:pt idx="24">
                  <c:v>84</c:v>
                </c:pt>
                <c:pt idx="25">
                  <c:v>85</c:v>
                </c:pt>
                <c:pt idx="26">
                  <c:v>86</c:v>
                </c:pt>
                <c:pt idx="27">
                  <c:v>87</c:v>
                </c:pt>
                <c:pt idx="28">
                  <c:v>88</c:v>
                </c:pt>
                <c:pt idx="29">
                  <c:v>89</c:v>
                </c:pt>
                <c:pt idx="30">
                  <c:v>90</c:v>
                </c:pt>
                <c:pt idx="31">
                  <c:v>91</c:v>
                </c:pt>
                <c:pt idx="32">
                  <c:v>92</c:v>
                </c:pt>
                <c:pt idx="33">
                  <c:v>93</c:v>
                </c:pt>
                <c:pt idx="34">
                  <c:v>94</c:v>
                </c:pt>
                <c:pt idx="35">
                  <c:v>95</c:v>
                </c:pt>
                <c:pt idx="36">
                  <c:v>96</c:v>
                </c:pt>
                <c:pt idx="37">
                  <c:v>97</c:v>
                </c:pt>
                <c:pt idx="38">
                  <c:v>98</c:v>
                </c:pt>
                <c:pt idx="39">
                  <c:v>99</c:v>
                </c:pt>
                <c:pt idx="40">
                  <c:v>00</c:v>
                </c:pt>
                <c:pt idx="41">
                  <c:v>01</c:v>
                </c:pt>
                <c:pt idx="42">
                  <c:v>02</c:v>
                </c:pt>
                <c:pt idx="43">
                  <c:v>03</c:v>
                </c:pt>
                <c:pt idx="44">
                  <c:v>04</c:v>
                </c:pt>
                <c:pt idx="45">
                  <c:v>05</c:v>
                </c:pt>
                <c:pt idx="46">
                  <c:v>06</c:v>
                </c:pt>
                <c:pt idx="47">
                  <c:v>07</c:v>
                </c:pt>
                <c:pt idx="48">
                  <c:v>08</c:v>
                </c:pt>
                <c:pt idx="49">
                  <c:v>09</c:v>
                </c:pt>
                <c:pt idx="50">
                  <c:v>10</c:v>
                </c:pt>
                <c:pt idx="51">
                  <c:v>11</c:v>
                </c:pt>
                <c:pt idx="52">
                  <c:v>12e</c:v>
                </c:pt>
              </c:strCache>
            </c:strRef>
          </c:cat>
          <c:val>
            <c:numRef>
              <c:f>BALANCE!$C$6:$C$58</c:f>
              <c:numCache>
                <c:formatCode>#,##0.00_);\(#,##0.00\)</c:formatCode>
                <c:ptCount val="53"/>
                <c:pt idx="0">
                  <c:v>0.91370000000000062</c:v>
                </c:pt>
                <c:pt idx="1">
                  <c:v>0.92449999999999999</c:v>
                </c:pt>
                <c:pt idx="2">
                  <c:v>1.0836999999999957</c:v>
                </c:pt>
                <c:pt idx="3">
                  <c:v>1.29</c:v>
                </c:pt>
                <c:pt idx="4">
                  <c:v>1.2929999999999962</c:v>
                </c:pt>
                <c:pt idx="5">
                  <c:v>1.2929999999999962</c:v>
                </c:pt>
                <c:pt idx="6">
                  <c:v>1.2929999999999962</c:v>
                </c:pt>
                <c:pt idx="7">
                  <c:v>1.82</c:v>
                </c:pt>
                <c:pt idx="8">
                  <c:v>2.16</c:v>
                </c:pt>
                <c:pt idx="9">
                  <c:v>1.78</c:v>
                </c:pt>
                <c:pt idx="10">
                  <c:v>1.76</c:v>
                </c:pt>
                <c:pt idx="11">
                  <c:v>1.54</c:v>
                </c:pt>
                <c:pt idx="12">
                  <c:v>1.6800000000000039</c:v>
                </c:pt>
                <c:pt idx="13">
                  <c:v>2.54</c:v>
                </c:pt>
                <c:pt idx="14">
                  <c:v>4.6899999999999995</c:v>
                </c:pt>
                <c:pt idx="15">
                  <c:v>4.54</c:v>
                </c:pt>
                <c:pt idx="16">
                  <c:v>4.37</c:v>
                </c:pt>
                <c:pt idx="17">
                  <c:v>4.63</c:v>
                </c:pt>
                <c:pt idx="18">
                  <c:v>5.34</c:v>
                </c:pt>
                <c:pt idx="19">
                  <c:v>11.2</c:v>
                </c:pt>
                <c:pt idx="20">
                  <c:v>20.650000000000031</c:v>
                </c:pt>
                <c:pt idx="21">
                  <c:v>10.53</c:v>
                </c:pt>
                <c:pt idx="22">
                  <c:v>7.9300000000000024</c:v>
                </c:pt>
                <c:pt idx="23">
                  <c:v>11.46</c:v>
                </c:pt>
                <c:pt idx="24">
                  <c:v>8.15</c:v>
                </c:pt>
                <c:pt idx="25">
                  <c:v>6.1499999999999995</c:v>
                </c:pt>
                <c:pt idx="26">
                  <c:v>5.4700000000000024</c:v>
                </c:pt>
                <c:pt idx="27">
                  <c:v>6.99</c:v>
                </c:pt>
                <c:pt idx="28">
                  <c:v>6.53</c:v>
                </c:pt>
                <c:pt idx="29">
                  <c:v>5.5</c:v>
                </c:pt>
                <c:pt idx="30">
                  <c:v>4.8199999999999985</c:v>
                </c:pt>
                <c:pt idx="31">
                  <c:v>4.03</c:v>
                </c:pt>
                <c:pt idx="32">
                  <c:v>3.9299999999999997</c:v>
                </c:pt>
                <c:pt idx="33">
                  <c:v>4.34</c:v>
                </c:pt>
                <c:pt idx="34">
                  <c:v>5.28</c:v>
                </c:pt>
                <c:pt idx="35">
                  <c:v>5.2</c:v>
                </c:pt>
                <c:pt idx="36">
                  <c:v>5.21</c:v>
                </c:pt>
                <c:pt idx="37">
                  <c:v>4.9071857970436623</c:v>
                </c:pt>
                <c:pt idx="38">
                  <c:v>5.5290739120528594</c:v>
                </c:pt>
                <c:pt idx="39">
                  <c:v>5.2338357002106823</c:v>
                </c:pt>
                <c:pt idx="40">
                  <c:v>4.9984939759036457</c:v>
                </c:pt>
                <c:pt idx="41">
                  <c:v>4.3781910569105715</c:v>
                </c:pt>
                <c:pt idx="42">
                  <c:v>4.6046399999999945</c:v>
                </c:pt>
                <c:pt idx="43">
                  <c:v>4.8953599999999975</c:v>
                </c:pt>
                <c:pt idx="44">
                  <c:v>6.6974931726907663</c:v>
                </c:pt>
                <c:pt idx="45">
                  <c:v>7.3466454183266974</c:v>
                </c:pt>
                <c:pt idx="46">
                  <c:v>11.607012048192768</c:v>
                </c:pt>
                <c:pt idx="47">
                  <c:v>13.453219123505972</c:v>
                </c:pt>
                <c:pt idx="48">
                  <c:v>14.968858267716531</c:v>
                </c:pt>
                <c:pt idx="49">
                  <c:v>14.674867187499995</c:v>
                </c:pt>
                <c:pt idx="50">
                  <c:v>20.30621568627453</c:v>
                </c:pt>
                <c:pt idx="51">
                  <c:v>35.294098814229386</c:v>
                </c:pt>
                <c:pt idx="52">
                  <c:v>31.173888888888953</c:v>
                </c:pt>
              </c:numCache>
            </c:numRef>
          </c:val>
          <c:smooth val="0"/>
        </c:ser>
        <c:dLbls>
          <c:showLegendKey val="0"/>
          <c:showVal val="0"/>
          <c:showCatName val="0"/>
          <c:showSerName val="0"/>
          <c:showPercent val="0"/>
          <c:showBubbleSize val="0"/>
        </c:dLbls>
        <c:marker val="1"/>
        <c:smooth val="0"/>
        <c:axId val="133309952"/>
        <c:axId val="133311488"/>
      </c:lineChart>
      <c:catAx>
        <c:axId val="133309952"/>
        <c:scaling>
          <c:orientation val="minMax"/>
        </c:scaling>
        <c:delete val="0"/>
        <c:axPos val="b"/>
        <c:numFmt formatCode="General" sourceLinked="1"/>
        <c:majorTickMark val="out"/>
        <c:minorTickMark val="none"/>
        <c:tickLblPos val="nextTo"/>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3311488"/>
        <c:crosses val="autoZero"/>
        <c:auto val="0"/>
        <c:lblAlgn val="ctr"/>
        <c:lblOffset val="100"/>
        <c:tickLblSkip val="4"/>
        <c:noMultiLvlLbl val="0"/>
      </c:catAx>
      <c:valAx>
        <c:axId val="133311488"/>
        <c:scaling>
          <c:orientation val="minMax"/>
          <c:max val="50"/>
        </c:scaling>
        <c:delete val="0"/>
        <c:axPos val="l"/>
        <c:majorGridlines/>
        <c:numFmt formatCode="#,##0_);\(#,##0\)" sourceLinked="0"/>
        <c:majorTickMark val="out"/>
        <c:minorTickMark val="none"/>
        <c:tickLblPos val="nextTo"/>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3309952"/>
        <c:crosses val="autoZero"/>
        <c:crossBetween val="between"/>
      </c:valAx>
      <c:catAx>
        <c:axId val="133317376"/>
        <c:scaling>
          <c:orientation val="minMax"/>
        </c:scaling>
        <c:delete val="1"/>
        <c:axPos val="b"/>
        <c:majorTickMark val="out"/>
        <c:minorTickMark val="none"/>
        <c:tickLblPos val="none"/>
        <c:crossAx val="133318912"/>
        <c:crosses val="autoZero"/>
        <c:auto val="0"/>
        <c:lblAlgn val="ctr"/>
        <c:lblOffset val="100"/>
        <c:noMultiLvlLbl val="0"/>
      </c:catAx>
      <c:valAx>
        <c:axId val="133318912"/>
        <c:scaling>
          <c:orientation val="minMax"/>
        </c:scaling>
        <c:delete val="0"/>
        <c:axPos val="r"/>
        <c:numFmt formatCode="0" sourceLinked="0"/>
        <c:majorTickMark val="out"/>
        <c:minorTickMark val="none"/>
        <c:tickLblPos val="nextTo"/>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3317376"/>
        <c:crosses val="max"/>
        <c:crossBetween val="between"/>
      </c:valAx>
      <c:spPr>
        <a:noFill/>
        <a:ln w="3175">
          <a:solidFill>
            <a:srgbClr val="000000"/>
          </a:solidFill>
          <a:prstDash val="solid"/>
        </a:ln>
      </c:spPr>
    </c:plotArea>
    <c:plotVisOnly val="1"/>
    <c:dispBlanksAs val="gap"/>
    <c:showDLblsOverMax val="0"/>
  </c:chart>
  <c:spPr>
    <a:noFill/>
    <a:ln w="9525">
      <a:noFill/>
    </a:ln>
  </c:spPr>
  <c:txPr>
    <a:bodyPr/>
    <a:lstStyle/>
    <a:p>
      <a:pPr>
        <a:defRPr sz="9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1717426830933E-2"/>
          <c:y val="0.15806878306878341"/>
          <c:w val="0.82609518149854111"/>
          <c:h val="0.74725555138941169"/>
        </c:manualLayout>
      </c:layout>
      <c:barChart>
        <c:barDir val="col"/>
        <c:grouping val="stacked"/>
        <c:varyColors val="0"/>
        <c:ser>
          <c:idx val="0"/>
          <c:order val="0"/>
          <c:tx>
            <c:v>India</c:v>
          </c:tx>
          <c:spPr>
            <a:solidFill>
              <a:srgbClr val="0033CC"/>
            </a:solidFill>
            <a:ln>
              <a:solidFill>
                <a:sysClr val="windowText" lastClr="000000"/>
              </a:solidFill>
            </a:ln>
          </c:spPr>
          <c:invertIfNegative val="0"/>
          <c:cat>
            <c:numRef>
              <c:f>Sheet1!$E$4:$N$4</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Sheet1!$E$14:$N$14</c:f>
              <c:numCache>
                <c:formatCode>0.0</c:formatCode>
                <c:ptCount val="10"/>
                <c:pt idx="0">
                  <c:v>48.226050000000129</c:v>
                </c:pt>
                <c:pt idx="1">
                  <c:v>30</c:v>
                </c:pt>
                <c:pt idx="2">
                  <c:v>25</c:v>
                </c:pt>
                <c:pt idx="3">
                  <c:v>19.290447960000002</c:v>
                </c:pt>
                <c:pt idx="4">
                  <c:v>25.720559999999928</c:v>
                </c:pt>
                <c:pt idx="5">
                  <c:v>25.720559999999928</c:v>
                </c:pt>
                <c:pt idx="6">
                  <c:v>25.720559999999928</c:v>
                </c:pt>
                <c:pt idx="7">
                  <c:v>25.72</c:v>
                </c:pt>
                <c:pt idx="8">
                  <c:v>41.795970580000159</c:v>
                </c:pt>
                <c:pt idx="9">
                  <c:v>28.935671939999924</c:v>
                </c:pt>
              </c:numCache>
            </c:numRef>
          </c:val>
        </c:ser>
        <c:ser>
          <c:idx val="1"/>
          <c:order val="1"/>
          <c:tx>
            <c:v>China</c:v>
          </c:tx>
          <c:spPr>
            <a:solidFill>
              <a:srgbClr val="FFFF00"/>
            </a:solidFill>
            <a:ln>
              <a:solidFill>
                <a:sysClr val="windowText" lastClr="000000"/>
              </a:solidFill>
            </a:ln>
          </c:spPr>
          <c:invertIfNegative val="0"/>
          <c:cat>
            <c:numRef>
              <c:f>Sheet1!$E$4:$N$4</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Sheet1!$E$15:$N$15</c:f>
              <c:numCache>
                <c:formatCode>0.0</c:formatCode>
                <c:ptCount val="10"/>
                <c:pt idx="0">
                  <c:v>3.3758234999999903</c:v>
                </c:pt>
                <c:pt idx="1">
                  <c:v>3.5365769999999968</c:v>
                </c:pt>
                <c:pt idx="2">
                  <c:v>3.6973304999999996</c:v>
                </c:pt>
                <c:pt idx="3">
                  <c:v>3.8580839999999967</c:v>
                </c:pt>
                <c:pt idx="4">
                  <c:v>7.0731539999999997</c:v>
                </c:pt>
                <c:pt idx="5">
                  <c:v>9.6452099999999987</c:v>
                </c:pt>
                <c:pt idx="6">
                  <c:v>11.574268775999998</c:v>
                </c:pt>
                <c:pt idx="7">
                  <c:v>12.940032491568006</c:v>
                </c:pt>
                <c:pt idx="8">
                  <c:v>16.350032491567912</c:v>
                </c:pt>
                <c:pt idx="9">
                  <c:v>22.020032491567882</c:v>
                </c:pt>
              </c:numCache>
            </c:numRef>
          </c:val>
        </c:ser>
        <c:ser>
          <c:idx val="2"/>
          <c:order val="2"/>
          <c:tx>
            <c:v>Other</c:v>
          </c:tx>
          <c:spPr>
            <a:solidFill>
              <a:schemeClr val="accent1">
                <a:lumMod val="40000"/>
                <a:lumOff val="60000"/>
              </a:schemeClr>
            </a:solidFill>
            <a:ln>
              <a:solidFill>
                <a:sysClr val="windowText" lastClr="000000"/>
              </a:solidFill>
            </a:ln>
          </c:spPr>
          <c:invertIfNegative val="0"/>
          <c:cat>
            <c:numRef>
              <c:f>Sheet1!$E$4:$N$4</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Sheet1!$E$16:$N$16</c:f>
              <c:numCache>
                <c:formatCode>0.0</c:formatCode>
                <c:ptCount val="10"/>
                <c:pt idx="0">
                  <c:v>-97.839796611594608</c:v>
                </c:pt>
                <c:pt idx="1">
                  <c:v>-127.18817782280392</c:v>
                </c:pt>
                <c:pt idx="2">
                  <c:v>-106.2093477004365</c:v>
                </c:pt>
                <c:pt idx="3">
                  <c:v>12.23099507590895</c:v>
                </c:pt>
                <c:pt idx="4">
                  <c:v>3.9808724061699867</c:v>
                </c:pt>
                <c:pt idx="5">
                  <c:v>22.416513920862229</c:v>
                </c:pt>
                <c:pt idx="6">
                  <c:v>103.02820757486585</c:v>
                </c:pt>
                <c:pt idx="7">
                  <c:v>95.329645439913534</c:v>
                </c:pt>
                <c:pt idx="8">
                  <c:v>34.624402392104663</c:v>
                </c:pt>
                <c:pt idx="9">
                  <c:v>71.551808925194379</c:v>
                </c:pt>
              </c:numCache>
            </c:numRef>
          </c:val>
        </c:ser>
        <c:dLbls>
          <c:showLegendKey val="0"/>
          <c:showVal val="0"/>
          <c:showCatName val="0"/>
          <c:showSerName val="0"/>
          <c:showPercent val="0"/>
          <c:showBubbleSize val="0"/>
        </c:dLbls>
        <c:gapWidth val="150"/>
        <c:overlap val="100"/>
        <c:axId val="133400448"/>
        <c:axId val="133401984"/>
      </c:barChart>
      <c:lineChart>
        <c:grouping val="standard"/>
        <c:varyColors val="0"/>
        <c:ser>
          <c:idx val="3"/>
          <c:order val="3"/>
          <c:spPr>
            <a:ln>
              <a:solidFill>
                <a:sysClr val="windowText" lastClr="000000"/>
              </a:solidFill>
            </a:ln>
          </c:spPr>
          <c:marker>
            <c:symbol val="none"/>
          </c:marker>
          <c:cat>
            <c:numRef>
              <c:f>Sheet1!$E$4:$N$4</c:f>
              <c:numCache>
                <c:formatCode>General</c:formatCode>
                <c:ptCount val="10"/>
                <c:pt idx="0">
                  <c:v>2003</c:v>
                </c:pt>
                <c:pt idx="1">
                  <c:v>2004</c:v>
                </c:pt>
                <c:pt idx="2">
                  <c:v>2005</c:v>
                </c:pt>
                <c:pt idx="3">
                  <c:v>2006</c:v>
                </c:pt>
                <c:pt idx="4">
                  <c:v>2007</c:v>
                </c:pt>
                <c:pt idx="5">
                  <c:v>2008</c:v>
                </c:pt>
                <c:pt idx="6">
                  <c:v>2009</c:v>
                </c:pt>
                <c:pt idx="7">
                  <c:v>2010</c:v>
                </c:pt>
                <c:pt idx="8">
                  <c:v>2011</c:v>
                </c:pt>
                <c:pt idx="9">
                  <c:v>2012</c:v>
                </c:pt>
              </c:numCache>
            </c:numRef>
          </c:cat>
          <c:val>
            <c:numRef>
              <c:f>Sheet1!$E$17:$N$17</c:f>
              <c:numCache>
                <c:formatCode>0.0</c:formatCode>
                <c:ptCount val="10"/>
                <c:pt idx="0">
                  <c:v>-46.237923111595023</c:v>
                </c:pt>
                <c:pt idx="1">
                  <c:v>-93.651600822804198</c:v>
                </c:pt>
                <c:pt idx="2">
                  <c:v>-77.512017200436759</c:v>
                </c:pt>
                <c:pt idx="3">
                  <c:v>35.37952703590895</c:v>
                </c:pt>
                <c:pt idx="4">
                  <c:v>36.774586406169988</c:v>
                </c:pt>
                <c:pt idx="5">
                  <c:v>57.782283920862255</c:v>
                </c:pt>
                <c:pt idx="6">
                  <c:v>140.32303635086657</c:v>
                </c:pt>
                <c:pt idx="7">
                  <c:v>133.98967793148154</c:v>
                </c:pt>
                <c:pt idx="8">
                  <c:v>92.77040546367266</c:v>
                </c:pt>
                <c:pt idx="9">
                  <c:v>122.50751335676239</c:v>
                </c:pt>
              </c:numCache>
            </c:numRef>
          </c:val>
          <c:smooth val="0"/>
        </c:ser>
        <c:dLbls>
          <c:showLegendKey val="0"/>
          <c:showVal val="0"/>
          <c:showCatName val="0"/>
          <c:showSerName val="0"/>
          <c:showPercent val="0"/>
          <c:showBubbleSize val="0"/>
        </c:dLbls>
        <c:marker val="1"/>
        <c:smooth val="0"/>
        <c:axId val="133405312"/>
        <c:axId val="133403776"/>
      </c:lineChart>
      <c:catAx>
        <c:axId val="133400448"/>
        <c:scaling>
          <c:orientation val="minMax"/>
        </c:scaling>
        <c:delete val="0"/>
        <c:axPos val="b"/>
        <c:numFmt formatCode="General" sourceLinked="1"/>
        <c:majorTickMark val="out"/>
        <c:minorTickMark val="none"/>
        <c:tickLblPos val="low"/>
        <c:spPr>
          <a:ln>
            <a:solidFill>
              <a:sysClr val="windowText" lastClr="000000"/>
            </a:solidFill>
          </a:ln>
        </c:spPr>
        <c:txPr>
          <a:bodyPr/>
          <a:lstStyle/>
          <a:p>
            <a:pPr>
              <a:defRPr sz="900" b="1">
                <a:latin typeface="Times New Roman" pitchFamily="18" charset="0"/>
                <a:cs typeface="Times New Roman" pitchFamily="18" charset="0"/>
              </a:defRPr>
            </a:pPr>
            <a:endParaRPr lang="zh-CN"/>
          </a:p>
        </c:txPr>
        <c:crossAx val="133401984"/>
        <c:crosses val="autoZero"/>
        <c:auto val="1"/>
        <c:lblAlgn val="ctr"/>
        <c:lblOffset val="100"/>
        <c:noMultiLvlLbl val="0"/>
      </c:catAx>
      <c:valAx>
        <c:axId val="133401984"/>
        <c:scaling>
          <c:orientation val="minMax"/>
          <c:max val="250"/>
        </c:scaling>
        <c:delete val="0"/>
        <c:axPos val="l"/>
        <c:majorGridlines>
          <c:spPr>
            <a:ln>
              <a:solidFill>
                <a:sysClr val="windowText" lastClr="000000"/>
              </a:solidFill>
            </a:ln>
          </c:spPr>
        </c:majorGridlines>
        <c:numFmt formatCode="0" sourceLinked="0"/>
        <c:majorTickMark val="out"/>
        <c:minorTickMark val="none"/>
        <c:tickLblPos val="nextTo"/>
        <c:spPr>
          <a:ln>
            <a:solidFill>
              <a:schemeClr val="tx1"/>
            </a:solidFill>
          </a:ln>
        </c:spPr>
        <c:txPr>
          <a:bodyPr/>
          <a:lstStyle/>
          <a:p>
            <a:pPr>
              <a:defRPr sz="900" b="1">
                <a:latin typeface="Times New Roman" pitchFamily="18" charset="0"/>
                <a:cs typeface="Times New Roman" pitchFamily="18" charset="0"/>
              </a:defRPr>
            </a:pPr>
            <a:endParaRPr lang="zh-CN"/>
          </a:p>
        </c:txPr>
        <c:crossAx val="133400448"/>
        <c:crosses val="autoZero"/>
        <c:crossBetween val="between"/>
      </c:valAx>
      <c:valAx>
        <c:axId val="133403776"/>
        <c:scaling>
          <c:orientation val="minMax"/>
          <c:max val="250"/>
          <c:min val="-150"/>
        </c:scaling>
        <c:delete val="0"/>
        <c:axPos val="r"/>
        <c:numFmt formatCode="0" sourceLinked="0"/>
        <c:majorTickMark val="out"/>
        <c:minorTickMark val="none"/>
        <c:tickLblPos val="nextTo"/>
        <c:spPr>
          <a:ln>
            <a:solidFill>
              <a:sysClr val="windowText" lastClr="000000"/>
            </a:solidFill>
          </a:ln>
        </c:spPr>
        <c:txPr>
          <a:bodyPr/>
          <a:lstStyle/>
          <a:p>
            <a:pPr>
              <a:defRPr sz="900" b="1">
                <a:latin typeface="Times New Roman" pitchFamily="18" charset="0"/>
                <a:cs typeface="Times New Roman" pitchFamily="18" charset="0"/>
              </a:defRPr>
            </a:pPr>
            <a:endParaRPr lang="zh-CN"/>
          </a:p>
        </c:txPr>
        <c:crossAx val="133405312"/>
        <c:crosses val="max"/>
        <c:crossBetween val="between"/>
      </c:valAx>
      <c:catAx>
        <c:axId val="133405312"/>
        <c:scaling>
          <c:orientation val="minMax"/>
        </c:scaling>
        <c:delete val="1"/>
        <c:axPos val="b"/>
        <c:numFmt formatCode="General" sourceLinked="1"/>
        <c:majorTickMark val="out"/>
        <c:minorTickMark val="none"/>
        <c:tickLblPos val="none"/>
        <c:crossAx val="133403776"/>
        <c:crosses val="autoZero"/>
        <c:auto val="1"/>
        <c:lblAlgn val="ctr"/>
        <c:lblOffset val="100"/>
        <c:noMultiLvlLbl val="0"/>
      </c:catAx>
      <c:spPr>
        <a:ln>
          <a:solidFill>
            <a:sysClr val="windowText" lastClr="000000"/>
          </a:solidFill>
        </a:ln>
      </c:spPr>
    </c:plotArea>
    <c:legend>
      <c:legendPos val="r"/>
      <c:legendEntry>
        <c:idx val="3"/>
        <c:delete val="1"/>
      </c:legendEntry>
      <c:layout>
        <c:manualLayout>
          <c:xMode val="edge"/>
          <c:yMode val="edge"/>
          <c:x val="0.11010771059277955"/>
          <c:y val="0.11169645460984044"/>
          <c:w val="0.7355895607388695"/>
          <c:h val="0.14125421822272224"/>
        </c:manualLayout>
      </c:layout>
      <c:overlay val="0"/>
      <c:txPr>
        <a:bodyPr/>
        <a:lstStyle/>
        <a:p>
          <a:pPr>
            <a:defRPr sz="1200" b="1">
              <a:latin typeface="Times New Roman" pitchFamily="18" charset="0"/>
              <a:cs typeface="Times New Roman" pitchFamily="18" charset="0"/>
            </a:defRPr>
          </a:pPr>
          <a:endParaRPr lang="zh-CN"/>
        </a:p>
      </c:txPr>
    </c:legend>
    <c:plotVisOnly val="1"/>
    <c:dispBlanksAs val="gap"/>
    <c:showDLblsOverMax val="0"/>
  </c:chart>
  <c:spPr>
    <a:ln>
      <a:solidFill>
        <a:schemeClr val="tx1"/>
      </a:solidFill>
    </a:ln>
  </c:sp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241717426830933E-2"/>
          <c:y val="0.15806878306878341"/>
          <c:w val="0.82609518149854111"/>
          <c:h val="0.74725555138941169"/>
        </c:manualLayout>
      </c:layout>
      <c:barChart>
        <c:barDir val="col"/>
        <c:grouping val="stacked"/>
        <c:varyColors val="0"/>
        <c:ser>
          <c:idx val="0"/>
          <c:order val="0"/>
          <c:tx>
            <c:v>Coins</c:v>
          </c:tx>
          <c:spPr>
            <a:solidFill>
              <a:srgbClr val="69A949"/>
            </a:solidFill>
            <a:ln>
              <a:solidFill>
                <a:sysClr val="windowText" lastClr="000000"/>
              </a:solidFill>
            </a:ln>
          </c:spPr>
          <c:invertIfNegative val="0"/>
          <c:cat>
            <c:numRef>
              <c:f>Sheet1!$D$4:$N$4</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Sheet1!$D$5:$N$5</c:f>
              <c:numCache>
                <c:formatCode>0.0</c:formatCode>
                <c:ptCount val="11"/>
                <c:pt idx="0">
                  <c:v>30.220275599999987</c:v>
                </c:pt>
                <c:pt idx="1">
                  <c:v>30.747494499999988</c:v>
                </c:pt>
                <c:pt idx="2">
                  <c:v>30.852292000000002</c:v>
                </c:pt>
                <c:pt idx="3">
                  <c:v>28.944427499999989</c:v>
                </c:pt>
                <c:pt idx="4">
                  <c:v>30.187948999999996</c:v>
                </c:pt>
                <c:pt idx="5">
                  <c:v>36.228498000000144</c:v>
                </c:pt>
                <c:pt idx="6">
                  <c:v>64.013141000000005</c:v>
                </c:pt>
                <c:pt idx="7">
                  <c:v>77.734828176000008</c:v>
                </c:pt>
                <c:pt idx="8">
                  <c:v>96.295031891567959</c:v>
                </c:pt>
                <c:pt idx="9">
                  <c:v>116.27660379156799</c:v>
                </c:pt>
                <c:pt idx="10">
                  <c:v>95.379609763234669</c:v>
                </c:pt>
              </c:numCache>
            </c:numRef>
          </c:val>
        </c:ser>
        <c:ser>
          <c:idx val="1"/>
          <c:order val="1"/>
          <c:tx>
            <c:v>ETPs</c:v>
          </c:tx>
          <c:spPr>
            <a:solidFill>
              <a:srgbClr val="B16B31"/>
            </a:solidFill>
            <a:ln>
              <a:solidFill>
                <a:sysClr val="windowText" lastClr="000000"/>
              </a:solidFill>
            </a:ln>
          </c:spPr>
          <c:invertIfNegative val="0"/>
          <c:cat>
            <c:numRef>
              <c:f>Sheet1!$D$4:$N$4</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Sheet1!$D$6:$N$6</c:f>
              <c:numCache>
                <c:formatCode>0.0</c:formatCode>
                <c:ptCount val="11"/>
                <c:pt idx="0">
                  <c:v>5.3306129999999996</c:v>
                </c:pt>
                <c:pt idx="1">
                  <c:v>2.9</c:v>
                </c:pt>
                <c:pt idx="2">
                  <c:v>11.327333000000001</c:v>
                </c:pt>
                <c:pt idx="3">
                  <c:v>4.8</c:v>
                </c:pt>
                <c:pt idx="4">
                  <c:v>124.16638519999965</c:v>
                </c:pt>
                <c:pt idx="5">
                  <c:v>75.256812040000028</c:v>
                </c:pt>
                <c:pt idx="6">
                  <c:v>83.47975049999998</c:v>
                </c:pt>
                <c:pt idx="7">
                  <c:v>155.29714684000072</c:v>
                </c:pt>
                <c:pt idx="8">
                  <c:v>122.67569181999941</c:v>
                </c:pt>
                <c:pt idx="9">
                  <c:v>-24.418264438299893</c:v>
                </c:pt>
                <c:pt idx="10">
                  <c:v>51.435714486339933</c:v>
                </c:pt>
              </c:numCache>
            </c:numRef>
          </c:val>
        </c:ser>
        <c:ser>
          <c:idx val="2"/>
          <c:order val="2"/>
          <c:tx>
            <c:v>Other</c:v>
          </c:tx>
          <c:spPr>
            <a:solidFill>
              <a:schemeClr val="accent1">
                <a:lumMod val="40000"/>
                <a:lumOff val="60000"/>
              </a:schemeClr>
            </a:solidFill>
            <a:ln>
              <a:solidFill>
                <a:sysClr val="windowText" lastClr="000000"/>
              </a:solidFill>
            </a:ln>
          </c:spPr>
          <c:invertIfNegative val="0"/>
          <c:cat>
            <c:numRef>
              <c:f>Sheet1!$D$4:$N$4</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Sheet1!$D$7:$N$7</c:f>
              <c:numCache>
                <c:formatCode>0.0</c:formatCode>
                <c:ptCount val="11"/>
                <c:pt idx="0">
                  <c:v>-80.848631654619979</c:v>
                </c:pt>
                <c:pt idx="1">
                  <c:v>-79.885417611594605</c:v>
                </c:pt>
                <c:pt idx="2">
                  <c:v>-135.83122582280461</c:v>
                </c:pt>
                <c:pt idx="3">
                  <c:v>-111.25644470043675</c:v>
                </c:pt>
                <c:pt idx="4">
                  <c:v>-118.97480716409098</c:v>
                </c:pt>
                <c:pt idx="5">
                  <c:v>-74.710723633830227</c:v>
                </c:pt>
                <c:pt idx="6">
                  <c:v>-89.710607579138014</c:v>
                </c:pt>
                <c:pt idx="7">
                  <c:v>-92.708938665134156</c:v>
                </c:pt>
                <c:pt idx="8">
                  <c:v>-84.98104578008639</c:v>
                </c:pt>
                <c:pt idx="9">
                  <c:v>0.91206611040456653</c:v>
                </c:pt>
                <c:pt idx="10">
                  <c:v>-24.307810892812231</c:v>
                </c:pt>
              </c:numCache>
            </c:numRef>
          </c:val>
        </c:ser>
        <c:dLbls>
          <c:showLegendKey val="0"/>
          <c:showVal val="0"/>
          <c:showCatName val="0"/>
          <c:showSerName val="0"/>
          <c:showPercent val="0"/>
          <c:showBubbleSize val="0"/>
        </c:dLbls>
        <c:gapWidth val="150"/>
        <c:overlap val="100"/>
        <c:axId val="133924352"/>
        <c:axId val="133925888"/>
      </c:barChart>
      <c:lineChart>
        <c:grouping val="standard"/>
        <c:varyColors val="0"/>
        <c:ser>
          <c:idx val="3"/>
          <c:order val="3"/>
          <c:spPr>
            <a:ln>
              <a:solidFill>
                <a:sysClr val="windowText" lastClr="000000"/>
              </a:solidFill>
            </a:ln>
          </c:spPr>
          <c:marker>
            <c:symbol val="none"/>
          </c:marker>
          <c:cat>
            <c:numRef>
              <c:f>Sheet1!$D$4:$N$4</c:f>
              <c:numCache>
                <c:formatCode>General</c:formatCode>
                <c:ptCount val="11"/>
                <c:pt idx="0">
                  <c:v>2002</c:v>
                </c:pt>
                <c:pt idx="1">
                  <c:v>2003</c:v>
                </c:pt>
                <c:pt idx="2">
                  <c:v>2004</c:v>
                </c:pt>
                <c:pt idx="3">
                  <c:v>2005</c:v>
                </c:pt>
                <c:pt idx="4">
                  <c:v>2006</c:v>
                </c:pt>
                <c:pt idx="5">
                  <c:v>2007</c:v>
                </c:pt>
                <c:pt idx="6">
                  <c:v>2008</c:v>
                </c:pt>
                <c:pt idx="7">
                  <c:v>2009</c:v>
                </c:pt>
                <c:pt idx="8">
                  <c:v>2010</c:v>
                </c:pt>
                <c:pt idx="9">
                  <c:v>2011</c:v>
                </c:pt>
                <c:pt idx="10">
                  <c:v>2012</c:v>
                </c:pt>
              </c:numCache>
            </c:numRef>
          </c:cat>
          <c:val>
            <c:numRef>
              <c:f>Sheet1!$D$8:$N$8</c:f>
              <c:numCache>
                <c:formatCode>0.0</c:formatCode>
                <c:ptCount val="11"/>
                <c:pt idx="0">
                  <c:v>-45.297743054620014</c:v>
                </c:pt>
                <c:pt idx="1">
                  <c:v>-46.237923111595023</c:v>
                </c:pt>
                <c:pt idx="2">
                  <c:v>-93.651600822804198</c:v>
                </c:pt>
                <c:pt idx="3">
                  <c:v>-77.512017200436759</c:v>
                </c:pt>
                <c:pt idx="4">
                  <c:v>35.37952703590895</c:v>
                </c:pt>
                <c:pt idx="5">
                  <c:v>36.774586406169988</c:v>
                </c:pt>
                <c:pt idx="6">
                  <c:v>57.782283920862255</c:v>
                </c:pt>
                <c:pt idx="7">
                  <c:v>140.32303635086657</c:v>
                </c:pt>
                <c:pt idx="8">
                  <c:v>133.98967793148154</c:v>
                </c:pt>
                <c:pt idx="9">
                  <c:v>92.77040546367266</c:v>
                </c:pt>
                <c:pt idx="10">
                  <c:v>122.50751335676239</c:v>
                </c:pt>
              </c:numCache>
            </c:numRef>
          </c:val>
          <c:smooth val="0"/>
        </c:ser>
        <c:dLbls>
          <c:showLegendKey val="0"/>
          <c:showVal val="0"/>
          <c:showCatName val="0"/>
          <c:showSerName val="0"/>
          <c:showPercent val="0"/>
          <c:showBubbleSize val="0"/>
        </c:dLbls>
        <c:marker val="1"/>
        <c:smooth val="0"/>
        <c:axId val="133929216"/>
        <c:axId val="133927680"/>
      </c:lineChart>
      <c:catAx>
        <c:axId val="133924352"/>
        <c:scaling>
          <c:orientation val="minMax"/>
        </c:scaling>
        <c:delete val="0"/>
        <c:axPos val="b"/>
        <c:numFmt formatCode="General" sourceLinked="1"/>
        <c:majorTickMark val="out"/>
        <c:minorTickMark val="none"/>
        <c:tickLblPos val="low"/>
        <c:spPr>
          <a:ln>
            <a:solidFill>
              <a:sysClr val="windowText" lastClr="000000"/>
            </a:solidFill>
          </a:ln>
        </c:spPr>
        <c:txPr>
          <a:bodyPr/>
          <a:lstStyle/>
          <a:p>
            <a:pPr>
              <a:defRPr sz="900" b="1">
                <a:latin typeface="Times New Roman" pitchFamily="18" charset="0"/>
                <a:cs typeface="Times New Roman" pitchFamily="18" charset="0"/>
              </a:defRPr>
            </a:pPr>
            <a:endParaRPr lang="zh-CN"/>
          </a:p>
        </c:txPr>
        <c:crossAx val="133925888"/>
        <c:crosses val="autoZero"/>
        <c:auto val="1"/>
        <c:lblAlgn val="ctr"/>
        <c:lblOffset val="100"/>
        <c:noMultiLvlLbl val="0"/>
      </c:catAx>
      <c:valAx>
        <c:axId val="133925888"/>
        <c:scaling>
          <c:orientation val="minMax"/>
          <c:max val="250"/>
        </c:scaling>
        <c:delete val="0"/>
        <c:axPos val="l"/>
        <c:majorGridlines>
          <c:spPr>
            <a:ln>
              <a:solidFill>
                <a:sysClr val="windowText" lastClr="000000"/>
              </a:solidFill>
            </a:ln>
          </c:spPr>
        </c:majorGridlines>
        <c:numFmt formatCode="0" sourceLinked="0"/>
        <c:majorTickMark val="out"/>
        <c:minorTickMark val="none"/>
        <c:tickLblPos val="nextTo"/>
        <c:spPr>
          <a:ln>
            <a:solidFill>
              <a:schemeClr val="tx1"/>
            </a:solidFill>
          </a:ln>
        </c:spPr>
        <c:txPr>
          <a:bodyPr/>
          <a:lstStyle/>
          <a:p>
            <a:pPr>
              <a:defRPr sz="900" b="1">
                <a:latin typeface="Times New Roman" pitchFamily="18" charset="0"/>
                <a:cs typeface="Times New Roman" pitchFamily="18" charset="0"/>
              </a:defRPr>
            </a:pPr>
            <a:endParaRPr lang="zh-CN"/>
          </a:p>
        </c:txPr>
        <c:crossAx val="133924352"/>
        <c:crosses val="autoZero"/>
        <c:crossBetween val="between"/>
      </c:valAx>
      <c:valAx>
        <c:axId val="133927680"/>
        <c:scaling>
          <c:orientation val="minMax"/>
          <c:max val="250"/>
          <c:min val="-150"/>
        </c:scaling>
        <c:delete val="0"/>
        <c:axPos val="r"/>
        <c:numFmt formatCode="0" sourceLinked="0"/>
        <c:majorTickMark val="out"/>
        <c:minorTickMark val="none"/>
        <c:tickLblPos val="nextTo"/>
        <c:spPr>
          <a:ln>
            <a:solidFill>
              <a:sysClr val="windowText" lastClr="000000"/>
            </a:solidFill>
          </a:ln>
        </c:spPr>
        <c:txPr>
          <a:bodyPr/>
          <a:lstStyle/>
          <a:p>
            <a:pPr>
              <a:defRPr sz="900" b="1">
                <a:latin typeface="Times New Roman" pitchFamily="18" charset="0"/>
                <a:cs typeface="Times New Roman" pitchFamily="18" charset="0"/>
              </a:defRPr>
            </a:pPr>
            <a:endParaRPr lang="zh-CN"/>
          </a:p>
        </c:txPr>
        <c:crossAx val="133929216"/>
        <c:crosses val="max"/>
        <c:crossBetween val="between"/>
      </c:valAx>
      <c:catAx>
        <c:axId val="133929216"/>
        <c:scaling>
          <c:orientation val="minMax"/>
        </c:scaling>
        <c:delete val="1"/>
        <c:axPos val="b"/>
        <c:numFmt formatCode="General" sourceLinked="1"/>
        <c:majorTickMark val="out"/>
        <c:minorTickMark val="none"/>
        <c:tickLblPos val="none"/>
        <c:crossAx val="133927680"/>
        <c:crosses val="autoZero"/>
        <c:auto val="1"/>
        <c:lblAlgn val="ctr"/>
        <c:lblOffset val="100"/>
        <c:noMultiLvlLbl val="0"/>
      </c:catAx>
      <c:spPr>
        <a:ln>
          <a:solidFill>
            <a:sysClr val="windowText" lastClr="000000"/>
          </a:solidFill>
        </a:ln>
      </c:spPr>
    </c:plotArea>
    <c:legend>
      <c:legendPos val="r"/>
      <c:legendEntry>
        <c:idx val="3"/>
        <c:delete val="1"/>
      </c:legendEntry>
      <c:layout>
        <c:manualLayout>
          <c:xMode val="edge"/>
          <c:yMode val="edge"/>
          <c:x val="0.1100579408705985"/>
          <c:y val="0.82598216889555276"/>
          <c:w val="0.81425568266230863"/>
          <c:h val="0.11083093779944139"/>
        </c:manualLayout>
      </c:layout>
      <c:overlay val="0"/>
      <c:txPr>
        <a:bodyPr/>
        <a:lstStyle/>
        <a:p>
          <a:pPr>
            <a:defRPr sz="1200" b="1">
              <a:latin typeface="Times New Roman" pitchFamily="18" charset="0"/>
              <a:cs typeface="Times New Roman" pitchFamily="18" charset="0"/>
            </a:defRPr>
          </a:pPr>
          <a:endParaRPr lang="zh-CN"/>
        </a:p>
      </c:txPr>
    </c:legend>
    <c:plotVisOnly val="1"/>
    <c:dispBlanksAs val="gap"/>
    <c:showDLblsOverMax val="0"/>
  </c:chart>
  <c:spPr>
    <a:ln>
      <a:solidFill>
        <a:sysClr val="windowText" lastClr="000000"/>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413507339360471E-2"/>
          <c:y val="8.0061242344707045E-2"/>
          <c:w val="0.88921600077767915"/>
          <c:h val="0.84365600133316665"/>
        </c:manualLayout>
      </c:layout>
      <c:areaChart>
        <c:grouping val="stacked"/>
        <c:varyColors val="0"/>
        <c:ser>
          <c:idx val="0"/>
          <c:order val="0"/>
          <c:tx>
            <c:strRef>
              <c:f>'ETFs-Gold'!$D$4:$D$6</c:f>
              <c:strCache>
                <c:ptCount val="1"/>
                <c:pt idx="0">
                  <c:v>CEF</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'ETFs-Gold'!$D$7:$D$129</c:f>
              <c:numCache>
                <c:formatCode>_(* #,##0_);_(* \(#,##0\);_(* "-"??_);_(@_)</c:formatCode>
                <c:ptCount val="123"/>
                <c:pt idx="0">
                  <c:v>261445</c:v>
                </c:pt>
                <c:pt idx="1">
                  <c:v>297045</c:v>
                </c:pt>
                <c:pt idx="2">
                  <c:v>297045</c:v>
                </c:pt>
                <c:pt idx="3">
                  <c:v>297045</c:v>
                </c:pt>
                <c:pt idx="4">
                  <c:v>297045</c:v>
                </c:pt>
                <c:pt idx="5">
                  <c:v>297045</c:v>
                </c:pt>
                <c:pt idx="6">
                  <c:v>297045</c:v>
                </c:pt>
                <c:pt idx="7">
                  <c:v>297045</c:v>
                </c:pt>
                <c:pt idx="8">
                  <c:v>297045</c:v>
                </c:pt>
                <c:pt idx="9">
                  <c:v>297045</c:v>
                </c:pt>
                <c:pt idx="10">
                  <c:v>395431</c:v>
                </c:pt>
                <c:pt idx="11">
                  <c:v>395431</c:v>
                </c:pt>
                <c:pt idx="12">
                  <c:v>395431</c:v>
                </c:pt>
                <c:pt idx="13">
                  <c:v>523591</c:v>
                </c:pt>
                <c:pt idx="14">
                  <c:v>523591</c:v>
                </c:pt>
                <c:pt idx="15">
                  <c:v>523591</c:v>
                </c:pt>
                <c:pt idx="16">
                  <c:v>523591</c:v>
                </c:pt>
                <c:pt idx="17">
                  <c:v>523591</c:v>
                </c:pt>
                <c:pt idx="18">
                  <c:v>523591</c:v>
                </c:pt>
                <c:pt idx="19">
                  <c:v>523591</c:v>
                </c:pt>
                <c:pt idx="20">
                  <c:v>523591</c:v>
                </c:pt>
                <c:pt idx="21">
                  <c:v>523591</c:v>
                </c:pt>
                <c:pt idx="22">
                  <c:v>619591</c:v>
                </c:pt>
                <c:pt idx="23">
                  <c:v>619591</c:v>
                </c:pt>
                <c:pt idx="24">
                  <c:v>619591</c:v>
                </c:pt>
                <c:pt idx="25">
                  <c:v>619591</c:v>
                </c:pt>
                <c:pt idx="26">
                  <c:v>619591</c:v>
                </c:pt>
                <c:pt idx="27">
                  <c:v>619591</c:v>
                </c:pt>
                <c:pt idx="28">
                  <c:v>619591</c:v>
                </c:pt>
                <c:pt idx="29">
                  <c:v>619591</c:v>
                </c:pt>
                <c:pt idx="30">
                  <c:v>619591</c:v>
                </c:pt>
                <c:pt idx="31">
                  <c:v>619591</c:v>
                </c:pt>
                <c:pt idx="32">
                  <c:v>619591</c:v>
                </c:pt>
                <c:pt idx="33">
                  <c:v>619591</c:v>
                </c:pt>
                <c:pt idx="34">
                  <c:v>619591</c:v>
                </c:pt>
                <c:pt idx="35">
                  <c:v>619591</c:v>
                </c:pt>
                <c:pt idx="36">
                  <c:v>619591</c:v>
                </c:pt>
                <c:pt idx="37">
                  <c:v>619591</c:v>
                </c:pt>
                <c:pt idx="38">
                  <c:v>619591</c:v>
                </c:pt>
                <c:pt idx="39">
                  <c:v>619591</c:v>
                </c:pt>
                <c:pt idx="40">
                  <c:v>637066</c:v>
                </c:pt>
                <c:pt idx="41">
                  <c:v>637066</c:v>
                </c:pt>
                <c:pt idx="42">
                  <c:v>637066</c:v>
                </c:pt>
                <c:pt idx="43">
                  <c:v>637066</c:v>
                </c:pt>
                <c:pt idx="44">
                  <c:v>637066</c:v>
                </c:pt>
                <c:pt idx="45" formatCode="#,##0">
                  <c:v>637066</c:v>
                </c:pt>
                <c:pt idx="46">
                  <c:v>732716</c:v>
                </c:pt>
                <c:pt idx="47">
                  <c:v>732716</c:v>
                </c:pt>
                <c:pt idx="48">
                  <c:v>732716</c:v>
                </c:pt>
                <c:pt idx="49">
                  <c:v>732716</c:v>
                </c:pt>
                <c:pt idx="50">
                  <c:v>732716</c:v>
                </c:pt>
                <c:pt idx="51">
                  <c:v>732716</c:v>
                </c:pt>
                <c:pt idx="52">
                  <c:v>732716</c:v>
                </c:pt>
                <c:pt idx="53">
                  <c:v>732716</c:v>
                </c:pt>
                <c:pt idx="54">
                  <c:v>732716</c:v>
                </c:pt>
                <c:pt idx="55">
                  <c:v>805169</c:v>
                </c:pt>
                <c:pt idx="56">
                  <c:v>805169</c:v>
                </c:pt>
                <c:pt idx="57">
                  <c:v>805169</c:v>
                </c:pt>
                <c:pt idx="58">
                  <c:v>805169</c:v>
                </c:pt>
                <c:pt idx="59">
                  <c:v>805169</c:v>
                </c:pt>
                <c:pt idx="60">
                  <c:v>805169</c:v>
                </c:pt>
                <c:pt idx="61">
                  <c:v>830585</c:v>
                </c:pt>
                <c:pt idx="62">
                  <c:v>830585</c:v>
                </c:pt>
                <c:pt idx="63">
                  <c:v>830585</c:v>
                </c:pt>
                <c:pt idx="64">
                  <c:v>830585</c:v>
                </c:pt>
                <c:pt idx="65">
                  <c:v>897982</c:v>
                </c:pt>
                <c:pt idx="66">
                  <c:v>897982</c:v>
                </c:pt>
                <c:pt idx="67">
                  <c:v>897982</c:v>
                </c:pt>
                <c:pt idx="68">
                  <c:v>970665</c:v>
                </c:pt>
                <c:pt idx="69">
                  <c:v>970665</c:v>
                </c:pt>
                <c:pt idx="70">
                  <c:v>970665</c:v>
                </c:pt>
                <c:pt idx="71">
                  <c:v>970665</c:v>
                </c:pt>
                <c:pt idx="72">
                  <c:v>970665</c:v>
                </c:pt>
                <c:pt idx="73" formatCode="#,##0">
                  <c:v>1173028</c:v>
                </c:pt>
                <c:pt idx="74" formatCode="#,##0">
                  <c:v>1173028</c:v>
                </c:pt>
                <c:pt idx="75" formatCode="#,##0">
                  <c:v>1173028</c:v>
                </c:pt>
                <c:pt idx="76" formatCode="#,##0">
                  <c:v>1173028</c:v>
                </c:pt>
                <c:pt idx="77" formatCode="#,##0">
                  <c:v>1173028</c:v>
                </c:pt>
                <c:pt idx="78" formatCode="#,##0">
                  <c:v>1173028</c:v>
                </c:pt>
                <c:pt idx="79" formatCode="#,##0">
                  <c:v>1242371</c:v>
                </c:pt>
                <c:pt idx="80" formatCode="#,##0">
                  <c:v>1242371</c:v>
                </c:pt>
                <c:pt idx="81" formatCode="#,##0">
                  <c:v>1242371</c:v>
                </c:pt>
                <c:pt idx="82" formatCode="#,##0">
                  <c:v>1242371</c:v>
                </c:pt>
                <c:pt idx="83" formatCode="#,##0">
                  <c:v>1346502</c:v>
                </c:pt>
                <c:pt idx="84" formatCode="#,##0">
                  <c:v>1346502</c:v>
                </c:pt>
                <c:pt idx="85" formatCode="#,##0">
                  <c:v>1346502</c:v>
                </c:pt>
                <c:pt idx="86" formatCode="#,##0">
                  <c:v>1504235</c:v>
                </c:pt>
                <c:pt idx="87" formatCode="#,##0">
                  <c:v>1504235</c:v>
                </c:pt>
                <c:pt idx="88" formatCode="#,##0">
                  <c:v>1504235</c:v>
                </c:pt>
                <c:pt idx="89" formatCode="#,##0">
                  <c:v>1504235</c:v>
                </c:pt>
                <c:pt idx="90" formatCode="#,##0">
                  <c:v>1504234</c:v>
                </c:pt>
                <c:pt idx="91" formatCode="#,##0">
                  <c:v>1504234</c:v>
                </c:pt>
                <c:pt idx="92" formatCode="#,##0">
                  <c:v>1504234</c:v>
                </c:pt>
                <c:pt idx="93" formatCode="#,##0">
                  <c:v>1504234</c:v>
                </c:pt>
                <c:pt idx="94" formatCode="#,##0">
                  <c:v>1504234</c:v>
                </c:pt>
                <c:pt idx="95" formatCode="#,##0">
                  <c:v>1504234</c:v>
                </c:pt>
                <c:pt idx="96" formatCode="#,##0">
                  <c:v>1504234</c:v>
                </c:pt>
                <c:pt idx="97" formatCode="#,##0">
                  <c:v>1694644</c:v>
                </c:pt>
                <c:pt idx="98" formatCode="#,##0">
                  <c:v>1694644</c:v>
                </c:pt>
                <c:pt idx="99" formatCode="#,##0">
                  <c:v>1694644</c:v>
                </c:pt>
                <c:pt idx="100" formatCode="#,##0">
                  <c:v>1694644</c:v>
                </c:pt>
                <c:pt idx="101" formatCode="#,##0">
                  <c:v>1694644</c:v>
                </c:pt>
                <c:pt idx="102" formatCode="#,##0">
                  <c:v>1694644</c:v>
                </c:pt>
                <c:pt idx="103" formatCode="#,##0">
                  <c:v>1694644</c:v>
                </c:pt>
                <c:pt idx="104" formatCode="#,##0">
                  <c:v>1694644</c:v>
                </c:pt>
                <c:pt idx="105" formatCode="#,##0">
                  <c:v>1694644</c:v>
                </c:pt>
                <c:pt idx="106" formatCode="#,##0">
                  <c:v>1694644</c:v>
                </c:pt>
                <c:pt idx="107" formatCode="#,##0">
                  <c:v>1694644</c:v>
                </c:pt>
                <c:pt idx="108" formatCode="#,##0">
                  <c:v>1694644</c:v>
                </c:pt>
                <c:pt idx="109" formatCode="#,##0">
                  <c:v>1694644</c:v>
                </c:pt>
                <c:pt idx="110" formatCode="#,##0">
                  <c:v>1694644</c:v>
                </c:pt>
                <c:pt idx="111" formatCode="#,##0">
                  <c:v>1694644</c:v>
                </c:pt>
                <c:pt idx="112" formatCode="#,##0">
                  <c:v>1694644</c:v>
                </c:pt>
                <c:pt idx="113" formatCode="#,##0">
                  <c:v>1694644</c:v>
                </c:pt>
                <c:pt idx="114" formatCode="#,##0">
                  <c:v>1694644</c:v>
                </c:pt>
                <c:pt idx="115" formatCode="#,##0">
                  <c:v>1694644</c:v>
                </c:pt>
                <c:pt idx="116" formatCode="#,##0">
                  <c:v>1694644</c:v>
                </c:pt>
                <c:pt idx="117" formatCode="#,##0">
                  <c:v>1694644</c:v>
                </c:pt>
                <c:pt idx="118" formatCode="#,##0">
                  <c:v>1694644</c:v>
                </c:pt>
                <c:pt idx="119" formatCode="#,##0">
                  <c:v>1694644</c:v>
                </c:pt>
                <c:pt idx="120" formatCode="#,##0">
                  <c:v>1694644</c:v>
                </c:pt>
                <c:pt idx="121" formatCode="#,##0">
                  <c:v>1694644</c:v>
                </c:pt>
                <c:pt idx="122" formatCode="#,##0">
                  <c:v>1694644</c:v>
                </c:pt>
              </c:numCache>
            </c:numRef>
          </c:val>
        </c:ser>
        <c:ser>
          <c:idx val="1"/>
          <c:order val="1"/>
          <c:tx>
            <c:strRef>
              <c:f>'ETFs-Gold'!$E$4:$E$6</c:f>
              <c:strCache>
                <c:ptCount val="1"/>
                <c:pt idx="0">
                  <c:v>CGT</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'ETFs-Gold'!$E$7:$E$129</c:f>
              <c:numCache>
                <c:formatCode>#,##0</c:formatCode>
                <c:ptCount val="123"/>
                <c:pt idx="0">
                  <c:v>0</c:v>
                </c:pt>
                <c:pt idx="1">
                  <c:v>0</c:v>
                </c:pt>
                <c:pt idx="2">
                  <c:v>0</c:v>
                </c:pt>
                <c:pt idx="3" formatCode="_(* #,##0_);_(* \(#,##0\);_(* &quot;-&quot;??_);_(@_)">
                  <c:v>82800</c:v>
                </c:pt>
                <c:pt idx="4" formatCode="_(* #,##0_);_(* \(#,##0\);_(* &quot;-&quot;??_);_(@_)">
                  <c:v>82800</c:v>
                </c:pt>
                <c:pt idx="5" formatCode="_(* #,##0_);_(* \(#,##0\);_(* &quot;-&quot;??_);_(@_)">
                  <c:v>82800</c:v>
                </c:pt>
                <c:pt idx="6" formatCode="_(* #,##0_);_(* \(#,##0\);_(* &quot;-&quot;??_);_(@_)">
                  <c:v>82800</c:v>
                </c:pt>
                <c:pt idx="7" formatCode="_(* #,##0_);_(* \(#,##0\);_(* &quot;-&quot;??_);_(@_)">
                  <c:v>82800</c:v>
                </c:pt>
                <c:pt idx="8" formatCode="_(* #,##0_);_(* \(#,##0\);_(* &quot;-&quot;??_);_(@_)">
                  <c:v>82800</c:v>
                </c:pt>
                <c:pt idx="9" formatCode="_(* #,##0_);_(* \(#,##0\);_(* &quot;-&quot;??_);_(@_)">
                  <c:v>82800</c:v>
                </c:pt>
                <c:pt idx="10" formatCode="_(* #,##0_);_(* \(#,##0\);_(* &quot;-&quot;??_);_(@_)">
                  <c:v>82800</c:v>
                </c:pt>
                <c:pt idx="11" formatCode="_(* #,##0_);_(* \(#,##0\);_(* &quot;-&quot;??_);_(@_)">
                  <c:v>82800</c:v>
                </c:pt>
                <c:pt idx="12" formatCode="_(* #,##0_);_(* \(#,##0\);_(* &quot;-&quot;??_);_(@_)">
                  <c:v>82800</c:v>
                </c:pt>
                <c:pt idx="13" formatCode="_(* #,##0_);_(* \(#,##0\);_(* &quot;-&quot;??_);_(@_)">
                  <c:v>82800</c:v>
                </c:pt>
                <c:pt idx="14" formatCode="_(* #,##0_);_(* \(#,##0\);_(* &quot;-&quot;??_);_(@_)">
                  <c:v>82800</c:v>
                </c:pt>
                <c:pt idx="15" formatCode="_(* #,##0_);_(* \(#,##0\);_(* &quot;-&quot;??_);_(@_)">
                  <c:v>82800</c:v>
                </c:pt>
                <c:pt idx="16" formatCode="_(* #,##0_);_(* \(#,##0\);_(* &quot;-&quot;??_);_(@_)">
                  <c:v>82800</c:v>
                </c:pt>
                <c:pt idx="17" formatCode="_(* #,##0_);_(* \(#,##0\);_(* &quot;-&quot;??_);_(@_)">
                  <c:v>82800</c:v>
                </c:pt>
                <c:pt idx="18" formatCode="_(* #,##0_);_(* \(#,##0\);_(* &quot;-&quot;??_);_(@_)">
                  <c:v>82800</c:v>
                </c:pt>
                <c:pt idx="19" formatCode="_(* #,##0_);_(* \(#,##0\);_(* &quot;-&quot;??_);_(@_)">
                  <c:v>82800</c:v>
                </c:pt>
                <c:pt idx="20" formatCode="_(* #,##0_);_(* \(#,##0\);_(* &quot;-&quot;??_);_(@_)">
                  <c:v>122907</c:v>
                </c:pt>
                <c:pt idx="21" formatCode="_(* #,##0_);_(* \(#,##0\);_(* &quot;-&quot;??_);_(@_)">
                  <c:v>122907</c:v>
                </c:pt>
                <c:pt idx="22" formatCode="_(* #,##0_);_(* \(#,##0\);_(* &quot;-&quot;??_);_(@_)">
                  <c:v>122907</c:v>
                </c:pt>
                <c:pt idx="23" formatCode="_(* #,##0_);_(* \(#,##0\);_(* &quot;-&quot;??_);_(@_)">
                  <c:v>122907</c:v>
                </c:pt>
                <c:pt idx="24" formatCode="_(* #,##0_);_(* \(#,##0\);_(* &quot;-&quot;??_);_(@_)">
                  <c:v>122907</c:v>
                </c:pt>
                <c:pt idx="25" formatCode="_(* #,##0_);_(* \(#,##0\);_(* &quot;-&quot;??_);_(@_)">
                  <c:v>122907</c:v>
                </c:pt>
                <c:pt idx="26" formatCode="_(* #,##0_);_(* \(#,##0\);_(* &quot;-&quot;??_);_(@_)">
                  <c:v>122907</c:v>
                </c:pt>
                <c:pt idx="27" formatCode="_(* #,##0_);_(* \(#,##0\);_(* &quot;-&quot;??_);_(@_)">
                  <c:v>122907</c:v>
                </c:pt>
                <c:pt idx="28" formatCode="_(* #,##0_);_(* \(#,##0\);_(* &quot;-&quot;??_);_(@_)">
                  <c:v>122907</c:v>
                </c:pt>
                <c:pt idx="29" formatCode="_(* #,##0_);_(* \(#,##0\);_(* &quot;-&quot;??_);_(@_)">
                  <c:v>122907</c:v>
                </c:pt>
                <c:pt idx="30" formatCode="_(* #,##0_);_(* \(#,##0\);_(* &quot;-&quot;??_);_(@_)">
                  <c:v>122907</c:v>
                </c:pt>
                <c:pt idx="31" formatCode="_(* #,##0_);_(* \(#,##0\);_(* &quot;-&quot;??_);_(@_)">
                  <c:v>122907</c:v>
                </c:pt>
                <c:pt idx="32" formatCode="_(* #,##0_);_(* \(#,##0\);_(* &quot;-&quot;??_);_(@_)">
                  <c:v>122907</c:v>
                </c:pt>
                <c:pt idx="33" formatCode="_(* #,##0_);_(* \(#,##0\);_(* &quot;-&quot;??_);_(@_)">
                  <c:v>122907</c:v>
                </c:pt>
                <c:pt idx="34" formatCode="_(* #,##0_);_(* \(#,##0\);_(* &quot;-&quot;??_);_(@_)">
                  <c:v>122907</c:v>
                </c:pt>
                <c:pt idx="35" formatCode="_(* #,##0_);_(* \(#,##0\);_(* &quot;-&quot;??_);_(@_)">
                  <c:v>122907</c:v>
                </c:pt>
                <c:pt idx="36" formatCode="_(* #,##0_);_(* \(#,##0\);_(* &quot;-&quot;??_);_(@_)">
                  <c:v>122907</c:v>
                </c:pt>
                <c:pt idx="37" formatCode="_(* #,##0_);_(* \(#,##0\);_(* &quot;-&quot;??_);_(@_)">
                  <c:v>122907</c:v>
                </c:pt>
                <c:pt idx="38" formatCode="_(* #,##0_);_(* \(#,##0\);_(* &quot;-&quot;??_);_(@_)">
                  <c:v>122907</c:v>
                </c:pt>
                <c:pt idx="39" formatCode="_(* #,##0_);_(* \(#,##0\);_(* &quot;-&quot;??_);_(@_)">
                  <c:v>122907</c:v>
                </c:pt>
                <c:pt idx="40" formatCode="_(* #,##0_);_(* \(#,##0\);_(* &quot;-&quot;??_);_(@_)">
                  <c:v>122907</c:v>
                </c:pt>
                <c:pt idx="41" formatCode="_(* #,##0_);_(* \(#,##0\);_(* &quot;-&quot;??_);_(@_)">
                  <c:v>122907</c:v>
                </c:pt>
                <c:pt idx="42" formatCode="_(* #,##0_);_(* \(#,##0\);_(* &quot;-&quot;??_);_(@_)">
                  <c:v>122907</c:v>
                </c:pt>
                <c:pt idx="43" formatCode="_(* #,##0_);_(* \(#,##0\);_(* &quot;-&quot;??_);_(@_)">
                  <c:v>122907</c:v>
                </c:pt>
                <c:pt idx="44" formatCode="_(* #,##0_);_(* \(#,##0\);_(* &quot;-&quot;??_);_(@_)">
                  <c:v>122907</c:v>
                </c:pt>
                <c:pt idx="45">
                  <c:v>122907</c:v>
                </c:pt>
                <c:pt idx="46" formatCode="_(* #,##0_);_(* \(#,##0\);_(* &quot;-&quot;??_);_(@_)">
                  <c:v>122907</c:v>
                </c:pt>
                <c:pt idx="47" formatCode="_(* #,##0_);_(* \(#,##0\);_(* &quot;-&quot;??_);_(@_)">
                  <c:v>122907</c:v>
                </c:pt>
                <c:pt idx="48" formatCode="_(* #,##0_);_(* \(#,##0\);_(* &quot;-&quot;??_);_(@_)">
                  <c:v>122907</c:v>
                </c:pt>
                <c:pt idx="49" formatCode="_(* #,##0_);_(* \(#,##0\);_(* &quot;-&quot;??_);_(@_)">
                  <c:v>122907</c:v>
                </c:pt>
                <c:pt idx="50" formatCode="_(* #,##0_);_(* \(#,##0\);_(* &quot;-&quot;??_);_(@_)">
                  <c:v>122907</c:v>
                </c:pt>
                <c:pt idx="51" formatCode="_(* #,##0_);_(* \(#,##0\);_(* &quot;-&quot;??_);_(@_)">
                  <c:v>122907</c:v>
                </c:pt>
                <c:pt idx="52" formatCode="_(* #,##0_);_(* \(#,##0\);_(* &quot;-&quot;??_);_(@_)">
                  <c:v>147694</c:v>
                </c:pt>
                <c:pt idx="53" formatCode="_(* #,##0_);_(* \(#,##0\);_(* &quot;-&quot;??_);_(@_)">
                  <c:v>147694</c:v>
                </c:pt>
                <c:pt idx="54" formatCode="_(* #,##0_);_(* \(#,##0\);_(* &quot;-&quot;??_);_(@_)">
                  <c:v>147694</c:v>
                </c:pt>
                <c:pt idx="55" formatCode="_(* #,##0_);_(* \(#,##0\);_(* &quot;-&quot;??_);_(@_)">
                  <c:v>147694</c:v>
                </c:pt>
                <c:pt idx="56" formatCode="_(* #,##0_);_(* \(#,##0\);_(* &quot;-&quot;??_);_(@_)">
                  <c:v>147694</c:v>
                </c:pt>
                <c:pt idx="57" formatCode="_(* #,##0_);_(* \(#,##0\);_(* &quot;-&quot;??_);_(@_)">
                  <c:v>147694</c:v>
                </c:pt>
                <c:pt idx="58" formatCode="_(* #,##0_);_(* \(#,##0\);_(* &quot;-&quot;??_);_(@_)">
                  <c:v>147694</c:v>
                </c:pt>
                <c:pt idx="59" formatCode="_(* #,##0_);_(* \(#,##0\);_(* &quot;-&quot;??_);_(@_)">
                  <c:v>147694</c:v>
                </c:pt>
                <c:pt idx="60" formatCode="_(* #,##0_);_(* \(#,##0\);_(* &quot;-&quot;??_);_(@_)">
                  <c:v>156754</c:v>
                </c:pt>
                <c:pt idx="61" formatCode="_(* #,##0_);_(* \(#,##0\);_(* &quot;-&quot;??_);_(@_)">
                  <c:v>156754</c:v>
                </c:pt>
                <c:pt idx="62" formatCode="_(* #,##0_);_(* \(#,##0\);_(* &quot;-&quot;??_);_(@_)">
                  <c:v>156754</c:v>
                </c:pt>
                <c:pt idx="63" formatCode="_(* #,##0_);_(* \(#,##0\);_(* &quot;-&quot;??_);_(@_)">
                  <c:v>156754</c:v>
                </c:pt>
                <c:pt idx="64" formatCode="_(* #,##0_);_(* \(#,##0\);_(* &quot;-&quot;??_);_(@_)">
                  <c:v>156754</c:v>
                </c:pt>
                <c:pt idx="65" formatCode="_(* #,##0_);_(* \(#,##0\);_(* &quot;-&quot;??_);_(@_)">
                  <c:v>156754</c:v>
                </c:pt>
                <c:pt idx="66" formatCode="_(* #,##0_);_(* \(#,##0\);_(* &quot;-&quot;??_);_(@_)">
                  <c:v>156754</c:v>
                </c:pt>
                <c:pt idx="67" formatCode="_(* #,##0_);_(* \(#,##0\);_(* &quot;-&quot;??_);_(@_)">
                  <c:v>156754</c:v>
                </c:pt>
                <c:pt idx="68" formatCode="_(* #,##0_);_(* \(#,##0\);_(* &quot;-&quot;??_);_(@_)">
                  <c:v>156754</c:v>
                </c:pt>
                <c:pt idx="69" formatCode="_(* #,##0_);_(* \(#,##0\);_(* &quot;-&quot;??_);_(@_)">
                  <c:v>156754</c:v>
                </c:pt>
                <c:pt idx="70" formatCode="_(* #,##0_);_(* \(#,##0\);_(* &quot;-&quot;??_);_(@_)">
                  <c:v>156754</c:v>
                </c:pt>
                <c:pt idx="71" formatCode="_(* #,##0_);_(* \(#,##0\);_(* &quot;-&quot;??_);_(@_)">
                  <c:v>156754</c:v>
                </c:pt>
                <c:pt idx="72" formatCode="_(* #,##0_);_(* \(#,##0\);_(* &quot;-&quot;??_);_(@_)">
                  <c:v>197654</c:v>
                </c:pt>
                <c:pt idx="73">
                  <c:v>197654</c:v>
                </c:pt>
                <c:pt idx="74">
                  <c:v>197654</c:v>
                </c:pt>
                <c:pt idx="75">
                  <c:v>402990</c:v>
                </c:pt>
                <c:pt idx="76">
                  <c:v>402990</c:v>
                </c:pt>
                <c:pt idx="77">
                  <c:v>402990</c:v>
                </c:pt>
                <c:pt idx="78">
                  <c:v>402990</c:v>
                </c:pt>
                <c:pt idx="79">
                  <c:v>402990</c:v>
                </c:pt>
                <c:pt idx="80">
                  <c:v>402990</c:v>
                </c:pt>
                <c:pt idx="81">
                  <c:v>402990</c:v>
                </c:pt>
                <c:pt idx="82">
                  <c:v>402990</c:v>
                </c:pt>
                <c:pt idx="83">
                  <c:v>402990</c:v>
                </c:pt>
                <c:pt idx="84">
                  <c:v>402990</c:v>
                </c:pt>
                <c:pt idx="85">
                  <c:v>402990</c:v>
                </c:pt>
                <c:pt idx="86">
                  <c:v>402990</c:v>
                </c:pt>
                <c:pt idx="87">
                  <c:v>610832</c:v>
                </c:pt>
                <c:pt idx="88">
                  <c:v>610832</c:v>
                </c:pt>
                <c:pt idx="89">
                  <c:v>610832</c:v>
                </c:pt>
                <c:pt idx="90">
                  <c:v>610832</c:v>
                </c:pt>
                <c:pt idx="91">
                  <c:v>610832</c:v>
                </c:pt>
                <c:pt idx="92">
                  <c:v>610832</c:v>
                </c:pt>
                <c:pt idx="93">
                  <c:v>610832</c:v>
                </c:pt>
                <c:pt idx="94">
                  <c:v>610832</c:v>
                </c:pt>
                <c:pt idx="95">
                  <c:v>610832</c:v>
                </c:pt>
                <c:pt idx="96">
                  <c:v>610832</c:v>
                </c:pt>
                <c:pt idx="97">
                  <c:v>610832</c:v>
                </c:pt>
                <c:pt idx="98">
                  <c:v>610832</c:v>
                </c:pt>
                <c:pt idx="99">
                  <c:v>610832</c:v>
                </c:pt>
                <c:pt idx="100">
                  <c:v>610832</c:v>
                </c:pt>
                <c:pt idx="101">
                  <c:v>610832</c:v>
                </c:pt>
                <c:pt idx="102">
                  <c:v>610832</c:v>
                </c:pt>
                <c:pt idx="103">
                  <c:v>610832</c:v>
                </c:pt>
                <c:pt idx="104">
                  <c:v>704652</c:v>
                </c:pt>
                <c:pt idx="105">
                  <c:v>704652</c:v>
                </c:pt>
                <c:pt idx="106">
                  <c:v>704652</c:v>
                </c:pt>
                <c:pt idx="107">
                  <c:v>704652</c:v>
                </c:pt>
                <c:pt idx="108">
                  <c:v>704652</c:v>
                </c:pt>
                <c:pt idx="109">
                  <c:v>704652</c:v>
                </c:pt>
                <c:pt idx="110">
                  <c:v>704652</c:v>
                </c:pt>
                <c:pt idx="111">
                  <c:v>704652</c:v>
                </c:pt>
                <c:pt idx="112">
                  <c:v>704652</c:v>
                </c:pt>
                <c:pt idx="113">
                  <c:v>704652</c:v>
                </c:pt>
                <c:pt idx="114">
                  <c:v>704652</c:v>
                </c:pt>
                <c:pt idx="115">
                  <c:v>704652</c:v>
                </c:pt>
                <c:pt idx="116">
                  <c:v>698496</c:v>
                </c:pt>
                <c:pt idx="117">
                  <c:v>698496</c:v>
                </c:pt>
                <c:pt idx="118">
                  <c:v>698496</c:v>
                </c:pt>
                <c:pt idx="119">
                  <c:v>698496</c:v>
                </c:pt>
                <c:pt idx="120">
                  <c:v>698497</c:v>
                </c:pt>
                <c:pt idx="121">
                  <c:v>698497</c:v>
                </c:pt>
                <c:pt idx="122">
                  <c:v>698497</c:v>
                </c:pt>
              </c:numCache>
            </c:numRef>
          </c:val>
        </c:ser>
        <c:ser>
          <c:idx val="2"/>
          <c:order val="2"/>
          <c:tx>
            <c:strRef>
              <c:f>'ETFs-Gold'!$F$4:$F$6</c:f>
              <c:strCache>
                <c:ptCount val="1"/>
                <c:pt idx="0">
                  <c:v>GOLD</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'ETFs-Gold'!$F$7:$F$129</c:f>
              <c:numCache>
                <c:formatCode>#,##0</c:formatCode>
                <c:ptCount val="123"/>
                <c:pt idx="0">
                  <c:v>996</c:v>
                </c:pt>
                <c:pt idx="1">
                  <c:v>28007</c:v>
                </c:pt>
                <c:pt idx="2">
                  <c:v>78664</c:v>
                </c:pt>
                <c:pt idx="3">
                  <c:v>93233</c:v>
                </c:pt>
                <c:pt idx="4">
                  <c:v>112468</c:v>
                </c:pt>
                <c:pt idx="5">
                  <c:v>130933</c:v>
                </c:pt>
                <c:pt idx="6">
                  <c:v>195631</c:v>
                </c:pt>
                <c:pt idx="7">
                  <c:v>233342</c:v>
                </c:pt>
                <c:pt idx="8">
                  <c:v>257695</c:v>
                </c:pt>
                <c:pt idx="9">
                  <c:v>270644</c:v>
                </c:pt>
                <c:pt idx="10">
                  <c:v>272089</c:v>
                </c:pt>
                <c:pt idx="11">
                  <c:v>278035</c:v>
                </c:pt>
                <c:pt idx="12">
                  <c:v>263479</c:v>
                </c:pt>
                <c:pt idx="13">
                  <c:v>261687</c:v>
                </c:pt>
                <c:pt idx="14">
                  <c:v>259636</c:v>
                </c:pt>
                <c:pt idx="15">
                  <c:v>259584</c:v>
                </c:pt>
                <c:pt idx="16">
                  <c:v>329018</c:v>
                </c:pt>
                <c:pt idx="17">
                  <c:v>257570</c:v>
                </c:pt>
                <c:pt idx="18">
                  <c:v>259018</c:v>
                </c:pt>
                <c:pt idx="19">
                  <c:v>239670</c:v>
                </c:pt>
                <c:pt idx="20">
                  <c:v>239622</c:v>
                </c:pt>
                <c:pt idx="21">
                  <c:v>241990</c:v>
                </c:pt>
                <c:pt idx="22">
                  <c:v>241942</c:v>
                </c:pt>
                <c:pt idx="23">
                  <c:v>241893</c:v>
                </c:pt>
                <c:pt idx="24">
                  <c:v>241844</c:v>
                </c:pt>
                <c:pt idx="25">
                  <c:v>253657</c:v>
                </c:pt>
                <c:pt idx="26">
                  <c:v>253607</c:v>
                </c:pt>
                <c:pt idx="27">
                  <c:v>253539</c:v>
                </c:pt>
                <c:pt idx="28">
                  <c:v>253458</c:v>
                </c:pt>
                <c:pt idx="29">
                  <c:v>253366</c:v>
                </c:pt>
                <c:pt idx="30">
                  <c:v>254138</c:v>
                </c:pt>
                <c:pt idx="31">
                  <c:v>258168</c:v>
                </c:pt>
                <c:pt idx="32">
                  <c:v>262213</c:v>
                </c:pt>
                <c:pt idx="33">
                  <c:v>270261</c:v>
                </c:pt>
                <c:pt idx="34">
                  <c:v>274575</c:v>
                </c:pt>
                <c:pt idx="35">
                  <c:v>281787</c:v>
                </c:pt>
                <c:pt idx="36">
                  <c:v>283036</c:v>
                </c:pt>
                <c:pt idx="37">
                  <c:v>291460</c:v>
                </c:pt>
                <c:pt idx="38">
                  <c:v>299469</c:v>
                </c:pt>
                <c:pt idx="39">
                  <c:v>309139</c:v>
                </c:pt>
                <c:pt idx="40">
                  <c:v>311524</c:v>
                </c:pt>
                <c:pt idx="41">
                  <c:v>314365</c:v>
                </c:pt>
                <c:pt idx="42">
                  <c:v>320018</c:v>
                </c:pt>
                <c:pt idx="43">
                  <c:v>324040</c:v>
                </c:pt>
                <c:pt idx="44">
                  <c:v>335760</c:v>
                </c:pt>
                <c:pt idx="45">
                  <c:v>338575</c:v>
                </c:pt>
                <c:pt idx="46">
                  <c:v>343022</c:v>
                </c:pt>
                <c:pt idx="47">
                  <c:v>363309</c:v>
                </c:pt>
                <c:pt idx="48">
                  <c:v>367322</c:v>
                </c:pt>
                <c:pt idx="49">
                  <c:v>371283</c:v>
                </c:pt>
                <c:pt idx="50">
                  <c:v>383144</c:v>
                </c:pt>
                <c:pt idx="51">
                  <c:v>394821</c:v>
                </c:pt>
                <c:pt idx="52">
                  <c:v>401248</c:v>
                </c:pt>
                <c:pt idx="53">
                  <c:v>408733</c:v>
                </c:pt>
                <c:pt idx="54">
                  <c:v>459658</c:v>
                </c:pt>
                <c:pt idx="55">
                  <c:v>484264</c:v>
                </c:pt>
                <c:pt idx="56">
                  <c:v>509909</c:v>
                </c:pt>
                <c:pt idx="57">
                  <c:v>526582</c:v>
                </c:pt>
                <c:pt idx="58">
                  <c:v>567220</c:v>
                </c:pt>
                <c:pt idx="59">
                  <c:v>611352</c:v>
                </c:pt>
                <c:pt idx="60">
                  <c:v>663017</c:v>
                </c:pt>
                <c:pt idx="61">
                  <c:v>672559</c:v>
                </c:pt>
                <c:pt idx="62">
                  <c:v>672172</c:v>
                </c:pt>
                <c:pt idx="63">
                  <c:v>349419</c:v>
                </c:pt>
                <c:pt idx="64">
                  <c:v>349419</c:v>
                </c:pt>
                <c:pt idx="65">
                  <c:v>349432</c:v>
                </c:pt>
                <c:pt idx="66">
                  <c:v>398645</c:v>
                </c:pt>
                <c:pt idx="67">
                  <c:v>372701</c:v>
                </c:pt>
                <c:pt idx="68">
                  <c:v>369942</c:v>
                </c:pt>
                <c:pt idx="69">
                  <c:v>369942</c:v>
                </c:pt>
                <c:pt idx="70">
                  <c:v>401441</c:v>
                </c:pt>
                <c:pt idx="71">
                  <c:v>401441</c:v>
                </c:pt>
                <c:pt idx="72">
                  <c:v>401441</c:v>
                </c:pt>
                <c:pt idx="73">
                  <c:v>430807</c:v>
                </c:pt>
                <c:pt idx="74">
                  <c:v>434039</c:v>
                </c:pt>
                <c:pt idx="75">
                  <c:v>441176</c:v>
                </c:pt>
                <c:pt idx="76">
                  <c:v>441532</c:v>
                </c:pt>
                <c:pt idx="77">
                  <c:v>443609</c:v>
                </c:pt>
                <c:pt idx="78">
                  <c:v>460513.90299999999</c:v>
                </c:pt>
                <c:pt idx="79">
                  <c:v>460365.62800000003</c:v>
                </c:pt>
                <c:pt idx="80">
                  <c:v>473210.84699999989</c:v>
                </c:pt>
                <c:pt idx="81">
                  <c:v>486555.09100000001</c:v>
                </c:pt>
                <c:pt idx="82">
                  <c:v>491698.17599999986</c:v>
                </c:pt>
                <c:pt idx="83">
                  <c:v>491550.72600000002</c:v>
                </c:pt>
                <c:pt idx="84">
                  <c:v>491377.10799999989</c:v>
                </c:pt>
                <c:pt idx="85">
                  <c:v>476230.891</c:v>
                </c:pt>
                <c:pt idx="86">
                  <c:v>476174.78400000022</c:v>
                </c:pt>
                <c:pt idx="87">
                  <c:v>475919.62</c:v>
                </c:pt>
                <c:pt idx="88">
                  <c:v>475766.91200000001</c:v>
                </c:pt>
                <c:pt idx="89">
                  <c:v>475603.95899999986</c:v>
                </c:pt>
                <c:pt idx="90">
                  <c:v>475451.25099999999</c:v>
                </c:pt>
                <c:pt idx="91">
                  <c:v>475303.91000000021</c:v>
                </c:pt>
                <c:pt idx="92">
                  <c:v>475145.83500000002</c:v>
                </c:pt>
                <c:pt idx="93">
                  <c:v>474983.36900000001</c:v>
                </c:pt>
                <c:pt idx="94">
                  <c:v>474825.78200000001</c:v>
                </c:pt>
                <c:pt idx="95">
                  <c:v>474676.00199999986</c:v>
                </c:pt>
                <c:pt idx="96">
                  <c:v>474510.12099999993</c:v>
                </c:pt>
                <c:pt idx="97">
                  <c:v>474354.97300000058</c:v>
                </c:pt>
                <c:pt idx="98">
                  <c:v>423546.17499999917</c:v>
                </c:pt>
                <c:pt idx="99">
                  <c:v>423153.53999999922</c:v>
                </c:pt>
                <c:pt idx="100">
                  <c:v>424736.77999999921</c:v>
                </c:pt>
                <c:pt idx="101">
                  <c:v>410133.94099999918</c:v>
                </c:pt>
                <c:pt idx="102">
                  <c:v>409748.00699999917</c:v>
                </c:pt>
                <c:pt idx="103">
                  <c:v>399684.38199999923</c:v>
                </c:pt>
                <c:pt idx="104">
                  <c:v>390635.77399999922</c:v>
                </c:pt>
                <c:pt idx="105">
                  <c:v>381379.79199999908</c:v>
                </c:pt>
                <c:pt idx="106">
                  <c:v>393900.96999999962</c:v>
                </c:pt>
                <c:pt idx="107">
                  <c:v>381779.14299999835</c:v>
                </c:pt>
                <c:pt idx="108">
                  <c:v>376475.30399999936</c:v>
                </c:pt>
                <c:pt idx="109">
                  <c:v>375712.55899999919</c:v>
                </c:pt>
                <c:pt idx="110">
                  <c:v>356123.25899999915</c:v>
                </c:pt>
                <c:pt idx="111">
                  <c:v>356123.25899999827</c:v>
                </c:pt>
                <c:pt idx="112">
                  <c:v>365825.09899999906</c:v>
                </c:pt>
                <c:pt idx="113">
                  <c:v>360923.45499999908</c:v>
                </c:pt>
                <c:pt idx="114">
                  <c:v>385329.11599999905</c:v>
                </c:pt>
                <c:pt idx="115">
                  <c:v>384906.03399999964</c:v>
                </c:pt>
                <c:pt idx="116">
                  <c:v>391184.11999999924</c:v>
                </c:pt>
                <c:pt idx="117">
                  <c:v>392778.31799999916</c:v>
                </c:pt>
                <c:pt idx="118">
                  <c:v>392778.31799999916</c:v>
                </c:pt>
                <c:pt idx="119">
                  <c:v>392778.31799999916</c:v>
                </c:pt>
                <c:pt idx="120">
                  <c:v>392778.31799999916</c:v>
                </c:pt>
                <c:pt idx="121">
                  <c:v>392778.31799999916</c:v>
                </c:pt>
                <c:pt idx="122">
                  <c:v>392778.31799999916</c:v>
                </c:pt>
              </c:numCache>
            </c:numRef>
          </c:val>
        </c:ser>
        <c:ser>
          <c:idx val="3"/>
          <c:order val="3"/>
          <c:tx>
            <c:strRef>
              <c:f>'ETFs-Gold'!$G$4:$G$6</c:f>
              <c:strCache>
                <c:ptCount val="1"/>
                <c:pt idx="0">
                  <c:v>GBS</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'ETFs-Gold'!$G$7:$G$129</c:f>
              <c:numCache>
                <c:formatCode>#,##0</c:formatCode>
                <c:ptCount val="123"/>
                <c:pt idx="0">
                  <c:v>0</c:v>
                </c:pt>
                <c:pt idx="1">
                  <c:v>0</c:v>
                </c:pt>
                <c:pt idx="2">
                  <c:v>0</c:v>
                </c:pt>
                <c:pt idx="3">
                  <c:v>0</c:v>
                </c:pt>
                <c:pt idx="4">
                  <c:v>0</c:v>
                </c:pt>
                <c:pt idx="5">
                  <c:v>0</c:v>
                </c:pt>
                <c:pt idx="6">
                  <c:v>0</c:v>
                </c:pt>
                <c:pt idx="7">
                  <c:v>0</c:v>
                </c:pt>
                <c:pt idx="8">
                  <c:v>0</c:v>
                </c:pt>
                <c:pt idx="9">
                  <c:v>755058.3</c:v>
                </c:pt>
                <c:pt idx="10">
                  <c:v>779877.77999999805</c:v>
                </c:pt>
                <c:pt idx="11">
                  <c:v>829691.39</c:v>
                </c:pt>
                <c:pt idx="12">
                  <c:v>1289463.06</c:v>
                </c:pt>
                <c:pt idx="13">
                  <c:v>1999778.08</c:v>
                </c:pt>
                <c:pt idx="14">
                  <c:v>1421198.3</c:v>
                </c:pt>
                <c:pt idx="15">
                  <c:v>1320996.76</c:v>
                </c:pt>
                <c:pt idx="16">
                  <c:v>1230827.1000000001</c:v>
                </c:pt>
                <c:pt idx="17">
                  <c:v>1231458.1900000011</c:v>
                </c:pt>
                <c:pt idx="18">
                  <c:v>1256209.48</c:v>
                </c:pt>
                <c:pt idx="19">
                  <c:v>1615712.24</c:v>
                </c:pt>
                <c:pt idx="20">
                  <c:v>1521060.36</c:v>
                </c:pt>
                <c:pt idx="21">
                  <c:v>1642755.76</c:v>
                </c:pt>
                <c:pt idx="22">
                  <c:v>1582650.73</c:v>
                </c:pt>
                <c:pt idx="23">
                  <c:v>1424964.44</c:v>
                </c:pt>
                <c:pt idx="24">
                  <c:v>1569562.84</c:v>
                </c:pt>
                <c:pt idx="25">
                  <c:v>1503336.52</c:v>
                </c:pt>
                <c:pt idx="26">
                  <c:v>1448172.37</c:v>
                </c:pt>
                <c:pt idx="27">
                  <c:v>1443042.9</c:v>
                </c:pt>
                <c:pt idx="28">
                  <c:v>1482572.57</c:v>
                </c:pt>
                <c:pt idx="29">
                  <c:v>1482033.8900000001</c:v>
                </c:pt>
                <c:pt idx="30">
                  <c:v>1509243.72</c:v>
                </c:pt>
                <c:pt idx="31">
                  <c:v>1602312.95</c:v>
                </c:pt>
                <c:pt idx="32">
                  <c:v>1811742.96</c:v>
                </c:pt>
                <c:pt idx="33">
                  <c:v>2026119.6500000001</c:v>
                </c:pt>
                <c:pt idx="34">
                  <c:v>2100388.27</c:v>
                </c:pt>
                <c:pt idx="35">
                  <c:v>2252241.54</c:v>
                </c:pt>
                <c:pt idx="36">
                  <c:v>2271467.0099999998</c:v>
                </c:pt>
                <c:pt idx="37">
                  <c:v>2444920.92</c:v>
                </c:pt>
                <c:pt idx="38">
                  <c:v>2444029.65</c:v>
                </c:pt>
                <c:pt idx="39">
                  <c:v>2515381.9099999997</c:v>
                </c:pt>
                <c:pt idx="40">
                  <c:v>2514520.13</c:v>
                </c:pt>
                <c:pt idx="41">
                  <c:v>2513658.3499999987</c:v>
                </c:pt>
                <c:pt idx="42">
                  <c:v>2512852.12</c:v>
                </c:pt>
                <c:pt idx="43">
                  <c:v>2689926.65</c:v>
                </c:pt>
                <c:pt idx="44">
                  <c:v>2903975.13</c:v>
                </c:pt>
                <c:pt idx="45">
                  <c:v>2746174.71</c:v>
                </c:pt>
                <c:pt idx="46">
                  <c:v>2780254.07</c:v>
                </c:pt>
                <c:pt idx="47">
                  <c:v>2799384.48</c:v>
                </c:pt>
                <c:pt idx="48">
                  <c:v>2856442.14</c:v>
                </c:pt>
                <c:pt idx="49">
                  <c:v>2920937.86</c:v>
                </c:pt>
                <c:pt idx="50">
                  <c:v>2919933.7600000002</c:v>
                </c:pt>
                <c:pt idx="51">
                  <c:v>2993989.51</c:v>
                </c:pt>
                <c:pt idx="52">
                  <c:v>3042922.92</c:v>
                </c:pt>
                <c:pt idx="53">
                  <c:v>2833150.63</c:v>
                </c:pt>
                <c:pt idx="54">
                  <c:v>3058056.849047611</c:v>
                </c:pt>
                <c:pt idx="55">
                  <c:v>3146635.06</c:v>
                </c:pt>
                <c:pt idx="56">
                  <c:v>3116010.62</c:v>
                </c:pt>
                <c:pt idx="57">
                  <c:v>3134258.9</c:v>
                </c:pt>
                <c:pt idx="58">
                  <c:v>3382284.12</c:v>
                </c:pt>
                <c:pt idx="59">
                  <c:v>3468717.3299999987</c:v>
                </c:pt>
                <c:pt idx="60">
                  <c:v>3662474.7600000002</c:v>
                </c:pt>
                <c:pt idx="61">
                  <c:v>3665921.05</c:v>
                </c:pt>
                <c:pt idx="62">
                  <c:v>3650653.01</c:v>
                </c:pt>
                <c:pt idx="63">
                  <c:v>3684393.57</c:v>
                </c:pt>
                <c:pt idx="64">
                  <c:v>3848709.25</c:v>
                </c:pt>
                <c:pt idx="65">
                  <c:v>3719130.24</c:v>
                </c:pt>
                <c:pt idx="66">
                  <c:v>3727328.96</c:v>
                </c:pt>
                <c:pt idx="67">
                  <c:v>3899859.8899999997</c:v>
                </c:pt>
                <c:pt idx="68">
                  <c:v>3762192.82</c:v>
                </c:pt>
                <c:pt idx="69">
                  <c:v>3740239.65</c:v>
                </c:pt>
                <c:pt idx="70">
                  <c:v>4098377.58</c:v>
                </c:pt>
                <c:pt idx="71">
                  <c:v>4275989.59</c:v>
                </c:pt>
                <c:pt idx="72">
                  <c:v>4333878.2</c:v>
                </c:pt>
                <c:pt idx="73">
                  <c:v>4247218.4000000004</c:v>
                </c:pt>
                <c:pt idx="74">
                  <c:v>4326206.8199999994</c:v>
                </c:pt>
                <c:pt idx="75">
                  <c:v>4334378.09</c:v>
                </c:pt>
                <c:pt idx="76">
                  <c:v>4221836.67</c:v>
                </c:pt>
                <c:pt idx="77">
                  <c:v>4109302.7</c:v>
                </c:pt>
                <c:pt idx="78">
                  <c:v>4241509.466</c:v>
                </c:pt>
                <c:pt idx="79">
                  <c:v>4250156.3270000005</c:v>
                </c:pt>
                <c:pt idx="80">
                  <c:v>4167027.1379999998</c:v>
                </c:pt>
                <c:pt idx="81">
                  <c:v>3990856.6860000002</c:v>
                </c:pt>
                <c:pt idx="82">
                  <c:v>3985970.861</c:v>
                </c:pt>
                <c:pt idx="83">
                  <c:v>3837422.497</c:v>
                </c:pt>
                <c:pt idx="84">
                  <c:v>3739504.4279999998</c:v>
                </c:pt>
                <c:pt idx="85">
                  <c:v>3685100.8419999997</c:v>
                </c:pt>
                <c:pt idx="86">
                  <c:v>3936355.4919999987</c:v>
                </c:pt>
                <c:pt idx="87">
                  <c:v>3978032.2220000001</c:v>
                </c:pt>
                <c:pt idx="88">
                  <c:v>3941647.1630000002</c:v>
                </c:pt>
                <c:pt idx="89">
                  <c:v>4085421.0929999957</c:v>
                </c:pt>
                <c:pt idx="90">
                  <c:v>4047997.2349999999</c:v>
                </c:pt>
                <c:pt idx="91">
                  <c:v>3998802.7470000032</c:v>
                </c:pt>
                <c:pt idx="92">
                  <c:v>3962575.338999995</c:v>
                </c:pt>
                <c:pt idx="93">
                  <c:v>3962668.24</c:v>
                </c:pt>
                <c:pt idx="94">
                  <c:v>3901252.5839999998</c:v>
                </c:pt>
                <c:pt idx="95">
                  <c:v>3746074.1310000001</c:v>
                </c:pt>
                <c:pt idx="96">
                  <c:v>3706925.32</c:v>
                </c:pt>
                <c:pt idx="97">
                  <c:v>3712376.4549999917</c:v>
                </c:pt>
                <c:pt idx="98">
                  <c:v>3645084.1289999899</c:v>
                </c:pt>
                <c:pt idx="99">
                  <c:v>3637626.5369999907</c:v>
                </c:pt>
                <c:pt idx="100">
                  <c:v>3667796.2809999934</c:v>
                </c:pt>
                <c:pt idx="101">
                  <c:v>3751490.2579999939</c:v>
                </c:pt>
                <c:pt idx="102">
                  <c:v>3687549.9869999974</c:v>
                </c:pt>
                <c:pt idx="103">
                  <c:v>3697343.2179999962</c:v>
                </c:pt>
                <c:pt idx="104">
                  <c:v>3826397.7870000061</c:v>
                </c:pt>
                <c:pt idx="105">
                  <c:v>3884215.4439999987</c:v>
                </c:pt>
                <c:pt idx="106">
                  <c:v>3833430.02</c:v>
                </c:pt>
                <c:pt idx="107">
                  <c:v>3823751.1639999975</c:v>
                </c:pt>
                <c:pt idx="108">
                  <c:v>3728634.9169999957</c:v>
                </c:pt>
                <c:pt idx="109">
                  <c:v>3745258.2580000013</c:v>
                </c:pt>
                <c:pt idx="110">
                  <c:v>3784051.7289999989</c:v>
                </c:pt>
                <c:pt idx="111">
                  <c:v>3896459.1009999998</c:v>
                </c:pt>
                <c:pt idx="112">
                  <c:v>3984652.290999996</c:v>
                </c:pt>
                <c:pt idx="113">
                  <c:v>4222569.5380000016</c:v>
                </c:pt>
                <c:pt idx="114">
                  <c:v>4371736.3359999824</c:v>
                </c:pt>
                <c:pt idx="115">
                  <c:v>4517852.5559999924</c:v>
                </c:pt>
                <c:pt idx="116">
                  <c:v>4557007.1399999904</c:v>
                </c:pt>
                <c:pt idx="117">
                  <c:v>4475733.1179999858</c:v>
                </c:pt>
                <c:pt idx="118">
                  <c:v>4499986.3039999865</c:v>
                </c:pt>
                <c:pt idx="119">
                  <c:v>4350897.1579999859</c:v>
                </c:pt>
                <c:pt idx="120">
                  <c:v>4379268.8009999832</c:v>
                </c:pt>
                <c:pt idx="121">
                  <c:v>4352008.4290000005</c:v>
                </c:pt>
                <c:pt idx="122">
                  <c:v>4218554.6739999894</c:v>
                </c:pt>
              </c:numCache>
            </c:numRef>
          </c:val>
        </c:ser>
        <c:ser>
          <c:idx val="4"/>
          <c:order val="4"/>
          <c:tx>
            <c:strRef>
              <c:f>'ETFs-Gold'!$H$4:$H$6</c:f>
              <c:strCache>
                <c:ptCount val="1"/>
                <c:pt idx="0">
                  <c:v>GLD</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'ETFs-Gold'!$H$7:$H$129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3329909.96</c:v>
                </c:pt>
                <c:pt idx="21">
                  <c:v>3049722.19</c:v>
                </c:pt>
                <c:pt idx="22">
                  <c:v>4887966</c:v>
                </c:pt>
                <c:pt idx="23">
                  <c:v>5076083.1499999994</c:v>
                </c:pt>
                <c:pt idx="24">
                  <c:v>5274387.71</c:v>
                </c:pt>
                <c:pt idx="25">
                  <c:v>5751743.3100000005</c:v>
                </c:pt>
                <c:pt idx="26">
                  <c:v>5760001.7800000003</c:v>
                </c:pt>
                <c:pt idx="27">
                  <c:v>5638444.8800000008</c:v>
                </c:pt>
                <c:pt idx="28">
                  <c:v>6035256.8599999994</c:v>
                </c:pt>
                <c:pt idx="29">
                  <c:v>6252646.5500000007</c:v>
                </c:pt>
                <c:pt idx="30">
                  <c:v>6669250.46</c:v>
                </c:pt>
                <c:pt idx="31">
                  <c:v>6696843.7600000007</c:v>
                </c:pt>
                <c:pt idx="32">
                  <c:v>7371741.4700000044</c:v>
                </c:pt>
                <c:pt idx="33">
                  <c:v>8464821.6899999809</c:v>
                </c:pt>
                <c:pt idx="34">
                  <c:v>10731852.02</c:v>
                </c:pt>
                <c:pt idx="35">
                  <c:v>11027349.5</c:v>
                </c:pt>
                <c:pt idx="36">
                  <c:v>11182894.220000001</c:v>
                </c:pt>
                <c:pt idx="37">
                  <c:v>11527474.6</c:v>
                </c:pt>
                <c:pt idx="38">
                  <c:v>11166258.82</c:v>
                </c:pt>
                <c:pt idx="39">
                  <c:v>11957329.03999998</c:v>
                </c:pt>
                <c:pt idx="40">
                  <c:v>12371022.27</c:v>
                </c:pt>
                <c:pt idx="41">
                  <c:v>12605374.229999982</c:v>
                </c:pt>
                <c:pt idx="42">
                  <c:v>12422497.68</c:v>
                </c:pt>
                <c:pt idx="43">
                  <c:v>12497746.109999985</c:v>
                </c:pt>
                <c:pt idx="44">
                  <c:v>14200312.84</c:v>
                </c:pt>
                <c:pt idx="45">
                  <c:v>14572124.43</c:v>
                </c:pt>
                <c:pt idx="46">
                  <c:v>14477672.369999999</c:v>
                </c:pt>
                <c:pt idx="47">
                  <c:v>15474496.75</c:v>
                </c:pt>
                <c:pt idx="48">
                  <c:v>15558894.109999985</c:v>
                </c:pt>
                <c:pt idx="49">
                  <c:v>15860940.359999999</c:v>
                </c:pt>
                <c:pt idx="50">
                  <c:v>15053864.84</c:v>
                </c:pt>
                <c:pt idx="51">
                  <c:v>14930015.970000004</c:v>
                </c:pt>
                <c:pt idx="52">
                  <c:v>15964094.65</c:v>
                </c:pt>
                <c:pt idx="53">
                  <c:v>16571994.66</c:v>
                </c:pt>
                <c:pt idx="54">
                  <c:v>18584096.309999999</c:v>
                </c:pt>
                <c:pt idx="55">
                  <c:v>19211041.73</c:v>
                </c:pt>
                <c:pt idx="56">
                  <c:v>19343578.309999999</c:v>
                </c:pt>
                <c:pt idx="57">
                  <c:v>20186913.989999976</c:v>
                </c:pt>
                <c:pt idx="58">
                  <c:v>20279143</c:v>
                </c:pt>
                <c:pt idx="59">
                  <c:v>20558637</c:v>
                </c:pt>
                <c:pt idx="60">
                  <c:v>20642203</c:v>
                </c:pt>
                <c:pt idx="61">
                  <c:v>18662043.939999998</c:v>
                </c:pt>
                <c:pt idx="62">
                  <c:v>19217747.920000002</c:v>
                </c:pt>
                <c:pt idx="63">
                  <c:v>20710314.370000001</c:v>
                </c:pt>
                <c:pt idx="64">
                  <c:v>21650600.41</c:v>
                </c:pt>
                <c:pt idx="65">
                  <c:v>20942245.899999999</c:v>
                </c:pt>
                <c:pt idx="66">
                  <c:v>24282494.120000001</c:v>
                </c:pt>
                <c:pt idx="67">
                  <c:v>24087741.149999999</c:v>
                </c:pt>
                <c:pt idx="68">
                  <c:v>24374298.68</c:v>
                </c:pt>
                <c:pt idx="69">
                  <c:v>25085094.920000002</c:v>
                </c:pt>
                <c:pt idx="70">
                  <c:v>27122152.75</c:v>
                </c:pt>
                <c:pt idx="71">
                  <c:v>33092632.449999996</c:v>
                </c:pt>
                <c:pt idx="72">
                  <c:v>36248334.350000001</c:v>
                </c:pt>
                <c:pt idx="73">
                  <c:v>35509158.300000004</c:v>
                </c:pt>
                <c:pt idx="74">
                  <c:v>35969105.420000002</c:v>
                </c:pt>
                <c:pt idx="75">
                  <c:v>36026769.920000002</c:v>
                </c:pt>
                <c:pt idx="76">
                  <c:v>34493746.760000013</c:v>
                </c:pt>
                <c:pt idx="77">
                  <c:v>34138941.590000011</c:v>
                </c:pt>
                <c:pt idx="78">
                  <c:v>35215868.270000003</c:v>
                </c:pt>
                <c:pt idx="79">
                  <c:v>35479244.700000003</c:v>
                </c:pt>
                <c:pt idx="80">
                  <c:v>36330436.410000004</c:v>
                </c:pt>
                <c:pt idx="81">
                  <c:v>36447079.330000006</c:v>
                </c:pt>
                <c:pt idx="82">
                  <c:v>35749401.370000005</c:v>
                </c:pt>
                <c:pt idx="83">
                  <c:v>35590744.800000004</c:v>
                </c:pt>
                <c:pt idx="84">
                  <c:v>36324951.780000001</c:v>
                </c:pt>
                <c:pt idx="85">
                  <c:v>37263057.950000003</c:v>
                </c:pt>
                <c:pt idx="86">
                  <c:v>40765222.490000002</c:v>
                </c:pt>
                <c:pt idx="87">
                  <c:v>42453322.140000001</c:v>
                </c:pt>
                <c:pt idx="88">
                  <c:v>41226552.460000001</c:v>
                </c:pt>
                <c:pt idx="89">
                  <c:v>41876939.410000004</c:v>
                </c:pt>
                <c:pt idx="90">
                  <c:v>41949855.290000074</c:v>
                </c:pt>
                <c:pt idx="91">
                  <c:v>41574486</c:v>
                </c:pt>
                <c:pt idx="92">
                  <c:v>41365561.400000006</c:v>
                </c:pt>
                <c:pt idx="93">
                  <c:v>41176501.670000002</c:v>
                </c:pt>
                <c:pt idx="94">
                  <c:v>39454198.480000004</c:v>
                </c:pt>
                <c:pt idx="95">
                  <c:v>38933617.610000007</c:v>
                </c:pt>
                <c:pt idx="96">
                  <c:v>38942221.630000003</c:v>
                </c:pt>
                <c:pt idx="97">
                  <c:v>39534241.220000073</c:v>
                </c:pt>
                <c:pt idx="98">
                  <c:v>38926643.870000005</c:v>
                </c:pt>
                <c:pt idx="99">
                  <c:v>38845889.359999999</c:v>
                </c:pt>
                <c:pt idx="100">
                  <c:v>40625345.170000002</c:v>
                </c:pt>
                <c:pt idx="101">
                  <c:v>39620114.280000001</c:v>
                </c:pt>
                <c:pt idx="102">
                  <c:v>39607747.740000002</c:v>
                </c:pt>
                <c:pt idx="103">
                  <c:v>39981397.610000007</c:v>
                </c:pt>
                <c:pt idx="104">
                  <c:v>41749152.610000007</c:v>
                </c:pt>
                <c:pt idx="105">
                  <c:v>40335690.640000001</c:v>
                </c:pt>
                <c:pt idx="106">
                  <c:v>40866777.140000001</c:v>
                </c:pt>
                <c:pt idx="107">
                  <c:v>41592971.140000001</c:v>
                </c:pt>
                <c:pt idx="108">
                  <c:v>41366147.030000001</c:v>
                </c:pt>
                <c:pt idx="109">
                  <c:v>41099100.68</c:v>
                </c:pt>
                <c:pt idx="110">
                  <c:v>40840152.200000003</c:v>
                </c:pt>
                <c:pt idx="111">
                  <c:v>41137411.760000013</c:v>
                </c:pt>
                <c:pt idx="112">
                  <c:v>40250633.270000003</c:v>
                </c:pt>
                <c:pt idx="113">
                  <c:v>41459309.82</c:v>
                </c:pt>
                <c:pt idx="114">
                  <c:v>42464311.670000002</c:v>
                </c:pt>
                <c:pt idx="115">
                  <c:v>42963411.100000001</c:v>
                </c:pt>
                <c:pt idx="116">
                  <c:v>43366114.660000011</c:v>
                </c:pt>
                <c:pt idx="117">
                  <c:v>43430228.260000013</c:v>
                </c:pt>
                <c:pt idx="118">
                  <c:v>42699500.650000006</c:v>
                </c:pt>
                <c:pt idx="119">
                  <c:v>40333003.770000003</c:v>
                </c:pt>
                <c:pt idx="120">
                  <c:v>39264720.830000006</c:v>
                </c:pt>
                <c:pt idx="121">
                  <c:v>34676103.280000001</c:v>
                </c:pt>
                <c:pt idx="122">
                  <c:v>33811468.470000006</c:v>
                </c:pt>
              </c:numCache>
            </c:numRef>
          </c:val>
        </c:ser>
        <c:ser>
          <c:idx val="5"/>
          <c:order val="5"/>
          <c:tx>
            <c:strRef>
              <c:f>'ETFs-Gold'!$I$4:$I$6</c:f>
              <c:strCache>
                <c:ptCount val="1"/>
                <c:pt idx="0">
                  <c:v>GLD</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'ETFs-Gold'!$I$7:$I$129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88334</c:v>
                </c:pt>
                <c:pt idx="21">
                  <c:v>96299</c:v>
                </c:pt>
                <c:pt idx="22">
                  <c:v>96266</c:v>
                </c:pt>
                <c:pt idx="23">
                  <c:v>96237</c:v>
                </c:pt>
                <c:pt idx="24">
                  <c:v>92210</c:v>
                </c:pt>
                <c:pt idx="25">
                  <c:v>92181</c:v>
                </c:pt>
                <c:pt idx="26">
                  <c:v>92149</c:v>
                </c:pt>
                <c:pt idx="27">
                  <c:v>92118</c:v>
                </c:pt>
                <c:pt idx="28">
                  <c:v>92089</c:v>
                </c:pt>
                <c:pt idx="29">
                  <c:v>92056</c:v>
                </c:pt>
                <c:pt idx="30">
                  <c:v>92025</c:v>
                </c:pt>
                <c:pt idx="31">
                  <c:v>91994</c:v>
                </c:pt>
                <c:pt idx="32">
                  <c:v>95946</c:v>
                </c:pt>
                <c:pt idx="33">
                  <c:v>247209</c:v>
                </c:pt>
                <c:pt idx="34">
                  <c:v>302842</c:v>
                </c:pt>
                <c:pt idx="35">
                  <c:v>330601</c:v>
                </c:pt>
                <c:pt idx="36">
                  <c:v>338443</c:v>
                </c:pt>
                <c:pt idx="37">
                  <c:v>346292</c:v>
                </c:pt>
                <c:pt idx="38">
                  <c:v>350141</c:v>
                </c:pt>
                <c:pt idx="39">
                  <c:v>350026</c:v>
                </c:pt>
                <c:pt idx="40">
                  <c:v>373739</c:v>
                </c:pt>
                <c:pt idx="41">
                  <c:v>318021</c:v>
                </c:pt>
                <c:pt idx="42">
                  <c:v>317913</c:v>
                </c:pt>
                <c:pt idx="43">
                  <c:v>317808</c:v>
                </c:pt>
                <c:pt idx="44">
                  <c:v>317704</c:v>
                </c:pt>
                <c:pt idx="45">
                  <c:v>329488</c:v>
                </c:pt>
                <c:pt idx="46">
                  <c:v>329380</c:v>
                </c:pt>
                <c:pt idx="47">
                  <c:v>345130</c:v>
                </c:pt>
                <c:pt idx="48">
                  <c:v>364816</c:v>
                </c:pt>
                <c:pt idx="49">
                  <c:v>364700</c:v>
                </c:pt>
                <c:pt idx="50">
                  <c:v>412082</c:v>
                </c:pt>
                <c:pt idx="51">
                  <c:v>423815</c:v>
                </c:pt>
                <c:pt idx="52">
                  <c:v>459286</c:v>
                </c:pt>
                <c:pt idx="53">
                  <c:v>526364</c:v>
                </c:pt>
                <c:pt idx="54">
                  <c:v>569699</c:v>
                </c:pt>
                <c:pt idx="55">
                  <c:v>589241</c:v>
                </c:pt>
                <c:pt idx="56">
                  <c:v>616717</c:v>
                </c:pt>
                <c:pt idx="57">
                  <c:v>762629</c:v>
                </c:pt>
                <c:pt idx="58">
                  <c:v>872920</c:v>
                </c:pt>
                <c:pt idx="59">
                  <c:v>868695</c:v>
                </c:pt>
                <c:pt idx="60">
                  <c:v>931530</c:v>
                </c:pt>
                <c:pt idx="61">
                  <c:v>868095</c:v>
                </c:pt>
                <c:pt idx="62">
                  <c:v>903315</c:v>
                </c:pt>
                <c:pt idx="63">
                  <c:v>903007</c:v>
                </c:pt>
                <c:pt idx="64">
                  <c:v>969686</c:v>
                </c:pt>
                <c:pt idx="65">
                  <c:v>906352</c:v>
                </c:pt>
                <c:pt idx="66">
                  <c:v>843030</c:v>
                </c:pt>
                <c:pt idx="67">
                  <c:v>842743</c:v>
                </c:pt>
                <c:pt idx="68">
                  <c:v>866095</c:v>
                </c:pt>
                <c:pt idx="69">
                  <c:v>865781</c:v>
                </c:pt>
                <c:pt idx="70">
                  <c:v>896955</c:v>
                </c:pt>
                <c:pt idx="71">
                  <c:v>920267</c:v>
                </c:pt>
                <c:pt idx="72">
                  <c:v>939593</c:v>
                </c:pt>
                <c:pt idx="73">
                  <c:v>911754</c:v>
                </c:pt>
                <c:pt idx="74">
                  <c:v>1029313</c:v>
                </c:pt>
                <c:pt idx="75">
                  <c:v>1197766</c:v>
                </c:pt>
                <c:pt idx="76">
                  <c:v>1377890</c:v>
                </c:pt>
                <c:pt idx="77">
                  <c:v>1408807</c:v>
                </c:pt>
                <c:pt idx="78">
                  <c:v>1600520.61</c:v>
                </c:pt>
                <c:pt idx="79">
                  <c:v>1694089.78</c:v>
                </c:pt>
                <c:pt idx="80">
                  <c:v>1720948.62</c:v>
                </c:pt>
                <c:pt idx="81">
                  <c:v>1704709.56</c:v>
                </c:pt>
                <c:pt idx="82">
                  <c:v>1668900</c:v>
                </c:pt>
                <c:pt idx="83">
                  <c:v>1660553.03</c:v>
                </c:pt>
                <c:pt idx="84">
                  <c:v>1581668.57</c:v>
                </c:pt>
                <c:pt idx="85">
                  <c:v>1581150</c:v>
                </c:pt>
                <c:pt idx="86">
                  <c:v>1451530</c:v>
                </c:pt>
                <c:pt idx="87">
                  <c:v>1587910</c:v>
                </c:pt>
                <c:pt idx="88">
                  <c:v>1579570</c:v>
                </c:pt>
                <c:pt idx="89">
                  <c:v>1594640</c:v>
                </c:pt>
                <c:pt idx="90">
                  <c:v>1574590</c:v>
                </c:pt>
                <c:pt idx="91">
                  <c:v>1593540</c:v>
                </c:pt>
                <c:pt idx="92">
                  <c:v>1639895.1300000001</c:v>
                </c:pt>
                <c:pt idx="93">
                  <c:v>1639337</c:v>
                </c:pt>
                <c:pt idx="94">
                  <c:v>1630977</c:v>
                </c:pt>
                <c:pt idx="95">
                  <c:v>1591477.5</c:v>
                </c:pt>
                <c:pt idx="96">
                  <c:v>1551951</c:v>
                </c:pt>
                <c:pt idx="97">
                  <c:v>1590446.75</c:v>
                </c:pt>
                <c:pt idx="98">
                  <c:v>1535328.25</c:v>
                </c:pt>
                <c:pt idx="99">
                  <c:v>1546506.3800000001</c:v>
                </c:pt>
                <c:pt idx="100">
                  <c:v>1546014</c:v>
                </c:pt>
                <c:pt idx="101">
                  <c:v>1467615</c:v>
                </c:pt>
                <c:pt idx="102">
                  <c:v>1432115.75</c:v>
                </c:pt>
                <c:pt idx="103">
                  <c:v>1365554.5</c:v>
                </c:pt>
                <c:pt idx="104">
                  <c:v>1318417.6300000008</c:v>
                </c:pt>
                <c:pt idx="105">
                  <c:v>1317983.3800000008</c:v>
                </c:pt>
                <c:pt idx="106">
                  <c:v>1317520.3800000008</c:v>
                </c:pt>
                <c:pt idx="107">
                  <c:v>1278258.75</c:v>
                </c:pt>
                <c:pt idx="108">
                  <c:v>1281706.5</c:v>
                </c:pt>
                <c:pt idx="109">
                  <c:v>1261862.5</c:v>
                </c:pt>
                <c:pt idx="110">
                  <c:v>1245912</c:v>
                </c:pt>
                <c:pt idx="111">
                  <c:v>1268831.25</c:v>
                </c:pt>
                <c:pt idx="112">
                  <c:v>1326508.3800000008</c:v>
                </c:pt>
                <c:pt idx="113">
                  <c:v>1349329.75</c:v>
                </c:pt>
                <c:pt idx="114">
                  <c:v>1422543.3800000001</c:v>
                </c:pt>
                <c:pt idx="115">
                  <c:v>1429759.8800000001</c:v>
                </c:pt>
                <c:pt idx="116">
                  <c:v>1440906.25</c:v>
                </c:pt>
                <c:pt idx="117">
                  <c:v>1452029.25</c:v>
                </c:pt>
                <c:pt idx="118">
                  <c:v>1474754</c:v>
                </c:pt>
                <c:pt idx="119">
                  <c:v>1443351.6300000001</c:v>
                </c:pt>
                <c:pt idx="120">
                  <c:v>1442923.75</c:v>
                </c:pt>
                <c:pt idx="121">
                  <c:v>1523588.75</c:v>
                </c:pt>
                <c:pt idx="122">
                  <c:v>1523421.5</c:v>
                </c:pt>
              </c:numCache>
            </c:numRef>
          </c:val>
        </c:ser>
        <c:ser>
          <c:idx val="6"/>
          <c:order val="6"/>
          <c:tx>
            <c:strRef>
              <c:f>'ETFs-Gold'!$J$4:$J$6</c:f>
              <c:strCache>
                <c:ptCount val="1"/>
                <c:pt idx="0">
                  <c:v>IAU</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'ETFs-Gold'!$J$7:$J$129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34996.15</c:v>
                </c:pt>
                <c:pt idx="23">
                  <c:v>1509368.9040000001</c:v>
                </c:pt>
                <c:pt idx="24">
                  <c:v>699468.86800000153</c:v>
                </c:pt>
                <c:pt idx="25">
                  <c:v>399569.09600000002</c:v>
                </c:pt>
                <c:pt idx="26">
                  <c:v>399428.47100000002</c:v>
                </c:pt>
                <c:pt idx="27">
                  <c:v>399296.67799999984</c:v>
                </c:pt>
                <c:pt idx="28">
                  <c:v>444075.77500000002</c:v>
                </c:pt>
                <c:pt idx="29">
                  <c:v>443918.77399999998</c:v>
                </c:pt>
                <c:pt idx="30">
                  <c:v>508593.59100000001</c:v>
                </c:pt>
                <c:pt idx="31">
                  <c:v>598142.16200000001</c:v>
                </c:pt>
                <c:pt idx="32">
                  <c:v>627842.81599999999</c:v>
                </c:pt>
                <c:pt idx="33">
                  <c:v>712317.52500000002</c:v>
                </c:pt>
                <c:pt idx="34">
                  <c:v>916509.20600000001</c:v>
                </c:pt>
                <c:pt idx="35">
                  <c:v>1110403.764</c:v>
                </c:pt>
                <c:pt idx="36">
                  <c:v>1139960.9240000001</c:v>
                </c:pt>
                <c:pt idx="37">
                  <c:v>1254042.422</c:v>
                </c:pt>
                <c:pt idx="38">
                  <c:v>1303426.9049999998</c:v>
                </c:pt>
                <c:pt idx="39">
                  <c:v>1322842.091</c:v>
                </c:pt>
                <c:pt idx="40">
                  <c:v>1352254.3620000011</c:v>
                </c:pt>
                <c:pt idx="41">
                  <c:v>1386595.4820000001</c:v>
                </c:pt>
                <c:pt idx="42">
                  <c:v>1386124.118</c:v>
                </c:pt>
                <c:pt idx="43">
                  <c:v>1365789.764</c:v>
                </c:pt>
                <c:pt idx="44">
                  <c:v>1365342.1800000011</c:v>
                </c:pt>
                <c:pt idx="45">
                  <c:v>1429417.361</c:v>
                </c:pt>
                <c:pt idx="46">
                  <c:v>1404140.6300000001</c:v>
                </c:pt>
                <c:pt idx="47">
                  <c:v>1423505.73</c:v>
                </c:pt>
                <c:pt idx="48">
                  <c:v>1437943.875</c:v>
                </c:pt>
                <c:pt idx="49">
                  <c:v>1437467.912</c:v>
                </c:pt>
                <c:pt idx="50">
                  <c:v>1476628.34</c:v>
                </c:pt>
                <c:pt idx="51">
                  <c:v>1476134.274</c:v>
                </c:pt>
                <c:pt idx="52">
                  <c:v>1495451.595</c:v>
                </c:pt>
                <c:pt idx="53">
                  <c:v>1519696.371</c:v>
                </c:pt>
                <c:pt idx="54">
                  <c:v>1608254.9079999998</c:v>
                </c:pt>
                <c:pt idx="55">
                  <c:v>1681961.33</c:v>
                </c:pt>
                <c:pt idx="56">
                  <c:v>1740769.7720000001</c:v>
                </c:pt>
                <c:pt idx="57">
                  <c:v>1774786.48</c:v>
                </c:pt>
                <c:pt idx="58">
                  <c:v>1897762.3800000001</c:v>
                </c:pt>
                <c:pt idx="59">
                  <c:v>1926796.41</c:v>
                </c:pt>
                <c:pt idx="60">
                  <c:v>2059574</c:v>
                </c:pt>
                <c:pt idx="61">
                  <c:v>2019331.6</c:v>
                </c:pt>
                <c:pt idx="62">
                  <c:v>1969252.6400000001</c:v>
                </c:pt>
                <c:pt idx="63">
                  <c:v>1968583.7720000001</c:v>
                </c:pt>
                <c:pt idx="64">
                  <c:v>1967972.05</c:v>
                </c:pt>
                <c:pt idx="65">
                  <c:v>1913060.05</c:v>
                </c:pt>
                <c:pt idx="66">
                  <c:v>2040487.95</c:v>
                </c:pt>
                <c:pt idx="67">
                  <c:v>2074377.9379999998</c:v>
                </c:pt>
                <c:pt idx="68">
                  <c:v>2103138.949</c:v>
                </c:pt>
                <c:pt idx="69">
                  <c:v>2146778.54</c:v>
                </c:pt>
                <c:pt idx="70">
                  <c:v>2210089.571</c:v>
                </c:pt>
                <c:pt idx="71">
                  <c:v>2179872.4499999997</c:v>
                </c:pt>
                <c:pt idx="72">
                  <c:v>2179184.7400000002</c:v>
                </c:pt>
                <c:pt idx="73">
                  <c:v>2198111.46</c:v>
                </c:pt>
                <c:pt idx="74">
                  <c:v>2217048.7599999998</c:v>
                </c:pt>
                <c:pt idx="75">
                  <c:v>2275302.12</c:v>
                </c:pt>
                <c:pt idx="76">
                  <c:v>2323676.56</c:v>
                </c:pt>
                <c:pt idx="77">
                  <c:v>2362200.3199999952</c:v>
                </c:pt>
                <c:pt idx="78">
                  <c:v>2400677.2400000002</c:v>
                </c:pt>
                <c:pt idx="79">
                  <c:v>2566708.9499999997</c:v>
                </c:pt>
                <c:pt idx="80">
                  <c:v>2595348.3199999952</c:v>
                </c:pt>
                <c:pt idx="81">
                  <c:v>2550437.14</c:v>
                </c:pt>
                <c:pt idx="82">
                  <c:v>2549537.38</c:v>
                </c:pt>
                <c:pt idx="83">
                  <c:v>2465362.1</c:v>
                </c:pt>
                <c:pt idx="84">
                  <c:v>2474411.94</c:v>
                </c:pt>
                <c:pt idx="85">
                  <c:v>2527441.73</c:v>
                </c:pt>
                <c:pt idx="86">
                  <c:v>2707788.62</c:v>
                </c:pt>
                <c:pt idx="87">
                  <c:v>2760746.3699999987</c:v>
                </c:pt>
                <c:pt idx="88">
                  <c:v>2921785.13</c:v>
                </c:pt>
                <c:pt idx="89">
                  <c:v>3054718.57</c:v>
                </c:pt>
                <c:pt idx="90">
                  <c:v>3206210.22</c:v>
                </c:pt>
                <c:pt idx="91">
                  <c:v>3300254.52</c:v>
                </c:pt>
                <c:pt idx="92">
                  <c:v>3441054.82</c:v>
                </c:pt>
                <c:pt idx="93">
                  <c:v>3783007.25</c:v>
                </c:pt>
                <c:pt idx="94">
                  <c:v>3574081.74</c:v>
                </c:pt>
                <c:pt idx="95">
                  <c:v>3779435.69</c:v>
                </c:pt>
                <c:pt idx="96">
                  <c:v>4027404.38</c:v>
                </c:pt>
                <c:pt idx="97">
                  <c:v>4322535.87</c:v>
                </c:pt>
                <c:pt idx="98">
                  <c:v>4424241.3500000006</c:v>
                </c:pt>
                <c:pt idx="99">
                  <c:v>4638615.63</c:v>
                </c:pt>
                <c:pt idx="100">
                  <c:v>5020785.9300000034</c:v>
                </c:pt>
                <c:pt idx="101">
                  <c:v>5376544.9800000004</c:v>
                </c:pt>
                <c:pt idx="102">
                  <c:v>5264240.46</c:v>
                </c:pt>
                <c:pt idx="103">
                  <c:v>5305481.42</c:v>
                </c:pt>
                <c:pt idx="104">
                  <c:v>5515065.8900000006</c:v>
                </c:pt>
                <c:pt idx="105">
                  <c:v>5498849.6400000006</c:v>
                </c:pt>
                <c:pt idx="106">
                  <c:v>5661906.0500000007</c:v>
                </c:pt>
                <c:pt idx="107">
                  <c:v>5836735.29</c:v>
                </c:pt>
                <c:pt idx="108">
                  <c:v>5824866.0100000007</c:v>
                </c:pt>
                <c:pt idx="109">
                  <c:v>5792446.4800000004</c:v>
                </c:pt>
                <c:pt idx="110">
                  <c:v>5664631.75</c:v>
                </c:pt>
                <c:pt idx="111">
                  <c:v>5819264.6199999992</c:v>
                </c:pt>
                <c:pt idx="112">
                  <c:v>5880397.9200000009</c:v>
                </c:pt>
                <c:pt idx="113">
                  <c:v>6072400.0800000001</c:v>
                </c:pt>
                <c:pt idx="114">
                  <c:v>6424513.0200000005</c:v>
                </c:pt>
                <c:pt idx="115">
                  <c:v>6710835.1000000006</c:v>
                </c:pt>
                <c:pt idx="116">
                  <c:v>6913720.5300000003</c:v>
                </c:pt>
                <c:pt idx="117">
                  <c:v>6999869.8599999994</c:v>
                </c:pt>
                <c:pt idx="118">
                  <c:v>7084471.8000000007</c:v>
                </c:pt>
                <c:pt idx="119">
                  <c:v>6922066.5100000007</c:v>
                </c:pt>
                <c:pt idx="120">
                  <c:v>6821025.6199999992</c:v>
                </c:pt>
                <c:pt idx="121">
                  <c:v>6287449.9800000004</c:v>
                </c:pt>
                <c:pt idx="122">
                  <c:v>6224355.4700000044</c:v>
                </c:pt>
              </c:numCache>
            </c:numRef>
          </c:val>
        </c:ser>
        <c:ser>
          <c:idx val="7"/>
          <c:order val="7"/>
          <c:tx>
            <c:strRef>
              <c:f>'ETFs-Gold'!$K$4:$K$6</c:f>
              <c:strCache>
                <c:ptCount val="1"/>
                <c:pt idx="0">
                  <c:v>ZKB</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'ETFs-Gold'!$K$7:$K$129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608740.03211999859</c:v>
                </c:pt>
                <c:pt idx="51">
                  <c:v>698220.53113999986</c:v>
                </c:pt>
                <c:pt idx="52">
                  <c:v>710836.50506</c:v>
                </c:pt>
                <c:pt idx="53">
                  <c:v>745805.96569600143</c:v>
                </c:pt>
                <c:pt idx="54">
                  <c:v>767950.15070399991</c:v>
                </c:pt>
                <c:pt idx="55">
                  <c:v>767950.15070399991</c:v>
                </c:pt>
                <c:pt idx="56">
                  <c:v>831673.32000000041</c:v>
                </c:pt>
                <c:pt idx="57">
                  <c:v>879093.41</c:v>
                </c:pt>
                <c:pt idx="58">
                  <c:v>952305.15</c:v>
                </c:pt>
                <c:pt idx="59">
                  <c:v>999917.51</c:v>
                </c:pt>
                <c:pt idx="60">
                  <c:v>1047503.3400000004</c:v>
                </c:pt>
                <c:pt idx="61">
                  <c:v>1133302.26</c:v>
                </c:pt>
                <c:pt idx="62">
                  <c:v>1190367.74</c:v>
                </c:pt>
                <c:pt idx="63">
                  <c:v>1371780.3900000001</c:v>
                </c:pt>
                <c:pt idx="64">
                  <c:v>1546767.24</c:v>
                </c:pt>
                <c:pt idx="65">
                  <c:v>1657829.08</c:v>
                </c:pt>
                <c:pt idx="66">
                  <c:v>1896235.84</c:v>
                </c:pt>
                <c:pt idx="67">
                  <c:v>2961269.54</c:v>
                </c:pt>
                <c:pt idx="68">
                  <c:v>3034335.8</c:v>
                </c:pt>
                <c:pt idx="69">
                  <c:v>3175639.7600000002</c:v>
                </c:pt>
                <c:pt idx="70">
                  <c:v>3388401.15</c:v>
                </c:pt>
                <c:pt idx="71">
                  <c:v>4011608.9</c:v>
                </c:pt>
                <c:pt idx="72">
                  <c:v>4364471.9800000004</c:v>
                </c:pt>
                <c:pt idx="73">
                  <c:v>4546527.6400000006</c:v>
                </c:pt>
                <c:pt idx="74">
                  <c:v>4564598.9000000004</c:v>
                </c:pt>
                <c:pt idx="75">
                  <c:v>4652971.17</c:v>
                </c:pt>
                <c:pt idx="76">
                  <c:v>4743389.34</c:v>
                </c:pt>
                <c:pt idx="77">
                  <c:v>4801341.0200000005</c:v>
                </c:pt>
                <c:pt idx="78">
                  <c:v>4843614.1099999994</c:v>
                </c:pt>
                <c:pt idx="79">
                  <c:v>4817210.95</c:v>
                </c:pt>
                <c:pt idx="80">
                  <c:v>4830422.01</c:v>
                </c:pt>
                <c:pt idx="81">
                  <c:v>4685852.6400000006</c:v>
                </c:pt>
                <c:pt idx="82">
                  <c:v>4760903.7700000014</c:v>
                </c:pt>
                <c:pt idx="83">
                  <c:v>4834514.05</c:v>
                </c:pt>
                <c:pt idx="84">
                  <c:v>4993762.6499999994</c:v>
                </c:pt>
                <c:pt idx="85">
                  <c:v>5065250.6099999994</c:v>
                </c:pt>
                <c:pt idx="86">
                  <c:v>5318956.6499999994</c:v>
                </c:pt>
                <c:pt idx="87">
                  <c:v>5487102.96</c:v>
                </c:pt>
                <c:pt idx="88">
                  <c:v>5628179.3100000005</c:v>
                </c:pt>
                <c:pt idx="89">
                  <c:v>5757512.7600000007</c:v>
                </c:pt>
                <c:pt idx="90">
                  <c:v>5906295.1699999999</c:v>
                </c:pt>
                <c:pt idx="91">
                  <c:v>5913725.5300000003</c:v>
                </c:pt>
                <c:pt idx="92">
                  <c:v>5930320</c:v>
                </c:pt>
                <c:pt idx="93">
                  <c:v>6052453</c:v>
                </c:pt>
                <c:pt idx="94">
                  <c:v>6072813</c:v>
                </c:pt>
                <c:pt idx="95">
                  <c:v>6014871</c:v>
                </c:pt>
                <c:pt idx="96">
                  <c:v>6095902.5</c:v>
                </c:pt>
                <c:pt idx="97">
                  <c:v>6286124.5</c:v>
                </c:pt>
                <c:pt idx="98">
                  <c:v>6278625</c:v>
                </c:pt>
                <c:pt idx="99">
                  <c:v>6302911</c:v>
                </c:pt>
                <c:pt idx="100">
                  <c:v>6567489.5</c:v>
                </c:pt>
                <c:pt idx="101">
                  <c:v>6579487</c:v>
                </c:pt>
                <c:pt idx="102">
                  <c:v>6611208</c:v>
                </c:pt>
                <c:pt idx="103">
                  <c:v>6868127</c:v>
                </c:pt>
                <c:pt idx="104">
                  <c:v>6918131</c:v>
                </c:pt>
                <c:pt idx="105">
                  <c:v>7212832.5</c:v>
                </c:pt>
                <c:pt idx="106">
                  <c:v>7234248</c:v>
                </c:pt>
                <c:pt idx="107">
                  <c:v>7184062.5</c:v>
                </c:pt>
                <c:pt idx="108">
                  <c:v>7154176.5</c:v>
                </c:pt>
                <c:pt idx="109">
                  <c:v>7093577</c:v>
                </c:pt>
                <c:pt idx="110">
                  <c:v>7045613</c:v>
                </c:pt>
                <c:pt idx="111">
                  <c:v>7192785.5</c:v>
                </c:pt>
                <c:pt idx="112">
                  <c:v>7303627.5</c:v>
                </c:pt>
                <c:pt idx="113">
                  <c:v>7328692</c:v>
                </c:pt>
                <c:pt idx="114">
                  <c:v>7341612.5</c:v>
                </c:pt>
                <c:pt idx="115">
                  <c:v>7414622</c:v>
                </c:pt>
                <c:pt idx="116">
                  <c:v>7508784</c:v>
                </c:pt>
                <c:pt idx="117">
                  <c:v>7577095.5</c:v>
                </c:pt>
                <c:pt idx="118">
                  <c:v>7545015.5</c:v>
                </c:pt>
                <c:pt idx="119">
                  <c:v>7275271</c:v>
                </c:pt>
                <c:pt idx="120">
                  <c:v>7181255.5</c:v>
                </c:pt>
                <c:pt idx="121">
                  <c:v>6939001</c:v>
                </c:pt>
                <c:pt idx="122">
                  <c:v>6891937.5</c:v>
                </c:pt>
              </c:numCache>
            </c:numRef>
          </c:val>
        </c:ser>
        <c:ser>
          <c:idx val="8"/>
          <c:order val="8"/>
          <c:tx>
            <c:strRef>
              <c:f>'ETFs-Gold'!$L$4:$L$6</c:f>
              <c:strCache>
                <c:ptCount val="1"/>
                <c:pt idx="0">
                  <c:v>ETF</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'ETFs-Gold'!$L$7:$L$129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10038.412</c:v>
                </c:pt>
                <c:pt idx="50">
                  <c:v>29046.285000000025</c:v>
                </c:pt>
                <c:pt idx="51">
                  <c:v>60659.288</c:v>
                </c:pt>
                <c:pt idx="52">
                  <c:v>72465.698000000004</c:v>
                </c:pt>
                <c:pt idx="53">
                  <c:v>331835.16399999999</c:v>
                </c:pt>
                <c:pt idx="54">
                  <c:v>346580.06</c:v>
                </c:pt>
                <c:pt idx="55">
                  <c:v>545052.06199999992</c:v>
                </c:pt>
                <c:pt idx="56">
                  <c:v>617502.87899999996</c:v>
                </c:pt>
                <c:pt idx="57">
                  <c:v>633547.38</c:v>
                </c:pt>
                <c:pt idx="58">
                  <c:v>689084.94299999939</c:v>
                </c:pt>
                <c:pt idx="59">
                  <c:v>812890.96299999976</c:v>
                </c:pt>
                <c:pt idx="60">
                  <c:v>1066547.8800000008</c:v>
                </c:pt>
                <c:pt idx="61">
                  <c:v>1074371.42</c:v>
                </c:pt>
                <c:pt idx="62">
                  <c:v>1172207.3740000001</c:v>
                </c:pt>
                <c:pt idx="63">
                  <c:v>1330886.3790000011</c:v>
                </c:pt>
                <c:pt idx="64">
                  <c:v>1775736.27</c:v>
                </c:pt>
                <c:pt idx="65">
                  <c:v>1897727.77</c:v>
                </c:pt>
                <c:pt idx="66">
                  <c:v>1548484.8670000008</c:v>
                </c:pt>
                <c:pt idx="67">
                  <c:v>1529820.5320000008</c:v>
                </c:pt>
                <c:pt idx="68">
                  <c:v>1606338.1800000011</c:v>
                </c:pt>
                <c:pt idx="69">
                  <c:v>1887434.1470000008</c:v>
                </c:pt>
                <c:pt idx="70">
                  <c:v>2228144.4440000011</c:v>
                </c:pt>
                <c:pt idx="71">
                  <c:v>2377470.3949999977</c:v>
                </c:pt>
                <c:pt idx="72">
                  <c:v>2576509.5949999997</c:v>
                </c:pt>
                <c:pt idx="73">
                  <c:v>2719460.477</c:v>
                </c:pt>
                <c:pt idx="74">
                  <c:v>2763779.5259999987</c:v>
                </c:pt>
                <c:pt idx="75">
                  <c:v>2807420.8249999993</c:v>
                </c:pt>
                <c:pt idx="76">
                  <c:v>2716282.3489999757</c:v>
                </c:pt>
                <c:pt idx="77">
                  <c:v>3434135.9969999697</c:v>
                </c:pt>
                <c:pt idx="78">
                  <c:v>3687153.2209999994</c:v>
                </c:pt>
                <c:pt idx="79">
                  <c:v>3288519.7569999774</c:v>
                </c:pt>
                <c:pt idx="80">
                  <c:v>3284709.3629999747</c:v>
                </c:pt>
                <c:pt idx="81">
                  <c:v>3323689.2099999995</c:v>
                </c:pt>
                <c:pt idx="82">
                  <c:v>3210124.0319999997</c:v>
                </c:pt>
                <c:pt idx="83">
                  <c:v>3407284.7969999998</c:v>
                </c:pt>
                <c:pt idx="84">
                  <c:v>3321542.5900000008</c:v>
                </c:pt>
                <c:pt idx="85">
                  <c:v>3582059.04</c:v>
                </c:pt>
                <c:pt idx="86">
                  <c:v>4121114.6089999597</c:v>
                </c:pt>
                <c:pt idx="87">
                  <c:v>4311949.9919999614</c:v>
                </c:pt>
                <c:pt idx="88">
                  <c:v>4197969.4679999603</c:v>
                </c:pt>
                <c:pt idx="89">
                  <c:v>4153644.2709999573</c:v>
                </c:pt>
                <c:pt idx="90">
                  <c:v>4204637.7979999604</c:v>
                </c:pt>
                <c:pt idx="91">
                  <c:v>4297997.5239999592</c:v>
                </c:pt>
                <c:pt idx="92">
                  <c:v>4361804.5469999444</c:v>
                </c:pt>
                <c:pt idx="93">
                  <c:v>4354367.3329999624</c:v>
                </c:pt>
                <c:pt idx="94">
                  <c:v>4171151.9309999547</c:v>
                </c:pt>
                <c:pt idx="95">
                  <c:v>4061053.8609999642</c:v>
                </c:pt>
                <c:pt idx="96">
                  <c:v>4111084.4759999649</c:v>
                </c:pt>
                <c:pt idx="97">
                  <c:v>4179687.1199999629</c:v>
                </c:pt>
                <c:pt idx="98">
                  <c:v>4102945.5519999652</c:v>
                </c:pt>
                <c:pt idx="99">
                  <c:v>4228991.8059999542</c:v>
                </c:pt>
                <c:pt idx="100">
                  <c:v>4362741.4859999744</c:v>
                </c:pt>
                <c:pt idx="101">
                  <c:v>4467297.6269999715</c:v>
                </c:pt>
                <c:pt idx="102">
                  <c:v>4433883.2259999514</c:v>
                </c:pt>
                <c:pt idx="103">
                  <c:v>4462382.4389999742</c:v>
                </c:pt>
                <c:pt idx="104">
                  <c:v>4507785.0809999704</c:v>
                </c:pt>
                <c:pt idx="105">
                  <c:v>4503469.6679999707</c:v>
                </c:pt>
                <c:pt idx="106">
                  <c:v>4525291.2899999702</c:v>
                </c:pt>
                <c:pt idx="107">
                  <c:v>4484962.5399999656</c:v>
                </c:pt>
                <c:pt idx="108">
                  <c:v>4506362.2469999734</c:v>
                </c:pt>
                <c:pt idx="109">
                  <c:v>4502469.9049999714</c:v>
                </c:pt>
                <c:pt idx="110">
                  <c:v>4582267.0129999639</c:v>
                </c:pt>
                <c:pt idx="111">
                  <c:v>4753168.6569999605</c:v>
                </c:pt>
                <c:pt idx="112">
                  <c:v>4832281.0249999594</c:v>
                </c:pt>
                <c:pt idx="113">
                  <c:v>4865295.581999965</c:v>
                </c:pt>
                <c:pt idx="114">
                  <c:v>5059512.5279999636</c:v>
                </c:pt>
                <c:pt idx="115">
                  <c:v>5083923.3929999601</c:v>
                </c:pt>
                <c:pt idx="116">
                  <c:v>5223544.3069999544</c:v>
                </c:pt>
                <c:pt idx="117">
                  <c:v>5184570.2519999603</c:v>
                </c:pt>
                <c:pt idx="118">
                  <c:v>5130059.8839999605</c:v>
                </c:pt>
                <c:pt idx="119">
                  <c:v>4888052.9689999633</c:v>
                </c:pt>
                <c:pt idx="120">
                  <c:v>4823205.4639999615</c:v>
                </c:pt>
                <c:pt idx="121">
                  <c:v>4619507.4779999703</c:v>
                </c:pt>
                <c:pt idx="122">
                  <c:v>4451834.2419999614</c:v>
                </c:pt>
              </c:numCache>
            </c:numRef>
          </c:val>
        </c:ser>
        <c:ser>
          <c:idx val="9"/>
          <c:order val="9"/>
          <c:tx>
            <c:strRef>
              <c:f>'ETFs-Gold'!$M$4:$M$6</c:f>
              <c:strCache>
                <c:ptCount val="1"/>
                <c:pt idx="0">
                  <c:v>JB</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'ETFs-Gold'!$M$7:$M$129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73200</c:v>
                </c:pt>
                <c:pt idx="68">
                  <c:v>146400</c:v>
                </c:pt>
                <c:pt idx="69">
                  <c:v>285100</c:v>
                </c:pt>
                <c:pt idx="70">
                  <c:v>380700</c:v>
                </c:pt>
                <c:pt idx="71">
                  <c:v>619575</c:v>
                </c:pt>
                <c:pt idx="72">
                  <c:v>1004575</c:v>
                </c:pt>
                <c:pt idx="73">
                  <c:v>1361375</c:v>
                </c:pt>
                <c:pt idx="74">
                  <c:v>1598575</c:v>
                </c:pt>
                <c:pt idx="75">
                  <c:v>1690575</c:v>
                </c:pt>
                <c:pt idx="76">
                  <c:v>1849375</c:v>
                </c:pt>
                <c:pt idx="77">
                  <c:v>1978175</c:v>
                </c:pt>
                <c:pt idx="78">
                  <c:v>2100975</c:v>
                </c:pt>
                <c:pt idx="79">
                  <c:v>2145775</c:v>
                </c:pt>
                <c:pt idx="80">
                  <c:v>2065375</c:v>
                </c:pt>
                <c:pt idx="81">
                  <c:v>1953861.7079999999</c:v>
                </c:pt>
                <c:pt idx="82">
                  <c:v>1996562</c:v>
                </c:pt>
                <c:pt idx="83">
                  <c:v>2059662</c:v>
                </c:pt>
                <c:pt idx="84">
                  <c:v>2215462</c:v>
                </c:pt>
                <c:pt idx="85">
                  <c:v>2281761.7080000001</c:v>
                </c:pt>
                <c:pt idx="86">
                  <c:v>2341761.7079999996</c:v>
                </c:pt>
                <c:pt idx="87">
                  <c:v>2476096.3679999998</c:v>
                </c:pt>
                <c:pt idx="88">
                  <c:v>2648396.3679999998</c:v>
                </c:pt>
                <c:pt idx="89">
                  <c:v>2653396.3679999998</c:v>
                </c:pt>
                <c:pt idx="90">
                  <c:v>2748896.3679999998</c:v>
                </c:pt>
                <c:pt idx="91">
                  <c:v>2673993.5549999997</c:v>
                </c:pt>
                <c:pt idx="92">
                  <c:v>2673090</c:v>
                </c:pt>
                <c:pt idx="93">
                  <c:v>2649590</c:v>
                </c:pt>
                <c:pt idx="94">
                  <c:v>2700038</c:v>
                </c:pt>
                <c:pt idx="95">
                  <c:v>2716038</c:v>
                </c:pt>
                <c:pt idx="96">
                  <c:v>2857038</c:v>
                </c:pt>
                <c:pt idx="97">
                  <c:v>2956431</c:v>
                </c:pt>
                <c:pt idx="98">
                  <c:v>3006003</c:v>
                </c:pt>
                <c:pt idx="99">
                  <c:v>3067503</c:v>
                </c:pt>
                <c:pt idx="100">
                  <c:v>3201631</c:v>
                </c:pt>
                <c:pt idx="101">
                  <c:v>3360292</c:v>
                </c:pt>
                <c:pt idx="102">
                  <c:v>3200292</c:v>
                </c:pt>
                <c:pt idx="103">
                  <c:v>3395007</c:v>
                </c:pt>
                <c:pt idx="104">
                  <c:v>3369007</c:v>
                </c:pt>
                <c:pt idx="105">
                  <c:v>3373412</c:v>
                </c:pt>
                <c:pt idx="106">
                  <c:v>3458912</c:v>
                </c:pt>
                <c:pt idx="107">
                  <c:v>3507088</c:v>
                </c:pt>
                <c:pt idx="108">
                  <c:v>3451088</c:v>
                </c:pt>
                <c:pt idx="109">
                  <c:v>3466588</c:v>
                </c:pt>
                <c:pt idx="110">
                  <c:v>3378088</c:v>
                </c:pt>
                <c:pt idx="111">
                  <c:v>3355688</c:v>
                </c:pt>
                <c:pt idx="112">
                  <c:v>3311688</c:v>
                </c:pt>
                <c:pt idx="113">
                  <c:v>3452088</c:v>
                </c:pt>
                <c:pt idx="114">
                  <c:v>3580088</c:v>
                </c:pt>
                <c:pt idx="115">
                  <c:v>3596960</c:v>
                </c:pt>
                <c:pt idx="116">
                  <c:v>3568460</c:v>
                </c:pt>
                <c:pt idx="117">
                  <c:v>3590460</c:v>
                </c:pt>
                <c:pt idx="118">
                  <c:v>3574960</c:v>
                </c:pt>
                <c:pt idx="119">
                  <c:v>3492160</c:v>
                </c:pt>
                <c:pt idx="120">
                  <c:v>3332300</c:v>
                </c:pt>
                <c:pt idx="121">
                  <c:v>3174900</c:v>
                </c:pt>
                <c:pt idx="122">
                  <c:v>2974600</c:v>
                </c:pt>
              </c:numCache>
            </c:numRef>
          </c:val>
        </c:ser>
        <c:ser>
          <c:idx val="10"/>
          <c:order val="10"/>
          <c:tx>
            <c:strRef>
              <c:f>'ETFs-Gold'!$N$4:$N$6</c:f>
              <c:strCache>
                <c:ptCount val="1"/>
                <c:pt idx="0">
                  <c:v>NYSE</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'ETFs-Gold'!$N$7:$N$129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99995.291999999972</c:v>
                </c:pt>
                <c:pt idx="79">
                  <c:v>189942.81700000001</c:v>
                </c:pt>
                <c:pt idx="80">
                  <c:v>249620.85099999965</c:v>
                </c:pt>
                <c:pt idx="81">
                  <c:v>304549.565</c:v>
                </c:pt>
                <c:pt idx="82">
                  <c:v>309544.33100000001</c:v>
                </c:pt>
                <c:pt idx="83">
                  <c:v>319179.4050000002</c:v>
                </c:pt>
                <c:pt idx="84">
                  <c:v>324351.91600000008</c:v>
                </c:pt>
                <c:pt idx="85">
                  <c:v>339141.04100000003</c:v>
                </c:pt>
                <c:pt idx="86">
                  <c:v>418687.51</c:v>
                </c:pt>
                <c:pt idx="87">
                  <c:v>443651.65599999984</c:v>
                </c:pt>
                <c:pt idx="88">
                  <c:v>503089.40899999999</c:v>
                </c:pt>
                <c:pt idx="89">
                  <c:v>627630.91399999999</c:v>
                </c:pt>
                <c:pt idx="90">
                  <c:v>752017.90300000005</c:v>
                </c:pt>
                <c:pt idx="91">
                  <c:v>751610.6689999993</c:v>
                </c:pt>
                <c:pt idx="92">
                  <c:v>786207.93799999997</c:v>
                </c:pt>
                <c:pt idx="93">
                  <c:v>820739.31299999997</c:v>
                </c:pt>
                <c:pt idx="94">
                  <c:v>820739.31299999997</c:v>
                </c:pt>
                <c:pt idx="95">
                  <c:v>870042.125</c:v>
                </c:pt>
                <c:pt idx="96">
                  <c:v>899620.125</c:v>
                </c:pt>
                <c:pt idx="97">
                  <c:v>899199.625</c:v>
                </c:pt>
                <c:pt idx="98">
                  <c:v>899199.625</c:v>
                </c:pt>
                <c:pt idx="99">
                  <c:v>918658.68799999845</c:v>
                </c:pt>
                <c:pt idx="100">
                  <c:v>957900.125</c:v>
                </c:pt>
                <c:pt idx="101">
                  <c:v>1012156.025</c:v>
                </c:pt>
                <c:pt idx="102">
                  <c:v>1006906.701</c:v>
                </c:pt>
                <c:pt idx="103">
                  <c:v>1021417.591</c:v>
                </c:pt>
                <c:pt idx="104">
                  <c:v>1060985.328</c:v>
                </c:pt>
                <c:pt idx="105">
                  <c:v>1065405.4079999998</c:v>
                </c:pt>
                <c:pt idx="106">
                  <c:v>1075024.2150000001</c:v>
                </c:pt>
                <c:pt idx="107">
                  <c:v>1099268.9760000003</c:v>
                </c:pt>
                <c:pt idx="108">
                  <c:v>1099268.9760000003</c:v>
                </c:pt>
                <c:pt idx="109">
                  <c:v>1098871.3920000026</c:v>
                </c:pt>
                <c:pt idx="110">
                  <c:v>1103302.1040000003</c:v>
                </c:pt>
                <c:pt idx="111">
                  <c:v>1102904.1870000008</c:v>
                </c:pt>
                <c:pt idx="112">
                  <c:v>1107688.807</c:v>
                </c:pt>
                <c:pt idx="113">
                  <c:v>1097145.2380000001</c:v>
                </c:pt>
                <c:pt idx="114">
                  <c:v>1116853.943</c:v>
                </c:pt>
                <c:pt idx="115">
                  <c:v>1121274.7009999999</c:v>
                </c:pt>
                <c:pt idx="116">
                  <c:v>1131001.6850000001</c:v>
                </c:pt>
                <c:pt idx="117">
                  <c:v>1159887.6830000011</c:v>
                </c:pt>
                <c:pt idx="118">
                  <c:v>1154683.9680000001</c:v>
                </c:pt>
                <c:pt idx="119">
                  <c:v>1149520.845</c:v>
                </c:pt>
                <c:pt idx="120">
                  <c:v>1153914.534</c:v>
                </c:pt>
                <c:pt idx="121">
                  <c:v>1124225.8850000002</c:v>
                </c:pt>
                <c:pt idx="122">
                  <c:v>1113661.5520000001</c:v>
                </c:pt>
              </c:numCache>
            </c:numRef>
          </c:val>
        </c:ser>
        <c:ser>
          <c:idx val="11"/>
          <c:order val="11"/>
          <c:tx>
            <c:strRef>
              <c:f>'ETFs-Gold'!$O$4:$O$6</c:f>
              <c:strCache>
                <c:ptCount val="1"/>
                <c:pt idx="0">
                  <c:v>GOLD</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'ETFs-Gold'!$O$7:$O$129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4998.41</c:v>
                </c:pt>
                <c:pt idx="73">
                  <c:v>4996.7650000000003</c:v>
                </c:pt>
                <c:pt idx="74">
                  <c:v>4995.18</c:v>
                </c:pt>
                <c:pt idx="75">
                  <c:v>4993.4250000000002</c:v>
                </c:pt>
                <c:pt idx="76">
                  <c:v>4991.7250000000004</c:v>
                </c:pt>
                <c:pt idx="77">
                  <c:v>4990.0250000000024</c:v>
                </c:pt>
                <c:pt idx="78">
                  <c:v>4988.38</c:v>
                </c:pt>
                <c:pt idx="79">
                  <c:v>4986.79</c:v>
                </c:pt>
                <c:pt idx="80">
                  <c:v>4985.26</c:v>
                </c:pt>
                <c:pt idx="81">
                  <c:v>4983.4000000000005</c:v>
                </c:pt>
                <c:pt idx="82">
                  <c:v>4981.76</c:v>
                </c:pt>
                <c:pt idx="83">
                  <c:v>4980.28</c:v>
                </c:pt>
                <c:pt idx="84">
                  <c:v>4978.42</c:v>
                </c:pt>
                <c:pt idx="85">
                  <c:v>4976.7699999999995</c:v>
                </c:pt>
                <c:pt idx="86">
                  <c:v>4975.08</c:v>
                </c:pt>
                <c:pt idx="87">
                  <c:v>4973.43</c:v>
                </c:pt>
                <c:pt idx="88">
                  <c:v>4971.84</c:v>
                </c:pt>
                <c:pt idx="89">
                  <c:v>4971.84</c:v>
                </c:pt>
                <c:pt idx="90">
                  <c:v>4968.3900000000003</c:v>
                </c:pt>
                <c:pt idx="91">
                  <c:v>4966.58</c:v>
                </c:pt>
                <c:pt idx="92">
                  <c:v>5000</c:v>
                </c:pt>
                <c:pt idx="93">
                  <c:v>5000</c:v>
                </c:pt>
                <c:pt idx="94">
                  <c:v>5000</c:v>
                </c:pt>
                <c:pt idx="95">
                  <c:v>5000</c:v>
                </c:pt>
                <c:pt idx="96">
                  <c:v>5000</c:v>
                </c:pt>
                <c:pt idx="97">
                  <c:v>5000</c:v>
                </c:pt>
                <c:pt idx="98">
                  <c:v>5000</c:v>
                </c:pt>
                <c:pt idx="99">
                  <c:v>5000</c:v>
                </c:pt>
                <c:pt idx="100">
                  <c:v>5000</c:v>
                </c:pt>
                <c:pt idx="101">
                  <c:v>5000</c:v>
                </c:pt>
                <c:pt idx="102">
                  <c:v>5000</c:v>
                </c:pt>
                <c:pt idx="103">
                  <c:v>5000</c:v>
                </c:pt>
                <c:pt idx="104">
                  <c:v>5000</c:v>
                </c:pt>
                <c:pt idx="105">
                  <c:v>5000</c:v>
                </c:pt>
                <c:pt idx="106">
                  <c:v>5000</c:v>
                </c:pt>
                <c:pt idx="107">
                  <c:v>5000</c:v>
                </c:pt>
                <c:pt idx="108">
                  <c:v>5000</c:v>
                </c:pt>
                <c:pt idx="109">
                  <c:v>5000</c:v>
                </c:pt>
                <c:pt idx="110">
                  <c:v>5000</c:v>
                </c:pt>
                <c:pt idx="111">
                  <c:v>5000</c:v>
                </c:pt>
                <c:pt idx="112">
                  <c:v>5000</c:v>
                </c:pt>
                <c:pt idx="113">
                  <c:v>5000</c:v>
                </c:pt>
                <c:pt idx="114">
                  <c:v>5000</c:v>
                </c:pt>
                <c:pt idx="115">
                  <c:v>5000</c:v>
                </c:pt>
                <c:pt idx="116">
                  <c:v>5000</c:v>
                </c:pt>
                <c:pt idx="117">
                  <c:v>5000</c:v>
                </c:pt>
                <c:pt idx="118">
                  <c:v>5000</c:v>
                </c:pt>
                <c:pt idx="119">
                  <c:v>5000</c:v>
                </c:pt>
                <c:pt idx="120">
                  <c:v>5000</c:v>
                </c:pt>
                <c:pt idx="121">
                  <c:v>5000</c:v>
                </c:pt>
                <c:pt idx="122">
                  <c:v>5000</c:v>
                </c:pt>
              </c:numCache>
            </c:numRef>
          </c:val>
        </c:ser>
        <c:ser>
          <c:idx val="12"/>
          <c:order val="12"/>
          <c:tx>
            <c:strRef>
              <c:f>'ETFs-Gold'!$P$4:$P$6</c:f>
              <c:strCache>
                <c:ptCount val="1"/>
                <c:pt idx="0">
                  <c:v>SGBS</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'ETFs-Gold'!$P$7:$P$129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4975.8989999999994</c:v>
                </c:pt>
                <c:pt idx="82">
                  <c:v>4975.8989999999994</c:v>
                </c:pt>
                <c:pt idx="83">
                  <c:v>5777.7430000000013</c:v>
                </c:pt>
                <c:pt idx="84">
                  <c:v>5777.7429999999995</c:v>
                </c:pt>
                <c:pt idx="85">
                  <c:v>14406.558999999965</c:v>
                </c:pt>
                <c:pt idx="86">
                  <c:v>61267.418000000012</c:v>
                </c:pt>
                <c:pt idx="87">
                  <c:v>64935.942000000003</c:v>
                </c:pt>
                <c:pt idx="88">
                  <c:v>68901.103000000003</c:v>
                </c:pt>
                <c:pt idx="89">
                  <c:v>68512.89</c:v>
                </c:pt>
                <c:pt idx="90">
                  <c:v>68512.89</c:v>
                </c:pt>
                <c:pt idx="91">
                  <c:v>73724.367999999988</c:v>
                </c:pt>
                <c:pt idx="92">
                  <c:v>111418.45</c:v>
                </c:pt>
                <c:pt idx="93">
                  <c:v>131977.07</c:v>
                </c:pt>
                <c:pt idx="94">
                  <c:v>143227.41899999999</c:v>
                </c:pt>
                <c:pt idx="95">
                  <c:v>143227.41899999982</c:v>
                </c:pt>
                <c:pt idx="96">
                  <c:v>157611.36699999968</c:v>
                </c:pt>
                <c:pt idx="97">
                  <c:v>178796.42399999968</c:v>
                </c:pt>
                <c:pt idx="98">
                  <c:v>180857.64799999981</c:v>
                </c:pt>
                <c:pt idx="99">
                  <c:v>198276.27299999981</c:v>
                </c:pt>
                <c:pt idx="100">
                  <c:v>240311.05399999968</c:v>
                </c:pt>
                <c:pt idx="101">
                  <c:v>232416.66599999982</c:v>
                </c:pt>
                <c:pt idx="102">
                  <c:v>202694.40899999978</c:v>
                </c:pt>
                <c:pt idx="103">
                  <c:v>202295.5489999998</c:v>
                </c:pt>
                <c:pt idx="104">
                  <c:v>202295.5489999998</c:v>
                </c:pt>
                <c:pt idx="105">
                  <c:v>202295.549</c:v>
                </c:pt>
                <c:pt idx="106">
                  <c:v>202295.5489999998</c:v>
                </c:pt>
                <c:pt idx="107">
                  <c:v>203097.07499999978</c:v>
                </c:pt>
                <c:pt idx="108">
                  <c:v>207495.99099999978</c:v>
                </c:pt>
                <c:pt idx="109">
                  <c:v>212291.30799999982</c:v>
                </c:pt>
                <c:pt idx="110">
                  <c:v>227500.18999999968</c:v>
                </c:pt>
                <c:pt idx="111">
                  <c:v>241518.93099999978</c:v>
                </c:pt>
                <c:pt idx="112">
                  <c:v>241112.45899999992</c:v>
                </c:pt>
                <c:pt idx="113">
                  <c:v>248290.07499999992</c:v>
                </c:pt>
                <c:pt idx="114">
                  <c:v>252956.49899999978</c:v>
                </c:pt>
                <c:pt idx="115">
                  <c:v>255385.83399999968</c:v>
                </c:pt>
                <c:pt idx="116">
                  <c:v>261989.97099999993</c:v>
                </c:pt>
                <c:pt idx="117">
                  <c:v>264388.69799999986</c:v>
                </c:pt>
                <c:pt idx="118">
                  <c:v>267192.06199999986</c:v>
                </c:pt>
                <c:pt idx="119">
                  <c:v>290633.22600000008</c:v>
                </c:pt>
                <c:pt idx="120">
                  <c:v>295403.3730000002</c:v>
                </c:pt>
                <c:pt idx="121">
                  <c:v>265955.13299999986</c:v>
                </c:pt>
                <c:pt idx="122">
                  <c:v>261055.66999999978</c:v>
                </c:pt>
              </c:numCache>
            </c:numRef>
          </c:val>
        </c:ser>
        <c:ser>
          <c:idx val="13"/>
          <c:order val="13"/>
          <c:tx>
            <c:strRef>
              <c:f>'ETFs-Gold'!$Q$4:$Q$6</c:f>
              <c:strCache>
                <c:ptCount val="1"/>
                <c:pt idx="0">
                  <c:v>Turkey</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'ETFs-Gold'!$Q$7:$Q$129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6430.1600000000044</c:v>
                </c:pt>
                <c:pt idx="42">
                  <c:v>38580.960000000006</c:v>
                </c:pt>
                <c:pt idx="43">
                  <c:v>38580.960000000006</c:v>
                </c:pt>
                <c:pt idx="44">
                  <c:v>38580.960000000006</c:v>
                </c:pt>
                <c:pt idx="45">
                  <c:v>41796.04</c:v>
                </c:pt>
                <c:pt idx="46">
                  <c:v>41796.04</c:v>
                </c:pt>
                <c:pt idx="47">
                  <c:v>41796.04</c:v>
                </c:pt>
                <c:pt idx="48">
                  <c:v>41796.04</c:v>
                </c:pt>
                <c:pt idx="49">
                  <c:v>41796.04</c:v>
                </c:pt>
                <c:pt idx="50">
                  <c:v>41796.04</c:v>
                </c:pt>
                <c:pt idx="51">
                  <c:v>41796.04</c:v>
                </c:pt>
                <c:pt idx="52">
                  <c:v>41796.04</c:v>
                </c:pt>
                <c:pt idx="53">
                  <c:v>41796.04</c:v>
                </c:pt>
                <c:pt idx="54">
                  <c:v>41796.04</c:v>
                </c:pt>
                <c:pt idx="55">
                  <c:v>41796.04</c:v>
                </c:pt>
                <c:pt idx="56">
                  <c:v>41378.079600000005</c:v>
                </c:pt>
                <c:pt idx="57">
                  <c:v>41378.079600000005</c:v>
                </c:pt>
                <c:pt idx="58">
                  <c:v>41378.079600000005</c:v>
                </c:pt>
                <c:pt idx="59">
                  <c:v>41378.079600000005</c:v>
                </c:pt>
                <c:pt idx="60">
                  <c:v>41378.079600000005</c:v>
                </c:pt>
                <c:pt idx="61">
                  <c:v>41378.079600000005</c:v>
                </c:pt>
                <c:pt idx="62">
                  <c:v>40960.119200000001</c:v>
                </c:pt>
                <c:pt idx="63">
                  <c:v>40960.119200000001</c:v>
                </c:pt>
                <c:pt idx="64">
                  <c:v>40960.119200000001</c:v>
                </c:pt>
                <c:pt idx="65">
                  <c:v>22055.448800000042</c:v>
                </c:pt>
                <c:pt idx="66">
                  <c:v>25206.227200000001</c:v>
                </c:pt>
                <c:pt idx="67">
                  <c:v>25206.227200000001</c:v>
                </c:pt>
                <c:pt idx="68">
                  <c:v>25206.227200000001</c:v>
                </c:pt>
                <c:pt idx="69">
                  <c:v>25206.227200000001</c:v>
                </c:pt>
                <c:pt idx="70">
                  <c:v>25206.227200000001</c:v>
                </c:pt>
                <c:pt idx="71">
                  <c:v>25206.227200000001</c:v>
                </c:pt>
                <c:pt idx="72">
                  <c:v>25206.227200000001</c:v>
                </c:pt>
                <c:pt idx="73">
                  <c:v>40960.119200000001</c:v>
                </c:pt>
                <c:pt idx="74">
                  <c:v>47261.675999999992</c:v>
                </c:pt>
                <c:pt idx="75">
                  <c:v>46779.414000000012</c:v>
                </c:pt>
                <c:pt idx="76">
                  <c:v>46779.414000000012</c:v>
                </c:pt>
                <c:pt idx="77">
                  <c:v>46779.414000000012</c:v>
                </c:pt>
                <c:pt idx="78">
                  <c:v>46779.414000000012</c:v>
                </c:pt>
                <c:pt idx="79">
                  <c:v>46779.414000000012</c:v>
                </c:pt>
                <c:pt idx="80">
                  <c:v>46779.414000000012</c:v>
                </c:pt>
                <c:pt idx="81">
                  <c:v>46779.414000000012</c:v>
                </c:pt>
                <c:pt idx="82">
                  <c:v>46779.414000000012</c:v>
                </c:pt>
                <c:pt idx="83">
                  <c:v>46779.414000000012</c:v>
                </c:pt>
                <c:pt idx="84">
                  <c:v>46779.414000000012</c:v>
                </c:pt>
                <c:pt idx="85">
                  <c:v>46779.414000000012</c:v>
                </c:pt>
                <c:pt idx="86">
                  <c:v>46779.414000000012</c:v>
                </c:pt>
                <c:pt idx="87">
                  <c:v>46779.336303000011</c:v>
                </c:pt>
                <c:pt idx="88">
                  <c:v>46779.336303000011</c:v>
                </c:pt>
                <c:pt idx="89">
                  <c:v>46779.336303000011</c:v>
                </c:pt>
                <c:pt idx="90">
                  <c:v>46779.336303000011</c:v>
                </c:pt>
                <c:pt idx="91">
                  <c:v>46779.336303000011</c:v>
                </c:pt>
                <c:pt idx="92">
                  <c:v>46779.336303000011</c:v>
                </c:pt>
                <c:pt idx="93">
                  <c:v>46297.075103999996</c:v>
                </c:pt>
                <c:pt idx="94">
                  <c:v>46297.075103999996</c:v>
                </c:pt>
                <c:pt idx="95">
                  <c:v>46297.075103999996</c:v>
                </c:pt>
                <c:pt idx="96">
                  <c:v>46297.075103999996</c:v>
                </c:pt>
                <c:pt idx="97">
                  <c:v>46297.075103999996</c:v>
                </c:pt>
                <c:pt idx="98">
                  <c:v>46297.075103999996</c:v>
                </c:pt>
                <c:pt idx="99">
                  <c:v>46297.075103999996</c:v>
                </c:pt>
                <c:pt idx="100">
                  <c:v>46297.075103999996</c:v>
                </c:pt>
                <c:pt idx="101">
                  <c:v>46297.075103999996</c:v>
                </c:pt>
                <c:pt idx="102">
                  <c:v>46297.075103999996</c:v>
                </c:pt>
                <c:pt idx="103">
                  <c:v>46297.075103999996</c:v>
                </c:pt>
                <c:pt idx="104">
                  <c:v>52470.018451200012</c:v>
                </c:pt>
                <c:pt idx="105">
                  <c:v>52470.018451200012</c:v>
                </c:pt>
                <c:pt idx="106">
                  <c:v>52470.018451200012</c:v>
                </c:pt>
                <c:pt idx="107">
                  <c:v>51923.455759000011</c:v>
                </c:pt>
                <c:pt idx="108">
                  <c:v>51923.455759000011</c:v>
                </c:pt>
                <c:pt idx="109">
                  <c:v>51923.455759000011</c:v>
                </c:pt>
                <c:pt idx="110">
                  <c:v>51923.455759000011</c:v>
                </c:pt>
                <c:pt idx="111">
                  <c:v>51923.455759000011</c:v>
                </c:pt>
                <c:pt idx="112">
                  <c:v>51923.455759000011</c:v>
                </c:pt>
                <c:pt idx="113">
                  <c:v>51923.455759000011</c:v>
                </c:pt>
                <c:pt idx="114">
                  <c:v>51923.455759000011</c:v>
                </c:pt>
                <c:pt idx="115">
                  <c:v>51923.455759000011</c:v>
                </c:pt>
                <c:pt idx="116">
                  <c:v>51923.455759000011</c:v>
                </c:pt>
                <c:pt idx="117">
                  <c:v>51923.455759000011</c:v>
                </c:pt>
                <c:pt idx="118">
                  <c:v>51923.455759000011</c:v>
                </c:pt>
                <c:pt idx="119">
                  <c:v>51923.455759000011</c:v>
                </c:pt>
                <c:pt idx="120">
                  <c:v>51923.455759000011</c:v>
                </c:pt>
                <c:pt idx="121">
                  <c:v>33597.530197</c:v>
                </c:pt>
                <c:pt idx="122">
                  <c:v>33597.530197</c:v>
                </c:pt>
              </c:numCache>
            </c:numRef>
          </c:val>
        </c:ser>
        <c:ser>
          <c:idx val="14"/>
          <c:order val="14"/>
          <c:tx>
            <c:strRef>
              <c:f>'ETFs-Gold'!$R$4:$R$6</c:f>
              <c:strCache>
                <c:ptCount val="1"/>
                <c:pt idx="0">
                  <c:v>German</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'ETFs-Gold'!$R$7:$R$129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8400.0000095999931</c:v>
                </c:pt>
                <c:pt idx="58">
                  <c:v>89425.102199999994</c:v>
                </c:pt>
                <c:pt idx="59">
                  <c:v>139708.49300000002</c:v>
                </c:pt>
                <c:pt idx="60">
                  <c:v>165083.522</c:v>
                </c:pt>
                <c:pt idx="61">
                  <c:v>201235.64665000001</c:v>
                </c:pt>
                <c:pt idx="62">
                  <c:v>217948.16575000001</c:v>
                </c:pt>
                <c:pt idx="63">
                  <c:v>219173.16715000011</c:v>
                </c:pt>
                <c:pt idx="64">
                  <c:v>248923.20115000001</c:v>
                </c:pt>
                <c:pt idx="65">
                  <c:v>325048.28815000004</c:v>
                </c:pt>
                <c:pt idx="66">
                  <c:v>350131.65014999994</c:v>
                </c:pt>
                <c:pt idx="67">
                  <c:v>460753.65157500003</c:v>
                </c:pt>
                <c:pt idx="68">
                  <c:v>544163.12190000003</c:v>
                </c:pt>
                <c:pt idx="69">
                  <c:v>576654.82570000004</c:v>
                </c:pt>
                <c:pt idx="70">
                  <c:v>638421.14629000041</c:v>
                </c:pt>
                <c:pt idx="71">
                  <c:v>736199.00803600042</c:v>
                </c:pt>
                <c:pt idx="72">
                  <c:v>821949.10603600042</c:v>
                </c:pt>
                <c:pt idx="73">
                  <c:v>871356.79266250308</c:v>
                </c:pt>
                <c:pt idx="74">
                  <c:v>878883.25100443943</c:v>
                </c:pt>
                <c:pt idx="75">
                  <c:v>898884.58436062897</c:v>
                </c:pt>
                <c:pt idx="76">
                  <c:v>924904.16772370005</c:v>
                </c:pt>
                <c:pt idx="77">
                  <c:v>947158.33441579994</c:v>
                </c:pt>
                <c:pt idx="78">
                  <c:v>992279.16780070041</c:v>
                </c:pt>
                <c:pt idx="79">
                  <c:v>1027436.66784088</c:v>
                </c:pt>
                <c:pt idx="80">
                  <c:v>1053452.3720372824</c:v>
                </c:pt>
                <c:pt idx="81">
                  <c:v>1053452.3720372824</c:v>
                </c:pt>
                <c:pt idx="82">
                  <c:v>1052650.9595363631</c:v>
                </c:pt>
                <c:pt idx="83">
                  <c:v>1050735.876200841</c:v>
                </c:pt>
                <c:pt idx="84">
                  <c:v>1179703.1471815656</c:v>
                </c:pt>
                <c:pt idx="85">
                  <c:v>1206332.378664</c:v>
                </c:pt>
                <c:pt idx="86">
                  <c:v>1416128.4517639999</c:v>
                </c:pt>
                <c:pt idx="87">
                  <c:v>1608759.5237109</c:v>
                </c:pt>
                <c:pt idx="88">
                  <c:v>1575062.7930000001</c:v>
                </c:pt>
                <c:pt idx="89">
                  <c:v>1575062.7930000001</c:v>
                </c:pt>
                <c:pt idx="90">
                  <c:v>1575062.7930000001</c:v>
                </c:pt>
                <c:pt idx="91">
                  <c:v>1604319.93</c:v>
                </c:pt>
                <c:pt idx="92">
                  <c:v>1570561.6950000001</c:v>
                </c:pt>
                <c:pt idx="93">
                  <c:v>1575062.7930000001</c:v>
                </c:pt>
                <c:pt idx="94">
                  <c:v>1575062.7930000001</c:v>
                </c:pt>
                <c:pt idx="95">
                  <c:v>1575062.7930000001</c:v>
                </c:pt>
                <c:pt idx="96">
                  <c:v>1575062.7930000001</c:v>
                </c:pt>
                <c:pt idx="97">
                  <c:v>1575062.7930000001</c:v>
                </c:pt>
                <c:pt idx="98">
                  <c:v>1575062.7930000001</c:v>
                </c:pt>
                <c:pt idx="99">
                  <c:v>1575062.7930000001</c:v>
                </c:pt>
                <c:pt idx="100">
                  <c:v>1575062.7930000001</c:v>
                </c:pt>
                <c:pt idx="101">
                  <c:v>1639139.1381000001</c:v>
                </c:pt>
                <c:pt idx="102">
                  <c:v>1681481.61</c:v>
                </c:pt>
                <c:pt idx="103">
                  <c:v>1639139.1381000001</c:v>
                </c:pt>
                <c:pt idx="104">
                  <c:v>1639139.1381000001</c:v>
                </c:pt>
                <c:pt idx="105">
                  <c:v>1639139.1381000001</c:v>
                </c:pt>
                <c:pt idx="106">
                  <c:v>1639139.1381000001</c:v>
                </c:pt>
                <c:pt idx="107">
                  <c:v>1639139.1381000001</c:v>
                </c:pt>
                <c:pt idx="108">
                  <c:v>1639139.1381000001</c:v>
                </c:pt>
                <c:pt idx="109">
                  <c:v>1684699.12</c:v>
                </c:pt>
                <c:pt idx="110">
                  <c:v>1681484.05</c:v>
                </c:pt>
                <c:pt idx="111">
                  <c:v>1681484.05</c:v>
                </c:pt>
                <c:pt idx="112">
                  <c:v>1684699.21</c:v>
                </c:pt>
                <c:pt idx="113">
                  <c:v>1684699.21</c:v>
                </c:pt>
                <c:pt idx="114">
                  <c:v>1684699.21</c:v>
                </c:pt>
                <c:pt idx="115">
                  <c:v>1713634.79</c:v>
                </c:pt>
                <c:pt idx="116">
                  <c:v>1713634.79</c:v>
                </c:pt>
                <c:pt idx="117">
                  <c:v>1713634.79</c:v>
                </c:pt>
                <c:pt idx="118">
                  <c:v>1713634.79</c:v>
                </c:pt>
                <c:pt idx="119">
                  <c:v>1713634.79</c:v>
                </c:pt>
                <c:pt idx="120">
                  <c:v>1713634.79</c:v>
                </c:pt>
                <c:pt idx="121">
                  <c:v>1713634.79</c:v>
                </c:pt>
                <c:pt idx="122">
                  <c:v>1713634.79</c:v>
                </c:pt>
              </c:numCache>
            </c:numRef>
          </c:val>
        </c:ser>
        <c:ser>
          <c:idx val="15"/>
          <c:order val="15"/>
          <c:tx>
            <c:strRef>
              <c:f>'ETFs-Gold'!$S$4:$S$6</c:f>
              <c:strCache>
                <c:ptCount val="1"/>
                <c:pt idx="0">
                  <c:v>Sprott</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'ETFs-Gold'!$S$7:$S$129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362837.77399999998</c:v>
                </c:pt>
                <c:pt idx="83">
                  <c:v>362837.77399999998</c:v>
                </c:pt>
                <c:pt idx="84">
                  <c:v>362837.77399999998</c:v>
                </c:pt>
                <c:pt idx="85">
                  <c:v>582417</c:v>
                </c:pt>
                <c:pt idx="86">
                  <c:v>582417</c:v>
                </c:pt>
                <c:pt idx="87">
                  <c:v>582417</c:v>
                </c:pt>
                <c:pt idx="88">
                  <c:v>582417</c:v>
                </c:pt>
                <c:pt idx="89">
                  <c:v>582417</c:v>
                </c:pt>
                <c:pt idx="90">
                  <c:v>820753</c:v>
                </c:pt>
                <c:pt idx="91">
                  <c:v>820753</c:v>
                </c:pt>
                <c:pt idx="92">
                  <c:v>820753</c:v>
                </c:pt>
                <c:pt idx="93">
                  <c:v>820753</c:v>
                </c:pt>
                <c:pt idx="94">
                  <c:v>820753</c:v>
                </c:pt>
                <c:pt idx="95">
                  <c:v>820753</c:v>
                </c:pt>
                <c:pt idx="96">
                  <c:v>820753</c:v>
                </c:pt>
                <c:pt idx="97">
                  <c:v>1037458</c:v>
                </c:pt>
                <c:pt idx="98">
                  <c:v>1037605</c:v>
                </c:pt>
                <c:pt idx="99">
                  <c:v>1037605</c:v>
                </c:pt>
                <c:pt idx="100">
                  <c:v>1195781</c:v>
                </c:pt>
                <c:pt idx="101">
                  <c:v>1222377</c:v>
                </c:pt>
                <c:pt idx="102">
                  <c:v>1222377</c:v>
                </c:pt>
                <c:pt idx="103">
                  <c:v>1222377</c:v>
                </c:pt>
                <c:pt idx="104">
                  <c:v>1222377</c:v>
                </c:pt>
                <c:pt idx="105">
                  <c:v>1222377</c:v>
                </c:pt>
                <c:pt idx="106">
                  <c:v>1383094</c:v>
                </c:pt>
                <c:pt idx="107">
                  <c:v>1403988</c:v>
                </c:pt>
                <c:pt idx="108">
                  <c:v>1403988</c:v>
                </c:pt>
                <c:pt idx="109">
                  <c:v>1403988</c:v>
                </c:pt>
                <c:pt idx="110">
                  <c:v>1403988</c:v>
                </c:pt>
                <c:pt idx="111">
                  <c:v>1403988</c:v>
                </c:pt>
                <c:pt idx="112">
                  <c:v>1403988</c:v>
                </c:pt>
                <c:pt idx="113">
                  <c:v>1616832</c:v>
                </c:pt>
                <c:pt idx="114">
                  <c:v>1616832</c:v>
                </c:pt>
                <c:pt idx="115">
                  <c:v>1616832</c:v>
                </c:pt>
                <c:pt idx="116">
                  <c:v>1616832</c:v>
                </c:pt>
                <c:pt idx="117">
                  <c:v>1616832</c:v>
                </c:pt>
                <c:pt idx="118">
                  <c:v>1616832</c:v>
                </c:pt>
                <c:pt idx="119">
                  <c:v>1616832</c:v>
                </c:pt>
                <c:pt idx="120">
                  <c:v>1616832</c:v>
                </c:pt>
                <c:pt idx="121">
                  <c:v>1616832</c:v>
                </c:pt>
                <c:pt idx="122">
                  <c:v>1616832</c:v>
                </c:pt>
              </c:numCache>
            </c:numRef>
          </c:val>
        </c:ser>
        <c:ser>
          <c:idx val="16"/>
          <c:order val="16"/>
          <c:tx>
            <c:strRef>
              <c:f>'ETFs-Gold'!$T$4:$T$6</c:f>
              <c:strCache>
                <c:ptCount val="1"/>
                <c:pt idx="0">
                  <c:v>GBEES</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'ETFs-Gold'!$T$7:$T$129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35415.057747599996</c:v>
                </c:pt>
                <c:pt idx="49">
                  <c:v>47090.739136499993</c:v>
                </c:pt>
                <c:pt idx="50">
                  <c:v>47090.739136499993</c:v>
                </c:pt>
                <c:pt idx="51">
                  <c:v>47090.739136499993</c:v>
                </c:pt>
                <c:pt idx="52">
                  <c:v>47090.739136499993</c:v>
                </c:pt>
                <c:pt idx="53">
                  <c:v>47090.739136499993</c:v>
                </c:pt>
                <c:pt idx="54">
                  <c:v>47090.739136499993</c:v>
                </c:pt>
                <c:pt idx="55">
                  <c:v>44727.383689200011</c:v>
                </c:pt>
                <c:pt idx="56">
                  <c:v>44727.383689200011</c:v>
                </c:pt>
                <c:pt idx="57">
                  <c:v>44727.383689200011</c:v>
                </c:pt>
                <c:pt idx="58">
                  <c:v>44727.383689200011</c:v>
                </c:pt>
                <c:pt idx="59">
                  <c:v>44727.383689200011</c:v>
                </c:pt>
                <c:pt idx="60">
                  <c:v>44727.383689200011</c:v>
                </c:pt>
                <c:pt idx="61">
                  <c:v>78237.647494200006</c:v>
                </c:pt>
                <c:pt idx="62">
                  <c:v>78237.647494200006</c:v>
                </c:pt>
                <c:pt idx="63">
                  <c:v>78237.647494200006</c:v>
                </c:pt>
                <c:pt idx="64">
                  <c:v>78237.647494200006</c:v>
                </c:pt>
                <c:pt idx="65">
                  <c:v>78237.647494200006</c:v>
                </c:pt>
                <c:pt idx="66">
                  <c:v>78237.647494200006</c:v>
                </c:pt>
                <c:pt idx="67">
                  <c:v>68043.472505099766</c:v>
                </c:pt>
                <c:pt idx="68">
                  <c:v>68043.472505099766</c:v>
                </c:pt>
                <c:pt idx="69">
                  <c:v>68043.472505099766</c:v>
                </c:pt>
                <c:pt idx="70">
                  <c:v>68043.472505099766</c:v>
                </c:pt>
                <c:pt idx="71">
                  <c:v>68043.472505099766</c:v>
                </c:pt>
                <c:pt idx="72">
                  <c:v>68043.472505099766</c:v>
                </c:pt>
                <c:pt idx="73">
                  <c:v>62018.790191399996</c:v>
                </c:pt>
                <c:pt idx="74">
                  <c:v>71676.690580800001</c:v>
                </c:pt>
                <c:pt idx="75">
                  <c:v>71676.690580800001</c:v>
                </c:pt>
                <c:pt idx="76">
                  <c:v>98414.353701000015</c:v>
                </c:pt>
                <c:pt idx="77">
                  <c:v>98414.353701000015</c:v>
                </c:pt>
                <c:pt idx="78">
                  <c:v>98414.353701000015</c:v>
                </c:pt>
                <c:pt idx="79">
                  <c:v>164482.48433970002</c:v>
                </c:pt>
                <c:pt idx="80">
                  <c:v>164482.48433970002</c:v>
                </c:pt>
                <c:pt idx="81">
                  <c:v>164482.48433970002</c:v>
                </c:pt>
                <c:pt idx="82">
                  <c:v>164482.48433970002</c:v>
                </c:pt>
                <c:pt idx="83">
                  <c:v>164482.48433970002</c:v>
                </c:pt>
                <c:pt idx="84">
                  <c:v>164482.48433970002</c:v>
                </c:pt>
                <c:pt idx="85">
                  <c:v>168045.15449159959</c:v>
                </c:pt>
                <c:pt idx="86">
                  <c:v>164799.94999679964</c:v>
                </c:pt>
                <c:pt idx="87">
                  <c:v>156805.68420938851</c:v>
                </c:pt>
                <c:pt idx="88">
                  <c:v>199897.54208730001</c:v>
                </c:pt>
                <c:pt idx="89">
                  <c:v>217146.50945639957</c:v>
                </c:pt>
                <c:pt idx="90">
                  <c:v>233760.54551130001</c:v>
                </c:pt>
                <c:pt idx="91">
                  <c:v>233760.54551130001</c:v>
                </c:pt>
                <c:pt idx="92">
                  <c:v>269881.0824969</c:v>
                </c:pt>
                <c:pt idx="93">
                  <c:v>269881.0824969</c:v>
                </c:pt>
                <c:pt idx="94">
                  <c:v>269881.0824969</c:v>
                </c:pt>
                <c:pt idx="95">
                  <c:v>271688.66199999989</c:v>
                </c:pt>
                <c:pt idx="96">
                  <c:v>271688.66199999989</c:v>
                </c:pt>
                <c:pt idx="97">
                  <c:v>271688.66199999989</c:v>
                </c:pt>
                <c:pt idx="98">
                  <c:v>271688.66199999989</c:v>
                </c:pt>
                <c:pt idx="99">
                  <c:v>271688.66199999989</c:v>
                </c:pt>
                <c:pt idx="100">
                  <c:v>271688.66199999989</c:v>
                </c:pt>
                <c:pt idx="101">
                  <c:v>271711.66199999989</c:v>
                </c:pt>
                <c:pt idx="102">
                  <c:v>271741.66199999989</c:v>
                </c:pt>
                <c:pt idx="103">
                  <c:v>379436.35971641401</c:v>
                </c:pt>
                <c:pt idx="104">
                  <c:v>379436.35971641401</c:v>
                </c:pt>
                <c:pt idx="105">
                  <c:v>356873</c:v>
                </c:pt>
                <c:pt idx="106">
                  <c:v>356873</c:v>
                </c:pt>
                <c:pt idx="107">
                  <c:v>356873</c:v>
                </c:pt>
                <c:pt idx="108">
                  <c:v>356873</c:v>
                </c:pt>
                <c:pt idx="109">
                  <c:v>363303.43600000022</c:v>
                </c:pt>
                <c:pt idx="110">
                  <c:v>372948.66</c:v>
                </c:pt>
                <c:pt idx="111">
                  <c:v>340797.91400000022</c:v>
                </c:pt>
                <c:pt idx="112">
                  <c:v>340797.91400000022</c:v>
                </c:pt>
                <c:pt idx="113">
                  <c:v>332760</c:v>
                </c:pt>
                <c:pt idx="114">
                  <c:v>332760</c:v>
                </c:pt>
                <c:pt idx="115">
                  <c:v>337582</c:v>
                </c:pt>
                <c:pt idx="116">
                  <c:v>337582</c:v>
                </c:pt>
                <c:pt idx="117">
                  <c:v>337582</c:v>
                </c:pt>
                <c:pt idx="118">
                  <c:v>337582</c:v>
                </c:pt>
                <c:pt idx="119">
                  <c:v>337582</c:v>
                </c:pt>
                <c:pt idx="120">
                  <c:v>337582</c:v>
                </c:pt>
                <c:pt idx="121">
                  <c:v>337582</c:v>
                </c:pt>
                <c:pt idx="122">
                  <c:v>337582</c:v>
                </c:pt>
              </c:numCache>
            </c:numRef>
          </c:val>
        </c:ser>
        <c:ser>
          <c:idx val="17"/>
          <c:order val="17"/>
          <c:tx>
            <c:strRef>
              <c:f>'ETFs-Gold'!$U$4:$U$6</c:f>
              <c:strCache>
                <c:ptCount val="1"/>
                <c:pt idx="0">
                  <c:v>CGL</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'ETFs-Gold'!$U$7:$U$129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345000</c:v>
                </c:pt>
                <c:pt idx="75">
                  <c:v>366000</c:v>
                </c:pt>
                <c:pt idx="76">
                  <c:v>366000</c:v>
                </c:pt>
                <c:pt idx="77">
                  <c:v>391000</c:v>
                </c:pt>
                <c:pt idx="78">
                  <c:v>393000</c:v>
                </c:pt>
                <c:pt idx="79">
                  <c:v>393000</c:v>
                </c:pt>
                <c:pt idx="80">
                  <c:v>486621</c:v>
                </c:pt>
                <c:pt idx="81">
                  <c:v>718000</c:v>
                </c:pt>
                <c:pt idx="82">
                  <c:v>720000</c:v>
                </c:pt>
                <c:pt idx="83">
                  <c:v>625184</c:v>
                </c:pt>
                <c:pt idx="84">
                  <c:v>387993</c:v>
                </c:pt>
                <c:pt idx="85">
                  <c:v>379836</c:v>
                </c:pt>
                <c:pt idx="86">
                  <c:v>356910</c:v>
                </c:pt>
                <c:pt idx="87">
                  <c:v>352910</c:v>
                </c:pt>
                <c:pt idx="88">
                  <c:v>356664</c:v>
                </c:pt>
                <c:pt idx="89">
                  <c:v>349928</c:v>
                </c:pt>
                <c:pt idx="90">
                  <c:v>351928</c:v>
                </c:pt>
                <c:pt idx="91">
                  <c:v>338254</c:v>
                </c:pt>
                <c:pt idx="92">
                  <c:v>334254</c:v>
                </c:pt>
                <c:pt idx="93">
                  <c:v>340254</c:v>
                </c:pt>
                <c:pt idx="94">
                  <c:v>336314</c:v>
                </c:pt>
                <c:pt idx="95">
                  <c:v>324200</c:v>
                </c:pt>
                <c:pt idx="96">
                  <c:v>317669</c:v>
                </c:pt>
                <c:pt idx="97">
                  <c:v>328793</c:v>
                </c:pt>
                <c:pt idx="98">
                  <c:v>324169</c:v>
                </c:pt>
                <c:pt idx="99">
                  <c:v>319969</c:v>
                </c:pt>
                <c:pt idx="100">
                  <c:v>345933</c:v>
                </c:pt>
                <c:pt idx="101">
                  <c:v>348593</c:v>
                </c:pt>
                <c:pt idx="102">
                  <c:v>346293</c:v>
                </c:pt>
                <c:pt idx="103">
                  <c:v>343898</c:v>
                </c:pt>
                <c:pt idx="104">
                  <c:v>342298</c:v>
                </c:pt>
                <c:pt idx="105">
                  <c:v>337098</c:v>
                </c:pt>
                <c:pt idx="106">
                  <c:v>335482</c:v>
                </c:pt>
                <c:pt idx="107">
                  <c:v>339482</c:v>
                </c:pt>
                <c:pt idx="108">
                  <c:v>341882</c:v>
                </c:pt>
                <c:pt idx="109">
                  <c:v>339082</c:v>
                </c:pt>
                <c:pt idx="110">
                  <c:v>322099</c:v>
                </c:pt>
                <c:pt idx="111">
                  <c:v>322099</c:v>
                </c:pt>
                <c:pt idx="112">
                  <c:v>319699</c:v>
                </c:pt>
                <c:pt idx="113">
                  <c:v>325299</c:v>
                </c:pt>
                <c:pt idx="114">
                  <c:v>348183</c:v>
                </c:pt>
                <c:pt idx="115">
                  <c:v>385100</c:v>
                </c:pt>
                <c:pt idx="116">
                  <c:v>343783</c:v>
                </c:pt>
                <c:pt idx="117">
                  <c:v>344927</c:v>
                </c:pt>
                <c:pt idx="118">
                  <c:v>352685</c:v>
                </c:pt>
                <c:pt idx="119">
                  <c:v>333357</c:v>
                </c:pt>
                <c:pt idx="120">
                  <c:v>336957</c:v>
                </c:pt>
                <c:pt idx="121">
                  <c:v>315787</c:v>
                </c:pt>
                <c:pt idx="122">
                  <c:v>298247</c:v>
                </c:pt>
              </c:numCache>
            </c:numRef>
          </c:val>
        </c:ser>
        <c:ser>
          <c:idx val="18"/>
          <c:order val="18"/>
          <c:tx>
            <c:strRef>
              <c:f>'ETFs-Gold'!$V$4:$V$6</c:f>
              <c:strCache>
                <c:ptCount val="1"/>
                <c:pt idx="0">
                  <c:v>GLTR</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'ETFs-Gold'!$V$7:$V$129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11994.871999999968</c:v>
                </c:pt>
                <c:pt idx="92">
                  <c:v>46186.335000000006</c:v>
                </c:pt>
                <c:pt idx="93">
                  <c:v>55369.026999999995</c:v>
                </c:pt>
                <c:pt idx="94">
                  <c:v>59820.078000000001</c:v>
                </c:pt>
                <c:pt idx="95">
                  <c:v>67169.400999999998</c:v>
                </c:pt>
                <c:pt idx="96">
                  <c:v>70346.496999999843</c:v>
                </c:pt>
                <c:pt idx="97">
                  <c:v>77564.421999999991</c:v>
                </c:pt>
                <c:pt idx="98">
                  <c:v>71660.254000000015</c:v>
                </c:pt>
                <c:pt idx="99">
                  <c:v>73178.626000000033</c:v>
                </c:pt>
                <c:pt idx="100">
                  <c:v>76095.807000000015</c:v>
                </c:pt>
                <c:pt idx="101">
                  <c:v>71586.274000000034</c:v>
                </c:pt>
                <c:pt idx="102">
                  <c:v>77594.429000000033</c:v>
                </c:pt>
                <c:pt idx="103">
                  <c:v>74444.665000000023</c:v>
                </c:pt>
                <c:pt idx="104">
                  <c:v>74444.665000000023</c:v>
                </c:pt>
                <c:pt idx="105">
                  <c:v>65548.128000000026</c:v>
                </c:pt>
                <c:pt idx="106">
                  <c:v>62308.411000000029</c:v>
                </c:pt>
                <c:pt idx="107">
                  <c:v>60790.039000000026</c:v>
                </c:pt>
                <c:pt idx="108">
                  <c:v>62422.974000000031</c:v>
                </c:pt>
                <c:pt idx="109">
                  <c:v>62422.974000000031</c:v>
                </c:pt>
                <c:pt idx="110">
                  <c:v>60899.361000000026</c:v>
                </c:pt>
                <c:pt idx="111">
                  <c:v>60899.361000000026</c:v>
                </c:pt>
                <c:pt idx="112">
                  <c:v>59266.425999999999</c:v>
                </c:pt>
                <c:pt idx="113">
                  <c:v>59266.426000000029</c:v>
                </c:pt>
                <c:pt idx="114">
                  <c:v>60454.264999999999</c:v>
                </c:pt>
                <c:pt idx="115">
                  <c:v>62062.178000000029</c:v>
                </c:pt>
                <c:pt idx="116">
                  <c:v>63621.066000000028</c:v>
                </c:pt>
                <c:pt idx="117">
                  <c:v>64817.645000000026</c:v>
                </c:pt>
                <c:pt idx="118">
                  <c:v>66417.73500000003</c:v>
                </c:pt>
                <c:pt idx="119">
                  <c:v>69252.634000000035</c:v>
                </c:pt>
                <c:pt idx="120">
                  <c:v>72450.011999999988</c:v>
                </c:pt>
                <c:pt idx="121">
                  <c:v>75262.060000000041</c:v>
                </c:pt>
                <c:pt idx="122">
                  <c:v>75262.060000000041</c:v>
                </c:pt>
              </c:numCache>
            </c:numRef>
          </c:val>
        </c:ser>
        <c:ser>
          <c:idx val="19"/>
          <c:order val="19"/>
          <c:tx>
            <c:strRef>
              <c:f>'ETFs-Gold'!$W$4:$W$6</c:f>
              <c:strCache>
                <c:ptCount val="1"/>
                <c:pt idx="0">
                  <c:v>AGOL</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'ETFs-Gold'!$W$7:$W$129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34996.947</c:v>
                </c:pt>
                <c:pt idx="95">
                  <c:v>39795.131999999998</c:v>
                </c:pt>
                <c:pt idx="96">
                  <c:v>39795.131999999998</c:v>
                </c:pt>
                <c:pt idx="97">
                  <c:v>39795.131999999998</c:v>
                </c:pt>
                <c:pt idx="98">
                  <c:v>39795.131999999998</c:v>
                </c:pt>
                <c:pt idx="99">
                  <c:v>39795.131999999998</c:v>
                </c:pt>
                <c:pt idx="100">
                  <c:v>39795.131999999998</c:v>
                </c:pt>
                <c:pt idx="101">
                  <c:v>39795.131999999998</c:v>
                </c:pt>
                <c:pt idx="102">
                  <c:v>44575.4</c:v>
                </c:pt>
                <c:pt idx="103">
                  <c:v>44575.4</c:v>
                </c:pt>
                <c:pt idx="104">
                  <c:v>44575.4</c:v>
                </c:pt>
                <c:pt idx="105">
                  <c:v>44575.4</c:v>
                </c:pt>
                <c:pt idx="106">
                  <c:v>44575.4</c:v>
                </c:pt>
                <c:pt idx="107">
                  <c:v>44575.4</c:v>
                </c:pt>
                <c:pt idx="108">
                  <c:v>44575.4</c:v>
                </c:pt>
                <c:pt idx="109">
                  <c:v>44575.4</c:v>
                </c:pt>
                <c:pt idx="110">
                  <c:v>44575.4</c:v>
                </c:pt>
                <c:pt idx="111">
                  <c:v>44575.4</c:v>
                </c:pt>
                <c:pt idx="112">
                  <c:v>44575.4</c:v>
                </c:pt>
                <c:pt idx="113">
                  <c:v>44575.4</c:v>
                </c:pt>
                <c:pt idx="114">
                  <c:v>44575.4</c:v>
                </c:pt>
                <c:pt idx="115">
                  <c:v>44575.4</c:v>
                </c:pt>
                <c:pt idx="116">
                  <c:v>44575.4</c:v>
                </c:pt>
                <c:pt idx="117">
                  <c:v>49395.017</c:v>
                </c:pt>
                <c:pt idx="118">
                  <c:v>49395.017</c:v>
                </c:pt>
                <c:pt idx="119">
                  <c:v>49395.017</c:v>
                </c:pt>
                <c:pt idx="120">
                  <c:v>49395.017</c:v>
                </c:pt>
                <c:pt idx="121">
                  <c:v>49395.017</c:v>
                </c:pt>
                <c:pt idx="122">
                  <c:v>49395.017</c:v>
                </c:pt>
              </c:numCache>
            </c:numRef>
          </c:val>
        </c:ser>
        <c:ser>
          <c:idx val="20"/>
          <c:order val="20"/>
          <c:tx>
            <c:strRef>
              <c:f>'ETFs-Gold'!$X$4:$X$6</c:f>
              <c:strCache>
                <c:ptCount val="1"/>
                <c:pt idx="0">
                  <c:v>SGLN</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'ETFs-Gold'!$X$7:$X$129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6999.7120000000004</c:v>
                </c:pt>
                <c:pt idx="98">
                  <c:v>6998</c:v>
                </c:pt>
                <c:pt idx="99">
                  <c:v>7556.1130000000003</c:v>
                </c:pt>
                <c:pt idx="100">
                  <c:v>11630.303</c:v>
                </c:pt>
                <c:pt idx="101">
                  <c:v>21262.7</c:v>
                </c:pt>
                <c:pt idx="102">
                  <c:v>21262.12</c:v>
                </c:pt>
                <c:pt idx="103">
                  <c:v>174465.152</c:v>
                </c:pt>
                <c:pt idx="104">
                  <c:v>186823.5849999997</c:v>
                </c:pt>
                <c:pt idx="105">
                  <c:v>196080.27300000004</c:v>
                </c:pt>
                <c:pt idx="106">
                  <c:v>213593.67499999999</c:v>
                </c:pt>
                <c:pt idx="107">
                  <c:v>224132.50200000001</c:v>
                </c:pt>
                <c:pt idx="108">
                  <c:v>222632.67</c:v>
                </c:pt>
                <c:pt idx="109">
                  <c:v>222835.07199999999</c:v>
                </c:pt>
                <c:pt idx="110">
                  <c:v>135417.21800000011</c:v>
                </c:pt>
                <c:pt idx="111">
                  <c:v>138286.62</c:v>
                </c:pt>
                <c:pt idx="112">
                  <c:v>143256.12</c:v>
                </c:pt>
                <c:pt idx="113">
                  <c:v>162826.755</c:v>
                </c:pt>
                <c:pt idx="114">
                  <c:v>172283.60500000001</c:v>
                </c:pt>
                <c:pt idx="115">
                  <c:v>187026.995</c:v>
                </c:pt>
                <c:pt idx="116">
                  <c:v>189988.17499999999</c:v>
                </c:pt>
                <c:pt idx="117">
                  <c:v>195830.64</c:v>
                </c:pt>
                <c:pt idx="118">
                  <c:v>163793.75899999999</c:v>
                </c:pt>
                <c:pt idx="119">
                  <c:v>155775.46799999999</c:v>
                </c:pt>
                <c:pt idx="120">
                  <c:v>150758.77900000001</c:v>
                </c:pt>
                <c:pt idx="121">
                  <c:v>151010.48299999998</c:v>
                </c:pt>
                <c:pt idx="122">
                  <c:v>150995.9869999997</c:v>
                </c:pt>
              </c:numCache>
            </c:numRef>
          </c:val>
        </c:ser>
        <c:ser>
          <c:idx val="21"/>
          <c:order val="21"/>
          <c:tx>
            <c:strRef>
              <c:f>'ETFs-Gold'!$Y$4:$Y$6</c:f>
              <c:strCache>
                <c:ptCount val="1"/>
                <c:pt idx="0">
                  <c:v>SGLD</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'ETFs-Gold'!$Y$7:$Y$129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3">
                  <c:v>659866.80000000005</c:v>
                </c:pt>
                <c:pt idx="94">
                  <c:v>634752.19999999809</c:v>
                </c:pt>
                <c:pt idx="95">
                  <c:v>673267.8</c:v>
                </c:pt>
                <c:pt idx="96">
                  <c:v>700164.9</c:v>
                </c:pt>
                <c:pt idx="97">
                  <c:v>723082.1</c:v>
                </c:pt>
                <c:pt idx="98">
                  <c:v>771409.7</c:v>
                </c:pt>
                <c:pt idx="99">
                  <c:v>779956.5</c:v>
                </c:pt>
                <c:pt idx="100">
                  <c:v>909229.6</c:v>
                </c:pt>
                <c:pt idx="101">
                  <c:v>1089761.4000000004</c:v>
                </c:pt>
                <c:pt idx="102">
                  <c:v>1103319.9000000004</c:v>
                </c:pt>
                <c:pt idx="103">
                  <c:v>1147909.1000000001</c:v>
                </c:pt>
                <c:pt idx="104">
                  <c:v>1302944.5</c:v>
                </c:pt>
                <c:pt idx="105">
                  <c:v>1407318.3</c:v>
                </c:pt>
                <c:pt idx="106">
                  <c:v>1325108.8</c:v>
                </c:pt>
                <c:pt idx="107">
                  <c:v>1353803.7</c:v>
                </c:pt>
                <c:pt idx="108">
                  <c:v>1466809.8</c:v>
                </c:pt>
                <c:pt idx="109">
                  <c:v>1447044.1</c:v>
                </c:pt>
                <c:pt idx="110">
                  <c:v>1373582.5</c:v>
                </c:pt>
                <c:pt idx="111">
                  <c:v>1479664.8</c:v>
                </c:pt>
                <c:pt idx="112">
                  <c:v>1655415.7</c:v>
                </c:pt>
                <c:pt idx="113">
                  <c:v>1771130</c:v>
                </c:pt>
                <c:pt idx="114">
                  <c:v>2016663.4</c:v>
                </c:pt>
                <c:pt idx="115">
                  <c:v>2192911.2999999998</c:v>
                </c:pt>
                <c:pt idx="116">
                  <c:v>2343202.9</c:v>
                </c:pt>
                <c:pt idx="117">
                  <c:v>2387780.7999999998</c:v>
                </c:pt>
                <c:pt idx="118">
                  <c:v>2422145</c:v>
                </c:pt>
                <c:pt idx="119">
                  <c:v>2192383.9</c:v>
                </c:pt>
                <c:pt idx="120">
                  <c:v>2089186</c:v>
                </c:pt>
                <c:pt idx="121">
                  <c:v>2175872</c:v>
                </c:pt>
                <c:pt idx="122">
                  <c:v>2063529.8</c:v>
                </c:pt>
              </c:numCache>
            </c:numRef>
          </c:val>
        </c:ser>
        <c:ser>
          <c:idx val="22"/>
          <c:order val="22"/>
          <c:tx>
            <c:strRef>
              <c:f>'ETFs-Gold'!$Z$4:$Z$6</c:f>
              <c:strCache>
                <c:ptCount val="1"/>
                <c:pt idx="0">
                  <c:v>CSGOLD</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'ETFs-Gold'!$Z$7:$Z$129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1046400</c:v>
                </c:pt>
                <c:pt idx="104">
                  <c:v>1046400</c:v>
                </c:pt>
                <c:pt idx="105">
                  <c:v>829000</c:v>
                </c:pt>
                <c:pt idx="106">
                  <c:v>802800</c:v>
                </c:pt>
                <c:pt idx="107">
                  <c:v>817000</c:v>
                </c:pt>
                <c:pt idx="108">
                  <c:v>819000</c:v>
                </c:pt>
                <c:pt idx="109">
                  <c:v>984000</c:v>
                </c:pt>
                <c:pt idx="110">
                  <c:v>984000</c:v>
                </c:pt>
                <c:pt idx="111">
                  <c:v>984000</c:v>
                </c:pt>
                <c:pt idx="112">
                  <c:v>984000</c:v>
                </c:pt>
                <c:pt idx="113">
                  <c:v>988000</c:v>
                </c:pt>
                <c:pt idx="114">
                  <c:v>996000</c:v>
                </c:pt>
                <c:pt idx="115">
                  <c:v>1049000</c:v>
                </c:pt>
                <c:pt idx="116">
                  <c:v>992000</c:v>
                </c:pt>
                <c:pt idx="117">
                  <c:v>984000</c:v>
                </c:pt>
                <c:pt idx="118">
                  <c:v>988000</c:v>
                </c:pt>
                <c:pt idx="119">
                  <c:v>988000</c:v>
                </c:pt>
                <c:pt idx="120">
                  <c:v>1011000</c:v>
                </c:pt>
                <c:pt idx="121">
                  <c:v>996000</c:v>
                </c:pt>
                <c:pt idx="122">
                  <c:v>982000</c:v>
                </c:pt>
              </c:numCache>
            </c:numRef>
          </c:val>
        </c:ser>
        <c:ser>
          <c:idx val="23"/>
          <c:order val="23"/>
          <c:tx>
            <c:strRef>
              <c:f>'ETFs-Gold'!$AA$4:$AA$6</c:f>
              <c:strCache>
                <c:ptCount val="1"/>
                <c:pt idx="0">
                  <c:v>CSGLDC</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'ETFs-Gold'!$AA$7:$AA$129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330000</c:v>
                </c:pt>
                <c:pt idx="104">
                  <c:v>330000</c:v>
                </c:pt>
                <c:pt idx="105">
                  <c:v>327000</c:v>
                </c:pt>
                <c:pt idx="106">
                  <c:v>338500</c:v>
                </c:pt>
                <c:pt idx="107">
                  <c:v>350000</c:v>
                </c:pt>
                <c:pt idx="108">
                  <c:v>359000</c:v>
                </c:pt>
                <c:pt idx="109">
                  <c:v>389000</c:v>
                </c:pt>
                <c:pt idx="110">
                  <c:v>393000</c:v>
                </c:pt>
                <c:pt idx="111">
                  <c:v>422000</c:v>
                </c:pt>
                <c:pt idx="112">
                  <c:v>430000</c:v>
                </c:pt>
                <c:pt idx="113">
                  <c:v>445000</c:v>
                </c:pt>
                <c:pt idx="114">
                  <c:v>442000</c:v>
                </c:pt>
                <c:pt idx="115">
                  <c:v>442000</c:v>
                </c:pt>
                <c:pt idx="116">
                  <c:v>449000</c:v>
                </c:pt>
                <c:pt idx="117">
                  <c:v>449000</c:v>
                </c:pt>
                <c:pt idx="118">
                  <c:v>449000</c:v>
                </c:pt>
                <c:pt idx="119">
                  <c:v>449000</c:v>
                </c:pt>
                <c:pt idx="120">
                  <c:v>451000</c:v>
                </c:pt>
                <c:pt idx="121">
                  <c:v>449000</c:v>
                </c:pt>
                <c:pt idx="122">
                  <c:v>438000</c:v>
                </c:pt>
              </c:numCache>
            </c:numRef>
          </c:val>
        </c:ser>
        <c:ser>
          <c:idx val="24"/>
          <c:order val="24"/>
          <c:tx>
            <c:strRef>
              <c:f>'ETFs-Gold'!$AB$4:$AB$6</c:f>
              <c:strCache>
                <c:ptCount val="1"/>
                <c:pt idx="0">
                  <c:v>CSGLDE</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'ETFs-Gold'!$AB$7:$AB$129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201200</c:v>
                </c:pt>
                <c:pt idx="104">
                  <c:v>201200</c:v>
                </c:pt>
                <c:pt idx="105">
                  <c:v>208600</c:v>
                </c:pt>
                <c:pt idx="106">
                  <c:v>197100</c:v>
                </c:pt>
                <c:pt idx="107">
                  <c:v>193000</c:v>
                </c:pt>
                <c:pt idx="108">
                  <c:v>193000</c:v>
                </c:pt>
                <c:pt idx="109">
                  <c:v>211000</c:v>
                </c:pt>
                <c:pt idx="110">
                  <c:v>213000</c:v>
                </c:pt>
                <c:pt idx="111">
                  <c:v>215000</c:v>
                </c:pt>
                <c:pt idx="112">
                  <c:v>215000</c:v>
                </c:pt>
                <c:pt idx="113">
                  <c:v>215000</c:v>
                </c:pt>
                <c:pt idx="114">
                  <c:v>215000</c:v>
                </c:pt>
                <c:pt idx="115">
                  <c:v>215000</c:v>
                </c:pt>
                <c:pt idx="116">
                  <c:v>209000</c:v>
                </c:pt>
                <c:pt idx="117">
                  <c:v>204000</c:v>
                </c:pt>
                <c:pt idx="118">
                  <c:v>209000</c:v>
                </c:pt>
                <c:pt idx="119">
                  <c:v>209000</c:v>
                </c:pt>
                <c:pt idx="120">
                  <c:v>227000</c:v>
                </c:pt>
                <c:pt idx="121">
                  <c:v>223000</c:v>
                </c:pt>
                <c:pt idx="122">
                  <c:v>207000</c:v>
                </c:pt>
              </c:numCache>
            </c:numRef>
          </c:val>
        </c:ser>
        <c:ser>
          <c:idx val="25"/>
          <c:order val="25"/>
          <c:tx>
            <c:strRef>
              <c:f>'ETFs-Gold'!$AC$4:$AC$6</c:f>
              <c:strCache>
                <c:ptCount val="1"/>
                <c:pt idx="0">
                  <c:v>AUUSA</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'ETFs-Gold'!$AC$7:$AC$129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374380.7339449547</c:v>
                </c:pt>
                <c:pt idx="104">
                  <c:v>374380.7339449547</c:v>
                </c:pt>
                <c:pt idx="105">
                  <c:v>371200</c:v>
                </c:pt>
                <c:pt idx="106">
                  <c:v>387100</c:v>
                </c:pt>
                <c:pt idx="107">
                  <c:v>311000</c:v>
                </c:pt>
                <c:pt idx="108">
                  <c:v>387000</c:v>
                </c:pt>
                <c:pt idx="109">
                  <c:v>393000</c:v>
                </c:pt>
                <c:pt idx="110">
                  <c:v>317000</c:v>
                </c:pt>
                <c:pt idx="111">
                  <c:v>353000</c:v>
                </c:pt>
                <c:pt idx="112">
                  <c:v>355000</c:v>
                </c:pt>
                <c:pt idx="113">
                  <c:v>361000</c:v>
                </c:pt>
                <c:pt idx="114">
                  <c:v>365000</c:v>
                </c:pt>
                <c:pt idx="115">
                  <c:v>369000</c:v>
                </c:pt>
                <c:pt idx="116">
                  <c:v>364000</c:v>
                </c:pt>
                <c:pt idx="117">
                  <c:v>340000</c:v>
                </c:pt>
                <c:pt idx="118">
                  <c:v>337000</c:v>
                </c:pt>
                <c:pt idx="119">
                  <c:v>337000</c:v>
                </c:pt>
                <c:pt idx="120">
                  <c:v>326000</c:v>
                </c:pt>
                <c:pt idx="121">
                  <c:v>326000</c:v>
                </c:pt>
                <c:pt idx="122">
                  <c:v>324000</c:v>
                </c:pt>
              </c:numCache>
            </c:numRef>
          </c:val>
        </c:ser>
        <c:ser>
          <c:idx val="26"/>
          <c:order val="26"/>
          <c:tx>
            <c:strRef>
              <c:f>'ETFs-Gold'!$AD$4:$AD$6</c:f>
              <c:strCache>
                <c:ptCount val="1"/>
                <c:pt idx="0">
                  <c:v>UTI</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'ETFs-Gold'!$AD$7:$AD$129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42021.025806199999</c:v>
                </c:pt>
                <c:pt idx="58">
                  <c:v>40734.995942199996</c:v>
                </c:pt>
                <c:pt idx="59">
                  <c:v>40734.995942199996</c:v>
                </c:pt>
                <c:pt idx="60">
                  <c:v>40992.201914999998</c:v>
                </c:pt>
                <c:pt idx="61">
                  <c:v>40992.201914999998</c:v>
                </c:pt>
                <c:pt idx="62">
                  <c:v>42696.191484799914</c:v>
                </c:pt>
                <c:pt idx="63">
                  <c:v>42921.246711</c:v>
                </c:pt>
                <c:pt idx="64">
                  <c:v>42599.739244999997</c:v>
                </c:pt>
                <c:pt idx="65">
                  <c:v>42599.739244999997</c:v>
                </c:pt>
                <c:pt idx="66">
                  <c:v>46072.019877800012</c:v>
                </c:pt>
                <c:pt idx="67">
                  <c:v>45332.552706000002</c:v>
                </c:pt>
                <c:pt idx="68">
                  <c:v>45332.552706000002</c:v>
                </c:pt>
                <c:pt idx="69">
                  <c:v>43757.166122599985</c:v>
                </c:pt>
                <c:pt idx="70">
                  <c:v>48708.381099000013</c:v>
                </c:pt>
                <c:pt idx="71">
                  <c:v>47679.557207800011</c:v>
                </c:pt>
                <c:pt idx="72">
                  <c:v>47679.557207800011</c:v>
                </c:pt>
                <c:pt idx="73">
                  <c:v>46879.095365099995</c:v>
                </c:pt>
                <c:pt idx="74">
                  <c:v>46879.095365099995</c:v>
                </c:pt>
                <c:pt idx="75">
                  <c:v>50618.135326499993</c:v>
                </c:pt>
                <c:pt idx="76">
                  <c:v>57284.914125600008</c:v>
                </c:pt>
                <c:pt idx="77">
                  <c:v>57355.462049400012</c:v>
                </c:pt>
                <c:pt idx="78">
                  <c:v>60071.557115700009</c:v>
                </c:pt>
                <c:pt idx="79">
                  <c:v>59648.269572900004</c:v>
                </c:pt>
                <c:pt idx="80">
                  <c:v>60318.474849000013</c:v>
                </c:pt>
                <c:pt idx="81">
                  <c:v>60318.474849000013</c:v>
                </c:pt>
                <c:pt idx="82">
                  <c:v>70301.006066700007</c:v>
                </c:pt>
                <c:pt idx="83">
                  <c:v>74286.963761400009</c:v>
                </c:pt>
                <c:pt idx="84">
                  <c:v>76085.9358183</c:v>
                </c:pt>
                <c:pt idx="85">
                  <c:v>77073.606751500003</c:v>
                </c:pt>
                <c:pt idx="86">
                  <c:v>76791.4150563</c:v>
                </c:pt>
                <c:pt idx="87">
                  <c:v>76368.127513500003</c:v>
                </c:pt>
                <c:pt idx="88">
                  <c:v>78343.469379900009</c:v>
                </c:pt>
                <c:pt idx="89">
                  <c:v>79401.688236899994</c:v>
                </c:pt>
                <c:pt idx="90">
                  <c:v>80706.824827199991</c:v>
                </c:pt>
                <c:pt idx="91">
                  <c:v>80706.824827199991</c:v>
                </c:pt>
                <c:pt idx="92">
                  <c:v>89736.95907360001</c:v>
                </c:pt>
                <c:pt idx="93">
                  <c:v>89736.95907360001</c:v>
                </c:pt>
                <c:pt idx="94">
                  <c:v>89736.95907360001</c:v>
                </c:pt>
                <c:pt idx="95">
                  <c:v>87610.784484999996</c:v>
                </c:pt>
                <c:pt idx="96">
                  <c:v>87610.784484999996</c:v>
                </c:pt>
                <c:pt idx="97">
                  <c:v>87610.784484999996</c:v>
                </c:pt>
                <c:pt idx="98">
                  <c:v>92401.245728399997</c:v>
                </c:pt>
                <c:pt idx="99">
                  <c:v>87610.784484999996</c:v>
                </c:pt>
                <c:pt idx="100">
                  <c:v>87610.784484999996</c:v>
                </c:pt>
                <c:pt idx="101">
                  <c:v>87610.784484999996</c:v>
                </c:pt>
                <c:pt idx="102">
                  <c:v>87610.784484999996</c:v>
                </c:pt>
                <c:pt idx="103">
                  <c:v>89025.417335399718</c:v>
                </c:pt>
                <c:pt idx="104">
                  <c:v>89025.417335399718</c:v>
                </c:pt>
                <c:pt idx="105">
                  <c:v>94884</c:v>
                </c:pt>
                <c:pt idx="106">
                  <c:v>94884</c:v>
                </c:pt>
                <c:pt idx="107">
                  <c:v>94884</c:v>
                </c:pt>
                <c:pt idx="108">
                  <c:v>94884</c:v>
                </c:pt>
                <c:pt idx="109">
                  <c:v>99024.299400000004</c:v>
                </c:pt>
                <c:pt idx="110">
                  <c:v>97738.2696</c:v>
                </c:pt>
                <c:pt idx="111">
                  <c:v>96452.239700000006</c:v>
                </c:pt>
                <c:pt idx="112">
                  <c:v>96452.239700000006</c:v>
                </c:pt>
                <c:pt idx="113">
                  <c:v>96452.239700000006</c:v>
                </c:pt>
                <c:pt idx="114">
                  <c:v>96452.239700000006</c:v>
                </c:pt>
                <c:pt idx="115">
                  <c:v>97416.762099999978</c:v>
                </c:pt>
                <c:pt idx="116">
                  <c:v>97416.762099999978</c:v>
                </c:pt>
                <c:pt idx="117">
                  <c:v>97416.762099999978</c:v>
                </c:pt>
                <c:pt idx="118">
                  <c:v>97738.2696</c:v>
                </c:pt>
                <c:pt idx="119">
                  <c:v>97738.2696</c:v>
                </c:pt>
                <c:pt idx="120">
                  <c:v>96773.747199999998</c:v>
                </c:pt>
                <c:pt idx="121">
                  <c:v>96773.747199999998</c:v>
                </c:pt>
                <c:pt idx="122">
                  <c:v>96773.747199999998</c:v>
                </c:pt>
              </c:numCache>
            </c:numRef>
          </c:val>
        </c:ser>
        <c:ser>
          <c:idx val="27"/>
          <c:order val="27"/>
          <c:tx>
            <c:strRef>
              <c:f>'ETFs-Gold'!$AE$4:$AE$6</c:f>
              <c:strCache>
                <c:ptCount val="1"/>
                <c:pt idx="0">
                  <c:v>Kotak</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'ETFs-Gold'!$AE$7:$AE$129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8809.3045684000008</c:v>
                </c:pt>
                <c:pt idx="61">
                  <c:v>8809.3045684000008</c:v>
                </c:pt>
                <c:pt idx="62">
                  <c:v>8809.3045684000008</c:v>
                </c:pt>
                <c:pt idx="63">
                  <c:v>8809.3045684000008</c:v>
                </c:pt>
                <c:pt idx="64">
                  <c:v>8809.3045684000008</c:v>
                </c:pt>
                <c:pt idx="65">
                  <c:v>8809.3045684000008</c:v>
                </c:pt>
                <c:pt idx="66">
                  <c:v>13439.012078800019</c:v>
                </c:pt>
                <c:pt idx="67">
                  <c:v>13439.012078800019</c:v>
                </c:pt>
                <c:pt idx="68">
                  <c:v>13439.012078800019</c:v>
                </c:pt>
                <c:pt idx="69">
                  <c:v>13439.012078800019</c:v>
                </c:pt>
                <c:pt idx="70">
                  <c:v>11638.5702692</c:v>
                </c:pt>
                <c:pt idx="71">
                  <c:v>11317.062803199999</c:v>
                </c:pt>
                <c:pt idx="72">
                  <c:v>10963.404590599999</c:v>
                </c:pt>
                <c:pt idx="73">
                  <c:v>10963.404590599999</c:v>
                </c:pt>
                <c:pt idx="74">
                  <c:v>10995.555337199989</c:v>
                </c:pt>
                <c:pt idx="75">
                  <c:v>10995.555337199989</c:v>
                </c:pt>
                <c:pt idx="76">
                  <c:v>13213.956852599997</c:v>
                </c:pt>
                <c:pt idx="77">
                  <c:v>13213.956852599997</c:v>
                </c:pt>
                <c:pt idx="78">
                  <c:v>13213.956852599997</c:v>
                </c:pt>
                <c:pt idx="79">
                  <c:v>24852.527121800005</c:v>
                </c:pt>
                <c:pt idx="80">
                  <c:v>24852.527121800005</c:v>
                </c:pt>
                <c:pt idx="81">
                  <c:v>24852.527121800005</c:v>
                </c:pt>
                <c:pt idx="82">
                  <c:v>24852.527121800005</c:v>
                </c:pt>
                <c:pt idx="83">
                  <c:v>24852.527121800005</c:v>
                </c:pt>
                <c:pt idx="84">
                  <c:v>24852.527121800005</c:v>
                </c:pt>
                <c:pt idx="85">
                  <c:v>23727.250990799999</c:v>
                </c:pt>
                <c:pt idx="86">
                  <c:v>24727.047291899999</c:v>
                </c:pt>
                <c:pt idx="87">
                  <c:v>24515.4035205</c:v>
                </c:pt>
                <c:pt idx="88">
                  <c:v>29489.032148399961</c:v>
                </c:pt>
                <c:pt idx="89">
                  <c:v>70018.814371499859</c:v>
                </c:pt>
                <c:pt idx="90">
                  <c:v>44621.561803499993</c:v>
                </c:pt>
                <c:pt idx="91">
                  <c:v>44621.561803499993</c:v>
                </c:pt>
                <c:pt idx="92">
                  <c:v>38025.330928200012</c:v>
                </c:pt>
                <c:pt idx="93">
                  <c:v>38025.330928200012</c:v>
                </c:pt>
                <c:pt idx="94">
                  <c:v>38025.330928200012</c:v>
                </c:pt>
                <c:pt idx="95">
                  <c:v>38025.330928200012</c:v>
                </c:pt>
                <c:pt idx="96">
                  <c:v>38025.330928200012</c:v>
                </c:pt>
                <c:pt idx="97">
                  <c:v>38025.330928200012</c:v>
                </c:pt>
                <c:pt idx="98">
                  <c:v>38025.330928200012</c:v>
                </c:pt>
                <c:pt idx="99">
                  <c:v>64397.945439800002</c:v>
                </c:pt>
                <c:pt idx="100">
                  <c:v>64397.945439800002</c:v>
                </c:pt>
                <c:pt idx="101">
                  <c:v>64397.945439800002</c:v>
                </c:pt>
                <c:pt idx="102">
                  <c:v>64397.945439800002</c:v>
                </c:pt>
                <c:pt idx="103">
                  <c:v>64397.945439800002</c:v>
                </c:pt>
                <c:pt idx="104">
                  <c:v>64904</c:v>
                </c:pt>
                <c:pt idx="105">
                  <c:v>123137</c:v>
                </c:pt>
                <c:pt idx="106">
                  <c:v>123137</c:v>
                </c:pt>
                <c:pt idx="107">
                  <c:v>123137</c:v>
                </c:pt>
                <c:pt idx="108">
                  <c:v>123137</c:v>
                </c:pt>
                <c:pt idx="109">
                  <c:v>124101.882</c:v>
                </c:pt>
                <c:pt idx="110">
                  <c:v>124101.882</c:v>
                </c:pt>
                <c:pt idx="111">
                  <c:v>124101.882</c:v>
                </c:pt>
                <c:pt idx="112">
                  <c:v>124101.882</c:v>
                </c:pt>
                <c:pt idx="113">
                  <c:v>124101.882</c:v>
                </c:pt>
                <c:pt idx="114">
                  <c:v>124101.882</c:v>
                </c:pt>
                <c:pt idx="115">
                  <c:v>124101.882</c:v>
                </c:pt>
                <c:pt idx="116">
                  <c:v>124101.882</c:v>
                </c:pt>
                <c:pt idx="117">
                  <c:v>124101.882</c:v>
                </c:pt>
                <c:pt idx="118">
                  <c:v>124101.882</c:v>
                </c:pt>
                <c:pt idx="119">
                  <c:v>124101.882</c:v>
                </c:pt>
                <c:pt idx="120">
                  <c:v>124101.882</c:v>
                </c:pt>
                <c:pt idx="121">
                  <c:v>124101.882</c:v>
                </c:pt>
                <c:pt idx="122">
                  <c:v>124101.882</c:v>
                </c:pt>
              </c:numCache>
            </c:numRef>
          </c:val>
        </c:ser>
        <c:ser>
          <c:idx val="28"/>
          <c:order val="28"/>
          <c:tx>
            <c:strRef>
              <c:f>'ETFs-Gold'!$AF$4:$AF$6</c:f>
              <c:strCache>
                <c:ptCount val="1"/>
                <c:pt idx="0">
                  <c:v>Reliance</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'ETFs-Gold'!$AF$7:$AF$129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35044.313794000002</c:v>
                </c:pt>
                <c:pt idx="57">
                  <c:v>35044.313794000002</c:v>
                </c:pt>
                <c:pt idx="58">
                  <c:v>35044.313794000002</c:v>
                </c:pt>
                <c:pt idx="59">
                  <c:v>35044.313794000002</c:v>
                </c:pt>
                <c:pt idx="60">
                  <c:v>35044.313794000002</c:v>
                </c:pt>
                <c:pt idx="61">
                  <c:v>56167.354310200099</c:v>
                </c:pt>
                <c:pt idx="62">
                  <c:v>56167.354310200099</c:v>
                </c:pt>
                <c:pt idx="63">
                  <c:v>56167.354310200099</c:v>
                </c:pt>
                <c:pt idx="64">
                  <c:v>56167.354310200099</c:v>
                </c:pt>
                <c:pt idx="65">
                  <c:v>56167.354310200099</c:v>
                </c:pt>
                <c:pt idx="66">
                  <c:v>56167.354310200099</c:v>
                </c:pt>
                <c:pt idx="67">
                  <c:v>39963.378023800011</c:v>
                </c:pt>
                <c:pt idx="68">
                  <c:v>39963.378023800011</c:v>
                </c:pt>
                <c:pt idx="69">
                  <c:v>39963.378023800011</c:v>
                </c:pt>
                <c:pt idx="70">
                  <c:v>39963.378023800011</c:v>
                </c:pt>
                <c:pt idx="71">
                  <c:v>39963.378023800011</c:v>
                </c:pt>
                <c:pt idx="72">
                  <c:v>39963.378023800011</c:v>
                </c:pt>
                <c:pt idx="73">
                  <c:v>40220.583996599998</c:v>
                </c:pt>
                <c:pt idx="74">
                  <c:v>40220.583996599998</c:v>
                </c:pt>
                <c:pt idx="75">
                  <c:v>40220.583996599998</c:v>
                </c:pt>
                <c:pt idx="76">
                  <c:v>40220.583996599998</c:v>
                </c:pt>
                <c:pt idx="77">
                  <c:v>40220.583996599998</c:v>
                </c:pt>
                <c:pt idx="78">
                  <c:v>40220.583996599998</c:v>
                </c:pt>
                <c:pt idx="79">
                  <c:v>46007.718384599997</c:v>
                </c:pt>
                <c:pt idx="80">
                  <c:v>46007.718384599997</c:v>
                </c:pt>
                <c:pt idx="81">
                  <c:v>46007.718384599997</c:v>
                </c:pt>
                <c:pt idx="82">
                  <c:v>46007.718384599997</c:v>
                </c:pt>
                <c:pt idx="83">
                  <c:v>46007.718384599997</c:v>
                </c:pt>
                <c:pt idx="84">
                  <c:v>46007.718384599997</c:v>
                </c:pt>
                <c:pt idx="85">
                  <c:v>52630.772184199996</c:v>
                </c:pt>
                <c:pt idx="86">
                  <c:v>59895.187306200001</c:v>
                </c:pt>
                <c:pt idx="87">
                  <c:v>57884.571477900005</c:v>
                </c:pt>
                <c:pt idx="88">
                  <c:v>55944.503573400012</c:v>
                </c:pt>
                <c:pt idx="89">
                  <c:v>58978.064296800003</c:v>
                </c:pt>
                <c:pt idx="90">
                  <c:v>58413.680906400012</c:v>
                </c:pt>
                <c:pt idx="91">
                  <c:v>58413.680906400012</c:v>
                </c:pt>
                <c:pt idx="92">
                  <c:v>62329.090677300002</c:v>
                </c:pt>
                <c:pt idx="93">
                  <c:v>62329.090677300002</c:v>
                </c:pt>
                <c:pt idx="94">
                  <c:v>62329.090677300002</c:v>
                </c:pt>
                <c:pt idx="95">
                  <c:v>62329.090677300002</c:v>
                </c:pt>
                <c:pt idx="96">
                  <c:v>132911.1864443997</c:v>
                </c:pt>
                <c:pt idx="97">
                  <c:v>132911.1864443997</c:v>
                </c:pt>
                <c:pt idx="98">
                  <c:v>132911.1864443997</c:v>
                </c:pt>
                <c:pt idx="99">
                  <c:v>132911.1864443997</c:v>
                </c:pt>
                <c:pt idx="100">
                  <c:v>132911.1864443997</c:v>
                </c:pt>
                <c:pt idx="101">
                  <c:v>132911.1864443997</c:v>
                </c:pt>
                <c:pt idx="102">
                  <c:v>132911.1864443997</c:v>
                </c:pt>
                <c:pt idx="103">
                  <c:v>132911.1864443997</c:v>
                </c:pt>
                <c:pt idx="104">
                  <c:v>132911.1864443997</c:v>
                </c:pt>
                <c:pt idx="105">
                  <c:v>311862</c:v>
                </c:pt>
                <c:pt idx="106">
                  <c:v>311862</c:v>
                </c:pt>
                <c:pt idx="107">
                  <c:v>311862</c:v>
                </c:pt>
                <c:pt idx="108">
                  <c:v>311862</c:v>
                </c:pt>
                <c:pt idx="109">
                  <c:v>330509.67499999999</c:v>
                </c:pt>
                <c:pt idx="110">
                  <c:v>329545.15199999989</c:v>
                </c:pt>
                <c:pt idx="111">
                  <c:v>326651.58500000002</c:v>
                </c:pt>
                <c:pt idx="112">
                  <c:v>326651.58500000002</c:v>
                </c:pt>
                <c:pt idx="113">
                  <c:v>328580.63</c:v>
                </c:pt>
                <c:pt idx="114">
                  <c:v>328580.63</c:v>
                </c:pt>
                <c:pt idx="115">
                  <c:v>335653.79400000058</c:v>
                </c:pt>
                <c:pt idx="116">
                  <c:v>335653.79400000058</c:v>
                </c:pt>
                <c:pt idx="117">
                  <c:v>341763.43600000022</c:v>
                </c:pt>
                <c:pt idx="118">
                  <c:v>339109.37599999999</c:v>
                </c:pt>
                <c:pt idx="119">
                  <c:v>337904.34599999984</c:v>
                </c:pt>
                <c:pt idx="120">
                  <c:v>337904.34599999984</c:v>
                </c:pt>
                <c:pt idx="121">
                  <c:v>337904.34599999984</c:v>
                </c:pt>
                <c:pt idx="122">
                  <c:v>337904.34599999984</c:v>
                </c:pt>
              </c:numCache>
            </c:numRef>
          </c:val>
        </c:ser>
        <c:ser>
          <c:idx val="29"/>
          <c:order val="29"/>
          <c:tx>
            <c:strRef>
              <c:f>'ETFs-Gold'!$AG$4:$AG$6</c:f>
              <c:strCache>
                <c:ptCount val="1"/>
                <c:pt idx="0">
                  <c:v>Quantum</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'ETFs-Gold'!$AG$7:$AG$129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1058.2188570000026</c:v>
                </c:pt>
                <c:pt idx="60">
                  <c:v>1058.2188570000026</c:v>
                </c:pt>
                <c:pt idx="61">
                  <c:v>1834.2460188000002</c:v>
                </c:pt>
                <c:pt idx="62">
                  <c:v>1834.2460188000002</c:v>
                </c:pt>
                <c:pt idx="63">
                  <c:v>1834.2460188000002</c:v>
                </c:pt>
                <c:pt idx="64">
                  <c:v>1834.2460188000002</c:v>
                </c:pt>
                <c:pt idx="65">
                  <c:v>1834.2460188000002</c:v>
                </c:pt>
                <c:pt idx="66">
                  <c:v>1834.2460188000002</c:v>
                </c:pt>
                <c:pt idx="67">
                  <c:v>1834.2460188000002</c:v>
                </c:pt>
                <c:pt idx="68">
                  <c:v>1834.2460188000002</c:v>
                </c:pt>
                <c:pt idx="69">
                  <c:v>1834.2460188000002</c:v>
                </c:pt>
                <c:pt idx="70">
                  <c:v>1834.2460188000002</c:v>
                </c:pt>
                <c:pt idx="71">
                  <c:v>1834.2460188000002</c:v>
                </c:pt>
                <c:pt idx="72">
                  <c:v>1834.2460188000002</c:v>
                </c:pt>
                <c:pt idx="73">
                  <c:v>1834.2460188000002</c:v>
                </c:pt>
                <c:pt idx="74">
                  <c:v>1834.2460188000002</c:v>
                </c:pt>
                <c:pt idx="75">
                  <c:v>2151.7116759</c:v>
                </c:pt>
                <c:pt idx="76">
                  <c:v>2257.5335616000002</c:v>
                </c:pt>
                <c:pt idx="77">
                  <c:v>2363.3554473000022</c:v>
                </c:pt>
                <c:pt idx="78">
                  <c:v>2716.0950663000012</c:v>
                </c:pt>
                <c:pt idx="79">
                  <c:v>2786.6429900999997</c:v>
                </c:pt>
                <c:pt idx="80">
                  <c:v>2857.1909139000022</c:v>
                </c:pt>
                <c:pt idx="81">
                  <c:v>3139.3826090999987</c:v>
                </c:pt>
                <c:pt idx="82">
                  <c:v>3386.3003424000012</c:v>
                </c:pt>
                <c:pt idx="83">
                  <c:v>3456.8482662000001</c:v>
                </c:pt>
                <c:pt idx="84">
                  <c:v>3562.6701519000012</c:v>
                </c:pt>
                <c:pt idx="85">
                  <c:v>3739.0399614000003</c:v>
                </c:pt>
                <c:pt idx="86">
                  <c:v>3880.1358090000003</c:v>
                </c:pt>
                <c:pt idx="87">
                  <c:v>3809.5878851999933</c:v>
                </c:pt>
                <c:pt idx="88">
                  <c:v>3950.6837328000056</c:v>
                </c:pt>
                <c:pt idx="89">
                  <c:v>3858.1088824479539</c:v>
                </c:pt>
                <c:pt idx="90">
                  <c:v>3954.5514770239802</c:v>
                </c:pt>
                <c:pt idx="91">
                  <c:v>4051.0037168239846</c:v>
                </c:pt>
                <c:pt idx="92">
                  <c:v>4083.1448181999949</c:v>
                </c:pt>
                <c:pt idx="93">
                  <c:v>4179.5970579999985</c:v>
                </c:pt>
                <c:pt idx="94">
                  <c:v>4243.8985512000008</c:v>
                </c:pt>
                <c:pt idx="95">
                  <c:v>4276.0492978000002</c:v>
                </c:pt>
                <c:pt idx="96">
                  <c:v>4308.5215518660034</c:v>
                </c:pt>
                <c:pt idx="97">
                  <c:v>4469.1788326261985</c:v>
                </c:pt>
                <c:pt idx="98">
                  <c:v>4694.0186488239824</c:v>
                </c:pt>
                <c:pt idx="99">
                  <c:v>4758.3458626212614</c:v>
                </c:pt>
                <c:pt idx="100">
                  <c:v>4886.9359887226165</c:v>
                </c:pt>
                <c:pt idx="101">
                  <c:v>4886.9359887226165</c:v>
                </c:pt>
                <c:pt idx="102">
                  <c:v>5272.7224424000024</c:v>
                </c:pt>
                <c:pt idx="103">
                  <c:v>5304.8731889999999</c:v>
                </c:pt>
                <c:pt idx="104">
                  <c:v>5304.8731889999999</c:v>
                </c:pt>
                <c:pt idx="105">
                  <c:v>9645</c:v>
                </c:pt>
                <c:pt idx="106">
                  <c:v>9645</c:v>
                </c:pt>
                <c:pt idx="107">
                  <c:v>9645</c:v>
                </c:pt>
                <c:pt idx="108">
                  <c:v>9645</c:v>
                </c:pt>
                <c:pt idx="109">
                  <c:v>9966.7314399999996</c:v>
                </c:pt>
                <c:pt idx="110">
                  <c:v>9966.7314399999996</c:v>
                </c:pt>
                <c:pt idx="111">
                  <c:v>9966.7314399999996</c:v>
                </c:pt>
                <c:pt idx="112">
                  <c:v>9966.7314399999996</c:v>
                </c:pt>
                <c:pt idx="113">
                  <c:v>9966.7314399999996</c:v>
                </c:pt>
                <c:pt idx="114">
                  <c:v>9966.7314399999996</c:v>
                </c:pt>
                <c:pt idx="115">
                  <c:v>9966.7314399999996</c:v>
                </c:pt>
                <c:pt idx="116">
                  <c:v>9966.7314399999996</c:v>
                </c:pt>
                <c:pt idx="117">
                  <c:v>9966.7314399999996</c:v>
                </c:pt>
                <c:pt idx="118">
                  <c:v>9966.7314399999996</c:v>
                </c:pt>
                <c:pt idx="119">
                  <c:v>9966.7314399999996</c:v>
                </c:pt>
                <c:pt idx="120">
                  <c:v>9966.7314399999996</c:v>
                </c:pt>
                <c:pt idx="121">
                  <c:v>9966.7314399999996</c:v>
                </c:pt>
                <c:pt idx="122">
                  <c:v>9966.7314399999996</c:v>
                </c:pt>
              </c:numCache>
            </c:numRef>
          </c:val>
        </c:ser>
        <c:ser>
          <c:idx val="30"/>
          <c:order val="30"/>
          <c:tx>
            <c:strRef>
              <c:f>'ETFs-Gold'!$AH$4:$AH$6</c:f>
              <c:strCache>
                <c:ptCount val="1"/>
                <c:pt idx="0">
                  <c:v>SBI</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'ETFs-Gold'!$AH$7:$AH$129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26243.827653600001</c:v>
                </c:pt>
                <c:pt idx="76">
                  <c:v>26243.827653600001</c:v>
                </c:pt>
                <c:pt idx="77">
                  <c:v>26243.827653600001</c:v>
                </c:pt>
                <c:pt idx="78">
                  <c:v>26243.827653600001</c:v>
                </c:pt>
                <c:pt idx="79">
                  <c:v>26243.827653600001</c:v>
                </c:pt>
                <c:pt idx="80">
                  <c:v>26243.827653600001</c:v>
                </c:pt>
                <c:pt idx="81">
                  <c:v>26243.827653600001</c:v>
                </c:pt>
                <c:pt idx="82">
                  <c:v>26243.827653600001</c:v>
                </c:pt>
                <c:pt idx="83">
                  <c:v>26243.827653600001</c:v>
                </c:pt>
                <c:pt idx="84">
                  <c:v>26243.827653600001</c:v>
                </c:pt>
                <c:pt idx="85">
                  <c:v>22328.417882700065</c:v>
                </c:pt>
                <c:pt idx="86">
                  <c:v>21905.130339899941</c:v>
                </c:pt>
                <c:pt idx="87">
                  <c:v>21764.034492300001</c:v>
                </c:pt>
                <c:pt idx="88">
                  <c:v>23033.897120700021</c:v>
                </c:pt>
                <c:pt idx="89">
                  <c:v>23704.102396799997</c:v>
                </c:pt>
                <c:pt idx="90">
                  <c:v>25467.800491800001</c:v>
                </c:pt>
                <c:pt idx="91">
                  <c:v>25467.800491800001</c:v>
                </c:pt>
                <c:pt idx="92">
                  <c:v>27443.142358200002</c:v>
                </c:pt>
                <c:pt idx="93">
                  <c:v>27443.142358200002</c:v>
                </c:pt>
                <c:pt idx="94">
                  <c:v>27443.142358200002</c:v>
                </c:pt>
                <c:pt idx="95">
                  <c:v>27443.142358200002</c:v>
                </c:pt>
                <c:pt idx="96">
                  <c:v>27443.142358200002</c:v>
                </c:pt>
                <c:pt idx="97">
                  <c:v>27443.142358200002</c:v>
                </c:pt>
                <c:pt idx="98">
                  <c:v>27443.142358200002</c:v>
                </c:pt>
                <c:pt idx="99">
                  <c:v>27443.142358200002</c:v>
                </c:pt>
                <c:pt idx="100">
                  <c:v>27443.142358200002</c:v>
                </c:pt>
                <c:pt idx="101">
                  <c:v>27443.142358200002</c:v>
                </c:pt>
                <c:pt idx="102">
                  <c:v>27443.142358200002</c:v>
                </c:pt>
                <c:pt idx="103">
                  <c:v>26816.294724128042</c:v>
                </c:pt>
                <c:pt idx="104">
                  <c:v>26816.294724128042</c:v>
                </c:pt>
                <c:pt idx="105">
                  <c:v>26685</c:v>
                </c:pt>
                <c:pt idx="106">
                  <c:v>26685</c:v>
                </c:pt>
                <c:pt idx="107">
                  <c:v>26685</c:v>
                </c:pt>
                <c:pt idx="108">
                  <c:v>26685</c:v>
                </c:pt>
                <c:pt idx="109">
                  <c:v>26685.119699999934</c:v>
                </c:pt>
                <c:pt idx="110">
                  <c:v>26685.119699999934</c:v>
                </c:pt>
                <c:pt idx="111">
                  <c:v>26685.119699999934</c:v>
                </c:pt>
                <c:pt idx="112">
                  <c:v>26685.119699999934</c:v>
                </c:pt>
                <c:pt idx="113">
                  <c:v>26685.119699999934</c:v>
                </c:pt>
                <c:pt idx="114">
                  <c:v>26685.119699999934</c:v>
                </c:pt>
                <c:pt idx="115">
                  <c:v>26685.119699999934</c:v>
                </c:pt>
                <c:pt idx="116">
                  <c:v>26685.119699999934</c:v>
                </c:pt>
                <c:pt idx="117">
                  <c:v>26685.119699999934</c:v>
                </c:pt>
                <c:pt idx="118">
                  <c:v>26685.119699999934</c:v>
                </c:pt>
                <c:pt idx="119">
                  <c:v>26685.119699999934</c:v>
                </c:pt>
                <c:pt idx="120">
                  <c:v>26685.119699999934</c:v>
                </c:pt>
                <c:pt idx="121">
                  <c:v>26685.119699999934</c:v>
                </c:pt>
                <c:pt idx="122">
                  <c:v>26685.119699999934</c:v>
                </c:pt>
              </c:numCache>
            </c:numRef>
          </c:val>
        </c:ser>
        <c:ser>
          <c:idx val="31"/>
          <c:order val="31"/>
          <c:tx>
            <c:strRef>
              <c:f>'ETFs-Gold'!$AI$4:$AI$6</c:f>
              <c:strCache>
                <c:ptCount val="1"/>
                <c:pt idx="0">
                  <c:v>Religare</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'ETFs-Gold'!$AI$7:$AI$129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5784.9297516000006</c:v>
                </c:pt>
                <c:pt idx="87">
                  <c:v>6172.9433324999991</c:v>
                </c:pt>
                <c:pt idx="88">
                  <c:v>7724.9976560999994</c:v>
                </c:pt>
                <c:pt idx="89">
                  <c:v>6208.2172944000113</c:v>
                </c:pt>
                <c:pt idx="90">
                  <c:v>6525.6829515000054</c:v>
                </c:pt>
                <c:pt idx="91">
                  <c:v>6525.6829515000054</c:v>
                </c:pt>
                <c:pt idx="92">
                  <c:v>6525.6829515000054</c:v>
                </c:pt>
                <c:pt idx="93">
                  <c:v>6525.6829515000054</c:v>
                </c:pt>
                <c:pt idx="94">
                  <c:v>6525.6829515000054</c:v>
                </c:pt>
                <c:pt idx="95">
                  <c:v>6525.6829515000054</c:v>
                </c:pt>
                <c:pt idx="96">
                  <c:v>6525.6829515000054</c:v>
                </c:pt>
                <c:pt idx="97">
                  <c:v>6525.6829515000054</c:v>
                </c:pt>
                <c:pt idx="98">
                  <c:v>6525.6829515000054</c:v>
                </c:pt>
                <c:pt idx="99">
                  <c:v>6525.6829515000054</c:v>
                </c:pt>
                <c:pt idx="100">
                  <c:v>6525.6829515000054</c:v>
                </c:pt>
                <c:pt idx="101">
                  <c:v>6525.6829515000054</c:v>
                </c:pt>
                <c:pt idx="102">
                  <c:v>6525.6829515000054</c:v>
                </c:pt>
                <c:pt idx="103">
                  <c:v>5281.7246514480003</c:v>
                </c:pt>
                <c:pt idx="104">
                  <c:v>5281.7246514480003</c:v>
                </c:pt>
                <c:pt idx="105">
                  <c:v>5144</c:v>
                </c:pt>
                <c:pt idx="106">
                  <c:v>5144</c:v>
                </c:pt>
                <c:pt idx="107">
                  <c:v>5144</c:v>
                </c:pt>
                <c:pt idx="108">
                  <c:v>5144</c:v>
                </c:pt>
                <c:pt idx="109">
                  <c:v>5144.1194500000001</c:v>
                </c:pt>
                <c:pt idx="110">
                  <c:v>5144.1194500000001</c:v>
                </c:pt>
                <c:pt idx="111">
                  <c:v>5144.1194500000001</c:v>
                </c:pt>
                <c:pt idx="112">
                  <c:v>5144.1194500000001</c:v>
                </c:pt>
                <c:pt idx="113">
                  <c:v>5144.1194500000001</c:v>
                </c:pt>
                <c:pt idx="114">
                  <c:v>5144.1194500000001</c:v>
                </c:pt>
                <c:pt idx="115">
                  <c:v>5144.1194500000001</c:v>
                </c:pt>
                <c:pt idx="116">
                  <c:v>5144.1194500000001</c:v>
                </c:pt>
                <c:pt idx="117">
                  <c:v>5144.1194500000001</c:v>
                </c:pt>
                <c:pt idx="118">
                  <c:v>5144.1194500000001</c:v>
                </c:pt>
                <c:pt idx="119">
                  <c:v>5144.1194500000001</c:v>
                </c:pt>
                <c:pt idx="120">
                  <c:v>5144.1194500000001</c:v>
                </c:pt>
                <c:pt idx="121">
                  <c:v>5144.1194500000001</c:v>
                </c:pt>
                <c:pt idx="122">
                  <c:v>5144.1194500000001</c:v>
                </c:pt>
              </c:numCache>
            </c:numRef>
          </c:val>
        </c:ser>
        <c:ser>
          <c:idx val="32"/>
          <c:order val="32"/>
          <c:tx>
            <c:strRef>
              <c:f>'ETFs-Gold'!$AJ$4:$AJ$6</c:f>
              <c:strCache>
                <c:ptCount val="1"/>
                <c:pt idx="0">
                  <c:v>HDFC</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'ETFs-Gold'!$AJ$7:$AJ$129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88414</c:v>
                </c:pt>
                <c:pt idx="95">
                  <c:v>88414</c:v>
                </c:pt>
                <c:pt idx="96">
                  <c:v>88414</c:v>
                </c:pt>
                <c:pt idx="97">
                  <c:v>88414</c:v>
                </c:pt>
                <c:pt idx="98">
                  <c:v>88414</c:v>
                </c:pt>
                <c:pt idx="99">
                  <c:v>88414</c:v>
                </c:pt>
                <c:pt idx="100">
                  <c:v>88414</c:v>
                </c:pt>
                <c:pt idx="101">
                  <c:v>88414</c:v>
                </c:pt>
                <c:pt idx="102">
                  <c:v>88414</c:v>
                </c:pt>
                <c:pt idx="103">
                  <c:v>88414</c:v>
                </c:pt>
                <c:pt idx="104">
                  <c:v>88414</c:v>
                </c:pt>
                <c:pt idx="105">
                  <c:v>88414</c:v>
                </c:pt>
                <c:pt idx="106">
                  <c:v>88414</c:v>
                </c:pt>
                <c:pt idx="107">
                  <c:v>88414</c:v>
                </c:pt>
                <c:pt idx="108">
                  <c:v>88414</c:v>
                </c:pt>
                <c:pt idx="109">
                  <c:v>69445.612599999979</c:v>
                </c:pt>
                <c:pt idx="110">
                  <c:v>69445.612599999979</c:v>
                </c:pt>
                <c:pt idx="111">
                  <c:v>69445.612599999979</c:v>
                </c:pt>
                <c:pt idx="112">
                  <c:v>69445.612599999979</c:v>
                </c:pt>
                <c:pt idx="113">
                  <c:v>69445.612599999979</c:v>
                </c:pt>
                <c:pt idx="114">
                  <c:v>69445.612599999979</c:v>
                </c:pt>
                <c:pt idx="115">
                  <c:v>69445.612599999979</c:v>
                </c:pt>
                <c:pt idx="116">
                  <c:v>69445.612599999979</c:v>
                </c:pt>
                <c:pt idx="117">
                  <c:v>69767.120100000087</c:v>
                </c:pt>
                <c:pt idx="118">
                  <c:v>70088.627500000002</c:v>
                </c:pt>
                <c:pt idx="119">
                  <c:v>70088.627500000002</c:v>
                </c:pt>
                <c:pt idx="120">
                  <c:v>70410.134999999995</c:v>
                </c:pt>
                <c:pt idx="121">
                  <c:v>70410.134999999995</c:v>
                </c:pt>
                <c:pt idx="122">
                  <c:v>70410.134999999995</c:v>
                </c:pt>
              </c:numCache>
            </c:numRef>
          </c:val>
        </c:ser>
        <c:ser>
          <c:idx val="33"/>
          <c:order val="33"/>
          <c:tx>
            <c:strRef>
              <c:f>'ETFs-Gold'!$AK$4:$AK$6</c:f>
              <c:strCache>
                <c:ptCount val="1"/>
                <c:pt idx="0">
                  <c:v>Japan</c:v>
                </c:pt>
              </c:strCache>
            </c:strRef>
          </c:tx>
          <c:spPr>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'ETFs-Gold'!$AK$7:$AK$129</c:f>
              <c:numCache>
                <c:formatCode>#,##0</c:formatCode>
                <c:ptCount val="12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27874.697302200009</c:v>
                </c:pt>
                <c:pt idx="89">
                  <c:v>27874.697302200009</c:v>
                </c:pt>
                <c:pt idx="90">
                  <c:v>32633.007798999999</c:v>
                </c:pt>
                <c:pt idx="91">
                  <c:v>32633.007798999999</c:v>
                </c:pt>
                <c:pt idx="92">
                  <c:v>39095.3078656</c:v>
                </c:pt>
                <c:pt idx="93">
                  <c:v>58417.906572200074</c:v>
                </c:pt>
                <c:pt idx="94">
                  <c:v>68738.296230799737</c:v>
                </c:pt>
                <c:pt idx="95">
                  <c:v>74911.239578000008</c:v>
                </c:pt>
                <c:pt idx="96">
                  <c:v>117993.24002200001</c:v>
                </c:pt>
                <c:pt idx="97">
                  <c:v>131014.29239499997</c:v>
                </c:pt>
                <c:pt idx="98">
                  <c:v>138537.56709940001</c:v>
                </c:pt>
                <c:pt idx="99">
                  <c:v>138537.56709940001</c:v>
                </c:pt>
                <c:pt idx="100">
                  <c:v>138537.56709940001</c:v>
                </c:pt>
                <c:pt idx="101">
                  <c:v>164579.6718454003</c:v>
                </c:pt>
                <c:pt idx="102">
                  <c:v>183805.81831220002</c:v>
                </c:pt>
                <c:pt idx="103">
                  <c:v>185445.50638880001</c:v>
                </c:pt>
                <c:pt idx="104">
                  <c:v>174128.44358560001</c:v>
                </c:pt>
                <c:pt idx="105">
                  <c:v>184673.88847039966</c:v>
                </c:pt>
                <c:pt idx="106">
                  <c:v>195926.64978040001</c:v>
                </c:pt>
                <c:pt idx="107">
                  <c:v>189496.50046039966</c:v>
                </c:pt>
                <c:pt idx="108">
                  <c:v>173421.12716040001</c:v>
                </c:pt>
                <c:pt idx="109">
                  <c:v>173292.52399999998</c:v>
                </c:pt>
                <c:pt idx="110">
                  <c:v>182937.74800000011</c:v>
                </c:pt>
                <c:pt idx="111">
                  <c:v>192528.97200000001</c:v>
                </c:pt>
                <c:pt idx="112">
                  <c:v>199656.136</c:v>
                </c:pt>
                <c:pt idx="113">
                  <c:v>199656.136</c:v>
                </c:pt>
                <c:pt idx="114">
                  <c:v>199656.136</c:v>
                </c:pt>
                <c:pt idx="115">
                  <c:v>183580.76329999999</c:v>
                </c:pt>
                <c:pt idx="116">
                  <c:v>185509.80799999999</c:v>
                </c:pt>
                <c:pt idx="117">
                  <c:v>181973.226</c:v>
                </c:pt>
                <c:pt idx="118">
                  <c:v>181973.226</c:v>
                </c:pt>
                <c:pt idx="119">
                  <c:v>165576.345</c:v>
                </c:pt>
                <c:pt idx="120">
                  <c:v>174578.55399999995</c:v>
                </c:pt>
                <c:pt idx="121">
                  <c:v>192904.47899999999</c:v>
                </c:pt>
                <c:pt idx="122">
                  <c:v>192904.47899999999</c:v>
                </c:pt>
              </c:numCache>
            </c:numRef>
          </c:val>
        </c:ser>
        <c:dLbls>
          <c:showLegendKey val="0"/>
          <c:showVal val="0"/>
          <c:showCatName val="0"/>
          <c:showSerName val="0"/>
          <c:showPercent val="0"/>
          <c:showBubbleSize val="0"/>
        </c:dLbls>
        <c:axId val="97255424"/>
        <c:axId val="97256960"/>
      </c:areaChart>
      <c:areaChart>
        <c:grouping val="stacked"/>
        <c:varyColors val="0"/>
        <c:ser>
          <c:idx val="34"/>
          <c:order val="34"/>
          <c:tx>
            <c:strRef>
              <c:f>'ETFs-Gold'!$AL$4:$AL$6</c:f>
              <c:strCache>
                <c:ptCount val="1"/>
                <c:pt idx="0">
                  <c:v>Japan Total</c:v>
                </c:pt>
              </c:strCache>
            </c:strRef>
          </c:tx>
          <c:spPr>
            <a:noFill/>
            <a:ln w="25400">
              <a:noFill/>
            </a:ln>
          </c:spPr>
          <c:cat>
            <c:numRef>
              <c:f>'ETFs-Gold'!$A$7:$A$129</c:f>
              <c:numCache>
                <c:formatCode>General</c:formatCode>
                <c:ptCount val="123"/>
                <c:pt idx="0">
                  <c:v>2003</c:v>
                </c:pt>
                <c:pt idx="10">
                  <c:v>2004</c:v>
                </c:pt>
                <c:pt idx="22">
                  <c:v>2005</c:v>
                </c:pt>
                <c:pt idx="34">
                  <c:v>2006</c:v>
                </c:pt>
                <c:pt idx="46">
                  <c:v>2007</c:v>
                </c:pt>
                <c:pt idx="58">
                  <c:v>2008</c:v>
                </c:pt>
                <c:pt idx="70">
                  <c:v>2009</c:v>
                </c:pt>
                <c:pt idx="82">
                  <c:v>2010</c:v>
                </c:pt>
                <c:pt idx="94">
                  <c:v>2011</c:v>
                </c:pt>
                <c:pt idx="106">
                  <c:v>2012</c:v>
                </c:pt>
                <c:pt idx="118">
                  <c:v>2013</c:v>
                </c:pt>
              </c:numCache>
            </c:numRef>
          </c:cat>
          <c:val>
            <c:numRef>
              <c:f>'ETFs-Gold'!$AL$7:$AL$129</c:f>
              <c:numCache>
                <c:formatCode>#,##0</c:formatCode>
                <c:ptCount val="123"/>
                <c:pt idx="0">
                  <c:v>262441</c:v>
                </c:pt>
                <c:pt idx="1">
                  <c:v>325052</c:v>
                </c:pt>
                <c:pt idx="2">
                  <c:v>375709</c:v>
                </c:pt>
                <c:pt idx="3">
                  <c:v>473078</c:v>
                </c:pt>
                <c:pt idx="4">
                  <c:v>492313</c:v>
                </c:pt>
                <c:pt idx="5">
                  <c:v>510778</c:v>
                </c:pt>
                <c:pt idx="6">
                  <c:v>575476</c:v>
                </c:pt>
                <c:pt idx="7">
                  <c:v>613187</c:v>
                </c:pt>
                <c:pt idx="8">
                  <c:v>637540</c:v>
                </c:pt>
                <c:pt idx="9">
                  <c:v>1405547.3</c:v>
                </c:pt>
                <c:pt idx="10">
                  <c:v>1530197.78</c:v>
                </c:pt>
                <c:pt idx="11">
                  <c:v>1585957.3900000001</c:v>
                </c:pt>
                <c:pt idx="12">
                  <c:v>2031173.06</c:v>
                </c:pt>
                <c:pt idx="13">
                  <c:v>2867856.08</c:v>
                </c:pt>
                <c:pt idx="14">
                  <c:v>2287225.2999999998</c:v>
                </c:pt>
                <c:pt idx="15">
                  <c:v>2186971.7599999998</c:v>
                </c:pt>
                <c:pt idx="16">
                  <c:v>2166236.1</c:v>
                </c:pt>
                <c:pt idx="17">
                  <c:v>2095419.1900000011</c:v>
                </c:pt>
                <c:pt idx="18">
                  <c:v>2121618.48</c:v>
                </c:pt>
                <c:pt idx="19">
                  <c:v>2461773.2400000002</c:v>
                </c:pt>
                <c:pt idx="20">
                  <c:v>5825424.3199999994</c:v>
                </c:pt>
                <c:pt idx="21">
                  <c:v>5677264.9500000002</c:v>
                </c:pt>
                <c:pt idx="22">
                  <c:v>7586318.8800000008</c:v>
                </c:pt>
                <c:pt idx="23">
                  <c:v>9091044.493999999</c:v>
                </c:pt>
                <c:pt idx="24">
                  <c:v>8619971.417999981</c:v>
                </c:pt>
                <c:pt idx="25">
                  <c:v>8742984.925999999</c:v>
                </c:pt>
                <c:pt idx="26">
                  <c:v>8695856.6210000012</c:v>
                </c:pt>
                <c:pt idx="27">
                  <c:v>8568939.457999995</c:v>
                </c:pt>
                <c:pt idx="28">
                  <c:v>9049950.2050000001</c:v>
                </c:pt>
                <c:pt idx="29">
                  <c:v>9266519.2139999811</c:v>
                </c:pt>
                <c:pt idx="30">
                  <c:v>9775748.770999983</c:v>
                </c:pt>
                <c:pt idx="31">
                  <c:v>9989958.8720000088</c:v>
                </c:pt>
                <c:pt idx="32">
                  <c:v>10911984.245999983</c:v>
                </c:pt>
                <c:pt idx="33">
                  <c:v>12463226.865000019</c:v>
                </c:pt>
                <c:pt idx="34">
                  <c:v>15068664.495999999</c:v>
                </c:pt>
                <c:pt idx="35">
                  <c:v>15744880.804000014</c:v>
                </c:pt>
                <c:pt idx="36">
                  <c:v>15958299.154000008</c:v>
                </c:pt>
                <c:pt idx="37">
                  <c:v>16606687.942</c:v>
                </c:pt>
                <c:pt idx="38">
                  <c:v>16305823.375000019</c:v>
                </c:pt>
                <c:pt idx="39">
                  <c:v>17197216.040999997</c:v>
                </c:pt>
                <c:pt idx="40">
                  <c:v>17683032.761999976</c:v>
                </c:pt>
                <c:pt idx="41">
                  <c:v>17904417.221999992</c:v>
                </c:pt>
                <c:pt idx="42">
                  <c:v>17757958.878000021</c:v>
                </c:pt>
                <c:pt idx="43">
                  <c:v>17993864.483999964</c:v>
                </c:pt>
                <c:pt idx="44">
                  <c:v>19921648.109999999</c:v>
                </c:pt>
                <c:pt idx="45">
                  <c:v>20217548.540999997</c:v>
                </c:pt>
                <c:pt idx="46">
                  <c:v>20231888.109999999</c:v>
                </c:pt>
                <c:pt idx="47">
                  <c:v>21303245</c:v>
                </c:pt>
                <c:pt idx="48">
                  <c:v>21518252.222747572</c:v>
                </c:pt>
                <c:pt idx="49">
                  <c:v>21909877.323136497</c:v>
                </c:pt>
                <c:pt idx="50">
                  <c:v>21827949.036256529</c:v>
                </c:pt>
                <c:pt idx="51">
                  <c:v>21922165.352276497</c:v>
                </c:pt>
                <c:pt idx="52">
                  <c:v>23115602.147196494</c:v>
                </c:pt>
                <c:pt idx="53">
                  <c:v>23906876.569832448</c:v>
                </c:pt>
                <c:pt idx="54">
                  <c:v>26363592.056888115</c:v>
                </c:pt>
                <c:pt idx="55">
                  <c:v>27465531.756393194</c:v>
                </c:pt>
                <c:pt idx="56">
                  <c:v>27850173.678083234</c:v>
                </c:pt>
                <c:pt idx="57">
                  <c:v>29022244.962898944</c:v>
                </c:pt>
                <c:pt idx="58">
                  <c:v>29844892.468225397</c:v>
                </c:pt>
                <c:pt idx="59">
                  <c:v>30502520.697882399</c:v>
                </c:pt>
                <c:pt idx="60">
                  <c:v>31371866.004423592</c:v>
                </c:pt>
                <c:pt idx="61">
                  <c:v>29511617.750556625</c:v>
                </c:pt>
                <c:pt idx="62">
                  <c:v>30209707.712826401</c:v>
                </c:pt>
                <c:pt idx="63">
                  <c:v>31753826.5664526</c:v>
                </c:pt>
                <c:pt idx="64">
                  <c:v>33573760.831986584</c:v>
                </c:pt>
                <c:pt idx="65">
                  <c:v>32975265.068586621</c:v>
                </c:pt>
                <c:pt idx="66">
                  <c:v>36362530.894129798</c:v>
                </c:pt>
                <c:pt idx="67">
                  <c:v>37551021.590107575</c:v>
                </c:pt>
                <c:pt idx="68">
                  <c:v>38128142.439432502</c:v>
                </c:pt>
                <c:pt idx="69">
                  <c:v>39452327.344649099</c:v>
                </c:pt>
                <c:pt idx="70">
                  <c:v>42687495.916405797</c:v>
                </c:pt>
                <c:pt idx="71">
                  <c:v>49936518.73679471</c:v>
                </c:pt>
                <c:pt idx="72">
                  <c:v>54236944.666582085</c:v>
                </c:pt>
                <c:pt idx="73">
                  <c:v>54374324.07402499</c:v>
                </c:pt>
                <c:pt idx="74">
                  <c:v>55721094.704302929</c:v>
                </c:pt>
                <c:pt idx="75">
                  <c:v>56520941.052931204</c:v>
                </c:pt>
                <c:pt idx="76">
                  <c:v>55324057.155614711</c:v>
                </c:pt>
                <c:pt idx="77">
                  <c:v>55880269.940116286</c:v>
                </c:pt>
                <c:pt idx="78">
                  <c:v>57904772.448186494</c:v>
                </c:pt>
                <c:pt idx="79">
                  <c:v>58333599.250903562</c:v>
                </c:pt>
                <c:pt idx="80">
                  <c:v>59279059.828299843</c:v>
                </c:pt>
                <c:pt idx="81">
                  <c:v>59246187.429995112</c:v>
                </c:pt>
                <c:pt idx="82">
                  <c:v>58895502.590445153</c:v>
                </c:pt>
                <c:pt idx="83">
                  <c:v>58851390.861728124</c:v>
                </c:pt>
                <c:pt idx="84">
                  <c:v>59545829.643651463</c:v>
                </c:pt>
                <c:pt idx="85">
                  <c:v>61132978.175926208</c:v>
                </c:pt>
                <c:pt idx="86">
                  <c:v>66271078.022315644</c:v>
                </c:pt>
                <c:pt idx="87">
                  <c:v>69097893.912445322</c:v>
                </c:pt>
                <c:pt idx="88">
                  <c:v>68299078.11530377</c:v>
                </c:pt>
                <c:pt idx="89">
                  <c:v>69509436.406540409</c:v>
                </c:pt>
                <c:pt idx="90">
                  <c:v>70335105.300070688</c:v>
                </c:pt>
                <c:pt idx="91">
                  <c:v>70081752.649310485</c:v>
                </c:pt>
                <c:pt idx="92">
                  <c:v>70222793.566472456</c:v>
                </c:pt>
                <c:pt idx="93">
                  <c:v>71219831.732219905</c:v>
                </c:pt>
                <c:pt idx="94">
                  <c:v>69226704.825371638</c:v>
                </c:pt>
                <c:pt idx="95">
                  <c:v>68658348.521379933</c:v>
                </c:pt>
                <c:pt idx="96">
                  <c:v>69289343.866845131</c:v>
                </c:pt>
                <c:pt idx="97">
                  <c:v>71067824.431499019</c:v>
                </c:pt>
                <c:pt idx="98">
                  <c:v>70406588.389262885</c:v>
                </c:pt>
                <c:pt idx="99">
                  <c:v>70820315.769744888</c:v>
                </c:pt>
                <c:pt idx="100">
                  <c:v>73947467.942871228</c:v>
                </c:pt>
                <c:pt idx="101">
                  <c:v>73915316.507716998</c:v>
                </c:pt>
                <c:pt idx="102">
                  <c:v>73578185.758537441</c:v>
                </c:pt>
                <c:pt idx="103">
                  <c:v>76631286.281038299</c:v>
                </c:pt>
                <c:pt idx="104">
                  <c:v>79045444.989142522</c:v>
                </c:pt>
                <c:pt idx="105">
                  <c:v>78081554.167021573</c:v>
                </c:pt>
                <c:pt idx="106">
                  <c:v>78967443.706331551</c:v>
                </c:pt>
                <c:pt idx="107">
                  <c:v>79791245.313319385</c:v>
                </c:pt>
                <c:pt idx="108">
                  <c:v>79581956.040019393</c:v>
                </c:pt>
                <c:pt idx="109">
                  <c:v>79487517.60334897</c:v>
                </c:pt>
                <c:pt idx="110">
                  <c:v>78831419.524548754</c:v>
                </c:pt>
                <c:pt idx="111">
                  <c:v>79877146.127648756</c:v>
                </c:pt>
                <c:pt idx="112">
                  <c:v>79554435.40264897</c:v>
                </c:pt>
                <c:pt idx="113">
                  <c:v>81778684.255648777</c:v>
                </c:pt>
                <c:pt idx="114">
                  <c:v>84030159.798648968</c:v>
                </c:pt>
                <c:pt idx="115">
                  <c:v>85401869.501348972</c:v>
                </c:pt>
                <c:pt idx="116">
                  <c:v>86333919.279048949</c:v>
                </c:pt>
                <c:pt idx="117">
                  <c:v>86521722.683548898</c:v>
                </c:pt>
                <c:pt idx="118">
                  <c:v>85833758.594448939</c:v>
                </c:pt>
                <c:pt idx="119">
                  <c:v>82276217.131448969</c:v>
                </c:pt>
                <c:pt idx="120">
                  <c:v>80764220.878548726</c:v>
                </c:pt>
                <c:pt idx="121">
                  <c:v>75080522.692986965</c:v>
                </c:pt>
                <c:pt idx="122">
                  <c:v>73415775.139986962</c:v>
                </c:pt>
              </c:numCache>
            </c:numRef>
          </c:val>
        </c:ser>
        <c:dLbls>
          <c:showLegendKey val="0"/>
          <c:showVal val="0"/>
          <c:showCatName val="0"/>
          <c:showSerName val="0"/>
          <c:showPercent val="0"/>
          <c:showBubbleSize val="0"/>
        </c:dLbls>
        <c:axId val="97265152"/>
        <c:axId val="97258880"/>
      </c:areaChart>
      <c:catAx>
        <c:axId val="97255424"/>
        <c:scaling>
          <c:orientation val="minMax"/>
        </c:scaling>
        <c:delete val="0"/>
        <c:axPos val="b"/>
        <c:numFmt formatCode="General" sourceLinked="1"/>
        <c:majorTickMark val="out"/>
        <c:minorTickMark val="none"/>
        <c:tickLblPos val="nextTo"/>
        <c:crossAx val="97256960"/>
        <c:crosses val="autoZero"/>
        <c:auto val="1"/>
        <c:lblAlgn val="ctr"/>
        <c:lblOffset val="100"/>
        <c:tickLblSkip val="2"/>
        <c:noMultiLvlLbl val="0"/>
      </c:catAx>
      <c:valAx>
        <c:axId val="97256960"/>
        <c:scaling>
          <c:orientation val="minMax"/>
        </c:scaling>
        <c:delete val="0"/>
        <c:axPos val="l"/>
        <c:majorGridlines/>
        <c:numFmt formatCode="_(* #,##0_);_(* \(#,##0\);_(* &quot;-&quot;??_);_(@_)" sourceLinked="1"/>
        <c:majorTickMark val="out"/>
        <c:minorTickMark val="none"/>
        <c:tickLblPos val="nextTo"/>
        <c:crossAx val="97255424"/>
        <c:crosses val="autoZero"/>
        <c:crossBetween val="midCat"/>
        <c:dispUnits>
          <c:builtInUnit val="millions"/>
        </c:dispUnits>
      </c:valAx>
      <c:valAx>
        <c:axId val="97258880"/>
        <c:scaling>
          <c:orientation val="minMax"/>
        </c:scaling>
        <c:delete val="0"/>
        <c:axPos val="r"/>
        <c:numFmt formatCode="_(* #,##0_);_(* \(#,##0\);_(* &quot;-&quot;??_);_(@_)" sourceLinked="0"/>
        <c:majorTickMark val="out"/>
        <c:minorTickMark val="none"/>
        <c:tickLblPos val="nextTo"/>
        <c:crossAx val="97265152"/>
        <c:crosses val="max"/>
        <c:crossBetween val="midCat"/>
        <c:dispUnits>
          <c:builtInUnit val="millions"/>
          <c:dispUnitsLbl>
            <c:layout/>
          </c:dispUnitsLbl>
        </c:dispUnits>
      </c:valAx>
      <c:catAx>
        <c:axId val="97265152"/>
        <c:scaling>
          <c:orientation val="minMax"/>
        </c:scaling>
        <c:delete val="1"/>
        <c:axPos val="b"/>
        <c:numFmt formatCode="General" sourceLinked="1"/>
        <c:majorTickMark val="out"/>
        <c:minorTickMark val="none"/>
        <c:tickLblPos val="none"/>
        <c:crossAx val="97258880"/>
        <c:crosses val="autoZero"/>
        <c:auto val="1"/>
        <c:lblAlgn val="ctr"/>
        <c:lblOffset val="100"/>
        <c:noMultiLvlLbl val="0"/>
      </c:catAx>
    </c:plotArea>
    <c:plotVisOnly val="1"/>
    <c:dispBlanksAs val="zero"/>
    <c:showDLblsOverMax val="0"/>
  </c:chart>
  <c:spPr>
    <a:ln>
      <a:noFill/>
    </a:ln>
  </c:spPr>
  <c:txPr>
    <a:bodyPr/>
    <a:lstStyle/>
    <a:p>
      <a:pPr>
        <a:defRPr sz="1200" b="1">
          <a:latin typeface="Times New Roman" pitchFamily="18" charset="0"/>
          <a:cs typeface="Times New Roman" pitchFamily="18" charset="0"/>
        </a:defRPr>
      </a:pPr>
      <a:endParaRPr lang="zh-CN"/>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7484897721148"/>
          <c:y val="0.20167814960629923"/>
          <c:w val="0.84126984126984161"/>
          <c:h val="0.7361111111111116"/>
        </c:manualLayout>
      </c:layout>
      <c:pieChart>
        <c:varyColors val="1"/>
        <c:ser>
          <c:idx val="0"/>
          <c:order val="0"/>
          <c:spPr>
            <a:ln>
              <a:solidFill>
                <a:sysClr val="windowText" lastClr="000000"/>
              </a:solidFill>
            </a:ln>
          </c:spPr>
          <c:dPt>
            <c:idx val="0"/>
            <c:bubble3D val="0"/>
            <c:spPr>
              <a:solidFill>
                <a:srgbClr val="CD8D19"/>
              </a:solidFill>
              <a:ln>
                <a:solidFill>
                  <a:sysClr val="windowText" lastClr="000000"/>
                </a:solidFill>
              </a:ln>
            </c:spPr>
          </c:dPt>
          <c:dPt>
            <c:idx val="1"/>
            <c:bubble3D val="0"/>
            <c:spPr>
              <a:solidFill>
                <a:srgbClr val="FF0000"/>
              </a:solidFill>
              <a:ln>
                <a:solidFill>
                  <a:sysClr val="windowText" lastClr="000000"/>
                </a:solidFill>
              </a:ln>
            </c:spPr>
          </c:dPt>
          <c:dLbls>
            <c:dLbl>
              <c:idx val="0"/>
              <c:tx>
                <c:rich>
                  <a:bodyPr/>
                  <a:lstStyle/>
                  <a:p>
                    <a:r>
                      <a:rPr lang="zh-CN" altLang="en-US" smtClean="0"/>
                      <a:t>美国 </a:t>
                    </a:r>
                    <a:endParaRPr lang="en-US" altLang="zh-CN" smtClean="0"/>
                  </a:p>
                  <a:p>
                    <a:r>
                      <a:rPr lang="en-US" smtClean="0"/>
                      <a:t>United </a:t>
                    </a:r>
                    <a:r>
                      <a:rPr lang="en-US"/>
                      <a:t>States
36.3%</a:t>
                    </a:r>
                  </a:p>
                </c:rich>
              </c:tx>
              <c:showLegendKey val="0"/>
              <c:showVal val="0"/>
              <c:showCatName val="1"/>
              <c:showSerName val="0"/>
              <c:showPercent val="1"/>
              <c:showBubbleSize val="0"/>
            </c:dLbl>
            <c:dLbl>
              <c:idx val="1"/>
              <c:layout>
                <c:manualLayout>
                  <c:x val="-8.1195671515636864E-2"/>
                  <c:y val="-0.14221354166666691"/>
                </c:manualLayout>
              </c:layout>
              <c:tx>
                <c:rich>
                  <a:bodyPr/>
                  <a:lstStyle/>
                  <a:p>
                    <a:r>
                      <a:rPr lang="zh-CN" altLang="en-US" smtClean="0"/>
                      <a:t>加拿大</a:t>
                    </a:r>
                    <a:endParaRPr lang="en-US" altLang="zh-CN" smtClean="0"/>
                  </a:p>
                  <a:p>
                    <a:r>
                      <a:rPr lang="en-US" smtClean="0"/>
                      <a:t>Canada</a:t>
                    </a:r>
                    <a:r>
                      <a:rPr lang="en-US"/>
                      <a:t>
17.9%</a:t>
                    </a:r>
                  </a:p>
                </c:rich>
              </c:tx>
              <c:showLegendKey val="0"/>
              <c:showVal val="0"/>
              <c:showCatName val="1"/>
              <c:showSerName val="0"/>
              <c:showPercent val="1"/>
              <c:showBubbleSize val="0"/>
            </c:dLbl>
            <c:dLbl>
              <c:idx val="2"/>
              <c:tx>
                <c:rich>
                  <a:bodyPr/>
                  <a:lstStyle/>
                  <a:p>
                    <a:r>
                      <a:rPr lang="zh-CN" altLang="en-US" smtClean="0"/>
                      <a:t>奥地利 </a:t>
                    </a:r>
                    <a:endParaRPr lang="en-US" altLang="zh-CN" smtClean="0"/>
                  </a:p>
                  <a:p>
                    <a:r>
                      <a:rPr lang="en-US" smtClean="0"/>
                      <a:t>Austria</a:t>
                    </a:r>
                    <a:r>
                      <a:rPr lang="en-US"/>
                      <a:t>
9.4%</a:t>
                    </a:r>
                  </a:p>
                </c:rich>
              </c:tx>
              <c:showLegendKey val="0"/>
              <c:showVal val="0"/>
              <c:showCatName val="1"/>
              <c:showSerName val="0"/>
              <c:showPercent val="1"/>
              <c:showBubbleSize val="0"/>
            </c:dLbl>
            <c:dLbl>
              <c:idx val="3"/>
              <c:delete val="1"/>
            </c:dLbl>
            <c:dLbl>
              <c:idx val="4"/>
              <c:tx>
                <c:rich>
                  <a:bodyPr/>
                  <a:lstStyle/>
                  <a:p>
                    <a:r>
                      <a:rPr lang="zh-CN" altLang="en-US" smtClean="0"/>
                      <a:t>德国 </a:t>
                    </a:r>
                    <a:endParaRPr lang="en-US" altLang="zh-CN" smtClean="0"/>
                  </a:p>
                  <a:p>
                    <a:r>
                      <a:rPr lang="en-US" smtClean="0"/>
                      <a:t>Germany</a:t>
                    </a:r>
                    <a:r>
                      <a:rPr lang="en-US"/>
                      <a:t>
6.0%</a:t>
                    </a:r>
                  </a:p>
                </c:rich>
              </c:tx>
              <c:showLegendKey val="0"/>
              <c:showVal val="0"/>
              <c:showCatName val="1"/>
              <c:showSerName val="0"/>
              <c:showPercent val="1"/>
              <c:showBubbleSize val="0"/>
            </c:dLbl>
            <c:dLbl>
              <c:idx val="5"/>
              <c:delete val="1"/>
            </c:dLbl>
            <c:dLbl>
              <c:idx val="6"/>
              <c:layout>
                <c:manualLayout>
                  <c:x val="0.19944058899417241"/>
                  <c:y val="0.11764948326771653"/>
                </c:manualLayout>
              </c:layout>
              <c:tx>
                <c:rich>
                  <a:bodyPr/>
                  <a:lstStyle/>
                  <a:p>
                    <a:r>
                      <a:rPr lang="zh-CN" altLang="en-US" smtClean="0"/>
                      <a:t>中国 </a:t>
                    </a:r>
                    <a:r>
                      <a:rPr lang="en-US" smtClean="0"/>
                      <a:t>China</a:t>
                    </a:r>
                    <a:r>
                      <a:rPr lang="en-US" dirty="0"/>
                      <a:t>
23.1%</a:t>
                    </a:r>
                  </a:p>
                </c:rich>
              </c:tx>
              <c:showLegendKey val="0"/>
              <c:showVal val="0"/>
              <c:showCatName val="1"/>
              <c:showSerName val="0"/>
              <c:showPercent val="1"/>
              <c:showBubbleSize val="0"/>
            </c:dLbl>
            <c:dLbl>
              <c:idx val="7"/>
              <c:layout>
                <c:manualLayout>
                  <c:x val="7.0587993238133626E-2"/>
                  <c:y val="0.16070127952755905"/>
                </c:manualLayout>
              </c:layout>
              <c:tx>
                <c:rich>
                  <a:bodyPr/>
                  <a:lstStyle/>
                  <a:p>
                    <a:r>
                      <a:rPr lang="zh-CN" altLang="en-US" smtClean="0"/>
                      <a:t>其他</a:t>
                    </a:r>
                    <a:endParaRPr lang="en-US" altLang="zh-CN" smtClean="0"/>
                  </a:p>
                  <a:p>
                    <a:r>
                      <a:rPr lang="en-US" smtClean="0"/>
                      <a:t>Other</a:t>
                    </a:r>
                    <a:r>
                      <a:rPr lang="en-US"/>
                      <a:t>
7.3%</a:t>
                    </a:r>
                  </a:p>
                </c:rich>
              </c:tx>
              <c:showLegendKey val="0"/>
              <c:showVal val="0"/>
              <c:showCatName val="1"/>
              <c:showSerName val="0"/>
              <c:showPercent val="1"/>
              <c:showBubbleSize val="0"/>
            </c:dLbl>
            <c:numFmt formatCode="0.0%" sourceLinked="0"/>
            <c:txPr>
              <a:bodyPr/>
              <a:lstStyle/>
              <a:p>
                <a:pPr>
                  <a:defRPr sz="900" b="1">
                    <a:latin typeface="Times New Roman" pitchFamily="18" charset="0"/>
                    <a:cs typeface="Times New Roman" pitchFamily="18" charset="0"/>
                  </a:defRPr>
                </a:pPr>
                <a:endParaRPr lang="zh-CN"/>
              </a:p>
            </c:txPr>
            <c:showLegendKey val="0"/>
            <c:showVal val="0"/>
            <c:showCatName val="1"/>
            <c:showSerName val="0"/>
            <c:showPercent val="1"/>
            <c:showBubbleSize val="0"/>
            <c:showLeaderLines val="1"/>
          </c:dLbls>
          <c:cat>
            <c:strRef>
              <c:f>COINAGE!$M$5:$T$5</c:f>
              <c:strCache>
                <c:ptCount val="8"/>
                <c:pt idx="0">
                  <c:v>United States</c:v>
                </c:pt>
                <c:pt idx="1">
                  <c:v>Canada</c:v>
                </c:pt>
                <c:pt idx="2">
                  <c:v>Austria</c:v>
                </c:pt>
                <c:pt idx="3">
                  <c:v>France</c:v>
                </c:pt>
                <c:pt idx="4">
                  <c:v>Germany</c:v>
                </c:pt>
                <c:pt idx="5">
                  <c:v>Mexico</c:v>
                </c:pt>
                <c:pt idx="6">
                  <c:v>China</c:v>
                </c:pt>
                <c:pt idx="7">
                  <c:v>Other</c:v>
                </c:pt>
              </c:strCache>
            </c:strRef>
          </c:cat>
          <c:val>
            <c:numRef>
              <c:f>COINAGE!$M$29:$T$29</c:f>
              <c:numCache>
                <c:formatCode>0.0</c:formatCode>
                <c:ptCount val="8"/>
                <c:pt idx="0">
                  <c:v>34.587499999999999</c:v>
                </c:pt>
                <c:pt idx="1">
                  <c:v>17.066666666666666</c:v>
                </c:pt>
                <c:pt idx="2">
                  <c:v>8.9500000000000028</c:v>
                </c:pt>
                <c:pt idx="3">
                  <c:v>0</c:v>
                </c:pt>
                <c:pt idx="4">
                  <c:v>5.7554106049999945</c:v>
                </c:pt>
                <c:pt idx="5">
                  <c:v>0</c:v>
                </c:pt>
                <c:pt idx="6">
                  <c:v>22.020032491567882</c:v>
                </c:pt>
                <c:pt idx="7">
                  <c:v>7</c:v>
                </c:pt>
              </c:numCache>
            </c:numRef>
          </c:val>
        </c:ser>
        <c:dLbls>
          <c:showLegendKey val="0"/>
          <c:showVal val="0"/>
          <c:showCatName val="0"/>
          <c:showSerName val="0"/>
          <c:showPercent val="0"/>
          <c:showBubbleSize val="0"/>
          <c:showLeaderLines val="1"/>
        </c:dLbls>
        <c:firstSliceAng val="0"/>
      </c:pieChart>
      <c:spPr>
        <a:noFill/>
        <a:ln w="25400">
          <a:noFill/>
        </a:ln>
      </c:spPr>
    </c:plotArea>
    <c:plotVisOnly val="1"/>
    <c:dispBlanksAs val="zero"/>
    <c:showDLblsOverMax val="0"/>
  </c:chart>
  <c:spPr>
    <a:ln>
      <a:solidFill>
        <a:sysClr val="windowText" lastClr="000000"/>
      </a:solidFill>
    </a:ln>
  </c:sp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940610364880856E-2"/>
          <c:y val="0.16666666666666666"/>
          <c:w val="0.8045370799238325"/>
          <c:h val="0.72394192913386046"/>
        </c:manualLayout>
      </c:layout>
      <c:barChart>
        <c:barDir val="col"/>
        <c:grouping val="clustered"/>
        <c:varyColors val="0"/>
        <c:ser>
          <c:idx val="0"/>
          <c:order val="0"/>
          <c:spPr>
            <a:solidFill>
              <a:srgbClr val="7030A0"/>
            </a:solidFill>
            <a:ln>
              <a:solidFill>
                <a:srgbClr val="000000"/>
              </a:solidFill>
            </a:ln>
          </c:spPr>
          <c:invertIfNegative val="0"/>
          <c:cat>
            <c:strRef>
              <c:f>BBG!$H$4:$H$31</c:f>
              <c:strCache>
                <c:ptCount val="28"/>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00</c:v>
                </c:pt>
                <c:pt idx="15">
                  <c:v>01</c:v>
                </c:pt>
                <c:pt idx="16">
                  <c:v>02</c:v>
                </c:pt>
                <c:pt idx="17">
                  <c:v>03</c:v>
                </c:pt>
                <c:pt idx="18">
                  <c:v>04</c:v>
                </c:pt>
                <c:pt idx="19">
                  <c:v>05</c:v>
                </c:pt>
                <c:pt idx="20">
                  <c:v>06</c:v>
                </c:pt>
                <c:pt idx="21">
                  <c:v>07</c:v>
                </c:pt>
                <c:pt idx="22">
                  <c:v>08</c:v>
                </c:pt>
                <c:pt idx="23">
                  <c:v>09</c:v>
                </c:pt>
                <c:pt idx="24">
                  <c:v>10</c:v>
                </c:pt>
                <c:pt idx="25">
                  <c:v>11</c:v>
                </c:pt>
                <c:pt idx="26">
                  <c:v>12</c:v>
                </c:pt>
                <c:pt idx="27">
                  <c:v>13 YTD</c:v>
                </c:pt>
              </c:strCache>
            </c:strRef>
          </c:cat>
          <c:val>
            <c:numRef>
              <c:f>BBG!$I$4:$I$31</c:f>
              <c:numCache>
                <c:formatCode>#,##0</c:formatCode>
                <c:ptCount val="28"/>
                <c:pt idx="0">
                  <c:v>5096000</c:v>
                </c:pt>
                <c:pt idx="1">
                  <c:v>9420000</c:v>
                </c:pt>
                <c:pt idx="2">
                  <c:v>5869000</c:v>
                </c:pt>
                <c:pt idx="3">
                  <c:v>6166000</c:v>
                </c:pt>
                <c:pt idx="4">
                  <c:v>7247000</c:v>
                </c:pt>
                <c:pt idx="5">
                  <c:v>6952000</c:v>
                </c:pt>
                <c:pt idx="6">
                  <c:v>5544000</c:v>
                </c:pt>
                <c:pt idx="7">
                  <c:v>5890000</c:v>
                </c:pt>
                <c:pt idx="8">
                  <c:v>5540500</c:v>
                </c:pt>
                <c:pt idx="9">
                  <c:v>4590000</c:v>
                </c:pt>
                <c:pt idx="10">
                  <c:v>3466000</c:v>
                </c:pt>
                <c:pt idx="11">
                  <c:v>3466000</c:v>
                </c:pt>
                <c:pt idx="12">
                  <c:v>4320000</c:v>
                </c:pt>
                <c:pt idx="13">
                  <c:v>9008500</c:v>
                </c:pt>
                <c:pt idx="14">
                  <c:v>9133000</c:v>
                </c:pt>
                <c:pt idx="15">
                  <c:v>8827500</c:v>
                </c:pt>
                <c:pt idx="16">
                  <c:v>10475500</c:v>
                </c:pt>
                <c:pt idx="17">
                  <c:v>9153500</c:v>
                </c:pt>
                <c:pt idx="18">
                  <c:v>9617000</c:v>
                </c:pt>
                <c:pt idx="19">
                  <c:v>8405000</c:v>
                </c:pt>
                <c:pt idx="20">
                  <c:v>10021000</c:v>
                </c:pt>
                <c:pt idx="21">
                  <c:v>9887000</c:v>
                </c:pt>
                <c:pt idx="22">
                  <c:v>19583500</c:v>
                </c:pt>
                <c:pt idx="23">
                  <c:v>28766500</c:v>
                </c:pt>
                <c:pt idx="24">
                  <c:v>34662500</c:v>
                </c:pt>
                <c:pt idx="25">
                  <c:v>39868500</c:v>
                </c:pt>
                <c:pt idx="26">
                  <c:v>33742500</c:v>
                </c:pt>
                <c:pt idx="27">
                  <c:v>15035000</c:v>
                </c:pt>
              </c:numCache>
            </c:numRef>
          </c:val>
        </c:ser>
        <c:dLbls>
          <c:showLegendKey val="0"/>
          <c:showVal val="0"/>
          <c:showCatName val="0"/>
          <c:showSerName val="0"/>
          <c:showPercent val="0"/>
          <c:showBubbleSize val="0"/>
        </c:dLbls>
        <c:gapWidth val="68"/>
        <c:axId val="134121728"/>
        <c:axId val="134123520"/>
      </c:barChart>
      <c:lineChart>
        <c:grouping val="standard"/>
        <c:varyColors val="0"/>
        <c:ser>
          <c:idx val="1"/>
          <c:order val="1"/>
          <c:spPr>
            <a:ln>
              <a:solidFill>
                <a:schemeClr val="tx1"/>
              </a:solidFill>
            </a:ln>
          </c:spPr>
          <c:marker>
            <c:symbol val="none"/>
          </c:marker>
          <c:cat>
            <c:strRef>
              <c:f>BBG!$H$4:$H$31</c:f>
              <c:strCache>
                <c:ptCount val="28"/>
                <c:pt idx="0">
                  <c:v>86</c:v>
                </c:pt>
                <c:pt idx="1">
                  <c:v>87</c:v>
                </c:pt>
                <c:pt idx="2">
                  <c:v>88</c:v>
                </c:pt>
                <c:pt idx="3">
                  <c:v>89</c:v>
                </c:pt>
                <c:pt idx="4">
                  <c:v>90</c:v>
                </c:pt>
                <c:pt idx="5">
                  <c:v>91</c:v>
                </c:pt>
                <c:pt idx="6">
                  <c:v>92</c:v>
                </c:pt>
                <c:pt idx="7">
                  <c:v>93</c:v>
                </c:pt>
                <c:pt idx="8">
                  <c:v>94</c:v>
                </c:pt>
                <c:pt idx="9">
                  <c:v>95</c:v>
                </c:pt>
                <c:pt idx="10">
                  <c:v>96</c:v>
                </c:pt>
                <c:pt idx="11">
                  <c:v>97</c:v>
                </c:pt>
                <c:pt idx="12">
                  <c:v>98</c:v>
                </c:pt>
                <c:pt idx="13">
                  <c:v>99</c:v>
                </c:pt>
                <c:pt idx="14">
                  <c:v>00</c:v>
                </c:pt>
                <c:pt idx="15">
                  <c:v>01</c:v>
                </c:pt>
                <c:pt idx="16">
                  <c:v>02</c:v>
                </c:pt>
                <c:pt idx="17">
                  <c:v>03</c:v>
                </c:pt>
                <c:pt idx="18">
                  <c:v>04</c:v>
                </c:pt>
                <c:pt idx="19">
                  <c:v>05</c:v>
                </c:pt>
                <c:pt idx="20">
                  <c:v>06</c:v>
                </c:pt>
                <c:pt idx="21">
                  <c:v>07</c:v>
                </c:pt>
                <c:pt idx="22">
                  <c:v>08</c:v>
                </c:pt>
                <c:pt idx="23">
                  <c:v>09</c:v>
                </c:pt>
                <c:pt idx="24">
                  <c:v>10</c:v>
                </c:pt>
                <c:pt idx="25">
                  <c:v>11</c:v>
                </c:pt>
                <c:pt idx="26">
                  <c:v>12</c:v>
                </c:pt>
                <c:pt idx="27">
                  <c:v>13 YTD</c:v>
                </c:pt>
              </c:strCache>
            </c:strRef>
          </c:cat>
          <c:val>
            <c:numRef>
              <c:f>BBG!$J$4:$J$31</c:f>
              <c:numCache>
                <c:formatCode>0.0%</c:formatCode>
                <c:ptCount val="28"/>
                <c:pt idx="1">
                  <c:v>0.84850863422292</c:v>
                </c:pt>
                <c:pt idx="2">
                  <c:v>-0.37696390658174206</c:v>
                </c:pt>
                <c:pt idx="3">
                  <c:v>5.0604873061850346E-2</c:v>
                </c:pt>
                <c:pt idx="4">
                  <c:v>0.17531625040544999</c:v>
                </c:pt>
                <c:pt idx="5">
                  <c:v>-4.0706499241065563E-2</c:v>
                </c:pt>
                <c:pt idx="6">
                  <c:v>-0.20253164556962044</c:v>
                </c:pt>
                <c:pt idx="7">
                  <c:v>6.2409812409812471E-2</c:v>
                </c:pt>
                <c:pt idx="8">
                  <c:v>-5.9337860780984693E-2</c:v>
                </c:pt>
                <c:pt idx="9">
                  <c:v>-0.17155491381644294</c:v>
                </c:pt>
                <c:pt idx="10">
                  <c:v>-0.24488017429193898</c:v>
                </c:pt>
                <c:pt idx="11">
                  <c:v>0</c:v>
                </c:pt>
                <c:pt idx="12">
                  <c:v>0.24639353721869584</c:v>
                </c:pt>
                <c:pt idx="13">
                  <c:v>1.0853009259259261</c:v>
                </c:pt>
                <c:pt idx="14">
                  <c:v>1.3820280845867925E-2</c:v>
                </c:pt>
                <c:pt idx="15">
                  <c:v>-3.3450125917004254E-2</c:v>
                </c:pt>
                <c:pt idx="16">
                  <c:v>0.18668932313792208</c:v>
                </c:pt>
                <c:pt idx="17">
                  <c:v>-0.12619922676721873</c:v>
                </c:pt>
                <c:pt idx="18">
                  <c:v>5.0636368602173965E-2</c:v>
                </c:pt>
                <c:pt idx="19">
                  <c:v>-0.12602682749298122</c:v>
                </c:pt>
                <c:pt idx="20">
                  <c:v>0.19226650803093404</c:v>
                </c:pt>
                <c:pt idx="21">
                  <c:v>-1.3371918970162655E-2</c:v>
                </c:pt>
                <c:pt idx="22">
                  <c:v>0.98073227470415658</c:v>
                </c:pt>
                <c:pt idx="23">
                  <c:v>0.46891515816886681</c:v>
                </c:pt>
                <c:pt idx="24">
                  <c:v>0.20496063128986841</c:v>
                </c:pt>
                <c:pt idx="25">
                  <c:v>0.15019112874143578</c:v>
                </c:pt>
                <c:pt idx="26">
                  <c:v>-0.15365514127694804</c:v>
                </c:pt>
                <c:pt idx="27">
                  <c:v>0.48288785876319185</c:v>
                </c:pt>
              </c:numCache>
            </c:numRef>
          </c:val>
          <c:smooth val="0"/>
        </c:ser>
        <c:dLbls>
          <c:showLegendKey val="0"/>
          <c:showVal val="0"/>
          <c:showCatName val="0"/>
          <c:showSerName val="0"/>
          <c:showPercent val="0"/>
          <c:showBubbleSize val="0"/>
        </c:dLbls>
        <c:marker val="1"/>
        <c:smooth val="0"/>
        <c:axId val="134125440"/>
        <c:axId val="134126976"/>
      </c:lineChart>
      <c:catAx>
        <c:axId val="134121728"/>
        <c:scaling>
          <c:orientation val="minMax"/>
        </c:scaling>
        <c:delete val="0"/>
        <c:axPos val="b"/>
        <c:numFmt formatCode="General" sourceLinked="1"/>
        <c:majorTickMark val="out"/>
        <c:minorTickMark val="none"/>
        <c:tickLblPos val="nextTo"/>
        <c:spPr>
          <a:ln>
            <a:solidFill>
              <a:srgbClr val="000000"/>
            </a:solidFill>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4123520"/>
        <c:crosses val="autoZero"/>
        <c:auto val="1"/>
        <c:lblAlgn val="ctr"/>
        <c:lblOffset val="100"/>
        <c:tickLblSkip val="2"/>
        <c:noMultiLvlLbl val="0"/>
      </c:catAx>
      <c:valAx>
        <c:axId val="134123520"/>
        <c:scaling>
          <c:orientation val="minMax"/>
        </c:scaling>
        <c:delete val="0"/>
        <c:axPos val="l"/>
        <c:majorGridlines/>
        <c:numFmt formatCode="#,##0" sourceLinked="1"/>
        <c:majorTickMark val="out"/>
        <c:minorTickMark val="none"/>
        <c:tickLblPos val="nextTo"/>
        <c:spPr>
          <a:ln>
            <a:solidFill>
              <a:srgbClr val="000000"/>
            </a:solidFill>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4121728"/>
        <c:crosses val="autoZero"/>
        <c:crossBetween val="between"/>
        <c:dispUnits>
          <c:builtInUnit val="millions"/>
        </c:dispUnits>
      </c:valAx>
      <c:catAx>
        <c:axId val="134125440"/>
        <c:scaling>
          <c:orientation val="minMax"/>
        </c:scaling>
        <c:delete val="1"/>
        <c:axPos val="b"/>
        <c:majorTickMark val="out"/>
        <c:minorTickMark val="none"/>
        <c:tickLblPos val="none"/>
        <c:crossAx val="134126976"/>
        <c:crosses val="autoZero"/>
        <c:auto val="1"/>
        <c:lblAlgn val="ctr"/>
        <c:lblOffset val="100"/>
        <c:noMultiLvlLbl val="0"/>
      </c:catAx>
      <c:valAx>
        <c:axId val="134126976"/>
        <c:scaling>
          <c:orientation val="minMax"/>
        </c:scaling>
        <c:delete val="0"/>
        <c:axPos val="r"/>
        <c:numFmt formatCode="0%" sourceLinked="0"/>
        <c:majorTickMark val="out"/>
        <c:minorTickMark val="none"/>
        <c:tickLblPos val="nextTo"/>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4125440"/>
        <c:crosses val="max"/>
        <c:crossBetween val="between"/>
      </c:valAx>
      <c:spPr>
        <a:ln>
          <a:solidFill>
            <a:srgbClr val="000000"/>
          </a:solidFill>
        </a:ln>
      </c:spPr>
    </c:plotArea>
    <c:plotVisOnly val="1"/>
    <c:dispBlanksAs val="gap"/>
    <c:showDLblsOverMax val="0"/>
  </c:chart>
  <c:spPr>
    <a:ln>
      <a:solidFill>
        <a:srgbClr val="000000"/>
      </a:solidFill>
    </a:ln>
  </c:spPr>
  <c:txPr>
    <a:bodyPr/>
    <a:lstStyle/>
    <a:p>
      <a:pPr>
        <a:defRPr sz="1000" b="0" i="0" u="none" strike="noStrike" baseline="0">
          <a:solidFill>
            <a:srgbClr val="000000"/>
          </a:solidFill>
          <a:latin typeface="Calibri"/>
          <a:ea typeface="Calibri"/>
          <a:cs typeface="Calibri"/>
        </a:defRPr>
      </a:pPr>
      <a:endParaRPr lang="zh-CN"/>
    </a:p>
  </c:txPr>
  <c:externalData r:id="rId1">
    <c:autoUpdate val="0"/>
  </c:externalData>
  <c:userShapes r:id="rId2"/>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000" b="1" i="0" u="none" strike="noStrike" baseline="0">
                <a:solidFill>
                  <a:srgbClr val="000000"/>
                </a:solidFill>
                <a:latin typeface="Times New Roman"/>
                <a:ea typeface="Times New Roman"/>
                <a:cs typeface="Times New Roman"/>
              </a:defRPr>
            </a:pPr>
            <a:r>
              <a:rPr lang="zh-CN" altLang="en-US" sz="1200" b="1" i="0" u="none" strike="noStrike" baseline="0" dirty="0" smtClean="0">
                <a:solidFill>
                  <a:srgbClr val="000000"/>
                </a:solidFill>
                <a:latin typeface="Times New Roman"/>
                <a:cs typeface="Times New Roman"/>
              </a:rPr>
              <a:t>年度白银制造业总需求， 预测至</a:t>
            </a:r>
            <a:r>
              <a:rPr lang="en-US" altLang="zh-CN" sz="1200" b="1" i="0" u="none" strike="noStrike" baseline="0" dirty="0" smtClean="0">
                <a:solidFill>
                  <a:srgbClr val="000000"/>
                </a:solidFill>
                <a:latin typeface="Times New Roman"/>
                <a:cs typeface="Times New Roman"/>
              </a:rPr>
              <a:t>2013</a:t>
            </a:r>
            <a:r>
              <a:rPr lang="zh-CN" altLang="en-US" sz="1200" b="1" i="0" u="none" strike="noStrike" baseline="0" dirty="0" smtClean="0">
                <a:solidFill>
                  <a:srgbClr val="000000"/>
                </a:solidFill>
                <a:latin typeface="Times New Roman"/>
                <a:cs typeface="Times New Roman"/>
              </a:rPr>
              <a:t>年</a:t>
            </a:r>
            <a:endParaRPr lang="en-US" altLang="zh-CN" sz="1200" b="1" i="0" u="none" strike="noStrike" baseline="0" dirty="0" smtClean="0">
              <a:solidFill>
                <a:srgbClr val="000000"/>
              </a:solidFill>
              <a:latin typeface="Times New Roman"/>
              <a:cs typeface="Times New Roman"/>
            </a:endParaRPr>
          </a:p>
          <a:p>
            <a:pPr algn="l">
              <a:defRPr sz="1000" b="1" i="0" u="none" strike="noStrike" baseline="0">
                <a:solidFill>
                  <a:srgbClr val="000000"/>
                </a:solidFill>
                <a:latin typeface="Times New Roman"/>
                <a:ea typeface="Times New Roman"/>
                <a:cs typeface="Times New Roman"/>
              </a:defRPr>
            </a:pPr>
            <a:r>
              <a:rPr lang="en-US" sz="1200" b="1" i="0" u="none" strike="noStrike" baseline="0" dirty="0" smtClean="0">
                <a:solidFill>
                  <a:srgbClr val="000000"/>
                </a:solidFill>
                <a:latin typeface="Times New Roman"/>
                <a:cs typeface="Times New Roman"/>
              </a:rPr>
              <a:t>Annual </a:t>
            </a:r>
            <a:r>
              <a:rPr lang="en-US" sz="1200" b="1" i="0" u="none" strike="noStrike" baseline="0" dirty="0">
                <a:solidFill>
                  <a:srgbClr val="000000"/>
                </a:solidFill>
                <a:latin typeface="Times New Roman"/>
                <a:cs typeface="Times New Roman"/>
              </a:rPr>
              <a:t>Total  Fabrication </a:t>
            </a:r>
            <a:r>
              <a:rPr lang="en-US" sz="1200" b="1" i="0" u="none" strike="noStrike" baseline="0" dirty="0" smtClean="0">
                <a:solidFill>
                  <a:srgbClr val="000000"/>
                </a:solidFill>
                <a:latin typeface="Times New Roman"/>
                <a:cs typeface="Times New Roman"/>
              </a:rPr>
              <a:t>Demand </a:t>
            </a:r>
            <a:r>
              <a:rPr lang="en-US" sz="1200" b="1" i="1" u="none" strike="noStrike" baseline="0" dirty="0" smtClean="0">
                <a:solidFill>
                  <a:srgbClr val="000000"/>
                </a:solidFill>
                <a:latin typeface="Times New Roman"/>
                <a:cs typeface="Times New Roman"/>
              </a:rPr>
              <a:t>Projected </a:t>
            </a:r>
            <a:r>
              <a:rPr lang="en-US" sz="1200" b="1" i="1" u="none" strike="noStrike" baseline="0" dirty="0">
                <a:solidFill>
                  <a:srgbClr val="000000"/>
                </a:solidFill>
                <a:latin typeface="Times New Roman"/>
                <a:cs typeface="Times New Roman"/>
              </a:rPr>
              <a:t>Through 2013</a:t>
            </a:r>
          </a:p>
        </c:rich>
      </c:tx>
      <c:layout>
        <c:manualLayout>
          <c:xMode val="edge"/>
          <c:yMode val="edge"/>
          <c:x val="1.9972503437070462E-3"/>
          <c:y val="0"/>
        </c:manualLayout>
      </c:layout>
      <c:overlay val="0"/>
    </c:title>
    <c:autoTitleDeleted val="0"/>
    <c:plotArea>
      <c:layout>
        <c:manualLayout>
          <c:layoutTarget val="inner"/>
          <c:xMode val="edge"/>
          <c:yMode val="edge"/>
          <c:x val="5.5017776187067526E-2"/>
          <c:y val="0.15691478018372812"/>
          <c:w val="0.89032510140777854"/>
          <c:h val="0.78131438648293661"/>
        </c:manualLayout>
      </c:layout>
      <c:barChart>
        <c:barDir val="col"/>
        <c:grouping val="stacked"/>
        <c:varyColors val="0"/>
        <c:ser>
          <c:idx val="5"/>
          <c:order val="0"/>
          <c:tx>
            <c:v>Photography</c:v>
          </c:tx>
          <c:spPr>
            <a:solidFill>
              <a:srgbClr val="CCFFCC"/>
            </a:solidFill>
            <a:ln w="12700">
              <a:solidFill>
                <a:srgbClr val="000000"/>
              </a:solidFill>
              <a:prstDash val="solid"/>
            </a:ln>
          </c:spPr>
          <c:invertIfNegative val="0"/>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'\\Cpm\data\EXCEL\SILVER\OVERVIEW\[FDEMAND.XLS]FDEMAND'!$B$4:$B$40</c:f>
              <c:numCache>
                <c:formatCode>General</c:formatCode>
                <c:ptCount val="37"/>
                <c:pt idx="0">
                  <c:v>129.6</c:v>
                </c:pt>
                <c:pt idx="1">
                  <c:v>142.9</c:v>
                </c:pt>
                <c:pt idx="2">
                  <c:v>148</c:v>
                </c:pt>
                <c:pt idx="3">
                  <c:v>123.8</c:v>
                </c:pt>
                <c:pt idx="4">
                  <c:v>128.1</c:v>
                </c:pt>
                <c:pt idx="5">
                  <c:v>136.5</c:v>
                </c:pt>
                <c:pt idx="6">
                  <c:v>140.30000000000001</c:v>
                </c:pt>
                <c:pt idx="7">
                  <c:v>147.30000000000001</c:v>
                </c:pt>
                <c:pt idx="8">
                  <c:v>152.69999999999999</c:v>
                </c:pt>
                <c:pt idx="9">
                  <c:v>157.80000000000001</c:v>
                </c:pt>
                <c:pt idx="10">
                  <c:v>172.1</c:v>
                </c:pt>
                <c:pt idx="11">
                  <c:v>185.1</c:v>
                </c:pt>
                <c:pt idx="12">
                  <c:v>189.2</c:v>
                </c:pt>
                <c:pt idx="13">
                  <c:v>196.5</c:v>
                </c:pt>
                <c:pt idx="14">
                  <c:v>196.2</c:v>
                </c:pt>
                <c:pt idx="15">
                  <c:v>198.60000000000002</c:v>
                </c:pt>
                <c:pt idx="16">
                  <c:v>199.1</c:v>
                </c:pt>
                <c:pt idx="17">
                  <c:v>215.5</c:v>
                </c:pt>
                <c:pt idx="18">
                  <c:v>221.23999999999998</c:v>
                </c:pt>
                <c:pt idx="19">
                  <c:v>230.9</c:v>
                </c:pt>
                <c:pt idx="20">
                  <c:v>242.2</c:v>
                </c:pt>
                <c:pt idx="21">
                  <c:v>256.98879999999843</c:v>
                </c:pt>
                <c:pt idx="22">
                  <c:v>267.17208000000107</c:v>
                </c:pt>
                <c:pt idx="23">
                  <c:v>266.60000000000002</c:v>
                </c:pt>
                <c:pt idx="24">
                  <c:v>252.7</c:v>
                </c:pt>
                <c:pt idx="25">
                  <c:v>241</c:v>
                </c:pt>
                <c:pt idx="26">
                  <c:v>230.14949999999999</c:v>
                </c:pt>
                <c:pt idx="27">
                  <c:v>220.51318499999948</c:v>
                </c:pt>
                <c:pt idx="28">
                  <c:v>198.99373052499999</c:v>
                </c:pt>
                <c:pt idx="29">
                  <c:v>174.09650240400001</c:v>
                </c:pt>
                <c:pt idx="30">
                  <c:v>161.46103735284072</c:v>
                </c:pt>
                <c:pt idx="31">
                  <c:v>133.49991136344798</c:v>
                </c:pt>
                <c:pt idx="32">
                  <c:v>119.41334309933711</c:v>
                </c:pt>
                <c:pt idx="33">
                  <c:v>106.91000000000012</c:v>
                </c:pt>
                <c:pt idx="34">
                  <c:v>98.004499999999993</c:v>
                </c:pt>
                <c:pt idx="35">
                  <c:v>89.712974500000001</c:v>
                </c:pt>
                <c:pt idx="36">
                  <c:v>81.844246284999997</c:v>
                </c:pt>
              </c:numCache>
            </c:numRef>
          </c:val>
        </c:ser>
        <c:ser>
          <c:idx val="6"/>
          <c:order val="1"/>
          <c:tx>
            <c:v>Jewelry and Silverware</c:v>
          </c:tx>
          <c:spPr>
            <a:solidFill>
              <a:srgbClr val="FF8080"/>
            </a:solidFill>
            <a:ln w="12700">
              <a:solidFill>
                <a:srgbClr val="000000"/>
              </a:solidFill>
              <a:prstDash val="solid"/>
            </a:ln>
          </c:spPr>
          <c:invertIfNegative val="0"/>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'\\Cpm\data\EXCEL\SILVER\OVERVIEW\[FDEMAND.XLS]FDEMAND'!$C$4:$C$40</c:f>
              <c:numCache>
                <c:formatCode>General</c:formatCode>
                <c:ptCount val="37"/>
                <c:pt idx="0">
                  <c:v>91</c:v>
                </c:pt>
                <c:pt idx="1">
                  <c:v>91.9</c:v>
                </c:pt>
                <c:pt idx="2">
                  <c:v>82.75</c:v>
                </c:pt>
                <c:pt idx="3">
                  <c:v>52.25</c:v>
                </c:pt>
                <c:pt idx="4">
                  <c:v>47.75</c:v>
                </c:pt>
                <c:pt idx="5">
                  <c:v>56.353000000000002</c:v>
                </c:pt>
                <c:pt idx="6">
                  <c:v>47.565000000000012</c:v>
                </c:pt>
                <c:pt idx="7">
                  <c:v>47.395000000000003</c:v>
                </c:pt>
                <c:pt idx="8">
                  <c:v>55.495274500000001</c:v>
                </c:pt>
                <c:pt idx="9">
                  <c:v>75.33108854564</c:v>
                </c:pt>
                <c:pt idx="10">
                  <c:v>87.1644788707994</c:v>
                </c:pt>
                <c:pt idx="11">
                  <c:v>91.151825151999958</c:v>
                </c:pt>
                <c:pt idx="12">
                  <c:v>114.1542057938</c:v>
                </c:pt>
                <c:pt idx="13">
                  <c:v>128.27670974559999</c:v>
                </c:pt>
                <c:pt idx="14">
                  <c:v>155.32941180100053</c:v>
                </c:pt>
                <c:pt idx="15">
                  <c:v>172.03428620365202</c:v>
                </c:pt>
                <c:pt idx="16">
                  <c:v>229.7183051529824</c:v>
                </c:pt>
                <c:pt idx="17">
                  <c:v>230.82432492917872</c:v>
                </c:pt>
                <c:pt idx="18">
                  <c:v>236.93547547711921</c:v>
                </c:pt>
                <c:pt idx="19">
                  <c:v>262.59142819648264</c:v>
                </c:pt>
                <c:pt idx="20">
                  <c:v>283.09796000000006</c:v>
                </c:pt>
                <c:pt idx="21">
                  <c:v>293.53555949999844</c:v>
                </c:pt>
                <c:pt idx="22">
                  <c:v>291.68</c:v>
                </c:pt>
                <c:pt idx="23">
                  <c:v>290.74056409999997</c:v>
                </c:pt>
                <c:pt idx="24">
                  <c:v>293.06561899999969</c:v>
                </c:pt>
                <c:pt idx="25">
                  <c:v>282.20394709999999</c:v>
                </c:pt>
                <c:pt idx="26">
                  <c:v>277.28740880000004</c:v>
                </c:pt>
                <c:pt idx="27">
                  <c:v>256.45504750000003</c:v>
                </c:pt>
                <c:pt idx="28">
                  <c:v>304.24333599999886</c:v>
                </c:pt>
                <c:pt idx="29">
                  <c:v>258.90137799999843</c:v>
                </c:pt>
                <c:pt idx="30">
                  <c:v>284.72750399999899</c:v>
                </c:pt>
                <c:pt idx="31">
                  <c:v>278.87056000000001</c:v>
                </c:pt>
                <c:pt idx="32">
                  <c:v>283.14773166800001</c:v>
                </c:pt>
                <c:pt idx="33">
                  <c:v>290.53034365799874</c:v>
                </c:pt>
                <c:pt idx="34">
                  <c:v>304.34089591999998</c:v>
                </c:pt>
                <c:pt idx="35">
                  <c:v>300.03865415479999</c:v>
                </c:pt>
                <c:pt idx="36">
                  <c:v>313.86683725394562</c:v>
                </c:pt>
              </c:numCache>
            </c:numRef>
          </c:val>
        </c:ser>
        <c:ser>
          <c:idx val="7"/>
          <c:order val="2"/>
          <c:tx>
            <c:v>Electronics</c:v>
          </c:tx>
          <c:spPr>
            <a:solidFill>
              <a:srgbClr val="00FFFF"/>
            </a:solidFill>
            <a:ln w="12700">
              <a:solidFill>
                <a:srgbClr val="000000"/>
              </a:solidFill>
              <a:prstDash val="solid"/>
            </a:ln>
          </c:spPr>
          <c:invertIfNegative val="0"/>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'\\Cpm\data\EXCEL\SILVER\OVERVIEW\[FDEMAND.XLS]FDEMAND'!$D$4:$D$40</c:f>
              <c:numCache>
                <c:formatCode>General</c:formatCode>
                <c:ptCount val="37"/>
                <c:pt idx="0">
                  <c:v>78.7</c:v>
                </c:pt>
                <c:pt idx="1">
                  <c:v>79.3</c:v>
                </c:pt>
                <c:pt idx="2">
                  <c:v>80.400000000000006</c:v>
                </c:pt>
                <c:pt idx="3">
                  <c:v>71.2</c:v>
                </c:pt>
                <c:pt idx="4">
                  <c:v>62.2</c:v>
                </c:pt>
                <c:pt idx="5">
                  <c:v>62.555</c:v>
                </c:pt>
                <c:pt idx="6">
                  <c:v>60.925000000000011</c:v>
                </c:pt>
                <c:pt idx="7">
                  <c:v>63.125000000000128</c:v>
                </c:pt>
                <c:pt idx="8">
                  <c:v>67.829041999999959</c:v>
                </c:pt>
                <c:pt idx="9">
                  <c:v>69.426170740000003</c:v>
                </c:pt>
                <c:pt idx="10">
                  <c:v>69.356880319999576</c:v>
                </c:pt>
                <c:pt idx="11">
                  <c:v>74.553718639999758</c:v>
                </c:pt>
                <c:pt idx="12">
                  <c:v>80.257944969999997</c:v>
                </c:pt>
                <c:pt idx="13">
                  <c:v>84.273262775000006</c:v>
                </c:pt>
                <c:pt idx="14">
                  <c:v>83.728342299999568</c:v>
                </c:pt>
                <c:pt idx="15">
                  <c:v>81.267958002</c:v>
                </c:pt>
                <c:pt idx="16">
                  <c:v>83.64893920999998</c:v>
                </c:pt>
                <c:pt idx="17">
                  <c:v>83.235905851999988</c:v>
                </c:pt>
                <c:pt idx="18">
                  <c:v>88.607265999999996</c:v>
                </c:pt>
                <c:pt idx="19">
                  <c:v>88.702744999999979</c:v>
                </c:pt>
                <c:pt idx="20">
                  <c:v>96.92349849999998</c:v>
                </c:pt>
                <c:pt idx="21">
                  <c:v>96.169999999999987</c:v>
                </c:pt>
                <c:pt idx="22">
                  <c:v>100.13</c:v>
                </c:pt>
                <c:pt idx="23">
                  <c:v>140.77933710000002</c:v>
                </c:pt>
                <c:pt idx="24">
                  <c:v>135.3124760000006</c:v>
                </c:pt>
                <c:pt idx="25">
                  <c:v>149.08764070000001</c:v>
                </c:pt>
                <c:pt idx="26">
                  <c:v>152.63710679999997</c:v>
                </c:pt>
                <c:pt idx="27">
                  <c:v>159.54964207599997</c:v>
                </c:pt>
                <c:pt idx="28">
                  <c:v>169.34573166799998</c:v>
                </c:pt>
                <c:pt idx="29">
                  <c:v>185.03043325000004</c:v>
                </c:pt>
                <c:pt idx="30">
                  <c:v>195.9219705800005</c:v>
                </c:pt>
                <c:pt idx="31">
                  <c:v>204.28884137100007</c:v>
                </c:pt>
                <c:pt idx="32">
                  <c:v>201.14759215406548</c:v>
                </c:pt>
                <c:pt idx="33">
                  <c:v>212.79160962355709</c:v>
                </c:pt>
                <c:pt idx="34">
                  <c:v>222.45768367887652</c:v>
                </c:pt>
                <c:pt idx="35">
                  <c:v>224.75572021899501</c:v>
                </c:pt>
                <c:pt idx="36">
                  <c:v>226.80593054913581</c:v>
                </c:pt>
              </c:numCache>
            </c:numRef>
          </c:val>
        </c:ser>
        <c:ser>
          <c:idx val="2"/>
          <c:order val="3"/>
          <c:tx>
            <c:v>Net Imports into Transitional Economies</c:v>
          </c:tx>
          <c:spPr>
            <a:solidFill>
              <a:srgbClr val="E3E3E3"/>
            </a:solidFill>
            <a:ln w="12700">
              <a:solidFill>
                <a:srgbClr val="000000"/>
              </a:solidFill>
              <a:prstDash val="solid"/>
            </a:ln>
          </c:spPr>
          <c:invertIfNegative val="0"/>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'\\Cpm\data\EXCEL\SILVER\OVERVIEW\[FDEMAND.XLS]FDEMAND'!$I$4:$I$40</c:f>
              <c:numCache>
                <c:formatCode>General</c:formatCode>
                <c:ptCount val="37"/>
                <c:pt idx="0">
                  <c:v>15.904</c:v>
                </c:pt>
                <c:pt idx="1">
                  <c:v>18.169</c:v>
                </c:pt>
                <c:pt idx="2">
                  <c:v>11.499000000000002</c:v>
                </c:pt>
                <c:pt idx="3">
                  <c:v>14.462000000000026</c:v>
                </c:pt>
                <c:pt idx="4">
                  <c:v>15.28</c:v>
                </c:pt>
                <c:pt idx="5">
                  <c:v>23.759999999999987</c:v>
                </c:pt>
                <c:pt idx="6">
                  <c:v>25.404</c:v>
                </c:pt>
                <c:pt idx="7">
                  <c:v>56.564</c:v>
                </c:pt>
                <c:pt idx="8">
                  <c:v>30.414000000000001</c:v>
                </c:pt>
                <c:pt idx="9">
                  <c:v>49.194934960000012</c:v>
                </c:pt>
                <c:pt idx="10">
                  <c:v>24.859580819999987</c:v>
                </c:pt>
                <c:pt idx="11">
                  <c:v>32.850999999999999</c:v>
                </c:pt>
                <c:pt idx="12">
                  <c:v>32.550000000000004</c:v>
                </c:pt>
                <c:pt idx="13">
                  <c:v>24.975999999999935</c:v>
                </c:pt>
                <c:pt idx="14">
                  <c:v>27.210999999999999</c:v>
                </c:pt>
                <c:pt idx="15">
                  <c:v>27.46399999999992</c:v>
                </c:pt>
                <c:pt idx="16">
                  <c:v>29.974</c:v>
                </c:pt>
                <c:pt idx="17">
                  <c:v>27.971999999999987</c:v>
                </c:pt>
                <c:pt idx="18">
                  <c:v>29.283999999999928</c:v>
                </c:pt>
                <c:pt idx="19">
                  <c:v>27.873360000000005</c:v>
                </c:pt>
                <c:pt idx="20">
                  <c:v>-3.5944562349999987</c:v>
                </c:pt>
                <c:pt idx="21">
                  <c:v>31.2</c:v>
                </c:pt>
                <c:pt idx="22">
                  <c:v>11</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numCache>
            </c:numRef>
          </c:val>
        </c:ser>
        <c:ser>
          <c:idx val="8"/>
          <c:order val="4"/>
          <c:tx>
            <c:v>Super Conductors</c:v>
          </c:tx>
          <c:spPr>
            <a:solidFill>
              <a:srgbClr val="CC99FF"/>
            </a:solidFill>
            <a:ln w="12700">
              <a:solidFill>
                <a:srgbClr val="000000"/>
              </a:solidFill>
              <a:prstDash val="solid"/>
            </a:ln>
          </c:spPr>
          <c:invertIfNegative val="0"/>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'\\Cpm\data\EXCEL\SILVER\OVERVIEW\[FDEMAND.XLS]FDEMAND'!$E$4:$E$40</c:f>
              <c:numCache>
                <c:formatCode>General</c:formatCode>
                <c:ptCount val="37"/>
                <c:pt idx="25">
                  <c:v>5</c:v>
                </c:pt>
                <c:pt idx="26">
                  <c:v>20</c:v>
                </c:pt>
                <c:pt idx="27">
                  <c:v>50</c:v>
                </c:pt>
                <c:pt idx="28">
                  <c:v>55</c:v>
                </c:pt>
                <c:pt idx="29">
                  <c:v>27</c:v>
                </c:pt>
                <c:pt idx="30">
                  <c:v>18</c:v>
                </c:pt>
                <c:pt idx="31">
                  <c:v>14</c:v>
                </c:pt>
                <c:pt idx="32">
                  <c:v>4</c:v>
                </c:pt>
                <c:pt idx="33">
                  <c:v>3</c:v>
                </c:pt>
                <c:pt idx="34">
                  <c:v>1.8</c:v>
                </c:pt>
                <c:pt idx="35">
                  <c:v>1.35</c:v>
                </c:pt>
                <c:pt idx="36">
                  <c:v>1.1475</c:v>
                </c:pt>
              </c:numCache>
            </c:numRef>
          </c:val>
        </c:ser>
        <c:ser>
          <c:idx val="9"/>
          <c:order val="5"/>
          <c:tx>
            <c:v>Biocides</c:v>
          </c:tx>
          <c:spPr>
            <a:solidFill>
              <a:srgbClr val="FF0000"/>
            </a:solidFill>
            <a:ln w="12700">
              <a:solidFill>
                <a:schemeClr val="tx1"/>
              </a:solidFill>
              <a:prstDash val="solid"/>
            </a:ln>
          </c:spPr>
          <c:invertIfNegative val="0"/>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'\\Cpm\data\EXCEL\SILVER\OVERVIEW\[FDEMAND.XLS]FDEMAND'!$F$4:$F$40</c:f>
              <c:numCache>
                <c:formatCode>General</c:formatCode>
                <c:ptCount val="37"/>
                <c:pt idx="25">
                  <c:v>1</c:v>
                </c:pt>
                <c:pt idx="26">
                  <c:v>3</c:v>
                </c:pt>
                <c:pt idx="27">
                  <c:v>5</c:v>
                </c:pt>
                <c:pt idx="28">
                  <c:v>5.2</c:v>
                </c:pt>
                <c:pt idx="29">
                  <c:v>5.6</c:v>
                </c:pt>
                <c:pt idx="30">
                  <c:v>5.8</c:v>
                </c:pt>
                <c:pt idx="31">
                  <c:v>6</c:v>
                </c:pt>
                <c:pt idx="32">
                  <c:v>5.2</c:v>
                </c:pt>
                <c:pt idx="33">
                  <c:v>5.6</c:v>
                </c:pt>
                <c:pt idx="34">
                  <c:v>6</c:v>
                </c:pt>
                <c:pt idx="35">
                  <c:v>7</c:v>
                </c:pt>
                <c:pt idx="36">
                  <c:v>8.0500000000000025</c:v>
                </c:pt>
              </c:numCache>
            </c:numRef>
          </c:val>
        </c:ser>
        <c:ser>
          <c:idx val="0"/>
          <c:order val="6"/>
          <c:tx>
            <c:v>Other Uses</c:v>
          </c:tx>
          <c:spPr>
            <a:solidFill>
              <a:srgbClr val="FFFF00"/>
            </a:solidFill>
            <a:ln w="12700">
              <a:solidFill>
                <a:srgbClr val="000000"/>
              </a:solidFill>
              <a:prstDash val="solid"/>
            </a:ln>
          </c:spPr>
          <c:invertIfNegative val="0"/>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'\\Cpm\data\EXCEL\SILVER\OVERVIEW\[FDEMAND.XLS]FDEMAND'!$G$4:$G$40</c:f>
              <c:numCache>
                <c:formatCode>General</c:formatCode>
                <c:ptCount val="37"/>
                <c:pt idx="0">
                  <c:v>87.5</c:v>
                </c:pt>
                <c:pt idx="1">
                  <c:v>84</c:v>
                </c:pt>
                <c:pt idx="2">
                  <c:v>86.149999999999991</c:v>
                </c:pt>
                <c:pt idx="3">
                  <c:v>70.950000000000017</c:v>
                </c:pt>
                <c:pt idx="4">
                  <c:v>66.05</c:v>
                </c:pt>
                <c:pt idx="5">
                  <c:v>62.600000000000009</c:v>
                </c:pt>
                <c:pt idx="6">
                  <c:v>61.85</c:v>
                </c:pt>
                <c:pt idx="7">
                  <c:v>69.300000000000011</c:v>
                </c:pt>
                <c:pt idx="8">
                  <c:v>68.010753500000007</c:v>
                </c:pt>
                <c:pt idx="9">
                  <c:v>66.155930894999457</c:v>
                </c:pt>
                <c:pt idx="10">
                  <c:v>78.507323360000285</c:v>
                </c:pt>
                <c:pt idx="11">
                  <c:v>77.77589322</c:v>
                </c:pt>
                <c:pt idx="12">
                  <c:v>94.212992524999919</c:v>
                </c:pt>
                <c:pt idx="13">
                  <c:v>101.97739710709953</c:v>
                </c:pt>
                <c:pt idx="14">
                  <c:v>109.74054592499999</c:v>
                </c:pt>
                <c:pt idx="15">
                  <c:v>112.5455131585</c:v>
                </c:pt>
                <c:pt idx="16">
                  <c:v>124.8770385579995</c:v>
                </c:pt>
                <c:pt idx="17">
                  <c:v>129.1946688017</c:v>
                </c:pt>
                <c:pt idx="18">
                  <c:v>137.0414775100005</c:v>
                </c:pt>
                <c:pt idx="19">
                  <c:v>142.48698100000001</c:v>
                </c:pt>
                <c:pt idx="20">
                  <c:v>145.24622750000003</c:v>
                </c:pt>
                <c:pt idx="21">
                  <c:v>137.31100000000001</c:v>
                </c:pt>
                <c:pt idx="22">
                  <c:v>139.84</c:v>
                </c:pt>
                <c:pt idx="23">
                  <c:v>196.31108289999997</c:v>
                </c:pt>
                <c:pt idx="24">
                  <c:v>171.3399053</c:v>
                </c:pt>
                <c:pt idx="25">
                  <c:v>164.36175379999995</c:v>
                </c:pt>
                <c:pt idx="26">
                  <c:v>173.62362359999995</c:v>
                </c:pt>
                <c:pt idx="27">
                  <c:v>216.74698379999933</c:v>
                </c:pt>
                <c:pt idx="28">
                  <c:v>212.55011050000007</c:v>
                </c:pt>
                <c:pt idx="29">
                  <c:v>191.32879800000069</c:v>
                </c:pt>
                <c:pt idx="30">
                  <c:v>187.391955</c:v>
                </c:pt>
                <c:pt idx="31">
                  <c:v>190.63729499999999</c:v>
                </c:pt>
                <c:pt idx="32">
                  <c:v>167.90031818400004</c:v>
                </c:pt>
                <c:pt idx="33">
                  <c:v>174.12126025809604</c:v>
                </c:pt>
                <c:pt idx="34">
                  <c:v>179.95370880805845</c:v>
                </c:pt>
                <c:pt idx="35">
                  <c:v>179.53672290467946</c:v>
                </c:pt>
                <c:pt idx="36">
                  <c:v>184.07623125060806</c:v>
                </c:pt>
              </c:numCache>
            </c:numRef>
          </c:val>
        </c:ser>
        <c:ser>
          <c:idx val="1"/>
          <c:order val="8"/>
          <c:tx>
            <c:v>Other Countries</c:v>
          </c:tx>
          <c:spPr>
            <a:solidFill>
              <a:srgbClr val="802060"/>
            </a:solidFill>
            <a:ln w="12700">
              <a:solidFill>
                <a:srgbClr val="000000"/>
              </a:solidFill>
              <a:prstDash val="solid"/>
            </a:ln>
          </c:spPr>
          <c:invertIfNegative val="0"/>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'\\Cpm\data\EXCEL\SILVER\OVERVIEW\[FDEMAND.XLS]FDEMAND'!$H$4:$H$40</c:f>
              <c:numCache>
                <c:formatCode>General</c:formatCode>
                <c:ptCount val="37"/>
                <c:pt idx="0">
                  <c:v>73.099999999999994</c:v>
                </c:pt>
                <c:pt idx="1">
                  <c:v>54.3</c:v>
                </c:pt>
                <c:pt idx="2">
                  <c:v>52.800000000000104</c:v>
                </c:pt>
                <c:pt idx="3">
                  <c:v>46.1</c:v>
                </c:pt>
                <c:pt idx="4">
                  <c:v>51.3</c:v>
                </c:pt>
                <c:pt idx="5">
                  <c:v>43.4</c:v>
                </c:pt>
                <c:pt idx="6">
                  <c:v>45.8</c:v>
                </c:pt>
                <c:pt idx="7">
                  <c:v>49.6</c:v>
                </c:pt>
                <c:pt idx="8">
                  <c:v>37.184929999999966</c:v>
                </c:pt>
                <c:pt idx="9">
                  <c:v>41.274809819359987</c:v>
                </c:pt>
                <c:pt idx="10">
                  <c:v>23.460317449200026</c:v>
                </c:pt>
                <c:pt idx="11">
                  <c:v>24.738562987999909</c:v>
                </c:pt>
                <c:pt idx="12">
                  <c:v>0.16125171120002335</c:v>
                </c:pt>
                <c:pt idx="13">
                  <c:v>3.1472430779000797</c:v>
                </c:pt>
                <c:pt idx="14">
                  <c:v>3.395390919999997</c:v>
                </c:pt>
                <c:pt idx="15">
                  <c:v>0.39461491999989867</c:v>
                </c:pt>
                <c:pt idx="16">
                  <c:v>5.0475545620001645</c:v>
                </c:pt>
                <c:pt idx="17">
                  <c:v>3.8945126566999662</c:v>
                </c:pt>
                <c:pt idx="18">
                  <c:v>3.3592941199999777</c:v>
                </c:pt>
                <c:pt idx="19">
                  <c:v>6.0416150000000535</c:v>
                </c:pt>
                <c:pt idx="20">
                  <c:v>6.4720999999998172</c:v>
                </c:pt>
                <c:pt idx="21">
                  <c:v>6.4009999999999998</c:v>
                </c:pt>
                <c:pt idx="22">
                  <c:v>6.9180000000002337</c:v>
                </c:pt>
                <c:pt idx="23">
                  <c:v>3.5</c:v>
                </c:pt>
                <c:pt idx="24">
                  <c:v>5.5</c:v>
                </c:pt>
                <c:pt idx="25">
                  <c:v>6.2</c:v>
                </c:pt>
                <c:pt idx="26">
                  <c:v>5.4</c:v>
                </c:pt>
                <c:pt idx="27">
                  <c:v>5.3</c:v>
                </c:pt>
                <c:pt idx="28">
                  <c:v>3.3</c:v>
                </c:pt>
                <c:pt idx="29">
                  <c:v>7.6</c:v>
                </c:pt>
                <c:pt idx="30">
                  <c:v>8.2000000000000011</c:v>
                </c:pt>
                <c:pt idx="31">
                  <c:v>9.7000000000000011</c:v>
                </c:pt>
                <c:pt idx="32">
                  <c:v>7.5</c:v>
                </c:pt>
                <c:pt idx="33">
                  <c:v>8.5</c:v>
                </c:pt>
                <c:pt idx="34">
                  <c:v>8</c:v>
                </c:pt>
                <c:pt idx="35">
                  <c:v>9</c:v>
                </c:pt>
                <c:pt idx="36">
                  <c:v>9.5400000000000009</c:v>
                </c:pt>
              </c:numCache>
            </c:numRef>
          </c:val>
        </c:ser>
        <c:ser>
          <c:idx val="4"/>
          <c:order val="9"/>
          <c:tx>
            <c:v>Photovoltaic</c:v>
          </c:tx>
          <c:spPr>
            <a:solidFill>
              <a:schemeClr val="tx2">
                <a:lumMod val="75000"/>
              </a:schemeClr>
            </a:solidFill>
            <a:ln w="9525">
              <a:solidFill>
                <a:schemeClr val="tx1"/>
              </a:solidFill>
            </a:ln>
          </c:spPr>
          <c:invertIfNegative val="0"/>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'\\Cpm\data\EXCEL\SILVER\OVERVIEW\[FDEMAND.XLS]FDEMAND'!$J$4:$J$40</c:f>
              <c:numCache>
                <c:formatCode>General</c:formatCode>
                <c:ptCount val="37"/>
                <c:pt idx="23">
                  <c:v>1.0280635395131061</c:v>
                </c:pt>
                <c:pt idx="24">
                  <c:v>1.4124566696519651</c:v>
                </c:pt>
                <c:pt idx="25">
                  <c:v>1.9720100010199983</c:v>
                </c:pt>
                <c:pt idx="26">
                  <c:v>2.6582114439952207</c:v>
                </c:pt>
                <c:pt idx="27">
                  <c:v>3.3593939468046283</c:v>
                </c:pt>
                <c:pt idx="28">
                  <c:v>4.3056370324368105</c:v>
                </c:pt>
                <c:pt idx="29">
                  <c:v>5.2688643140909095</c:v>
                </c:pt>
                <c:pt idx="30">
                  <c:v>7.5391420138299994</c:v>
                </c:pt>
                <c:pt idx="31">
                  <c:v>19.249265926499998</c:v>
                </c:pt>
                <c:pt idx="32">
                  <c:v>22.851772475000001</c:v>
                </c:pt>
                <c:pt idx="33">
                  <c:v>37.886699999999998</c:v>
                </c:pt>
                <c:pt idx="34">
                  <c:v>53.974800000000002</c:v>
                </c:pt>
                <c:pt idx="35">
                  <c:v>47.481279999999998</c:v>
                </c:pt>
                <c:pt idx="36">
                  <c:v>51.5171888</c:v>
                </c:pt>
              </c:numCache>
            </c:numRef>
          </c:val>
        </c:ser>
        <c:dLbls>
          <c:showLegendKey val="0"/>
          <c:showVal val="0"/>
          <c:showCatName val="0"/>
          <c:showSerName val="0"/>
          <c:showPercent val="0"/>
          <c:showBubbleSize val="0"/>
        </c:dLbls>
        <c:gapWidth val="66"/>
        <c:overlap val="100"/>
        <c:axId val="134244608"/>
        <c:axId val="134258688"/>
      </c:barChart>
      <c:lineChart>
        <c:grouping val="standard"/>
        <c:varyColors val="0"/>
        <c:ser>
          <c:idx val="3"/>
          <c:order val="7"/>
          <c:spPr>
            <a:ln w="28575">
              <a:noFill/>
            </a:ln>
          </c:spPr>
          <c:marker>
            <c:symbol val="none"/>
          </c:marker>
          <c:cat>
            <c:strRef>
              <c:f>'\\Cpm\data\EXCEL\SILVER\OVERVIEW\[FDEMAND.XLS]FDEMAND'!$A$4:$A$40</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'\\Cpm\data\EXCEL\SILVER\OVERVIEW\[FDEMAND.XLS]FDEMAND'!$G$4:$G$40</c:f>
              <c:numCache>
                <c:formatCode>General</c:formatCode>
                <c:ptCount val="37"/>
                <c:pt idx="0">
                  <c:v>87.5</c:v>
                </c:pt>
                <c:pt idx="1">
                  <c:v>84</c:v>
                </c:pt>
                <c:pt idx="2">
                  <c:v>86.149999999999991</c:v>
                </c:pt>
                <c:pt idx="3">
                  <c:v>70.950000000000017</c:v>
                </c:pt>
                <c:pt idx="4">
                  <c:v>66.05</c:v>
                </c:pt>
                <c:pt idx="5">
                  <c:v>62.600000000000009</c:v>
                </c:pt>
                <c:pt idx="6">
                  <c:v>61.85</c:v>
                </c:pt>
                <c:pt idx="7">
                  <c:v>69.300000000000011</c:v>
                </c:pt>
                <c:pt idx="8">
                  <c:v>68.010753500000007</c:v>
                </c:pt>
                <c:pt idx="9">
                  <c:v>66.155930894999457</c:v>
                </c:pt>
                <c:pt idx="10">
                  <c:v>78.507323360000285</c:v>
                </c:pt>
                <c:pt idx="11">
                  <c:v>77.77589322</c:v>
                </c:pt>
                <c:pt idx="12">
                  <c:v>94.212992524999919</c:v>
                </c:pt>
                <c:pt idx="13">
                  <c:v>101.97739710709953</c:v>
                </c:pt>
                <c:pt idx="14">
                  <c:v>109.74054592499999</c:v>
                </c:pt>
                <c:pt idx="15">
                  <c:v>112.5455131585</c:v>
                </c:pt>
                <c:pt idx="16">
                  <c:v>124.8770385579995</c:v>
                </c:pt>
                <c:pt idx="17">
                  <c:v>129.1946688017</c:v>
                </c:pt>
                <c:pt idx="18">
                  <c:v>137.0414775100005</c:v>
                </c:pt>
                <c:pt idx="19">
                  <c:v>142.48698100000001</c:v>
                </c:pt>
                <c:pt idx="20">
                  <c:v>145.24622750000003</c:v>
                </c:pt>
                <c:pt idx="21">
                  <c:v>137.31100000000001</c:v>
                </c:pt>
                <c:pt idx="22">
                  <c:v>139.84</c:v>
                </c:pt>
                <c:pt idx="23">
                  <c:v>196.31108289999997</c:v>
                </c:pt>
                <c:pt idx="24">
                  <c:v>171.3399053</c:v>
                </c:pt>
                <c:pt idx="25">
                  <c:v>164.36175379999995</c:v>
                </c:pt>
                <c:pt idx="26">
                  <c:v>173.62362359999995</c:v>
                </c:pt>
                <c:pt idx="27">
                  <c:v>216.74698379999933</c:v>
                </c:pt>
                <c:pt idx="28">
                  <c:v>212.55011050000007</c:v>
                </c:pt>
                <c:pt idx="29">
                  <c:v>191.32879800000069</c:v>
                </c:pt>
                <c:pt idx="30">
                  <c:v>187.391955</c:v>
                </c:pt>
                <c:pt idx="31">
                  <c:v>190.63729499999999</c:v>
                </c:pt>
                <c:pt idx="32">
                  <c:v>167.90031818400004</c:v>
                </c:pt>
                <c:pt idx="33">
                  <c:v>174.12126025809604</c:v>
                </c:pt>
                <c:pt idx="34">
                  <c:v>179.95370880805845</c:v>
                </c:pt>
                <c:pt idx="35">
                  <c:v>179.53672290467946</c:v>
                </c:pt>
                <c:pt idx="36">
                  <c:v>184.07623125060806</c:v>
                </c:pt>
              </c:numCache>
            </c:numRef>
          </c:val>
          <c:smooth val="0"/>
        </c:ser>
        <c:dLbls>
          <c:showLegendKey val="0"/>
          <c:showVal val="0"/>
          <c:showCatName val="0"/>
          <c:showSerName val="0"/>
          <c:showPercent val="0"/>
          <c:showBubbleSize val="0"/>
        </c:dLbls>
        <c:marker val="1"/>
        <c:smooth val="0"/>
        <c:axId val="134260224"/>
        <c:axId val="134261760"/>
      </c:lineChart>
      <c:catAx>
        <c:axId val="134244608"/>
        <c:scaling>
          <c:orientation val="minMax"/>
        </c:scaling>
        <c:delete val="0"/>
        <c:axPos val="b"/>
        <c:numFmt formatCode="General" sourceLinked="1"/>
        <c:majorTickMark val="cross"/>
        <c:minorTickMark val="none"/>
        <c:tickLblPos val="nextTo"/>
        <c:spPr>
          <a:ln w="12700">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4258688"/>
        <c:crosses val="autoZero"/>
        <c:auto val="0"/>
        <c:lblAlgn val="ctr"/>
        <c:lblOffset val="100"/>
        <c:tickLblSkip val="2"/>
        <c:tickMarkSkip val="1"/>
        <c:noMultiLvlLbl val="0"/>
      </c:catAx>
      <c:valAx>
        <c:axId val="134258688"/>
        <c:scaling>
          <c:orientation val="minMax"/>
          <c:max val="1000"/>
          <c:min val="0"/>
        </c:scaling>
        <c:delete val="0"/>
        <c:axPos val="l"/>
        <c:majorGridlines>
          <c:spPr>
            <a:ln w="12700">
              <a:solidFill>
                <a:schemeClr val="bg1">
                  <a:lumMod val="65000"/>
                </a:schemeClr>
              </a:solidFill>
              <a:prstDash val="solid"/>
            </a:ln>
          </c:spPr>
        </c:majorGridlines>
        <c:numFmt formatCode="#,##0" sourceLinked="0"/>
        <c:majorTickMark val="cross"/>
        <c:minorTickMark val="none"/>
        <c:tickLblPos val="nextTo"/>
        <c:spPr>
          <a:ln w="12700">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4244608"/>
        <c:crosses val="autoZero"/>
        <c:crossBetween val="between"/>
        <c:majorUnit val="100"/>
        <c:minorUnit val="100"/>
      </c:valAx>
      <c:catAx>
        <c:axId val="134260224"/>
        <c:scaling>
          <c:orientation val="minMax"/>
        </c:scaling>
        <c:delete val="1"/>
        <c:axPos val="b"/>
        <c:majorTickMark val="out"/>
        <c:minorTickMark val="none"/>
        <c:tickLblPos val="none"/>
        <c:crossAx val="134261760"/>
        <c:crosses val="autoZero"/>
        <c:auto val="0"/>
        <c:lblAlgn val="ctr"/>
        <c:lblOffset val="100"/>
        <c:noMultiLvlLbl val="0"/>
      </c:catAx>
      <c:valAx>
        <c:axId val="134261760"/>
        <c:scaling>
          <c:orientation val="minMax"/>
          <c:max val="1000"/>
          <c:min val="0"/>
        </c:scaling>
        <c:delete val="0"/>
        <c:axPos val="r"/>
        <c:numFmt formatCode="#,##0" sourceLinked="0"/>
        <c:majorTickMark val="cross"/>
        <c:minorTickMark val="none"/>
        <c:tickLblPos val="nextTo"/>
        <c:spPr>
          <a:ln w="12700">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4260224"/>
        <c:crosses val="max"/>
        <c:crossBetween val="between"/>
        <c:majorUnit val="100"/>
        <c:minorUnit val="100"/>
      </c:valAx>
      <c:spPr>
        <a:noFill/>
        <a:ln w="25400">
          <a:noFill/>
        </a:ln>
      </c:spPr>
    </c:plotArea>
    <c:legend>
      <c:legendPos val="t"/>
      <c:legendEntry>
        <c:idx val="0"/>
        <c:delete val="1"/>
      </c:legendEntry>
      <c:legendEntry>
        <c:idx val="1"/>
        <c:delete val="1"/>
      </c:legendEntry>
      <c:legendEntry>
        <c:idx val="2"/>
        <c:delete val="1"/>
      </c:legendEntry>
      <c:legendEntry>
        <c:idx val="6"/>
        <c:delete val="1"/>
      </c:legendEntry>
      <c:legendEntry>
        <c:idx val="9"/>
        <c:delete val="1"/>
      </c:legendEntry>
      <c:layout>
        <c:manualLayout>
          <c:xMode val="edge"/>
          <c:yMode val="edge"/>
          <c:x val="4.4395251729897514E-2"/>
          <c:y val="0.13951894685039465"/>
          <c:w val="0.32787616320687435"/>
          <c:h val="0.40842765748031495"/>
        </c:manualLayout>
      </c:layout>
      <c:overlay val="0"/>
      <c:txPr>
        <a:bodyPr/>
        <a:lstStyle/>
        <a:p>
          <a:pPr>
            <a:defRPr sz="900" b="1" i="0" u="none" strike="noStrike" baseline="0">
              <a:solidFill>
                <a:srgbClr val="000000"/>
              </a:solidFill>
              <a:latin typeface="Times New Roman"/>
              <a:ea typeface="Times New Roman"/>
              <a:cs typeface="Times New Roman"/>
            </a:defRPr>
          </a:pPr>
          <a:endParaRPr lang="zh-CN"/>
        </a:p>
      </c:txPr>
    </c:legend>
    <c:plotVisOnly val="0"/>
    <c:dispBlanksAs val="gap"/>
    <c:showDLblsOverMax val="0"/>
  </c:chart>
  <c:spPr>
    <a:solidFill>
      <a:srgbClr val="FFFFFF"/>
    </a:solidFill>
    <a:ln w="12700">
      <a:noFill/>
    </a:ln>
  </c:spPr>
  <c:txPr>
    <a:bodyPr/>
    <a:lstStyle/>
    <a:p>
      <a:pPr>
        <a:defRPr sz="10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900" b="1" i="0" u="none" strike="noStrike" baseline="0">
                <a:solidFill>
                  <a:srgbClr val="000000"/>
                </a:solidFill>
                <a:latin typeface="Times New Roman"/>
                <a:ea typeface="Times New Roman"/>
                <a:cs typeface="Times New Roman"/>
              </a:defRPr>
            </a:pPr>
            <a:r>
              <a:rPr lang="zh-CN" altLang="en-US" sz="1200" b="1" i="0" u="none" strike="noStrike" baseline="0" dirty="0" smtClean="0">
                <a:solidFill>
                  <a:srgbClr val="000000"/>
                </a:solidFill>
                <a:latin typeface="Times New Roman"/>
                <a:cs typeface="Times New Roman"/>
              </a:rPr>
              <a:t>电子、电池领域白银制造业需求，</a:t>
            </a:r>
            <a:r>
              <a:rPr lang="zh-CN" altLang="en-US" sz="1200" b="1" i="1" u="none" strike="noStrike" baseline="0" dirty="0" smtClean="0">
                <a:solidFill>
                  <a:srgbClr val="000000"/>
                </a:solidFill>
                <a:latin typeface="Times New Roman"/>
                <a:cs typeface="Times New Roman"/>
              </a:rPr>
              <a:t>年度数据，预测至</a:t>
            </a:r>
            <a:r>
              <a:rPr lang="en-US" altLang="zh-CN" sz="1200" b="1" i="1" u="none" strike="noStrike" baseline="0" dirty="0" smtClean="0">
                <a:solidFill>
                  <a:srgbClr val="000000"/>
                </a:solidFill>
                <a:latin typeface="Times New Roman"/>
                <a:cs typeface="Times New Roman"/>
              </a:rPr>
              <a:t>2013</a:t>
            </a:r>
            <a:r>
              <a:rPr lang="zh-CN" altLang="en-US" sz="1200" b="1" i="1" u="none" strike="noStrike" baseline="0" dirty="0" smtClean="0">
                <a:solidFill>
                  <a:srgbClr val="000000"/>
                </a:solidFill>
                <a:latin typeface="Times New Roman"/>
                <a:cs typeface="Times New Roman"/>
              </a:rPr>
              <a:t>年</a:t>
            </a:r>
            <a:endParaRPr lang="en-US" altLang="zh-CN" sz="1200" b="1" i="1" u="none" strike="noStrike" baseline="0" dirty="0" smtClean="0">
              <a:solidFill>
                <a:srgbClr val="000000"/>
              </a:solidFill>
              <a:latin typeface="Times New Roman"/>
              <a:cs typeface="Times New Roman"/>
            </a:endParaRPr>
          </a:p>
          <a:p>
            <a:pPr algn="l">
              <a:defRPr sz="900" b="1" i="0" u="none" strike="noStrike" baseline="0">
                <a:solidFill>
                  <a:srgbClr val="000000"/>
                </a:solidFill>
                <a:latin typeface="Times New Roman"/>
                <a:ea typeface="Times New Roman"/>
                <a:cs typeface="Times New Roman"/>
              </a:defRPr>
            </a:pPr>
            <a:r>
              <a:rPr lang="en-US" sz="1200" b="1" i="0" u="none" strike="noStrike" baseline="0" dirty="0" smtClean="0">
                <a:solidFill>
                  <a:srgbClr val="000000"/>
                </a:solidFill>
                <a:latin typeface="Times New Roman"/>
                <a:cs typeface="Times New Roman"/>
              </a:rPr>
              <a:t>Silver </a:t>
            </a:r>
            <a:r>
              <a:rPr lang="en-US" sz="1200" b="1" i="0" u="none" strike="noStrike" baseline="0" dirty="0">
                <a:solidFill>
                  <a:srgbClr val="000000"/>
                </a:solidFill>
                <a:latin typeface="Times New Roman"/>
                <a:cs typeface="Times New Roman"/>
              </a:rPr>
              <a:t>Fabrication Demand for Electronics and </a:t>
            </a:r>
            <a:r>
              <a:rPr lang="en-US" sz="1200" b="1" i="0" u="none" strike="noStrike" baseline="0" dirty="0" smtClean="0">
                <a:solidFill>
                  <a:srgbClr val="000000"/>
                </a:solidFill>
                <a:latin typeface="Times New Roman"/>
                <a:cs typeface="Times New Roman"/>
              </a:rPr>
              <a:t>Batteries </a:t>
            </a:r>
            <a:r>
              <a:rPr lang="en-US" sz="1200" b="1" i="1" u="none" strike="noStrike" baseline="0" dirty="0" smtClean="0">
                <a:solidFill>
                  <a:srgbClr val="000000"/>
                </a:solidFill>
                <a:latin typeface="Times New Roman"/>
                <a:cs typeface="Times New Roman"/>
              </a:rPr>
              <a:t>Annual</a:t>
            </a:r>
            <a:r>
              <a:rPr lang="en-US" sz="1200" b="1" i="1" u="none" strike="noStrike" baseline="0" dirty="0">
                <a:solidFill>
                  <a:srgbClr val="000000"/>
                </a:solidFill>
                <a:latin typeface="Times New Roman"/>
                <a:cs typeface="Times New Roman"/>
              </a:rPr>
              <a:t>, Projected Through 2013</a:t>
            </a:r>
          </a:p>
        </c:rich>
      </c:tx>
      <c:layout>
        <c:manualLayout>
          <c:xMode val="edge"/>
          <c:yMode val="edge"/>
          <c:x val="5.6248177311169346E-4"/>
          <c:y val="0"/>
        </c:manualLayout>
      </c:layout>
      <c:overlay val="0"/>
      <c:spPr>
        <a:noFill/>
        <a:ln w="25400">
          <a:noFill/>
        </a:ln>
      </c:spPr>
    </c:title>
    <c:autoTitleDeleted val="0"/>
    <c:plotArea>
      <c:layout>
        <c:manualLayout>
          <c:layoutTarget val="inner"/>
          <c:xMode val="edge"/>
          <c:yMode val="edge"/>
          <c:x val="4.5846456692913394E-2"/>
          <c:y val="0.14257238678498521"/>
          <c:w val="0.90767157577525026"/>
          <c:h val="0.77930508686414413"/>
        </c:manualLayout>
      </c:layout>
      <c:barChart>
        <c:barDir val="col"/>
        <c:grouping val="stacked"/>
        <c:varyColors val="0"/>
        <c:ser>
          <c:idx val="0"/>
          <c:order val="0"/>
          <c:tx>
            <c:strRef>
              <c:f>Sheet1!$B$5</c:f>
              <c:strCache>
                <c:ptCount val="1"/>
                <c:pt idx="0">
                  <c:v>  United States</c:v>
                </c:pt>
              </c:strCache>
            </c:strRef>
          </c:tx>
          <c:spPr>
            <a:solidFill>
              <a:schemeClr val="accent4">
                <a:lumMod val="75000"/>
              </a:schemeClr>
            </a:solidFill>
            <a:ln>
              <a:solidFill>
                <a:sysClr val="windowText" lastClr="000000"/>
              </a:solidFill>
            </a:ln>
          </c:spPr>
          <c:invertIfNegative val="0"/>
          <c:cat>
            <c:strRef>
              <c:f>Sheet1!$A$6:$A$42</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Sheet1!$B$6:$B$42</c:f>
              <c:numCache>
                <c:formatCode>_-* #,##0.0_-;\-* #,##0.0_-;_-* "-"??_-;_-@_-</c:formatCode>
                <c:ptCount val="37"/>
                <c:pt idx="0">
                  <c:v>37.1</c:v>
                </c:pt>
                <c:pt idx="1">
                  <c:v>36.800000000000004</c:v>
                </c:pt>
                <c:pt idx="2">
                  <c:v>38.1</c:v>
                </c:pt>
                <c:pt idx="3">
                  <c:v>33.800000000000004</c:v>
                </c:pt>
                <c:pt idx="4">
                  <c:v>30.2</c:v>
                </c:pt>
                <c:pt idx="5">
                  <c:v>31.9</c:v>
                </c:pt>
                <c:pt idx="6">
                  <c:v>28.9</c:v>
                </c:pt>
                <c:pt idx="7">
                  <c:v>28.3</c:v>
                </c:pt>
                <c:pt idx="8">
                  <c:v>30</c:v>
                </c:pt>
                <c:pt idx="9">
                  <c:v>31.1</c:v>
                </c:pt>
                <c:pt idx="10">
                  <c:v>25.17</c:v>
                </c:pt>
                <c:pt idx="11">
                  <c:v>25.5</c:v>
                </c:pt>
                <c:pt idx="12">
                  <c:v>26.3</c:v>
                </c:pt>
                <c:pt idx="13">
                  <c:v>25.8</c:v>
                </c:pt>
                <c:pt idx="14">
                  <c:v>21.4</c:v>
                </c:pt>
                <c:pt idx="15">
                  <c:v>21.4</c:v>
                </c:pt>
                <c:pt idx="16">
                  <c:v>23.1</c:v>
                </c:pt>
                <c:pt idx="17">
                  <c:v>23.1</c:v>
                </c:pt>
                <c:pt idx="18">
                  <c:v>25</c:v>
                </c:pt>
                <c:pt idx="19">
                  <c:v>26.8</c:v>
                </c:pt>
                <c:pt idx="20">
                  <c:v>31.3</c:v>
                </c:pt>
                <c:pt idx="21">
                  <c:v>33.300000000000004</c:v>
                </c:pt>
                <c:pt idx="22">
                  <c:v>34.200000000000003</c:v>
                </c:pt>
                <c:pt idx="23">
                  <c:v>43</c:v>
                </c:pt>
                <c:pt idx="24">
                  <c:v>40.4</c:v>
                </c:pt>
                <c:pt idx="25">
                  <c:v>40.5</c:v>
                </c:pt>
                <c:pt idx="26">
                  <c:v>44.6</c:v>
                </c:pt>
                <c:pt idx="27">
                  <c:v>44.6</c:v>
                </c:pt>
                <c:pt idx="28">
                  <c:v>46.8</c:v>
                </c:pt>
                <c:pt idx="29">
                  <c:v>49.4</c:v>
                </c:pt>
                <c:pt idx="30">
                  <c:v>52.2</c:v>
                </c:pt>
                <c:pt idx="31">
                  <c:v>54.7</c:v>
                </c:pt>
                <c:pt idx="32">
                  <c:v>53.7</c:v>
                </c:pt>
                <c:pt idx="33">
                  <c:v>56.5</c:v>
                </c:pt>
                <c:pt idx="34">
                  <c:v>59.600000000000009</c:v>
                </c:pt>
                <c:pt idx="35">
                  <c:v>58</c:v>
                </c:pt>
                <c:pt idx="36">
                  <c:v>56.5</c:v>
                </c:pt>
              </c:numCache>
            </c:numRef>
          </c:val>
        </c:ser>
        <c:ser>
          <c:idx val="1"/>
          <c:order val="1"/>
          <c:tx>
            <c:strRef>
              <c:f>Sheet1!$C$5</c:f>
              <c:strCache>
                <c:ptCount val="1"/>
                <c:pt idx="0">
                  <c:v>  Japan</c:v>
                </c:pt>
              </c:strCache>
            </c:strRef>
          </c:tx>
          <c:spPr>
            <a:solidFill>
              <a:srgbClr val="FF0000"/>
            </a:solidFill>
            <a:ln>
              <a:solidFill>
                <a:sysClr val="windowText" lastClr="000000"/>
              </a:solidFill>
            </a:ln>
          </c:spPr>
          <c:invertIfNegative val="0"/>
          <c:cat>
            <c:strRef>
              <c:f>Sheet1!$A$6:$A$42</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Sheet1!$C$6:$C$42</c:f>
              <c:numCache>
                <c:formatCode>_-* #,##0.0_-;\-* #,##0.0_-;_-* "-"??_-;_-@_-</c:formatCode>
                <c:ptCount val="37"/>
                <c:pt idx="0">
                  <c:v>6.9</c:v>
                </c:pt>
                <c:pt idx="1">
                  <c:v>7</c:v>
                </c:pt>
                <c:pt idx="2">
                  <c:v>8.9</c:v>
                </c:pt>
                <c:pt idx="3">
                  <c:v>7.6</c:v>
                </c:pt>
                <c:pt idx="4">
                  <c:v>6.4</c:v>
                </c:pt>
                <c:pt idx="5">
                  <c:v>6.6</c:v>
                </c:pt>
                <c:pt idx="6">
                  <c:v>7.7</c:v>
                </c:pt>
                <c:pt idx="7">
                  <c:v>7.8</c:v>
                </c:pt>
                <c:pt idx="8">
                  <c:v>7.5</c:v>
                </c:pt>
                <c:pt idx="9">
                  <c:v>6.8</c:v>
                </c:pt>
                <c:pt idx="10">
                  <c:v>7</c:v>
                </c:pt>
                <c:pt idx="11">
                  <c:v>8.4</c:v>
                </c:pt>
                <c:pt idx="12">
                  <c:v>9.5</c:v>
                </c:pt>
                <c:pt idx="13">
                  <c:v>9.7000000000000011</c:v>
                </c:pt>
                <c:pt idx="14">
                  <c:v>9.7000000000000011</c:v>
                </c:pt>
                <c:pt idx="15">
                  <c:v>8.4</c:v>
                </c:pt>
                <c:pt idx="16">
                  <c:v>8.7000000000000011</c:v>
                </c:pt>
                <c:pt idx="17">
                  <c:v>8.9</c:v>
                </c:pt>
                <c:pt idx="18">
                  <c:v>10.1</c:v>
                </c:pt>
                <c:pt idx="19">
                  <c:v>9.3000000000000007</c:v>
                </c:pt>
                <c:pt idx="20">
                  <c:v>11.3</c:v>
                </c:pt>
                <c:pt idx="21">
                  <c:v>7.9</c:v>
                </c:pt>
                <c:pt idx="22">
                  <c:v>7</c:v>
                </c:pt>
                <c:pt idx="23">
                  <c:v>15</c:v>
                </c:pt>
                <c:pt idx="24">
                  <c:v>13.3</c:v>
                </c:pt>
                <c:pt idx="25">
                  <c:v>15.4</c:v>
                </c:pt>
                <c:pt idx="26">
                  <c:v>16.100000000000001</c:v>
                </c:pt>
                <c:pt idx="27">
                  <c:v>16.2</c:v>
                </c:pt>
                <c:pt idx="28">
                  <c:v>21</c:v>
                </c:pt>
                <c:pt idx="29">
                  <c:v>23</c:v>
                </c:pt>
                <c:pt idx="30">
                  <c:v>25</c:v>
                </c:pt>
                <c:pt idx="31">
                  <c:v>24</c:v>
                </c:pt>
                <c:pt idx="32">
                  <c:v>24</c:v>
                </c:pt>
                <c:pt idx="33">
                  <c:v>24.45</c:v>
                </c:pt>
                <c:pt idx="34">
                  <c:v>26</c:v>
                </c:pt>
                <c:pt idx="35">
                  <c:v>27.5</c:v>
                </c:pt>
                <c:pt idx="36">
                  <c:v>27</c:v>
                </c:pt>
              </c:numCache>
            </c:numRef>
          </c:val>
        </c:ser>
        <c:ser>
          <c:idx val="2"/>
          <c:order val="2"/>
          <c:tx>
            <c:strRef>
              <c:f>Sheet1!$D$5</c:f>
              <c:strCache>
                <c:ptCount val="1"/>
                <c:pt idx="0">
                  <c:v>  Western Europe</c:v>
                </c:pt>
              </c:strCache>
            </c:strRef>
          </c:tx>
          <c:spPr>
            <a:solidFill>
              <a:schemeClr val="accent3">
                <a:lumMod val="60000"/>
                <a:lumOff val="40000"/>
              </a:schemeClr>
            </a:solidFill>
            <a:ln>
              <a:solidFill>
                <a:sysClr val="windowText" lastClr="000000"/>
              </a:solidFill>
            </a:ln>
          </c:spPr>
          <c:invertIfNegative val="0"/>
          <c:cat>
            <c:strRef>
              <c:f>Sheet1!$A$6:$A$42</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Sheet1!$D$6:$D$42</c:f>
              <c:numCache>
                <c:formatCode>_-* #,##0.0_-;\-* #,##0.0_-;_-* "-"??_-;_-@_-</c:formatCode>
                <c:ptCount val="37"/>
                <c:pt idx="0">
                  <c:v>34.700000000000003</c:v>
                </c:pt>
                <c:pt idx="1">
                  <c:v>35.5</c:v>
                </c:pt>
                <c:pt idx="2">
                  <c:v>33.4</c:v>
                </c:pt>
                <c:pt idx="3">
                  <c:v>29.8</c:v>
                </c:pt>
                <c:pt idx="4">
                  <c:v>25.6</c:v>
                </c:pt>
                <c:pt idx="5">
                  <c:v>23.2</c:v>
                </c:pt>
                <c:pt idx="6">
                  <c:v>23.8</c:v>
                </c:pt>
                <c:pt idx="7">
                  <c:v>26.2</c:v>
                </c:pt>
                <c:pt idx="8">
                  <c:v>27.2</c:v>
                </c:pt>
                <c:pt idx="9">
                  <c:v>28.5</c:v>
                </c:pt>
                <c:pt idx="10">
                  <c:v>28.9</c:v>
                </c:pt>
                <c:pt idx="11">
                  <c:v>31.484999999999989</c:v>
                </c:pt>
                <c:pt idx="12">
                  <c:v>34.787000000000006</c:v>
                </c:pt>
                <c:pt idx="13">
                  <c:v>34.700000000000003</c:v>
                </c:pt>
                <c:pt idx="14">
                  <c:v>34.800000000000004</c:v>
                </c:pt>
                <c:pt idx="15">
                  <c:v>32.4</c:v>
                </c:pt>
                <c:pt idx="16">
                  <c:v>32.100000000000009</c:v>
                </c:pt>
                <c:pt idx="17">
                  <c:v>31.499999999999989</c:v>
                </c:pt>
                <c:pt idx="18">
                  <c:v>32.20000000000001</c:v>
                </c:pt>
                <c:pt idx="19">
                  <c:v>30.599999999999987</c:v>
                </c:pt>
                <c:pt idx="20">
                  <c:v>31.309999999999992</c:v>
                </c:pt>
                <c:pt idx="21">
                  <c:v>33.97</c:v>
                </c:pt>
                <c:pt idx="22">
                  <c:v>35.13000000000001</c:v>
                </c:pt>
                <c:pt idx="23">
                  <c:v>49.2</c:v>
                </c:pt>
                <c:pt idx="24">
                  <c:v>46.949999999999996</c:v>
                </c:pt>
                <c:pt idx="25">
                  <c:v>52.449999999999996</c:v>
                </c:pt>
                <c:pt idx="26">
                  <c:v>53.96</c:v>
                </c:pt>
                <c:pt idx="27">
                  <c:v>55.6</c:v>
                </c:pt>
                <c:pt idx="28">
                  <c:v>52.5</c:v>
                </c:pt>
                <c:pt idx="29">
                  <c:v>53.042000000000002</c:v>
                </c:pt>
                <c:pt idx="30">
                  <c:v>54.426000000000002</c:v>
                </c:pt>
                <c:pt idx="31">
                  <c:v>53.45252</c:v>
                </c:pt>
                <c:pt idx="32">
                  <c:v>50.888999999999996</c:v>
                </c:pt>
                <c:pt idx="33">
                  <c:v>53.202480000000008</c:v>
                </c:pt>
                <c:pt idx="34">
                  <c:v>53.442688000000004</c:v>
                </c:pt>
                <c:pt idx="35">
                  <c:v>51.022553600000137</c:v>
                </c:pt>
                <c:pt idx="36">
                  <c:v>49.978970432000011</c:v>
                </c:pt>
              </c:numCache>
            </c:numRef>
          </c:val>
        </c:ser>
        <c:ser>
          <c:idx val="3"/>
          <c:order val="3"/>
          <c:tx>
            <c:strRef>
              <c:f>Sheet1!$E$5</c:f>
              <c:strCache>
                <c:ptCount val="1"/>
                <c:pt idx="0">
                  <c:v>China</c:v>
                </c:pt>
              </c:strCache>
            </c:strRef>
          </c:tx>
          <c:spPr>
            <a:solidFill>
              <a:srgbClr val="FFFF00"/>
            </a:solidFill>
            <a:ln>
              <a:solidFill>
                <a:sysClr val="windowText" lastClr="000000"/>
              </a:solidFill>
            </a:ln>
          </c:spPr>
          <c:invertIfNegative val="0"/>
          <c:cat>
            <c:strRef>
              <c:f>Sheet1!$A$6:$A$42</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Sheet1!$E$6:$E$42</c:f>
              <c:numCache>
                <c:formatCode>_-* #,##0.0_-;\-* #,##0.0_-;_-* "-"??_-;_-@_-</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17.779337099999989</c:v>
                </c:pt>
                <c:pt idx="24">
                  <c:v>21.862475999999987</c:v>
                </c:pt>
                <c:pt idx="25">
                  <c:v>22.537640699999987</c:v>
                </c:pt>
                <c:pt idx="26">
                  <c:v>23.277106799999999</c:v>
                </c:pt>
                <c:pt idx="27">
                  <c:v>27.649642075999886</c:v>
                </c:pt>
                <c:pt idx="28">
                  <c:v>31.507731668000005</c:v>
                </c:pt>
                <c:pt idx="29">
                  <c:v>40.188433250000003</c:v>
                </c:pt>
                <c:pt idx="30">
                  <c:v>41.795970580000144</c:v>
                </c:pt>
                <c:pt idx="31">
                  <c:v>46.136321371000001</c:v>
                </c:pt>
                <c:pt idx="32">
                  <c:v>48.258592154066001</c:v>
                </c:pt>
                <c:pt idx="33">
                  <c:v>50.799129623557945</c:v>
                </c:pt>
                <c:pt idx="34">
                  <c:v>52.780295678876527</c:v>
                </c:pt>
                <c:pt idx="35">
                  <c:v>54.733166618995078</c:v>
                </c:pt>
                <c:pt idx="36">
                  <c:v>56.867760117135759</c:v>
                </c:pt>
              </c:numCache>
            </c:numRef>
          </c:val>
        </c:ser>
        <c:ser>
          <c:idx val="4"/>
          <c:order val="4"/>
          <c:tx>
            <c:strRef>
              <c:f>Sheet1!$F$5</c:f>
              <c:strCache>
                <c:ptCount val="1"/>
                <c:pt idx="0">
                  <c:v>  Other Countries</c:v>
                </c:pt>
              </c:strCache>
            </c:strRef>
          </c:tx>
          <c:spPr>
            <a:ln>
              <a:solidFill>
                <a:sysClr val="windowText" lastClr="000000"/>
              </a:solidFill>
            </a:ln>
          </c:spPr>
          <c:invertIfNegative val="0"/>
          <c:cat>
            <c:strRef>
              <c:f>Sheet1!$A$6:$A$42</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Sheet1!$F$6:$F$42</c:f>
              <c:numCache>
                <c:formatCode>_-* #,##0.0_-;\-* #,##0.0_-;_-* "-"??_-;_-@_-</c:formatCode>
                <c:ptCount val="37"/>
                <c:pt idx="0">
                  <c:v>0</c:v>
                </c:pt>
                <c:pt idx="1">
                  <c:v>0</c:v>
                </c:pt>
                <c:pt idx="2">
                  <c:v>0</c:v>
                </c:pt>
                <c:pt idx="3">
                  <c:v>0</c:v>
                </c:pt>
                <c:pt idx="4">
                  <c:v>0</c:v>
                </c:pt>
                <c:pt idx="5">
                  <c:v>0.85500000000000065</c:v>
                </c:pt>
                <c:pt idx="6">
                  <c:v>0.52500000000000002</c:v>
                </c:pt>
                <c:pt idx="7">
                  <c:v>0.82500000000000062</c:v>
                </c:pt>
                <c:pt idx="8">
                  <c:v>3.1290419999999997</c:v>
                </c:pt>
                <c:pt idx="9">
                  <c:v>3.0261707399999995</c:v>
                </c:pt>
                <c:pt idx="10">
                  <c:v>8.2868803200000016</c:v>
                </c:pt>
                <c:pt idx="11">
                  <c:v>9.1687186399999998</c:v>
                </c:pt>
                <c:pt idx="12">
                  <c:v>9.6709449700000008</c:v>
                </c:pt>
                <c:pt idx="13">
                  <c:v>14.073262775</c:v>
                </c:pt>
                <c:pt idx="14">
                  <c:v>17.828342299999882</c:v>
                </c:pt>
                <c:pt idx="15">
                  <c:v>19.067958002000076</c:v>
                </c:pt>
                <c:pt idx="16">
                  <c:v>19.748939209999897</c:v>
                </c:pt>
                <c:pt idx="17">
                  <c:v>19.735905852000005</c:v>
                </c:pt>
                <c:pt idx="18">
                  <c:v>21.307265999999998</c:v>
                </c:pt>
                <c:pt idx="19">
                  <c:v>22.002744999999909</c:v>
                </c:pt>
                <c:pt idx="20">
                  <c:v>23.013498499999997</c:v>
                </c:pt>
                <c:pt idx="21">
                  <c:v>21</c:v>
                </c:pt>
                <c:pt idx="22">
                  <c:v>23.8</c:v>
                </c:pt>
                <c:pt idx="23">
                  <c:v>15.8</c:v>
                </c:pt>
                <c:pt idx="24">
                  <c:v>12.8</c:v>
                </c:pt>
                <c:pt idx="25">
                  <c:v>18.200000000000003</c:v>
                </c:pt>
                <c:pt idx="26">
                  <c:v>14.700000000000003</c:v>
                </c:pt>
                <c:pt idx="27">
                  <c:v>15.500000000000004</c:v>
                </c:pt>
                <c:pt idx="28">
                  <c:v>17.537999999999993</c:v>
                </c:pt>
                <c:pt idx="29">
                  <c:v>19.399999999999999</c:v>
                </c:pt>
                <c:pt idx="30">
                  <c:v>22.500000000000014</c:v>
                </c:pt>
                <c:pt idx="31">
                  <c:v>26.000000000000007</c:v>
                </c:pt>
                <c:pt idx="32">
                  <c:v>24.299999999999986</c:v>
                </c:pt>
                <c:pt idx="33">
                  <c:v>27.840000000000003</c:v>
                </c:pt>
                <c:pt idx="34">
                  <c:v>30.634699999999981</c:v>
                </c:pt>
                <c:pt idx="35">
                  <c:v>33.5</c:v>
                </c:pt>
                <c:pt idx="36">
                  <c:v>36.459199999999981</c:v>
                </c:pt>
              </c:numCache>
            </c:numRef>
          </c:val>
        </c:ser>
        <c:dLbls>
          <c:showLegendKey val="0"/>
          <c:showVal val="0"/>
          <c:showCatName val="0"/>
          <c:showSerName val="0"/>
          <c:showPercent val="0"/>
          <c:showBubbleSize val="0"/>
        </c:dLbls>
        <c:gapWidth val="50"/>
        <c:overlap val="100"/>
        <c:axId val="133636480"/>
        <c:axId val="133638016"/>
      </c:barChart>
      <c:barChart>
        <c:barDir val="col"/>
        <c:grouping val="stacked"/>
        <c:varyColors val="0"/>
        <c:ser>
          <c:idx val="5"/>
          <c:order val="5"/>
          <c:tx>
            <c:strRef>
              <c:f>Sheet1!$G$5</c:f>
              <c:strCache>
                <c:ptCount val="1"/>
                <c:pt idx="0">
                  <c:v>Total</c:v>
                </c:pt>
              </c:strCache>
            </c:strRef>
          </c:tx>
          <c:spPr>
            <a:noFill/>
          </c:spPr>
          <c:invertIfNegative val="0"/>
          <c:cat>
            <c:strRef>
              <c:f>Sheet1!$A$6:$A$42</c:f>
              <c:strCache>
                <c:ptCount val="37"/>
                <c:pt idx="0">
                  <c:v>77</c:v>
                </c:pt>
                <c:pt idx="1">
                  <c:v>78</c:v>
                </c:pt>
                <c:pt idx="2">
                  <c:v>79</c:v>
                </c:pt>
                <c:pt idx="3">
                  <c:v>80</c:v>
                </c:pt>
                <c:pt idx="4">
                  <c:v>81</c:v>
                </c:pt>
                <c:pt idx="5">
                  <c:v>82</c:v>
                </c:pt>
                <c:pt idx="6">
                  <c:v>83</c:v>
                </c:pt>
                <c:pt idx="7">
                  <c:v>84</c:v>
                </c:pt>
                <c:pt idx="8">
                  <c:v>85</c:v>
                </c:pt>
                <c:pt idx="9">
                  <c:v>86</c:v>
                </c:pt>
                <c:pt idx="10">
                  <c:v>87</c:v>
                </c:pt>
                <c:pt idx="11">
                  <c:v>88</c:v>
                </c:pt>
                <c:pt idx="12">
                  <c:v>89</c:v>
                </c:pt>
                <c:pt idx="13">
                  <c:v>90</c:v>
                </c:pt>
                <c:pt idx="14">
                  <c:v>91</c:v>
                </c:pt>
                <c:pt idx="15">
                  <c:v>92</c:v>
                </c:pt>
                <c:pt idx="16">
                  <c:v>93</c:v>
                </c:pt>
                <c:pt idx="17">
                  <c:v>94</c:v>
                </c:pt>
                <c:pt idx="18">
                  <c:v>95</c:v>
                </c:pt>
                <c:pt idx="19">
                  <c:v>96</c:v>
                </c:pt>
                <c:pt idx="20">
                  <c:v>97</c:v>
                </c:pt>
                <c:pt idx="21">
                  <c:v>98</c:v>
                </c:pt>
                <c:pt idx="22">
                  <c:v>99</c:v>
                </c:pt>
                <c:pt idx="23">
                  <c:v>00</c:v>
                </c:pt>
                <c:pt idx="24">
                  <c:v>01</c:v>
                </c:pt>
                <c:pt idx="25">
                  <c:v>02</c:v>
                </c:pt>
                <c:pt idx="26">
                  <c:v>03</c:v>
                </c:pt>
                <c:pt idx="27">
                  <c:v>04</c:v>
                </c:pt>
                <c:pt idx="28">
                  <c:v>05</c:v>
                </c:pt>
                <c:pt idx="29">
                  <c:v>06</c:v>
                </c:pt>
                <c:pt idx="30">
                  <c:v>07</c:v>
                </c:pt>
                <c:pt idx="31">
                  <c:v>08</c:v>
                </c:pt>
                <c:pt idx="32">
                  <c:v>09</c:v>
                </c:pt>
                <c:pt idx="33">
                  <c:v>10</c:v>
                </c:pt>
                <c:pt idx="34">
                  <c:v>11</c:v>
                </c:pt>
                <c:pt idx="35">
                  <c:v>12e</c:v>
                </c:pt>
                <c:pt idx="36">
                  <c:v>13p</c:v>
                </c:pt>
              </c:strCache>
            </c:strRef>
          </c:cat>
          <c:val>
            <c:numRef>
              <c:f>Sheet1!$G$6:$G$42</c:f>
              <c:numCache>
                <c:formatCode>_-* #,##0.0_-;\-* #,##0.0_-;_-* "-"??_-;_-@_-</c:formatCode>
                <c:ptCount val="37"/>
                <c:pt idx="0">
                  <c:v>78.7</c:v>
                </c:pt>
                <c:pt idx="1">
                  <c:v>79.3</c:v>
                </c:pt>
                <c:pt idx="2">
                  <c:v>80.400000000000006</c:v>
                </c:pt>
                <c:pt idx="3">
                  <c:v>71.2</c:v>
                </c:pt>
                <c:pt idx="4">
                  <c:v>62.2</c:v>
                </c:pt>
                <c:pt idx="5">
                  <c:v>62.555</c:v>
                </c:pt>
                <c:pt idx="6">
                  <c:v>60.925000000000011</c:v>
                </c:pt>
                <c:pt idx="7">
                  <c:v>63.125000000000121</c:v>
                </c:pt>
                <c:pt idx="8">
                  <c:v>67.829041999999959</c:v>
                </c:pt>
                <c:pt idx="9">
                  <c:v>69.426170740000003</c:v>
                </c:pt>
                <c:pt idx="10">
                  <c:v>69.356880319999604</c:v>
                </c:pt>
                <c:pt idx="11">
                  <c:v>74.553718639999758</c:v>
                </c:pt>
                <c:pt idx="12">
                  <c:v>80.257944969999997</c:v>
                </c:pt>
                <c:pt idx="13">
                  <c:v>84.273262775000006</c:v>
                </c:pt>
                <c:pt idx="14">
                  <c:v>83.728342299999596</c:v>
                </c:pt>
                <c:pt idx="15">
                  <c:v>81.267958002</c:v>
                </c:pt>
                <c:pt idx="16">
                  <c:v>83.64893920999998</c:v>
                </c:pt>
                <c:pt idx="17">
                  <c:v>83.235905851999988</c:v>
                </c:pt>
                <c:pt idx="18">
                  <c:v>88.607265999999996</c:v>
                </c:pt>
                <c:pt idx="19">
                  <c:v>88.702744999999979</c:v>
                </c:pt>
                <c:pt idx="20">
                  <c:v>96.92349849999998</c:v>
                </c:pt>
                <c:pt idx="21">
                  <c:v>96.169999999999987</c:v>
                </c:pt>
                <c:pt idx="22">
                  <c:v>100.13</c:v>
                </c:pt>
                <c:pt idx="23">
                  <c:v>140.77933710000002</c:v>
                </c:pt>
                <c:pt idx="24">
                  <c:v>135.31247600000057</c:v>
                </c:pt>
                <c:pt idx="25">
                  <c:v>149.08764070000001</c:v>
                </c:pt>
                <c:pt idx="26">
                  <c:v>152.63710679999997</c:v>
                </c:pt>
                <c:pt idx="27">
                  <c:v>159.54964207599997</c:v>
                </c:pt>
                <c:pt idx="28">
                  <c:v>169.34573166800001</c:v>
                </c:pt>
                <c:pt idx="29">
                  <c:v>185.03043325000004</c:v>
                </c:pt>
                <c:pt idx="30">
                  <c:v>195.92197058000048</c:v>
                </c:pt>
                <c:pt idx="31">
                  <c:v>204.28884137100007</c:v>
                </c:pt>
                <c:pt idx="32">
                  <c:v>201.14759215406551</c:v>
                </c:pt>
                <c:pt idx="33">
                  <c:v>212.79160962355712</c:v>
                </c:pt>
                <c:pt idx="34">
                  <c:v>222.45768367887652</c:v>
                </c:pt>
                <c:pt idx="35">
                  <c:v>224.75572021899501</c:v>
                </c:pt>
                <c:pt idx="36">
                  <c:v>226.80593054913581</c:v>
                </c:pt>
              </c:numCache>
            </c:numRef>
          </c:val>
        </c:ser>
        <c:dLbls>
          <c:showLegendKey val="0"/>
          <c:showVal val="0"/>
          <c:showCatName val="0"/>
          <c:showSerName val="0"/>
          <c:showPercent val="0"/>
          <c:showBubbleSize val="0"/>
        </c:dLbls>
        <c:gapWidth val="50"/>
        <c:overlap val="100"/>
        <c:axId val="133639552"/>
        <c:axId val="133657728"/>
      </c:barChart>
      <c:catAx>
        <c:axId val="133636480"/>
        <c:scaling>
          <c:orientation val="minMax"/>
        </c:scaling>
        <c:delete val="0"/>
        <c:axPos val="b"/>
        <c:numFmt formatCode="yy" sourceLinked="0"/>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3638016"/>
        <c:crosses val="autoZero"/>
        <c:auto val="0"/>
        <c:lblAlgn val="ctr"/>
        <c:lblOffset val="100"/>
        <c:tickLblSkip val="2"/>
        <c:tickMarkSkip val="1"/>
        <c:noMultiLvlLbl val="0"/>
      </c:catAx>
      <c:valAx>
        <c:axId val="133638016"/>
        <c:scaling>
          <c:orientation val="minMax"/>
          <c:max val="260"/>
          <c:min val="0"/>
        </c:scaling>
        <c:delete val="0"/>
        <c:axPos val="l"/>
        <c:majorGridlines>
          <c:spPr>
            <a:ln w="12700">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3636480"/>
        <c:crosses val="autoZero"/>
        <c:crossBetween val="between"/>
        <c:majorUnit val="20"/>
      </c:valAx>
      <c:catAx>
        <c:axId val="133639552"/>
        <c:scaling>
          <c:orientation val="minMax"/>
        </c:scaling>
        <c:delete val="1"/>
        <c:axPos val="b"/>
        <c:majorTickMark val="out"/>
        <c:minorTickMark val="none"/>
        <c:tickLblPos val="none"/>
        <c:crossAx val="133657728"/>
        <c:crosses val="autoZero"/>
        <c:auto val="0"/>
        <c:lblAlgn val="ctr"/>
        <c:lblOffset val="100"/>
        <c:noMultiLvlLbl val="0"/>
      </c:catAx>
      <c:valAx>
        <c:axId val="133657728"/>
        <c:scaling>
          <c:orientation val="minMax"/>
          <c:max val="260"/>
        </c:scaling>
        <c:delete val="0"/>
        <c:axPos val="r"/>
        <c:numFmt formatCode="#,##0" sourceLinked="0"/>
        <c:majorTickMark val="out"/>
        <c:minorTickMark val="none"/>
        <c:tickLblPos val="nextTo"/>
        <c:crossAx val="133639552"/>
        <c:crosses val="max"/>
        <c:crossBetween val="between"/>
        <c:majorUnit val="20"/>
      </c:valAx>
      <c:spPr>
        <a:noFill/>
        <a:ln w="12700">
          <a:solidFill>
            <a:srgbClr val="000000"/>
          </a:solidFill>
          <a:prstDash val="solid"/>
        </a:ln>
      </c:spPr>
    </c:plotArea>
    <c:plotVisOnly val="0"/>
    <c:dispBlanksAs val="gap"/>
    <c:showDLblsOverMax val="0"/>
  </c:chart>
  <c:spPr>
    <a:noFill/>
    <a:ln w="12700">
      <a:noFill/>
      <a:prstDash val="solid"/>
    </a:ln>
  </c:spPr>
  <c:txPr>
    <a:bodyPr/>
    <a:lstStyle/>
    <a:p>
      <a:pPr>
        <a:defRPr sz="9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63159150560736E-2"/>
          <c:y val="0.1874854412729669"/>
          <c:w val="0.9358595800524937"/>
          <c:h val="0.77091309875328085"/>
        </c:manualLayout>
      </c:layout>
      <c:barChart>
        <c:barDir val="col"/>
        <c:grouping val="clustered"/>
        <c:varyColors val="0"/>
        <c:ser>
          <c:idx val="0"/>
          <c:order val="0"/>
          <c:tx>
            <c:v>PV Silver Demand (Left Scale)</c:v>
          </c:tx>
          <c:spPr>
            <a:solidFill>
              <a:schemeClr val="bg1">
                <a:lumMod val="50000"/>
              </a:schemeClr>
            </a:solidFill>
            <a:ln>
              <a:solidFill>
                <a:schemeClr val="tx1"/>
              </a:solidFill>
            </a:ln>
          </c:spPr>
          <c:invertIfNegative val="0"/>
          <c:cat>
            <c:strRef>
              <c:f>Installations!$A$6:$A$19</c:f>
              <c:strCache>
                <c:ptCount val="14"/>
                <c:pt idx="0">
                  <c:v>00</c:v>
                </c:pt>
                <c:pt idx="1">
                  <c:v>01</c:v>
                </c:pt>
                <c:pt idx="2">
                  <c:v>02</c:v>
                </c:pt>
                <c:pt idx="3">
                  <c:v>03</c:v>
                </c:pt>
                <c:pt idx="4">
                  <c:v>04</c:v>
                </c:pt>
                <c:pt idx="5">
                  <c:v>05</c:v>
                </c:pt>
                <c:pt idx="6">
                  <c:v>06</c:v>
                </c:pt>
                <c:pt idx="7">
                  <c:v>07</c:v>
                </c:pt>
                <c:pt idx="8">
                  <c:v>08</c:v>
                </c:pt>
                <c:pt idx="9">
                  <c:v>09</c:v>
                </c:pt>
                <c:pt idx="10">
                  <c:v>10</c:v>
                </c:pt>
                <c:pt idx="11">
                  <c:v>11</c:v>
                </c:pt>
                <c:pt idx="12">
                  <c:v>12e</c:v>
                </c:pt>
                <c:pt idx="13">
                  <c:v>13p</c:v>
                </c:pt>
              </c:strCache>
            </c:strRef>
          </c:cat>
          <c:val>
            <c:numRef>
              <c:f>'Silver Demand'!$K$7:$K$20</c:f>
              <c:numCache>
                <c:formatCode>#,##0_);\(#,##0\)</c:formatCode>
                <c:ptCount val="14"/>
                <c:pt idx="0">
                  <c:v>1028.0635395131058</c:v>
                </c:pt>
                <c:pt idx="1">
                  <c:v>1412.4566696519692</c:v>
                </c:pt>
                <c:pt idx="2">
                  <c:v>1972.0100010199978</c:v>
                </c:pt>
                <c:pt idx="3">
                  <c:v>2658.2114439952211</c:v>
                </c:pt>
                <c:pt idx="4">
                  <c:v>3359.3939468046374</c:v>
                </c:pt>
                <c:pt idx="5">
                  <c:v>4305.6370324368108</c:v>
                </c:pt>
                <c:pt idx="6">
                  <c:v>5268.8643140909144</c:v>
                </c:pt>
                <c:pt idx="7">
                  <c:v>7539.14201383</c:v>
                </c:pt>
                <c:pt idx="8">
                  <c:v>19249.265926499997</c:v>
                </c:pt>
                <c:pt idx="9">
                  <c:v>22851.772475000005</c:v>
                </c:pt>
                <c:pt idx="10">
                  <c:v>37886.699999999997</c:v>
                </c:pt>
                <c:pt idx="11">
                  <c:v>53974.8</c:v>
                </c:pt>
                <c:pt idx="12">
                  <c:v>47481.279999999999</c:v>
                </c:pt>
                <c:pt idx="13">
                  <c:v>51517.188800000011</c:v>
                </c:pt>
              </c:numCache>
            </c:numRef>
          </c:val>
        </c:ser>
        <c:dLbls>
          <c:showLegendKey val="0"/>
          <c:showVal val="0"/>
          <c:showCatName val="0"/>
          <c:showSerName val="0"/>
          <c:showPercent val="0"/>
          <c:showBubbleSize val="0"/>
        </c:dLbls>
        <c:gapWidth val="150"/>
        <c:axId val="132469888"/>
        <c:axId val="132471424"/>
      </c:barChart>
      <c:lineChart>
        <c:grouping val="standard"/>
        <c:varyColors val="0"/>
        <c:ser>
          <c:idx val="1"/>
          <c:order val="1"/>
          <c:tx>
            <c:v>Solar Panel Installations</c:v>
          </c:tx>
          <c:spPr>
            <a:ln w="25400">
              <a:solidFill>
                <a:schemeClr val="tx1"/>
              </a:solidFill>
            </a:ln>
          </c:spPr>
          <c:marker>
            <c:symbol val="none"/>
          </c:marker>
          <c:cat>
            <c:strRef>
              <c:f>Production!$A$6:$A$19</c:f>
              <c:strCache>
                <c:ptCount val="14"/>
                <c:pt idx="0">
                  <c:v>00</c:v>
                </c:pt>
                <c:pt idx="1">
                  <c:v>01</c:v>
                </c:pt>
                <c:pt idx="2">
                  <c:v>02</c:v>
                </c:pt>
                <c:pt idx="3">
                  <c:v>03</c:v>
                </c:pt>
                <c:pt idx="4">
                  <c:v>04</c:v>
                </c:pt>
                <c:pt idx="5">
                  <c:v>05</c:v>
                </c:pt>
                <c:pt idx="6">
                  <c:v>06</c:v>
                </c:pt>
                <c:pt idx="7">
                  <c:v>07</c:v>
                </c:pt>
                <c:pt idx="8">
                  <c:v>08</c:v>
                </c:pt>
                <c:pt idx="9">
                  <c:v>09</c:v>
                </c:pt>
                <c:pt idx="10">
                  <c:v>10</c:v>
                </c:pt>
                <c:pt idx="11">
                  <c:v>11</c:v>
                </c:pt>
                <c:pt idx="12">
                  <c:v>12e</c:v>
                </c:pt>
                <c:pt idx="13">
                  <c:v>13p</c:v>
                </c:pt>
              </c:strCache>
            </c:strRef>
          </c:cat>
          <c:val>
            <c:numRef>
              <c:f>Installations!$H$6:$H$19</c:f>
              <c:numCache>
                <c:formatCode>_(* #,##0_);_(* \(#,##0\);_(* "-"??_);_(@_)</c:formatCode>
                <c:ptCount val="14"/>
                <c:pt idx="0">
                  <c:v>277</c:v>
                </c:pt>
                <c:pt idx="1">
                  <c:v>328</c:v>
                </c:pt>
                <c:pt idx="2">
                  <c:v>468</c:v>
                </c:pt>
                <c:pt idx="3">
                  <c:v>578</c:v>
                </c:pt>
                <c:pt idx="4">
                  <c:v>1114</c:v>
                </c:pt>
                <c:pt idx="5">
                  <c:v>1429</c:v>
                </c:pt>
                <c:pt idx="6">
                  <c:v>1575</c:v>
                </c:pt>
                <c:pt idx="7">
                  <c:v>2529</c:v>
                </c:pt>
                <c:pt idx="8">
                  <c:v>6330</c:v>
                </c:pt>
                <c:pt idx="9">
                  <c:v>7437</c:v>
                </c:pt>
                <c:pt idx="10">
                  <c:v>16817</c:v>
                </c:pt>
                <c:pt idx="11">
                  <c:v>29665</c:v>
                </c:pt>
                <c:pt idx="12">
                  <c:v>31593.224999999999</c:v>
                </c:pt>
                <c:pt idx="13">
                  <c:v>34700</c:v>
                </c:pt>
              </c:numCache>
            </c:numRef>
          </c:val>
          <c:smooth val="0"/>
        </c:ser>
        <c:ser>
          <c:idx val="2"/>
          <c:order val="2"/>
          <c:tx>
            <c:v>Solar Panel Production</c:v>
          </c:tx>
          <c:spPr>
            <a:ln w="25400">
              <a:solidFill>
                <a:srgbClr val="FF0000"/>
              </a:solidFill>
            </a:ln>
          </c:spPr>
          <c:marker>
            <c:symbol val="none"/>
          </c:marker>
          <c:cat>
            <c:strRef>
              <c:f>Production!$A$6:$A$19</c:f>
              <c:strCache>
                <c:ptCount val="14"/>
                <c:pt idx="0">
                  <c:v>00</c:v>
                </c:pt>
                <c:pt idx="1">
                  <c:v>01</c:v>
                </c:pt>
                <c:pt idx="2">
                  <c:v>02</c:v>
                </c:pt>
                <c:pt idx="3">
                  <c:v>03</c:v>
                </c:pt>
                <c:pt idx="4">
                  <c:v>04</c:v>
                </c:pt>
                <c:pt idx="5">
                  <c:v>05</c:v>
                </c:pt>
                <c:pt idx="6">
                  <c:v>06</c:v>
                </c:pt>
                <c:pt idx="7">
                  <c:v>07</c:v>
                </c:pt>
                <c:pt idx="8">
                  <c:v>08</c:v>
                </c:pt>
                <c:pt idx="9">
                  <c:v>09</c:v>
                </c:pt>
                <c:pt idx="10">
                  <c:v>10</c:v>
                </c:pt>
                <c:pt idx="11">
                  <c:v>11</c:v>
                </c:pt>
                <c:pt idx="12">
                  <c:v>12e</c:v>
                </c:pt>
                <c:pt idx="13">
                  <c:v>13p</c:v>
                </c:pt>
              </c:strCache>
            </c:strRef>
          </c:cat>
          <c:val>
            <c:numRef>
              <c:f>Production!$M$6:$M$19</c:f>
              <c:numCache>
                <c:formatCode>_(* #,##0_);_(* \(#,##0\);_(* "-"??_);_(@_)</c:formatCode>
                <c:ptCount val="14"/>
                <c:pt idx="0">
                  <c:v>276.8</c:v>
                </c:pt>
                <c:pt idx="1">
                  <c:v>386</c:v>
                </c:pt>
                <c:pt idx="2">
                  <c:v>547</c:v>
                </c:pt>
                <c:pt idx="3">
                  <c:v>748.4</c:v>
                </c:pt>
                <c:pt idx="4">
                  <c:v>1067</c:v>
                </c:pt>
                <c:pt idx="5">
                  <c:v>1399.07</c:v>
                </c:pt>
                <c:pt idx="6">
                  <c:v>1761.48</c:v>
                </c:pt>
                <c:pt idx="7">
                  <c:v>2686.63</c:v>
                </c:pt>
                <c:pt idx="8">
                  <c:v>6725.64</c:v>
                </c:pt>
                <c:pt idx="9">
                  <c:v>10121.299999999987</c:v>
                </c:pt>
                <c:pt idx="10">
                  <c:v>18467.849999999933</c:v>
                </c:pt>
                <c:pt idx="11">
                  <c:v>29058</c:v>
                </c:pt>
                <c:pt idx="12">
                  <c:v>30701</c:v>
                </c:pt>
                <c:pt idx="13">
                  <c:v>34720</c:v>
                </c:pt>
              </c:numCache>
            </c:numRef>
          </c:val>
          <c:smooth val="0"/>
        </c:ser>
        <c:dLbls>
          <c:showLegendKey val="0"/>
          <c:showVal val="0"/>
          <c:showCatName val="0"/>
          <c:showSerName val="0"/>
          <c:showPercent val="0"/>
          <c:showBubbleSize val="0"/>
        </c:dLbls>
        <c:marker val="1"/>
        <c:smooth val="0"/>
        <c:axId val="132477696"/>
        <c:axId val="132479232"/>
      </c:lineChart>
      <c:catAx>
        <c:axId val="132469888"/>
        <c:scaling>
          <c:orientation val="minMax"/>
        </c:scaling>
        <c:delete val="0"/>
        <c:axPos val="b"/>
        <c:numFmt formatCode="General" sourceLinked="0"/>
        <c:majorTickMark val="out"/>
        <c:minorTickMark val="none"/>
        <c:tickLblPos val="nextTo"/>
        <c:spPr>
          <a:ln>
            <a:solidFill>
              <a:prstClr val="black"/>
            </a:solidFill>
          </a:ln>
        </c:spPr>
        <c:txPr>
          <a:bodyPr rot="0" vert="horz"/>
          <a:lstStyle/>
          <a:p>
            <a:pPr>
              <a:defRPr sz="800" b="1" i="0" u="none" strike="noStrike" baseline="0">
                <a:solidFill>
                  <a:srgbClr val="000000"/>
                </a:solidFill>
                <a:latin typeface="Times New Roman"/>
                <a:ea typeface="Times New Roman"/>
                <a:cs typeface="Times New Roman"/>
              </a:defRPr>
            </a:pPr>
            <a:endParaRPr lang="zh-CN"/>
          </a:p>
        </c:txPr>
        <c:crossAx val="132471424"/>
        <c:crosses val="autoZero"/>
        <c:auto val="1"/>
        <c:lblAlgn val="ctr"/>
        <c:lblOffset val="100"/>
        <c:tickLblSkip val="1"/>
        <c:noMultiLvlLbl val="0"/>
      </c:catAx>
      <c:valAx>
        <c:axId val="132471424"/>
        <c:scaling>
          <c:orientation val="minMax"/>
        </c:scaling>
        <c:delete val="0"/>
        <c:axPos val="l"/>
        <c:majorGridlines>
          <c:spPr>
            <a:ln>
              <a:solidFill>
                <a:prstClr val="black"/>
              </a:solidFill>
            </a:ln>
          </c:spPr>
        </c:majorGridlines>
        <c:numFmt formatCode="#,##0" sourceLinked="0"/>
        <c:majorTickMark val="out"/>
        <c:minorTickMark val="none"/>
        <c:tickLblPos val="nextTo"/>
        <c:spPr>
          <a:ln>
            <a:solidFill>
              <a:prstClr val="black"/>
            </a:solidFill>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2469888"/>
        <c:crosses val="autoZero"/>
        <c:crossBetween val="between"/>
        <c:dispUnits>
          <c:builtInUnit val="thousands"/>
        </c:dispUnits>
      </c:valAx>
      <c:catAx>
        <c:axId val="132477696"/>
        <c:scaling>
          <c:orientation val="minMax"/>
        </c:scaling>
        <c:delete val="1"/>
        <c:axPos val="b"/>
        <c:majorTickMark val="out"/>
        <c:minorTickMark val="none"/>
        <c:tickLblPos val="none"/>
        <c:crossAx val="132479232"/>
        <c:crosses val="autoZero"/>
        <c:auto val="1"/>
        <c:lblAlgn val="ctr"/>
        <c:lblOffset val="100"/>
        <c:noMultiLvlLbl val="0"/>
      </c:catAx>
      <c:valAx>
        <c:axId val="132479232"/>
        <c:scaling>
          <c:orientation val="minMax"/>
          <c:max val="60000"/>
        </c:scaling>
        <c:delete val="0"/>
        <c:axPos val="r"/>
        <c:numFmt formatCode="#,##0" sourceLinked="0"/>
        <c:majorTickMark val="out"/>
        <c:minorTickMark val="none"/>
        <c:tickLblPos val="nextTo"/>
        <c:spPr>
          <a:ln>
            <a:solidFill>
              <a:prstClr val="black"/>
            </a:solidFill>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2477696"/>
        <c:crosses val="max"/>
        <c:crossBetween val="between"/>
        <c:dispUnits>
          <c:builtInUnit val="thousands"/>
        </c:dispUnits>
      </c:valAx>
      <c:spPr>
        <a:ln>
          <a:solidFill>
            <a:prstClr val="black"/>
          </a:solidFill>
        </a:ln>
      </c:spPr>
    </c:plotArea>
    <c:legend>
      <c:legendPos val="r"/>
      <c:layout>
        <c:manualLayout>
          <c:xMode val="edge"/>
          <c:yMode val="edge"/>
          <c:x val="8.9584705320925787E-2"/>
          <c:y val="0.18904363517060438"/>
          <c:w val="0.45731762696329631"/>
          <c:h val="0.32345363079615058"/>
        </c:manualLayout>
      </c:layout>
      <c:overlay val="0"/>
      <c:txPr>
        <a:bodyPr/>
        <a:lstStyle/>
        <a:p>
          <a:pPr>
            <a:defRPr sz="1200" b="1" i="0" u="none" strike="noStrike" baseline="0">
              <a:solidFill>
                <a:srgbClr val="000000"/>
              </a:solidFill>
              <a:latin typeface="Times New Roman"/>
              <a:ea typeface="Times New Roman"/>
              <a:cs typeface="Times New Roman"/>
            </a:defRPr>
          </a:pPr>
          <a:endParaRPr lang="zh-CN"/>
        </a:p>
      </c:txPr>
    </c:legend>
    <c:plotVisOnly val="1"/>
    <c:dispBlanksAs val="gap"/>
    <c:showDLblsOverMax val="0"/>
  </c:chart>
  <c:spPr>
    <a:noFill/>
    <a:ln w="12700">
      <a:noFill/>
    </a:ln>
  </c:spPr>
  <c:txPr>
    <a:bodyPr/>
    <a:lstStyle/>
    <a:p>
      <a:pPr>
        <a:defRPr sz="1000" b="0" i="0" u="none" strike="noStrike" baseline="0">
          <a:solidFill>
            <a:srgbClr val="000000"/>
          </a:solidFill>
          <a:latin typeface="Calibri"/>
          <a:ea typeface="Calibri"/>
          <a:cs typeface="Calibri"/>
        </a:defRPr>
      </a:pPr>
      <a:endParaRPr lang="zh-CN"/>
    </a:p>
  </c:txPr>
  <c:externalData r:id="rId1">
    <c:autoUpdate val="0"/>
  </c:externalData>
  <c:userShapes r:id="rId2"/>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296349319971404E-2"/>
          <c:y val="0.16139210825209221"/>
          <c:w val="0.89102254831782357"/>
          <c:h val="0.7904184893554973"/>
        </c:manualLayout>
      </c:layout>
      <c:barChart>
        <c:barDir val="col"/>
        <c:grouping val="stacked"/>
        <c:varyColors val="0"/>
        <c:ser>
          <c:idx val="1"/>
          <c:order val="0"/>
          <c:spPr>
            <a:solidFill>
              <a:srgbClr val="3366FF"/>
            </a:solidFill>
            <a:ln w="12700">
              <a:solidFill>
                <a:srgbClr val="000000"/>
              </a:solidFill>
              <a:prstDash val="solid"/>
            </a:ln>
          </c:spPr>
          <c:invertIfNegative val="0"/>
          <c:cat>
            <c:strRef>
              <c:f>'\\Cpm\data\EXCEL\SILVER\OVERVIEW\[AGTOTSUP.XLS]AGTOTSUP'!$A$5:$A$40</c:f>
              <c:strCache>
                <c:ptCount val="36"/>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12e</c:v>
                </c:pt>
                <c:pt idx="35">
                  <c:v>13p</c:v>
                </c:pt>
              </c:strCache>
            </c:strRef>
          </c:cat>
          <c:val>
            <c:numRef>
              <c:f>'\\Cpm\data\EXCEL\SILVER\OVERVIEW\[AGTOTSUP.XLS]AGTOTSUP'!$B$5:$B$40</c:f>
              <c:numCache>
                <c:formatCode>General</c:formatCode>
                <c:ptCount val="36"/>
                <c:pt idx="0">
                  <c:v>291.95999999999964</c:v>
                </c:pt>
                <c:pt idx="1">
                  <c:v>297.55</c:v>
                </c:pt>
                <c:pt idx="2">
                  <c:v>293.91299999999899</c:v>
                </c:pt>
                <c:pt idx="3">
                  <c:v>306.43299999999869</c:v>
                </c:pt>
                <c:pt idx="4">
                  <c:v>321.70999999999964</c:v>
                </c:pt>
                <c:pt idx="5">
                  <c:v>338.00279619000008</c:v>
                </c:pt>
                <c:pt idx="6">
                  <c:v>351.03591696999814</c:v>
                </c:pt>
                <c:pt idx="7">
                  <c:v>359.31120588000005</c:v>
                </c:pt>
                <c:pt idx="8">
                  <c:v>351.11358797999969</c:v>
                </c:pt>
                <c:pt idx="9">
                  <c:v>368.60814149000004</c:v>
                </c:pt>
                <c:pt idx="10">
                  <c:v>383.59270985999899</c:v>
                </c:pt>
                <c:pt idx="11">
                  <c:v>398.19269585999996</c:v>
                </c:pt>
                <c:pt idx="12">
                  <c:v>404.98826269999995</c:v>
                </c:pt>
                <c:pt idx="13">
                  <c:v>402.31606012000032</c:v>
                </c:pt>
                <c:pt idx="14">
                  <c:v>393.42834568999899</c:v>
                </c:pt>
                <c:pt idx="15">
                  <c:v>367.26550907999899</c:v>
                </c:pt>
                <c:pt idx="16">
                  <c:v>361.18581746599875</c:v>
                </c:pt>
                <c:pt idx="17">
                  <c:v>383.44092161629999</c:v>
                </c:pt>
                <c:pt idx="18">
                  <c:v>398.97651868249773</c:v>
                </c:pt>
                <c:pt idx="19">
                  <c:v>427.51985642086731</c:v>
                </c:pt>
                <c:pt idx="20">
                  <c:v>454.06289094801667</c:v>
                </c:pt>
                <c:pt idx="21">
                  <c:v>467.01106288101766</c:v>
                </c:pt>
                <c:pt idx="22">
                  <c:v>545.48359122470004</c:v>
                </c:pt>
                <c:pt idx="23">
                  <c:v>558.974985124</c:v>
                </c:pt>
                <c:pt idx="24">
                  <c:v>563.62537824640333</c:v>
                </c:pt>
                <c:pt idx="25">
                  <c:v>558.45026983239688</c:v>
                </c:pt>
                <c:pt idx="26">
                  <c:v>578.08036000000004</c:v>
                </c:pt>
                <c:pt idx="27">
                  <c:v>592.34909499999947</c:v>
                </c:pt>
                <c:pt idx="28">
                  <c:v>597.70365059999995</c:v>
                </c:pt>
                <c:pt idx="29">
                  <c:v>629.51728399999797</c:v>
                </c:pt>
                <c:pt idx="30">
                  <c:v>638.02513621836351</c:v>
                </c:pt>
                <c:pt idx="31">
                  <c:v>674.87844357693541</c:v>
                </c:pt>
                <c:pt idx="32">
                  <c:v>688.77876449013809</c:v>
                </c:pt>
                <c:pt idx="33">
                  <c:v>685.87692059791766</c:v>
                </c:pt>
                <c:pt idx="34">
                  <c:v>698.30683171844828</c:v>
                </c:pt>
                <c:pt idx="35">
                  <c:v>721.07795597113352</c:v>
                </c:pt>
              </c:numCache>
            </c:numRef>
          </c:val>
        </c:ser>
        <c:ser>
          <c:idx val="3"/>
          <c:order val="1"/>
          <c:spPr>
            <a:solidFill>
              <a:srgbClr val="FFFF99"/>
            </a:solidFill>
            <a:ln w="12700">
              <a:solidFill>
                <a:srgbClr val="000000"/>
              </a:solidFill>
              <a:prstDash val="solid"/>
            </a:ln>
          </c:spPr>
          <c:invertIfNegative val="0"/>
          <c:cat>
            <c:strRef>
              <c:f>'\\Cpm\data\EXCEL\SILVER\OVERVIEW\[AGTOTSUP.XLS]AGTOTSUP'!$A$5:$A$40</c:f>
              <c:strCache>
                <c:ptCount val="36"/>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12e</c:v>
                </c:pt>
                <c:pt idx="35">
                  <c:v>13p</c:v>
                </c:pt>
              </c:strCache>
            </c:strRef>
          </c:cat>
          <c:val>
            <c:numRef>
              <c:f>'\\Cpm\data\EXCEL\SILVER\OVERVIEW\[AGTOTSUP.XLS]AGTOTSUP'!$C$5:$C$40</c:f>
              <c:numCache>
                <c:formatCode>General</c:formatCode>
                <c:ptCount val="36"/>
                <c:pt idx="0">
                  <c:v>152</c:v>
                </c:pt>
                <c:pt idx="1">
                  <c:v>216</c:v>
                </c:pt>
                <c:pt idx="2">
                  <c:v>302</c:v>
                </c:pt>
                <c:pt idx="3">
                  <c:v>184</c:v>
                </c:pt>
                <c:pt idx="4">
                  <c:v>155</c:v>
                </c:pt>
                <c:pt idx="5">
                  <c:v>197.5</c:v>
                </c:pt>
                <c:pt idx="6">
                  <c:v>165.6</c:v>
                </c:pt>
                <c:pt idx="7">
                  <c:v>140.9</c:v>
                </c:pt>
                <c:pt idx="8">
                  <c:v>129.30000000000001</c:v>
                </c:pt>
                <c:pt idx="9">
                  <c:v>137.9</c:v>
                </c:pt>
                <c:pt idx="10">
                  <c:v>143.9</c:v>
                </c:pt>
                <c:pt idx="11">
                  <c:v>136.20000000000002</c:v>
                </c:pt>
                <c:pt idx="12">
                  <c:v>126</c:v>
                </c:pt>
                <c:pt idx="13">
                  <c:v>131.19999999999999</c:v>
                </c:pt>
                <c:pt idx="14">
                  <c:v>140.73390749999999</c:v>
                </c:pt>
                <c:pt idx="15">
                  <c:v>142.9</c:v>
                </c:pt>
                <c:pt idx="16">
                  <c:v>146.20000000000002</c:v>
                </c:pt>
                <c:pt idx="17">
                  <c:v>159.24520999999999</c:v>
                </c:pt>
                <c:pt idx="18">
                  <c:v>163.6</c:v>
                </c:pt>
                <c:pt idx="19">
                  <c:v>175</c:v>
                </c:pt>
                <c:pt idx="20">
                  <c:v>187.5</c:v>
                </c:pt>
                <c:pt idx="21">
                  <c:v>207.9</c:v>
                </c:pt>
                <c:pt idx="22">
                  <c:v>206.58014000000057</c:v>
                </c:pt>
                <c:pt idx="23">
                  <c:v>212.79999999999998</c:v>
                </c:pt>
                <c:pt idx="24">
                  <c:v>207.9</c:v>
                </c:pt>
                <c:pt idx="25">
                  <c:v>228.6</c:v>
                </c:pt>
                <c:pt idx="26">
                  <c:v>230.15</c:v>
                </c:pt>
                <c:pt idx="27">
                  <c:v>243.07535000000001</c:v>
                </c:pt>
                <c:pt idx="28">
                  <c:v>263.50549000000001</c:v>
                </c:pt>
                <c:pt idx="29">
                  <c:v>263.3</c:v>
                </c:pt>
                <c:pt idx="30">
                  <c:v>273</c:v>
                </c:pt>
                <c:pt idx="31">
                  <c:v>275.60175395499869</c:v>
                </c:pt>
                <c:pt idx="32">
                  <c:v>279.26783596999923</c:v>
                </c:pt>
                <c:pt idx="33">
                  <c:v>277.09029486499969</c:v>
                </c:pt>
                <c:pt idx="34">
                  <c:v>282.27160463500002</c:v>
                </c:pt>
                <c:pt idx="35">
                  <c:v>260.5</c:v>
                </c:pt>
              </c:numCache>
            </c:numRef>
          </c:val>
        </c:ser>
        <c:ser>
          <c:idx val="2"/>
          <c:order val="2"/>
          <c:spPr>
            <a:solidFill>
              <a:schemeClr val="accent3">
                <a:lumMod val="75000"/>
              </a:schemeClr>
            </a:solidFill>
            <a:ln w="12700">
              <a:solidFill>
                <a:srgbClr val="000000"/>
              </a:solidFill>
              <a:prstDash val="solid"/>
            </a:ln>
          </c:spPr>
          <c:invertIfNegative val="0"/>
          <c:cat>
            <c:strRef>
              <c:f>'\\Cpm\data\EXCEL\SILVER\OVERVIEW\[AGTOTSUP.XLS]AGTOTSUP'!$A$5:$A$40</c:f>
              <c:strCache>
                <c:ptCount val="36"/>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12e</c:v>
                </c:pt>
                <c:pt idx="35">
                  <c:v>13p</c:v>
                </c:pt>
              </c:strCache>
            </c:strRef>
          </c:cat>
          <c:val>
            <c:numRef>
              <c:f>'\\Cpm\data\EXCEL\SILVER\OVERVIEW\[AGTOTSUP.XLS]AGTOTSUP'!$D$5:$D$40</c:f>
              <c:numCache>
                <c:formatCode>General</c:formatCode>
                <c:ptCount val="36"/>
                <c:pt idx="0">
                  <c:v>9</c:v>
                </c:pt>
                <c:pt idx="1">
                  <c:v>3</c:v>
                </c:pt>
                <c:pt idx="2">
                  <c:v>5</c:v>
                </c:pt>
                <c:pt idx="3">
                  <c:v>4</c:v>
                </c:pt>
                <c:pt idx="4">
                  <c:v>1</c:v>
                </c:pt>
                <c:pt idx="5">
                  <c:v>19</c:v>
                </c:pt>
                <c:pt idx="6">
                  <c:v>16</c:v>
                </c:pt>
                <c:pt idx="7">
                  <c:v>13</c:v>
                </c:pt>
                <c:pt idx="8">
                  <c:v>14</c:v>
                </c:pt>
                <c:pt idx="9">
                  <c:v>20</c:v>
                </c:pt>
                <c:pt idx="10">
                  <c:v>8.3000000000000007</c:v>
                </c:pt>
                <c:pt idx="11">
                  <c:v>10.7</c:v>
                </c:pt>
                <c:pt idx="12">
                  <c:v>11</c:v>
                </c:pt>
                <c:pt idx="13">
                  <c:v>11.5</c:v>
                </c:pt>
                <c:pt idx="14">
                  <c:v>8.1</c:v>
                </c:pt>
                <c:pt idx="15">
                  <c:v>11.2</c:v>
                </c:pt>
                <c:pt idx="16">
                  <c:v>15.8</c:v>
                </c:pt>
                <c:pt idx="17">
                  <c:v>19</c:v>
                </c:pt>
                <c:pt idx="18">
                  <c:v>8.1</c:v>
                </c:pt>
                <c:pt idx="19">
                  <c:v>5.3</c:v>
                </c:pt>
                <c:pt idx="20">
                  <c:v>6</c:v>
                </c:pt>
                <c:pt idx="21">
                  <c:v>10</c:v>
                </c:pt>
                <c:pt idx="22">
                  <c:v>20</c:v>
                </c:pt>
                <c:pt idx="23">
                  <c:v>25</c:v>
                </c:pt>
                <c:pt idx="24">
                  <c:v>15</c:v>
                </c:pt>
                <c:pt idx="25">
                  <c:v>15</c:v>
                </c:pt>
                <c:pt idx="26">
                  <c:v>10</c:v>
                </c:pt>
                <c:pt idx="27">
                  <c:v>35</c:v>
                </c:pt>
                <c:pt idx="28">
                  <c:v>24</c:v>
                </c:pt>
                <c:pt idx="29">
                  <c:v>8</c:v>
                </c:pt>
                <c:pt idx="30">
                  <c:v>0</c:v>
                </c:pt>
                <c:pt idx="31">
                  <c:v>0</c:v>
                </c:pt>
                <c:pt idx="32">
                  <c:v>3.8000000000000114</c:v>
                </c:pt>
                <c:pt idx="33">
                  <c:v>2.4397013999999877</c:v>
                </c:pt>
                <c:pt idx="34">
                  <c:v>0</c:v>
                </c:pt>
                <c:pt idx="35">
                  <c:v>0</c:v>
                </c:pt>
              </c:numCache>
            </c:numRef>
          </c:val>
        </c:ser>
        <c:ser>
          <c:idx val="5"/>
          <c:order val="3"/>
          <c:spPr>
            <a:solidFill>
              <a:srgbClr val="FF0000"/>
            </a:solidFill>
            <a:ln w="12700">
              <a:solidFill>
                <a:srgbClr val="000000"/>
              </a:solidFill>
              <a:prstDash val="solid"/>
            </a:ln>
          </c:spPr>
          <c:invertIfNegative val="0"/>
          <c:cat>
            <c:strRef>
              <c:f>'\\Cpm\data\EXCEL\SILVER\OVERVIEW\[AGTOTSUP.XLS]AGTOTSUP'!$A$5:$A$40</c:f>
              <c:strCache>
                <c:ptCount val="36"/>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12e</c:v>
                </c:pt>
                <c:pt idx="35">
                  <c:v>13p</c:v>
                </c:pt>
              </c:strCache>
            </c:strRef>
          </c:cat>
          <c:val>
            <c:numRef>
              <c:f>'\\Cpm\data\EXCEL\SILVER\OVERVIEW\[AGTOTSUP.XLS]AGTOTSUP'!$E$5:$E$40</c:f>
              <c:numCache>
                <c:formatCode>General</c:formatCode>
                <c:ptCount val="36"/>
                <c:pt idx="22">
                  <c:v>15</c:v>
                </c:pt>
                <c:pt idx="23">
                  <c:v>15</c:v>
                </c:pt>
                <c:pt idx="24">
                  <c:v>15</c:v>
                </c:pt>
                <c:pt idx="25">
                  <c:v>15</c:v>
                </c:pt>
                <c:pt idx="26">
                  <c:v>5</c:v>
                </c:pt>
                <c:pt idx="27">
                  <c:v>5</c:v>
                </c:pt>
                <c:pt idx="28">
                  <c:v>5</c:v>
                </c:pt>
                <c:pt idx="29">
                  <c:v>5</c:v>
                </c:pt>
                <c:pt idx="30">
                  <c:v>3</c:v>
                </c:pt>
                <c:pt idx="31">
                  <c:v>1</c:v>
                </c:pt>
                <c:pt idx="32">
                  <c:v>2</c:v>
                </c:pt>
                <c:pt idx="33">
                  <c:v>2</c:v>
                </c:pt>
                <c:pt idx="34">
                  <c:v>1</c:v>
                </c:pt>
                <c:pt idx="35">
                  <c:v>1</c:v>
                </c:pt>
              </c:numCache>
            </c:numRef>
          </c:val>
        </c:ser>
        <c:dLbls>
          <c:showLegendKey val="0"/>
          <c:showVal val="0"/>
          <c:showCatName val="0"/>
          <c:showSerName val="0"/>
          <c:showPercent val="0"/>
          <c:showBubbleSize val="0"/>
        </c:dLbls>
        <c:gapWidth val="40"/>
        <c:overlap val="100"/>
        <c:axId val="132545152"/>
        <c:axId val="132546944"/>
      </c:barChart>
      <c:barChart>
        <c:barDir val="col"/>
        <c:grouping val="clustered"/>
        <c:varyColors val="0"/>
        <c:ser>
          <c:idx val="0"/>
          <c:order val="4"/>
          <c:spPr>
            <a:noFill/>
            <a:ln w="25400">
              <a:noFill/>
            </a:ln>
          </c:spPr>
          <c:invertIfNegative val="0"/>
          <c:cat>
            <c:strRef>
              <c:f>'\\Cpm\data\EXCEL\SILVER\OVERVIEW\[AGTOTSUP.XLS]AGTOTSUP'!$A$5:$A$40</c:f>
              <c:strCache>
                <c:ptCount val="36"/>
                <c:pt idx="0">
                  <c:v>78</c:v>
                </c:pt>
                <c:pt idx="1">
                  <c:v>79</c:v>
                </c:pt>
                <c:pt idx="2">
                  <c:v>80</c:v>
                </c:pt>
                <c:pt idx="3">
                  <c:v>81</c:v>
                </c:pt>
                <c:pt idx="4">
                  <c:v>82</c:v>
                </c:pt>
                <c:pt idx="5">
                  <c:v>83</c:v>
                </c:pt>
                <c:pt idx="6">
                  <c:v>84</c:v>
                </c:pt>
                <c:pt idx="7">
                  <c:v>85</c:v>
                </c:pt>
                <c:pt idx="8">
                  <c:v>86</c:v>
                </c:pt>
                <c:pt idx="9">
                  <c:v>87</c:v>
                </c:pt>
                <c:pt idx="10">
                  <c:v>88</c:v>
                </c:pt>
                <c:pt idx="11">
                  <c:v>89</c:v>
                </c:pt>
                <c:pt idx="12">
                  <c:v>90</c:v>
                </c:pt>
                <c:pt idx="13">
                  <c:v>91</c:v>
                </c:pt>
                <c:pt idx="14">
                  <c:v>92</c:v>
                </c:pt>
                <c:pt idx="15">
                  <c:v>93</c:v>
                </c:pt>
                <c:pt idx="16">
                  <c:v>94</c:v>
                </c:pt>
                <c:pt idx="17">
                  <c:v>95</c:v>
                </c:pt>
                <c:pt idx="18">
                  <c:v>96</c:v>
                </c:pt>
                <c:pt idx="19">
                  <c:v>97</c:v>
                </c:pt>
                <c:pt idx="20">
                  <c:v>98</c:v>
                </c:pt>
                <c:pt idx="21">
                  <c:v>99</c:v>
                </c:pt>
                <c:pt idx="22">
                  <c:v>00</c:v>
                </c:pt>
                <c:pt idx="23">
                  <c:v>01</c:v>
                </c:pt>
                <c:pt idx="24">
                  <c:v>02</c:v>
                </c:pt>
                <c:pt idx="25">
                  <c:v>03</c:v>
                </c:pt>
                <c:pt idx="26">
                  <c:v>04</c:v>
                </c:pt>
                <c:pt idx="27">
                  <c:v>05</c:v>
                </c:pt>
                <c:pt idx="28">
                  <c:v>06</c:v>
                </c:pt>
                <c:pt idx="29">
                  <c:v>07</c:v>
                </c:pt>
                <c:pt idx="30">
                  <c:v>08</c:v>
                </c:pt>
                <c:pt idx="31">
                  <c:v>09</c:v>
                </c:pt>
                <c:pt idx="32">
                  <c:v>10</c:v>
                </c:pt>
                <c:pt idx="33">
                  <c:v>11</c:v>
                </c:pt>
                <c:pt idx="34">
                  <c:v>12e</c:v>
                </c:pt>
                <c:pt idx="35">
                  <c:v>13p</c:v>
                </c:pt>
              </c:strCache>
            </c:strRef>
          </c:cat>
          <c:val>
            <c:numRef>
              <c:f>'\\Cpm\data\EXCEL\SILVER\OVERVIEW\[AGTOTSUP.XLS]AGTOTSUP'!$E$5:$E$40</c:f>
              <c:numCache>
                <c:formatCode>General</c:formatCode>
                <c:ptCount val="36"/>
                <c:pt idx="22">
                  <c:v>15</c:v>
                </c:pt>
                <c:pt idx="23">
                  <c:v>15</c:v>
                </c:pt>
                <c:pt idx="24">
                  <c:v>15</c:v>
                </c:pt>
                <c:pt idx="25">
                  <c:v>15</c:v>
                </c:pt>
                <c:pt idx="26">
                  <c:v>5</c:v>
                </c:pt>
                <c:pt idx="27">
                  <c:v>5</c:v>
                </c:pt>
                <c:pt idx="28">
                  <c:v>5</c:v>
                </c:pt>
                <c:pt idx="29">
                  <c:v>5</c:v>
                </c:pt>
                <c:pt idx="30">
                  <c:v>3</c:v>
                </c:pt>
                <c:pt idx="31">
                  <c:v>1</c:v>
                </c:pt>
                <c:pt idx="32">
                  <c:v>2</c:v>
                </c:pt>
                <c:pt idx="33">
                  <c:v>2</c:v>
                </c:pt>
                <c:pt idx="34">
                  <c:v>1</c:v>
                </c:pt>
                <c:pt idx="35">
                  <c:v>1</c:v>
                </c:pt>
              </c:numCache>
            </c:numRef>
          </c:val>
        </c:ser>
        <c:dLbls>
          <c:showLegendKey val="0"/>
          <c:showVal val="0"/>
          <c:showCatName val="0"/>
          <c:showSerName val="0"/>
          <c:showPercent val="0"/>
          <c:showBubbleSize val="0"/>
        </c:dLbls>
        <c:gapWidth val="150"/>
        <c:axId val="132548480"/>
        <c:axId val="132550016"/>
      </c:barChart>
      <c:catAx>
        <c:axId val="132545152"/>
        <c:scaling>
          <c:orientation val="minMax"/>
        </c:scaling>
        <c:delete val="0"/>
        <c:axPos val="b"/>
        <c:numFmt formatCode="General" sourceLinked="1"/>
        <c:majorTickMark val="out"/>
        <c:minorTickMark val="none"/>
        <c:tickLblPos val="nextTo"/>
        <c:spPr>
          <a:ln w="12700">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2546944"/>
        <c:crosses val="autoZero"/>
        <c:auto val="0"/>
        <c:lblAlgn val="ctr"/>
        <c:lblOffset val="100"/>
        <c:tickLblSkip val="2"/>
        <c:tickMarkSkip val="1"/>
        <c:noMultiLvlLbl val="0"/>
      </c:catAx>
      <c:valAx>
        <c:axId val="132546944"/>
        <c:scaling>
          <c:orientation val="minMax"/>
          <c:max val="1100"/>
        </c:scaling>
        <c:delete val="0"/>
        <c:axPos val="l"/>
        <c:majorGridlines>
          <c:spPr>
            <a:ln w="12700">
              <a:solidFill>
                <a:srgbClr val="000000"/>
              </a:solidFill>
              <a:prstDash val="solid"/>
            </a:ln>
          </c:spPr>
        </c:majorGridlines>
        <c:numFmt formatCode="#,##0" sourceLinked="0"/>
        <c:majorTickMark val="out"/>
        <c:minorTickMark val="none"/>
        <c:tickLblPos val="nextTo"/>
        <c:spPr>
          <a:ln w="12700">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2545152"/>
        <c:crosses val="autoZero"/>
        <c:crossBetween val="between"/>
        <c:majorUnit val="100"/>
      </c:valAx>
      <c:catAx>
        <c:axId val="132548480"/>
        <c:scaling>
          <c:orientation val="minMax"/>
        </c:scaling>
        <c:delete val="1"/>
        <c:axPos val="b"/>
        <c:majorTickMark val="out"/>
        <c:minorTickMark val="none"/>
        <c:tickLblPos val="none"/>
        <c:crossAx val="132550016"/>
        <c:crosses val="autoZero"/>
        <c:auto val="0"/>
        <c:lblAlgn val="ctr"/>
        <c:lblOffset val="100"/>
        <c:noMultiLvlLbl val="0"/>
      </c:catAx>
      <c:valAx>
        <c:axId val="132550016"/>
        <c:scaling>
          <c:orientation val="minMax"/>
          <c:max val="1100"/>
        </c:scaling>
        <c:delete val="0"/>
        <c:axPos val="r"/>
        <c:numFmt formatCode="#,##0" sourceLinked="0"/>
        <c:majorTickMark val="cross"/>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2548480"/>
        <c:crosses val="max"/>
        <c:crossBetween val="between"/>
        <c:majorUnit val="100"/>
      </c:valAx>
      <c:spPr>
        <a:noFill/>
        <a:ln w="25400">
          <a:noFill/>
        </a:ln>
      </c:spPr>
    </c:plotArea>
    <c:plotVisOnly val="0"/>
    <c:dispBlanksAs val="gap"/>
    <c:showDLblsOverMax val="0"/>
  </c:chart>
  <c:spPr>
    <a:noFill/>
    <a:ln w="12700">
      <a:noFill/>
    </a:ln>
  </c:spPr>
  <c:txPr>
    <a:bodyPr/>
    <a:lstStyle/>
    <a:p>
      <a:pPr>
        <a:defRPr sz="9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437506468092309E-2"/>
          <c:y val="0.18637590223097114"/>
          <c:w val="0.86127329689249565"/>
          <c:h val="0.76885416666666662"/>
        </c:manualLayout>
      </c:layout>
      <c:lineChart>
        <c:grouping val="standard"/>
        <c:varyColors val="0"/>
        <c:ser>
          <c:idx val="0"/>
          <c:order val="0"/>
          <c:spPr>
            <a:ln w="25400">
              <a:solidFill>
                <a:srgbClr val="FF0000"/>
              </a:solidFill>
              <a:prstDash val="solid"/>
            </a:ln>
          </c:spPr>
          <c:marker>
            <c:symbol val="none"/>
          </c:marker>
          <c:cat>
            <c:numRef>
              <c:f>'Data for Charts 2012'!$X$5:$X$511</c:f>
              <c:numCache>
                <c:formatCode>0.00%</c:formatCode>
                <c:ptCount val="507"/>
                <c:pt idx="0">
                  <c:v>0</c:v>
                </c:pt>
                <c:pt idx="1">
                  <c:v>2.0000000000000052E-3</c:v>
                </c:pt>
                <c:pt idx="2">
                  <c:v>4.0000000000000114E-3</c:v>
                </c:pt>
                <c:pt idx="3">
                  <c:v>6.0000000000000114E-3</c:v>
                </c:pt>
                <c:pt idx="4">
                  <c:v>8.0000000000000227E-3</c:v>
                </c:pt>
                <c:pt idx="5">
                  <c:v>1.0000000000000005E-2</c:v>
                </c:pt>
                <c:pt idx="6">
                  <c:v>1.2E-2</c:v>
                </c:pt>
                <c:pt idx="7">
                  <c:v>1.4E-2</c:v>
                </c:pt>
                <c:pt idx="8">
                  <c:v>1.6000000000000021E-2</c:v>
                </c:pt>
                <c:pt idx="9">
                  <c:v>1.8000000000000023E-2</c:v>
                </c:pt>
                <c:pt idx="10">
                  <c:v>2.0000000000000011E-2</c:v>
                </c:pt>
                <c:pt idx="11">
                  <c:v>2.2000000000000016E-2</c:v>
                </c:pt>
                <c:pt idx="12">
                  <c:v>2.4000000000000011E-2</c:v>
                </c:pt>
                <c:pt idx="13">
                  <c:v>2.6000000000000016E-2</c:v>
                </c:pt>
                <c:pt idx="14">
                  <c:v>2.8000000000000011E-2</c:v>
                </c:pt>
                <c:pt idx="15">
                  <c:v>3.0000000000000016E-2</c:v>
                </c:pt>
                <c:pt idx="16">
                  <c:v>3.2000000000000042E-2</c:v>
                </c:pt>
                <c:pt idx="17">
                  <c:v>3.4000000000000016E-2</c:v>
                </c:pt>
                <c:pt idx="18">
                  <c:v>3.6000000000000046E-2</c:v>
                </c:pt>
                <c:pt idx="19">
                  <c:v>3.8000000000000041E-2</c:v>
                </c:pt>
                <c:pt idx="20">
                  <c:v>4.0000000000000022E-2</c:v>
                </c:pt>
                <c:pt idx="21">
                  <c:v>4.2000000000000023E-2</c:v>
                </c:pt>
                <c:pt idx="22">
                  <c:v>4.4000000000000032E-2</c:v>
                </c:pt>
                <c:pt idx="23">
                  <c:v>4.6000000000000027E-2</c:v>
                </c:pt>
                <c:pt idx="24">
                  <c:v>4.8000000000000029E-2</c:v>
                </c:pt>
                <c:pt idx="25">
                  <c:v>5.0000000000000031E-2</c:v>
                </c:pt>
                <c:pt idx="26">
                  <c:v>5.2000000000000032E-2</c:v>
                </c:pt>
                <c:pt idx="27">
                  <c:v>5.4000000000000034E-2</c:v>
                </c:pt>
                <c:pt idx="28">
                  <c:v>5.6000000000000036E-2</c:v>
                </c:pt>
                <c:pt idx="29">
                  <c:v>5.8000000000000038E-2</c:v>
                </c:pt>
                <c:pt idx="30">
                  <c:v>6.0000000000000039E-2</c:v>
                </c:pt>
                <c:pt idx="31">
                  <c:v>6.2000000000000104E-2</c:v>
                </c:pt>
                <c:pt idx="32">
                  <c:v>6.4000000000000112E-2</c:v>
                </c:pt>
                <c:pt idx="33">
                  <c:v>6.6000000000000072E-2</c:v>
                </c:pt>
                <c:pt idx="34">
                  <c:v>6.8000000000000074E-2</c:v>
                </c:pt>
                <c:pt idx="35">
                  <c:v>7.000000000000009E-2</c:v>
                </c:pt>
                <c:pt idx="36">
                  <c:v>7.2000000000000092E-2</c:v>
                </c:pt>
                <c:pt idx="37">
                  <c:v>7.4000000000000121E-2</c:v>
                </c:pt>
                <c:pt idx="38">
                  <c:v>7.6000000000000054E-2</c:v>
                </c:pt>
                <c:pt idx="39">
                  <c:v>7.8000000000000083E-2</c:v>
                </c:pt>
                <c:pt idx="40">
                  <c:v>8.0000000000000057E-2</c:v>
                </c:pt>
                <c:pt idx="41">
                  <c:v>8.2000000000000073E-2</c:v>
                </c:pt>
                <c:pt idx="42">
                  <c:v>8.4000000000000061E-2</c:v>
                </c:pt>
                <c:pt idx="43">
                  <c:v>8.6000000000000063E-2</c:v>
                </c:pt>
                <c:pt idx="44">
                  <c:v>8.8000000000000064E-2</c:v>
                </c:pt>
                <c:pt idx="45">
                  <c:v>9.0000000000000066E-2</c:v>
                </c:pt>
                <c:pt idx="46">
                  <c:v>9.2000000000000054E-2</c:v>
                </c:pt>
                <c:pt idx="47">
                  <c:v>9.4000000000000097E-2</c:v>
                </c:pt>
                <c:pt idx="48">
                  <c:v>9.6000000000000071E-2</c:v>
                </c:pt>
                <c:pt idx="49">
                  <c:v>9.8000000000000226E-2</c:v>
                </c:pt>
                <c:pt idx="50">
                  <c:v>0.10000000000000007</c:v>
                </c:pt>
                <c:pt idx="51">
                  <c:v>0.10200000000000009</c:v>
                </c:pt>
                <c:pt idx="52">
                  <c:v>0.10400000000000009</c:v>
                </c:pt>
                <c:pt idx="53">
                  <c:v>0.10600000000000009</c:v>
                </c:pt>
                <c:pt idx="54">
                  <c:v>0.10800000000000012</c:v>
                </c:pt>
                <c:pt idx="55">
                  <c:v>0.11000000000000008</c:v>
                </c:pt>
                <c:pt idx="56">
                  <c:v>0.11200000000000009</c:v>
                </c:pt>
                <c:pt idx="57">
                  <c:v>0.11400000000000009</c:v>
                </c:pt>
                <c:pt idx="58">
                  <c:v>0.11600000000000009</c:v>
                </c:pt>
                <c:pt idx="59">
                  <c:v>0.11800000000000009</c:v>
                </c:pt>
                <c:pt idx="60">
                  <c:v>0.12000000000000009</c:v>
                </c:pt>
                <c:pt idx="61">
                  <c:v>0.12200000000000009</c:v>
                </c:pt>
                <c:pt idx="62">
                  <c:v>0.12400000000000012</c:v>
                </c:pt>
                <c:pt idx="63">
                  <c:v>0.12600000000000008</c:v>
                </c:pt>
                <c:pt idx="64">
                  <c:v>0.12800000000000009</c:v>
                </c:pt>
                <c:pt idx="65">
                  <c:v>0.13000000000000009</c:v>
                </c:pt>
                <c:pt idx="66">
                  <c:v>0.13200000000000009</c:v>
                </c:pt>
                <c:pt idx="67">
                  <c:v>0.13400000000000009</c:v>
                </c:pt>
                <c:pt idx="68">
                  <c:v>0.13600000000000009</c:v>
                </c:pt>
                <c:pt idx="69">
                  <c:v>0.13800000000000009</c:v>
                </c:pt>
                <c:pt idx="70">
                  <c:v>0.14000000000000021</c:v>
                </c:pt>
                <c:pt idx="71">
                  <c:v>0.14200000000000021</c:v>
                </c:pt>
                <c:pt idx="72">
                  <c:v>0.14400000000000021</c:v>
                </c:pt>
                <c:pt idx="73">
                  <c:v>0.14600000000000021</c:v>
                </c:pt>
                <c:pt idx="74">
                  <c:v>0.14800000000000021</c:v>
                </c:pt>
                <c:pt idx="75">
                  <c:v>0.15000000000000024</c:v>
                </c:pt>
                <c:pt idx="76">
                  <c:v>0.15200000000000041</c:v>
                </c:pt>
                <c:pt idx="77">
                  <c:v>0.15400000000000041</c:v>
                </c:pt>
                <c:pt idx="78">
                  <c:v>0.15600000000000044</c:v>
                </c:pt>
                <c:pt idx="79">
                  <c:v>0.15800000000000067</c:v>
                </c:pt>
                <c:pt idx="80">
                  <c:v>0.16000000000000011</c:v>
                </c:pt>
                <c:pt idx="81">
                  <c:v>0.16200000000000014</c:v>
                </c:pt>
                <c:pt idx="82">
                  <c:v>0.1640000000000002</c:v>
                </c:pt>
                <c:pt idx="83">
                  <c:v>0.1660000000000002</c:v>
                </c:pt>
                <c:pt idx="84">
                  <c:v>0.1680000000000002</c:v>
                </c:pt>
                <c:pt idx="85">
                  <c:v>0.17000000000000021</c:v>
                </c:pt>
                <c:pt idx="86">
                  <c:v>0.17200000000000021</c:v>
                </c:pt>
                <c:pt idx="87">
                  <c:v>0.17400000000000021</c:v>
                </c:pt>
                <c:pt idx="88">
                  <c:v>0.17600000000000021</c:v>
                </c:pt>
                <c:pt idx="89">
                  <c:v>0.17800000000000021</c:v>
                </c:pt>
                <c:pt idx="90">
                  <c:v>0.18000000000000024</c:v>
                </c:pt>
                <c:pt idx="91">
                  <c:v>0.18200000000000024</c:v>
                </c:pt>
                <c:pt idx="92">
                  <c:v>0.18400000000000041</c:v>
                </c:pt>
                <c:pt idx="93">
                  <c:v>0.18600000000000044</c:v>
                </c:pt>
                <c:pt idx="94">
                  <c:v>0.18800000000000044</c:v>
                </c:pt>
                <c:pt idx="95">
                  <c:v>0.19000000000000014</c:v>
                </c:pt>
                <c:pt idx="96">
                  <c:v>0.19200000000000014</c:v>
                </c:pt>
                <c:pt idx="97">
                  <c:v>0.19400000000000014</c:v>
                </c:pt>
                <c:pt idx="98">
                  <c:v>0.1960000000000002</c:v>
                </c:pt>
                <c:pt idx="99">
                  <c:v>0.1980000000000002</c:v>
                </c:pt>
                <c:pt idx="100">
                  <c:v>0.20000000000000021</c:v>
                </c:pt>
                <c:pt idx="101">
                  <c:v>0.20200000000000021</c:v>
                </c:pt>
                <c:pt idx="102">
                  <c:v>0.20400000000000021</c:v>
                </c:pt>
                <c:pt idx="103">
                  <c:v>0.20600000000000021</c:v>
                </c:pt>
                <c:pt idx="104">
                  <c:v>0.20800000000000021</c:v>
                </c:pt>
                <c:pt idx="105">
                  <c:v>0.21000000000000021</c:v>
                </c:pt>
                <c:pt idx="106">
                  <c:v>0.21200000000000024</c:v>
                </c:pt>
                <c:pt idx="107">
                  <c:v>0.21400000000000041</c:v>
                </c:pt>
                <c:pt idx="108">
                  <c:v>0.21600000000000041</c:v>
                </c:pt>
                <c:pt idx="109">
                  <c:v>0.21800000000000044</c:v>
                </c:pt>
                <c:pt idx="110">
                  <c:v>0.2200000000000002</c:v>
                </c:pt>
                <c:pt idx="111">
                  <c:v>0.2220000000000002</c:v>
                </c:pt>
                <c:pt idx="112">
                  <c:v>0.2240000000000002</c:v>
                </c:pt>
                <c:pt idx="113">
                  <c:v>0.2260000000000002</c:v>
                </c:pt>
                <c:pt idx="114">
                  <c:v>0.2280000000000002</c:v>
                </c:pt>
                <c:pt idx="115">
                  <c:v>0.2300000000000002</c:v>
                </c:pt>
                <c:pt idx="116">
                  <c:v>0.23200000000000021</c:v>
                </c:pt>
                <c:pt idx="117">
                  <c:v>0.23400000000000021</c:v>
                </c:pt>
                <c:pt idx="118">
                  <c:v>0.23600000000000021</c:v>
                </c:pt>
                <c:pt idx="119">
                  <c:v>0.23800000000000021</c:v>
                </c:pt>
                <c:pt idx="120">
                  <c:v>0.24000000000000021</c:v>
                </c:pt>
                <c:pt idx="121">
                  <c:v>0.24200000000000021</c:v>
                </c:pt>
                <c:pt idx="122">
                  <c:v>0.24400000000000024</c:v>
                </c:pt>
                <c:pt idx="123">
                  <c:v>0.24600000000000041</c:v>
                </c:pt>
                <c:pt idx="124">
                  <c:v>0.24800000000000041</c:v>
                </c:pt>
                <c:pt idx="125">
                  <c:v>0.25000000000000017</c:v>
                </c:pt>
                <c:pt idx="126">
                  <c:v>0.25200000000000017</c:v>
                </c:pt>
                <c:pt idx="127">
                  <c:v>0.25400000000000017</c:v>
                </c:pt>
                <c:pt idx="128">
                  <c:v>0.25600000000000017</c:v>
                </c:pt>
                <c:pt idx="129">
                  <c:v>0.25800000000000017</c:v>
                </c:pt>
                <c:pt idx="130">
                  <c:v>0.26000000000000018</c:v>
                </c:pt>
                <c:pt idx="131">
                  <c:v>0.26200000000000018</c:v>
                </c:pt>
                <c:pt idx="132">
                  <c:v>0.26400000000000018</c:v>
                </c:pt>
                <c:pt idx="133">
                  <c:v>0.26600000000000018</c:v>
                </c:pt>
                <c:pt idx="134">
                  <c:v>0.26800000000000018</c:v>
                </c:pt>
                <c:pt idx="135">
                  <c:v>0.27000000000000018</c:v>
                </c:pt>
                <c:pt idx="136">
                  <c:v>0.2720000000000003</c:v>
                </c:pt>
                <c:pt idx="137">
                  <c:v>0.2740000000000003</c:v>
                </c:pt>
                <c:pt idx="138">
                  <c:v>0.2760000000000003</c:v>
                </c:pt>
                <c:pt idx="139">
                  <c:v>0.2780000000000003</c:v>
                </c:pt>
                <c:pt idx="140">
                  <c:v>0.2800000000000003</c:v>
                </c:pt>
                <c:pt idx="141">
                  <c:v>0.28200000000000031</c:v>
                </c:pt>
                <c:pt idx="142">
                  <c:v>0.28400000000000031</c:v>
                </c:pt>
                <c:pt idx="143">
                  <c:v>0.28600000000000031</c:v>
                </c:pt>
                <c:pt idx="144">
                  <c:v>0.28800000000000031</c:v>
                </c:pt>
                <c:pt idx="145">
                  <c:v>0.29000000000000031</c:v>
                </c:pt>
                <c:pt idx="146">
                  <c:v>0.29200000000000031</c:v>
                </c:pt>
                <c:pt idx="147">
                  <c:v>0.29400000000000032</c:v>
                </c:pt>
                <c:pt idx="148">
                  <c:v>0.29600000000000032</c:v>
                </c:pt>
                <c:pt idx="149">
                  <c:v>0.29800000000000032</c:v>
                </c:pt>
                <c:pt idx="150">
                  <c:v>0.30000000000000032</c:v>
                </c:pt>
                <c:pt idx="151">
                  <c:v>0.30200000000000032</c:v>
                </c:pt>
                <c:pt idx="152">
                  <c:v>0.30400000000000038</c:v>
                </c:pt>
                <c:pt idx="153">
                  <c:v>0.30600000000000038</c:v>
                </c:pt>
                <c:pt idx="154">
                  <c:v>0.30800000000000038</c:v>
                </c:pt>
                <c:pt idx="155">
                  <c:v>0.31000000000000127</c:v>
                </c:pt>
                <c:pt idx="156">
                  <c:v>0.31200000000000128</c:v>
                </c:pt>
                <c:pt idx="157">
                  <c:v>0.31400000000000128</c:v>
                </c:pt>
                <c:pt idx="158">
                  <c:v>0.31600000000000134</c:v>
                </c:pt>
                <c:pt idx="159">
                  <c:v>0.31800000000000145</c:v>
                </c:pt>
                <c:pt idx="160">
                  <c:v>0.32000000000000145</c:v>
                </c:pt>
                <c:pt idx="161">
                  <c:v>0.32200000000000145</c:v>
                </c:pt>
                <c:pt idx="162">
                  <c:v>0.32400000000000145</c:v>
                </c:pt>
                <c:pt idx="163">
                  <c:v>0.32600000000000146</c:v>
                </c:pt>
                <c:pt idx="164">
                  <c:v>0.32800000000000146</c:v>
                </c:pt>
                <c:pt idx="165">
                  <c:v>0.33000000000000157</c:v>
                </c:pt>
                <c:pt idx="166">
                  <c:v>0.33200000000000157</c:v>
                </c:pt>
                <c:pt idx="167">
                  <c:v>0.33400000000000157</c:v>
                </c:pt>
                <c:pt idx="168">
                  <c:v>0.33600000000000158</c:v>
                </c:pt>
                <c:pt idx="169">
                  <c:v>0.33800000000000158</c:v>
                </c:pt>
                <c:pt idx="170">
                  <c:v>0.3400000000000003</c:v>
                </c:pt>
                <c:pt idx="171">
                  <c:v>0.3420000000000003</c:v>
                </c:pt>
                <c:pt idx="172">
                  <c:v>0.34400000000000031</c:v>
                </c:pt>
                <c:pt idx="173">
                  <c:v>0.34600000000000031</c:v>
                </c:pt>
                <c:pt idx="174">
                  <c:v>0.34800000000000031</c:v>
                </c:pt>
                <c:pt idx="175">
                  <c:v>0.35000000000000031</c:v>
                </c:pt>
                <c:pt idx="176">
                  <c:v>0.35200000000000031</c:v>
                </c:pt>
                <c:pt idx="177">
                  <c:v>0.35400000000000031</c:v>
                </c:pt>
                <c:pt idx="178">
                  <c:v>0.35600000000000032</c:v>
                </c:pt>
                <c:pt idx="179">
                  <c:v>0.35800000000000032</c:v>
                </c:pt>
                <c:pt idx="180">
                  <c:v>0.36000000000000032</c:v>
                </c:pt>
                <c:pt idx="181">
                  <c:v>0.36200000000000032</c:v>
                </c:pt>
                <c:pt idx="182">
                  <c:v>0.36400000000000032</c:v>
                </c:pt>
                <c:pt idx="183">
                  <c:v>0.36600000000000038</c:v>
                </c:pt>
                <c:pt idx="184">
                  <c:v>0.36800000000000038</c:v>
                </c:pt>
                <c:pt idx="185">
                  <c:v>0.37000000000000038</c:v>
                </c:pt>
                <c:pt idx="186">
                  <c:v>0.37200000000000133</c:v>
                </c:pt>
                <c:pt idx="187">
                  <c:v>0.37400000000000133</c:v>
                </c:pt>
                <c:pt idx="188">
                  <c:v>0.37600000000000133</c:v>
                </c:pt>
                <c:pt idx="189">
                  <c:v>0.37800000000000133</c:v>
                </c:pt>
                <c:pt idx="190">
                  <c:v>0.38000000000000145</c:v>
                </c:pt>
                <c:pt idx="191">
                  <c:v>0.38200000000000145</c:v>
                </c:pt>
                <c:pt idx="192">
                  <c:v>0.38400000000000151</c:v>
                </c:pt>
                <c:pt idx="193">
                  <c:v>0.38600000000000151</c:v>
                </c:pt>
                <c:pt idx="194">
                  <c:v>0.38800000000000151</c:v>
                </c:pt>
                <c:pt idx="195">
                  <c:v>0.39000000000000151</c:v>
                </c:pt>
                <c:pt idx="196">
                  <c:v>0.39200000000000162</c:v>
                </c:pt>
                <c:pt idx="197">
                  <c:v>0.39400000000000163</c:v>
                </c:pt>
                <c:pt idx="198">
                  <c:v>0.39600000000000157</c:v>
                </c:pt>
                <c:pt idx="199">
                  <c:v>0.39800000000000157</c:v>
                </c:pt>
                <c:pt idx="200">
                  <c:v>0.4000000000000003</c:v>
                </c:pt>
                <c:pt idx="201">
                  <c:v>0.4020000000000003</c:v>
                </c:pt>
                <c:pt idx="202">
                  <c:v>0.4040000000000003</c:v>
                </c:pt>
                <c:pt idx="203">
                  <c:v>0.40600000000000031</c:v>
                </c:pt>
                <c:pt idx="204">
                  <c:v>0.40800000000000031</c:v>
                </c:pt>
                <c:pt idx="205">
                  <c:v>0.41000000000000031</c:v>
                </c:pt>
                <c:pt idx="206">
                  <c:v>0.41200000000000031</c:v>
                </c:pt>
                <c:pt idx="207">
                  <c:v>0.41400000000000031</c:v>
                </c:pt>
                <c:pt idx="208">
                  <c:v>0.41600000000000031</c:v>
                </c:pt>
                <c:pt idx="209">
                  <c:v>0.41800000000000032</c:v>
                </c:pt>
                <c:pt idx="210">
                  <c:v>0.42000000000000032</c:v>
                </c:pt>
                <c:pt idx="211">
                  <c:v>0.42200000000000032</c:v>
                </c:pt>
                <c:pt idx="212">
                  <c:v>0.42400000000000032</c:v>
                </c:pt>
                <c:pt idx="213">
                  <c:v>0.42600000000000032</c:v>
                </c:pt>
                <c:pt idx="214">
                  <c:v>0.42800000000000032</c:v>
                </c:pt>
                <c:pt idx="215">
                  <c:v>0.43000000000000038</c:v>
                </c:pt>
                <c:pt idx="216">
                  <c:v>0.43200000000000038</c:v>
                </c:pt>
                <c:pt idx="217">
                  <c:v>0.43400000000000138</c:v>
                </c:pt>
                <c:pt idx="218">
                  <c:v>0.43600000000000139</c:v>
                </c:pt>
                <c:pt idx="219">
                  <c:v>0.43800000000000139</c:v>
                </c:pt>
                <c:pt idx="220">
                  <c:v>0.44000000000000034</c:v>
                </c:pt>
                <c:pt idx="221">
                  <c:v>0.44200000000000034</c:v>
                </c:pt>
                <c:pt idx="222">
                  <c:v>0.44400000000000034</c:v>
                </c:pt>
                <c:pt idx="223">
                  <c:v>0.44600000000000034</c:v>
                </c:pt>
                <c:pt idx="224">
                  <c:v>0.44800000000000034</c:v>
                </c:pt>
                <c:pt idx="225">
                  <c:v>0.45000000000000034</c:v>
                </c:pt>
                <c:pt idx="226">
                  <c:v>0.45200000000000035</c:v>
                </c:pt>
                <c:pt idx="227">
                  <c:v>0.45400000000000035</c:v>
                </c:pt>
                <c:pt idx="228">
                  <c:v>0.45600000000000035</c:v>
                </c:pt>
                <c:pt idx="229">
                  <c:v>0.45800000000000035</c:v>
                </c:pt>
                <c:pt idx="230">
                  <c:v>0.46000000000000035</c:v>
                </c:pt>
                <c:pt idx="231">
                  <c:v>0.46200000000000035</c:v>
                </c:pt>
                <c:pt idx="232">
                  <c:v>0.46400000000000036</c:v>
                </c:pt>
                <c:pt idx="233">
                  <c:v>0.46600000000000036</c:v>
                </c:pt>
                <c:pt idx="234">
                  <c:v>0.46800000000000036</c:v>
                </c:pt>
                <c:pt idx="235">
                  <c:v>0.47000000000000036</c:v>
                </c:pt>
                <c:pt idx="236">
                  <c:v>0.47200000000000036</c:v>
                </c:pt>
                <c:pt idx="237">
                  <c:v>0.47400000000000037</c:v>
                </c:pt>
                <c:pt idx="238">
                  <c:v>0.47600000000000037</c:v>
                </c:pt>
                <c:pt idx="239">
                  <c:v>0.47800000000000037</c:v>
                </c:pt>
                <c:pt idx="240">
                  <c:v>0.48000000000000037</c:v>
                </c:pt>
                <c:pt idx="241">
                  <c:v>0.48200000000000037</c:v>
                </c:pt>
                <c:pt idx="242">
                  <c:v>0.48400000000000037</c:v>
                </c:pt>
                <c:pt idx="243">
                  <c:v>0.48600000000000038</c:v>
                </c:pt>
                <c:pt idx="244">
                  <c:v>0.48800000000000038</c:v>
                </c:pt>
                <c:pt idx="245">
                  <c:v>0.49000000000000038</c:v>
                </c:pt>
                <c:pt idx="246">
                  <c:v>0.49200000000000038</c:v>
                </c:pt>
                <c:pt idx="247">
                  <c:v>0.49400000000000038</c:v>
                </c:pt>
                <c:pt idx="248">
                  <c:v>0.49600000000000088</c:v>
                </c:pt>
                <c:pt idx="249">
                  <c:v>0.49800000000000144</c:v>
                </c:pt>
                <c:pt idx="250">
                  <c:v>0.50000000000000033</c:v>
                </c:pt>
                <c:pt idx="251">
                  <c:v>0.50200000000000033</c:v>
                </c:pt>
                <c:pt idx="252">
                  <c:v>0.50400000000000034</c:v>
                </c:pt>
                <c:pt idx="253">
                  <c:v>0.50600000000000034</c:v>
                </c:pt>
                <c:pt idx="254">
                  <c:v>0.50800000000000034</c:v>
                </c:pt>
                <c:pt idx="255">
                  <c:v>0.51000000000000034</c:v>
                </c:pt>
                <c:pt idx="256">
                  <c:v>0.51200000000000034</c:v>
                </c:pt>
                <c:pt idx="257">
                  <c:v>0.51400000000000035</c:v>
                </c:pt>
                <c:pt idx="258">
                  <c:v>0.51600000000000035</c:v>
                </c:pt>
                <c:pt idx="259">
                  <c:v>0.51800000000000035</c:v>
                </c:pt>
                <c:pt idx="260">
                  <c:v>0.52000000000000035</c:v>
                </c:pt>
                <c:pt idx="261">
                  <c:v>0.52200000000000035</c:v>
                </c:pt>
                <c:pt idx="262">
                  <c:v>0.52400000000000035</c:v>
                </c:pt>
                <c:pt idx="263">
                  <c:v>0.52600000000000069</c:v>
                </c:pt>
                <c:pt idx="264">
                  <c:v>0.52800000000000069</c:v>
                </c:pt>
                <c:pt idx="265">
                  <c:v>0.53000000000000069</c:v>
                </c:pt>
                <c:pt idx="266">
                  <c:v>0.53200000000000069</c:v>
                </c:pt>
                <c:pt idx="267">
                  <c:v>0.5340000000000007</c:v>
                </c:pt>
                <c:pt idx="268">
                  <c:v>0.5360000000000007</c:v>
                </c:pt>
                <c:pt idx="269">
                  <c:v>0.5380000000000007</c:v>
                </c:pt>
                <c:pt idx="270">
                  <c:v>0.5400000000000007</c:v>
                </c:pt>
                <c:pt idx="271">
                  <c:v>0.5420000000000007</c:v>
                </c:pt>
                <c:pt idx="272">
                  <c:v>0.54400000000000071</c:v>
                </c:pt>
                <c:pt idx="273">
                  <c:v>0.5460000000000006</c:v>
                </c:pt>
                <c:pt idx="274">
                  <c:v>0.5480000000000006</c:v>
                </c:pt>
                <c:pt idx="275">
                  <c:v>0.5500000000000006</c:v>
                </c:pt>
                <c:pt idx="276">
                  <c:v>0.5520000000000006</c:v>
                </c:pt>
                <c:pt idx="277">
                  <c:v>0.5540000000000006</c:v>
                </c:pt>
                <c:pt idx="278">
                  <c:v>0.5560000000000006</c:v>
                </c:pt>
                <c:pt idx="279">
                  <c:v>0.55800000000000061</c:v>
                </c:pt>
                <c:pt idx="280">
                  <c:v>0.56000000000000061</c:v>
                </c:pt>
                <c:pt idx="281">
                  <c:v>0.56200000000000061</c:v>
                </c:pt>
                <c:pt idx="282">
                  <c:v>0.56400000000000061</c:v>
                </c:pt>
                <c:pt idx="283">
                  <c:v>0.56600000000000061</c:v>
                </c:pt>
                <c:pt idx="284">
                  <c:v>0.56800000000000062</c:v>
                </c:pt>
                <c:pt idx="285">
                  <c:v>0.57000000000000062</c:v>
                </c:pt>
                <c:pt idx="286">
                  <c:v>0.57200000000000062</c:v>
                </c:pt>
                <c:pt idx="287">
                  <c:v>0.57400000000000062</c:v>
                </c:pt>
                <c:pt idx="288">
                  <c:v>0.57600000000000062</c:v>
                </c:pt>
                <c:pt idx="289">
                  <c:v>0.57800000000000062</c:v>
                </c:pt>
                <c:pt idx="290">
                  <c:v>0.5800000000000004</c:v>
                </c:pt>
                <c:pt idx="291">
                  <c:v>0.58200000000000041</c:v>
                </c:pt>
                <c:pt idx="292">
                  <c:v>0.58400000000000041</c:v>
                </c:pt>
                <c:pt idx="293">
                  <c:v>0.58600000000000041</c:v>
                </c:pt>
                <c:pt idx="294">
                  <c:v>0.58800000000000041</c:v>
                </c:pt>
                <c:pt idx="295">
                  <c:v>0.59000000000000041</c:v>
                </c:pt>
                <c:pt idx="296">
                  <c:v>0.59200000000000041</c:v>
                </c:pt>
                <c:pt idx="297">
                  <c:v>0.59400000000000042</c:v>
                </c:pt>
                <c:pt idx="298">
                  <c:v>0.59600000000000042</c:v>
                </c:pt>
                <c:pt idx="299">
                  <c:v>0.59800000000000042</c:v>
                </c:pt>
                <c:pt idx="300">
                  <c:v>0.60000000000000064</c:v>
                </c:pt>
                <c:pt idx="301">
                  <c:v>0.60200000000000065</c:v>
                </c:pt>
                <c:pt idx="302">
                  <c:v>0.60400000000000065</c:v>
                </c:pt>
                <c:pt idx="303">
                  <c:v>0.60600000000000065</c:v>
                </c:pt>
                <c:pt idx="304">
                  <c:v>0.60800000000000065</c:v>
                </c:pt>
                <c:pt idx="305">
                  <c:v>0.61000000000000065</c:v>
                </c:pt>
                <c:pt idx="306">
                  <c:v>0.61200000000000065</c:v>
                </c:pt>
                <c:pt idx="307">
                  <c:v>0.61400000000000254</c:v>
                </c:pt>
                <c:pt idx="308">
                  <c:v>0.61600000000000255</c:v>
                </c:pt>
                <c:pt idx="309">
                  <c:v>0.61800000000000255</c:v>
                </c:pt>
                <c:pt idx="310">
                  <c:v>0.62000000000000255</c:v>
                </c:pt>
                <c:pt idx="311">
                  <c:v>0.62200000000000255</c:v>
                </c:pt>
                <c:pt idx="312">
                  <c:v>0.62400000000000255</c:v>
                </c:pt>
                <c:pt idx="313">
                  <c:v>0.62600000000000278</c:v>
                </c:pt>
                <c:pt idx="314">
                  <c:v>0.62800000000000289</c:v>
                </c:pt>
                <c:pt idx="315">
                  <c:v>0.63000000000000289</c:v>
                </c:pt>
                <c:pt idx="316">
                  <c:v>0.63200000000000289</c:v>
                </c:pt>
                <c:pt idx="317">
                  <c:v>0.63400000000000289</c:v>
                </c:pt>
                <c:pt idx="318">
                  <c:v>0.6360000000000029</c:v>
                </c:pt>
                <c:pt idx="319">
                  <c:v>0.6380000000000029</c:v>
                </c:pt>
                <c:pt idx="320">
                  <c:v>0.6400000000000029</c:v>
                </c:pt>
                <c:pt idx="321">
                  <c:v>0.6420000000000029</c:v>
                </c:pt>
                <c:pt idx="322">
                  <c:v>0.6440000000000029</c:v>
                </c:pt>
                <c:pt idx="323">
                  <c:v>0.64600000000000291</c:v>
                </c:pt>
                <c:pt idx="324">
                  <c:v>0.64800000000000291</c:v>
                </c:pt>
                <c:pt idx="325">
                  <c:v>0.65000000000000291</c:v>
                </c:pt>
                <c:pt idx="326">
                  <c:v>0.65200000000000313</c:v>
                </c:pt>
                <c:pt idx="327">
                  <c:v>0.65400000000000313</c:v>
                </c:pt>
                <c:pt idx="328">
                  <c:v>0.65600000000000314</c:v>
                </c:pt>
                <c:pt idx="329">
                  <c:v>0.65800000000000314</c:v>
                </c:pt>
                <c:pt idx="330">
                  <c:v>0.66000000000000314</c:v>
                </c:pt>
                <c:pt idx="331">
                  <c:v>0.66200000000000314</c:v>
                </c:pt>
                <c:pt idx="332">
                  <c:v>0.66400000000000314</c:v>
                </c:pt>
                <c:pt idx="333">
                  <c:v>0.66600000000000315</c:v>
                </c:pt>
                <c:pt idx="334">
                  <c:v>0.66800000000000315</c:v>
                </c:pt>
                <c:pt idx="335">
                  <c:v>0.67000000000000315</c:v>
                </c:pt>
                <c:pt idx="336">
                  <c:v>0.67200000000000315</c:v>
                </c:pt>
                <c:pt idx="337">
                  <c:v>0.67400000000000315</c:v>
                </c:pt>
                <c:pt idx="338">
                  <c:v>0.67600000000000315</c:v>
                </c:pt>
                <c:pt idx="339">
                  <c:v>0.67800000000000316</c:v>
                </c:pt>
                <c:pt idx="340">
                  <c:v>0.6800000000000006</c:v>
                </c:pt>
                <c:pt idx="341">
                  <c:v>0.68200000000000061</c:v>
                </c:pt>
                <c:pt idx="342">
                  <c:v>0.68400000000000061</c:v>
                </c:pt>
                <c:pt idx="343">
                  <c:v>0.68600000000000061</c:v>
                </c:pt>
                <c:pt idx="344">
                  <c:v>0.68800000000000061</c:v>
                </c:pt>
                <c:pt idx="345">
                  <c:v>0.69000000000000061</c:v>
                </c:pt>
                <c:pt idx="346">
                  <c:v>0.69200000000000061</c:v>
                </c:pt>
                <c:pt idx="347">
                  <c:v>0.69400000000000062</c:v>
                </c:pt>
                <c:pt idx="348">
                  <c:v>0.69600000000000062</c:v>
                </c:pt>
                <c:pt idx="349">
                  <c:v>0.69800000000000062</c:v>
                </c:pt>
                <c:pt idx="350">
                  <c:v>0.70000000000000062</c:v>
                </c:pt>
                <c:pt idx="351">
                  <c:v>0.70200000000000062</c:v>
                </c:pt>
                <c:pt idx="352">
                  <c:v>0.70400000000000063</c:v>
                </c:pt>
                <c:pt idx="353">
                  <c:v>0.70600000000000063</c:v>
                </c:pt>
                <c:pt idx="354">
                  <c:v>0.70800000000000063</c:v>
                </c:pt>
                <c:pt idx="355">
                  <c:v>0.71000000000000063</c:v>
                </c:pt>
                <c:pt idx="356">
                  <c:v>0.71200000000000063</c:v>
                </c:pt>
                <c:pt idx="357">
                  <c:v>0.71400000000000063</c:v>
                </c:pt>
                <c:pt idx="358">
                  <c:v>0.71600000000000064</c:v>
                </c:pt>
                <c:pt idx="359">
                  <c:v>0.71800000000000064</c:v>
                </c:pt>
                <c:pt idx="360">
                  <c:v>0.72000000000000064</c:v>
                </c:pt>
                <c:pt idx="361">
                  <c:v>0.72200000000000064</c:v>
                </c:pt>
                <c:pt idx="362">
                  <c:v>0.72400000000000064</c:v>
                </c:pt>
                <c:pt idx="363">
                  <c:v>0.72600000000000064</c:v>
                </c:pt>
                <c:pt idx="364">
                  <c:v>0.72800000000000065</c:v>
                </c:pt>
                <c:pt idx="365">
                  <c:v>0.73000000000000065</c:v>
                </c:pt>
                <c:pt idx="366">
                  <c:v>0.73200000000000065</c:v>
                </c:pt>
                <c:pt idx="367">
                  <c:v>0.73400000000000065</c:v>
                </c:pt>
                <c:pt idx="368">
                  <c:v>0.73600000000000065</c:v>
                </c:pt>
                <c:pt idx="369">
                  <c:v>0.73800000000000165</c:v>
                </c:pt>
                <c:pt idx="370">
                  <c:v>0.74000000000000266</c:v>
                </c:pt>
                <c:pt idx="371">
                  <c:v>0.74200000000000266</c:v>
                </c:pt>
                <c:pt idx="372">
                  <c:v>0.74400000000000266</c:v>
                </c:pt>
                <c:pt idx="373">
                  <c:v>0.74600000000000266</c:v>
                </c:pt>
                <c:pt idx="374">
                  <c:v>0.74800000000000266</c:v>
                </c:pt>
                <c:pt idx="375">
                  <c:v>0.75000000000000278</c:v>
                </c:pt>
                <c:pt idx="376">
                  <c:v>0.752000000000003</c:v>
                </c:pt>
                <c:pt idx="377">
                  <c:v>0.754000000000003</c:v>
                </c:pt>
                <c:pt idx="378">
                  <c:v>0.756000000000003</c:v>
                </c:pt>
                <c:pt idx="379">
                  <c:v>0.758000000000003</c:v>
                </c:pt>
                <c:pt idx="380">
                  <c:v>0.76000000000000301</c:v>
                </c:pt>
                <c:pt idx="381">
                  <c:v>0.76200000000000301</c:v>
                </c:pt>
                <c:pt idx="382">
                  <c:v>0.76400000000000301</c:v>
                </c:pt>
                <c:pt idx="383">
                  <c:v>0.76600000000000301</c:v>
                </c:pt>
                <c:pt idx="384">
                  <c:v>0.76800000000000301</c:v>
                </c:pt>
                <c:pt idx="385">
                  <c:v>0.77000000000000302</c:v>
                </c:pt>
                <c:pt idx="386">
                  <c:v>0.77200000000000302</c:v>
                </c:pt>
                <c:pt idx="387">
                  <c:v>0.77400000000000302</c:v>
                </c:pt>
                <c:pt idx="388">
                  <c:v>0.77600000000000313</c:v>
                </c:pt>
                <c:pt idx="389">
                  <c:v>0.77800000000000324</c:v>
                </c:pt>
                <c:pt idx="390">
                  <c:v>0.78000000000000069</c:v>
                </c:pt>
                <c:pt idx="391">
                  <c:v>0.78200000000000069</c:v>
                </c:pt>
                <c:pt idx="392">
                  <c:v>0.7840000000000007</c:v>
                </c:pt>
                <c:pt idx="393">
                  <c:v>0.7860000000000007</c:v>
                </c:pt>
                <c:pt idx="394">
                  <c:v>0.7880000000000007</c:v>
                </c:pt>
                <c:pt idx="395">
                  <c:v>0.7900000000000007</c:v>
                </c:pt>
                <c:pt idx="396">
                  <c:v>0.7920000000000007</c:v>
                </c:pt>
                <c:pt idx="397">
                  <c:v>0.79400000000000071</c:v>
                </c:pt>
                <c:pt idx="398">
                  <c:v>0.7960000000000006</c:v>
                </c:pt>
                <c:pt idx="399">
                  <c:v>0.7980000000000006</c:v>
                </c:pt>
                <c:pt idx="400">
                  <c:v>0.8000000000000006</c:v>
                </c:pt>
                <c:pt idx="401">
                  <c:v>0.8020000000000006</c:v>
                </c:pt>
                <c:pt idx="402">
                  <c:v>0.8040000000000006</c:v>
                </c:pt>
                <c:pt idx="403">
                  <c:v>0.8060000000000006</c:v>
                </c:pt>
                <c:pt idx="404">
                  <c:v>0.80800000000000061</c:v>
                </c:pt>
                <c:pt idx="405">
                  <c:v>0.81000000000000061</c:v>
                </c:pt>
                <c:pt idx="406">
                  <c:v>0.81200000000000061</c:v>
                </c:pt>
                <c:pt idx="407">
                  <c:v>0.81400000000000061</c:v>
                </c:pt>
                <c:pt idx="408">
                  <c:v>0.81600000000000061</c:v>
                </c:pt>
                <c:pt idx="409">
                  <c:v>0.81800000000000062</c:v>
                </c:pt>
                <c:pt idx="410">
                  <c:v>0.82000000000000062</c:v>
                </c:pt>
                <c:pt idx="411">
                  <c:v>0.82200000000000062</c:v>
                </c:pt>
                <c:pt idx="412">
                  <c:v>0.82400000000000062</c:v>
                </c:pt>
                <c:pt idx="413">
                  <c:v>0.82600000000000062</c:v>
                </c:pt>
                <c:pt idx="414">
                  <c:v>0.82800000000000062</c:v>
                </c:pt>
                <c:pt idx="415">
                  <c:v>0.83000000000000063</c:v>
                </c:pt>
                <c:pt idx="416">
                  <c:v>0.83200000000000063</c:v>
                </c:pt>
                <c:pt idx="417">
                  <c:v>0.83400000000000063</c:v>
                </c:pt>
                <c:pt idx="418">
                  <c:v>0.83600000000000063</c:v>
                </c:pt>
                <c:pt idx="419">
                  <c:v>0.83800000000000063</c:v>
                </c:pt>
                <c:pt idx="420">
                  <c:v>0.84000000000000064</c:v>
                </c:pt>
                <c:pt idx="421">
                  <c:v>0.84200000000000064</c:v>
                </c:pt>
                <c:pt idx="422">
                  <c:v>0.84400000000000064</c:v>
                </c:pt>
                <c:pt idx="423">
                  <c:v>0.84600000000000064</c:v>
                </c:pt>
                <c:pt idx="424">
                  <c:v>0.84800000000000064</c:v>
                </c:pt>
                <c:pt idx="425">
                  <c:v>0.85000000000000064</c:v>
                </c:pt>
                <c:pt idx="426">
                  <c:v>0.85200000000000065</c:v>
                </c:pt>
                <c:pt idx="427">
                  <c:v>0.85400000000000065</c:v>
                </c:pt>
                <c:pt idx="428">
                  <c:v>0.85600000000000065</c:v>
                </c:pt>
                <c:pt idx="429">
                  <c:v>0.85800000000000065</c:v>
                </c:pt>
                <c:pt idx="430">
                  <c:v>0.86000000000000065</c:v>
                </c:pt>
                <c:pt idx="431">
                  <c:v>0.86200000000000065</c:v>
                </c:pt>
                <c:pt idx="432">
                  <c:v>0.86400000000000265</c:v>
                </c:pt>
                <c:pt idx="433">
                  <c:v>0.86600000000000277</c:v>
                </c:pt>
                <c:pt idx="434">
                  <c:v>0.86800000000000277</c:v>
                </c:pt>
                <c:pt idx="435">
                  <c:v>0.87000000000000277</c:v>
                </c:pt>
                <c:pt idx="436">
                  <c:v>0.87200000000000277</c:v>
                </c:pt>
                <c:pt idx="437">
                  <c:v>0.87400000000000277</c:v>
                </c:pt>
                <c:pt idx="438">
                  <c:v>0.87600000000000289</c:v>
                </c:pt>
                <c:pt idx="439">
                  <c:v>0.878000000000003</c:v>
                </c:pt>
                <c:pt idx="440">
                  <c:v>0.88000000000000067</c:v>
                </c:pt>
                <c:pt idx="441">
                  <c:v>0.88200000000000067</c:v>
                </c:pt>
                <c:pt idx="442">
                  <c:v>0.88400000000000067</c:v>
                </c:pt>
                <c:pt idx="443">
                  <c:v>0.88600000000000068</c:v>
                </c:pt>
                <c:pt idx="444">
                  <c:v>0.88800000000000068</c:v>
                </c:pt>
                <c:pt idx="445">
                  <c:v>0.89000000000000068</c:v>
                </c:pt>
                <c:pt idx="446">
                  <c:v>0.89200000000000068</c:v>
                </c:pt>
                <c:pt idx="447">
                  <c:v>0.89400000000000068</c:v>
                </c:pt>
                <c:pt idx="448">
                  <c:v>0.89600000000000068</c:v>
                </c:pt>
                <c:pt idx="449">
                  <c:v>0.89800000000000069</c:v>
                </c:pt>
                <c:pt idx="450">
                  <c:v>0.90000000000000069</c:v>
                </c:pt>
                <c:pt idx="451">
                  <c:v>0.90200000000000069</c:v>
                </c:pt>
                <c:pt idx="452">
                  <c:v>0.90400000000000069</c:v>
                </c:pt>
                <c:pt idx="453">
                  <c:v>0.90600000000000069</c:v>
                </c:pt>
                <c:pt idx="454">
                  <c:v>0.9080000000000007</c:v>
                </c:pt>
                <c:pt idx="455">
                  <c:v>0.9100000000000007</c:v>
                </c:pt>
                <c:pt idx="456">
                  <c:v>0.9120000000000007</c:v>
                </c:pt>
                <c:pt idx="457">
                  <c:v>0.9140000000000007</c:v>
                </c:pt>
                <c:pt idx="458">
                  <c:v>0.9160000000000007</c:v>
                </c:pt>
                <c:pt idx="459">
                  <c:v>0.9180000000000007</c:v>
                </c:pt>
                <c:pt idx="460">
                  <c:v>0.92000000000000071</c:v>
                </c:pt>
                <c:pt idx="461">
                  <c:v>0.92200000000000071</c:v>
                </c:pt>
                <c:pt idx="462">
                  <c:v>0.92400000000000071</c:v>
                </c:pt>
                <c:pt idx="463">
                  <c:v>0.92600000000000071</c:v>
                </c:pt>
                <c:pt idx="464">
                  <c:v>0.92800000000000071</c:v>
                </c:pt>
                <c:pt idx="465">
                  <c:v>0.93000000000000071</c:v>
                </c:pt>
                <c:pt idx="466">
                  <c:v>0.93200000000000072</c:v>
                </c:pt>
                <c:pt idx="467">
                  <c:v>0.93400000000000072</c:v>
                </c:pt>
                <c:pt idx="468">
                  <c:v>0.93600000000000072</c:v>
                </c:pt>
                <c:pt idx="469">
                  <c:v>0.93800000000000072</c:v>
                </c:pt>
                <c:pt idx="470">
                  <c:v>0.94000000000000072</c:v>
                </c:pt>
                <c:pt idx="471">
                  <c:v>0.94200000000000073</c:v>
                </c:pt>
                <c:pt idx="472">
                  <c:v>0.94400000000000073</c:v>
                </c:pt>
                <c:pt idx="473">
                  <c:v>0.94600000000000073</c:v>
                </c:pt>
                <c:pt idx="474">
                  <c:v>0.94800000000000073</c:v>
                </c:pt>
                <c:pt idx="475">
                  <c:v>0.95000000000000073</c:v>
                </c:pt>
                <c:pt idx="476">
                  <c:v>0.95200000000000073</c:v>
                </c:pt>
                <c:pt idx="477">
                  <c:v>0.95400000000000074</c:v>
                </c:pt>
                <c:pt idx="478">
                  <c:v>0.95600000000000074</c:v>
                </c:pt>
                <c:pt idx="479">
                  <c:v>0.95800000000000074</c:v>
                </c:pt>
                <c:pt idx="480">
                  <c:v>0.96000000000000074</c:v>
                </c:pt>
                <c:pt idx="481">
                  <c:v>0.96200000000000074</c:v>
                </c:pt>
                <c:pt idx="482">
                  <c:v>0.96400000000000075</c:v>
                </c:pt>
                <c:pt idx="483">
                  <c:v>0.96600000000000075</c:v>
                </c:pt>
                <c:pt idx="484">
                  <c:v>0.96800000000000075</c:v>
                </c:pt>
                <c:pt idx="485">
                  <c:v>0.97000000000000075</c:v>
                </c:pt>
                <c:pt idx="486">
                  <c:v>0.97200000000000075</c:v>
                </c:pt>
                <c:pt idx="487">
                  <c:v>0.97400000000000075</c:v>
                </c:pt>
                <c:pt idx="488">
                  <c:v>0.97600000000000164</c:v>
                </c:pt>
                <c:pt idx="489">
                  <c:v>0.97800000000000165</c:v>
                </c:pt>
                <c:pt idx="490">
                  <c:v>0.98000000000000076</c:v>
                </c:pt>
                <c:pt idx="491">
                  <c:v>0.98200000000000076</c:v>
                </c:pt>
                <c:pt idx="492">
                  <c:v>0.98400000000000076</c:v>
                </c:pt>
                <c:pt idx="493">
                  <c:v>0.98600000000000076</c:v>
                </c:pt>
                <c:pt idx="494">
                  <c:v>0.98800000000000077</c:v>
                </c:pt>
                <c:pt idx="495">
                  <c:v>0.99000000000000077</c:v>
                </c:pt>
                <c:pt idx="496">
                  <c:v>0.99200000000000077</c:v>
                </c:pt>
                <c:pt idx="497">
                  <c:v>0.99400000000000077</c:v>
                </c:pt>
                <c:pt idx="498">
                  <c:v>0.99600000000000077</c:v>
                </c:pt>
                <c:pt idx="499">
                  <c:v>0.99800000000000078</c:v>
                </c:pt>
                <c:pt idx="500">
                  <c:v>1.0000000000000007</c:v>
                </c:pt>
              </c:numCache>
            </c:numRef>
          </c:cat>
          <c:val>
            <c:numRef>
              <c:f>'Data for Charts 2012'!$Y$5:$Y$511</c:f>
              <c:numCache>
                <c:formatCode>"$"#,##0.00_);\("$"#,##0.00\)</c:formatCode>
                <c:ptCount val="507"/>
                <c:pt idx="0">
                  <c:v>-5.2</c:v>
                </c:pt>
                <c:pt idx="1">
                  <c:v>-5.2</c:v>
                </c:pt>
                <c:pt idx="2">
                  <c:v>-5.2</c:v>
                </c:pt>
                <c:pt idx="3">
                  <c:v>-5.2</c:v>
                </c:pt>
                <c:pt idx="4">
                  <c:v>-5.2</c:v>
                </c:pt>
                <c:pt idx="5">
                  <c:v>-5.2</c:v>
                </c:pt>
                <c:pt idx="6">
                  <c:v>-5.2</c:v>
                </c:pt>
                <c:pt idx="7">
                  <c:v>-5.2</c:v>
                </c:pt>
                <c:pt idx="8">
                  <c:v>-5.2</c:v>
                </c:pt>
                <c:pt idx="9">
                  <c:v>-5.2</c:v>
                </c:pt>
                <c:pt idx="10">
                  <c:v>-5.2</c:v>
                </c:pt>
                <c:pt idx="11">
                  <c:v>-5.2</c:v>
                </c:pt>
                <c:pt idx="12">
                  <c:v>-5.2</c:v>
                </c:pt>
                <c:pt idx="13">
                  <c:v>-5.2</c:v>
                </c:pt>
                <c:pt idx="14">
                  <c:v>-5.2</c:v>
                </c:pt>
                <c:pt idx="15">
                  <c:v>-5.2</c:v>
                </c:pt>
                <c:pt idx="16">
                  <c:v>-5.2</c:v>
                </c:pt>
                <c:pt idx="17">
                  <c:v>-5.2</c:v>
                </c:pt>
                <c:pt idx="18">
                  <c:v>-1.5999999999999948</c:v>
                </c:pt>
                <c:pt idx="19">
                  <c:v>-1.5999999999999948</c:v>
                </c:pt>
                <c:pt idx="20">
                  <c:v>-1.5999999999999948</c:v>
                </c:pt>
                <c:pt idx="21">
                  <c:v>-1.5999999999999948</c:v>
                </c:pt>
                <c:pt idx="22">
                  <c:v>-1.5999999999999948</c:v>
                </c:pt>
                <c:pt idx="23">
                  <c:v>-0.2</c:v>
                </c:pt>
                <c:pt idx="24">
                  <c:v>-0.2</c:v>
                </c:pt>
                <c:pt idx="25">
                  <c:v>-0.2</c:v>
                </c:pt>
                <c:pt idx="26">
                  <c:v>-0.2</c:v>
                </c:pt>
                <c:pt idx="27">
                  <c:v>-0.2</c:v>
                </c:pt>
                <c:pt idx="28">
                  <c:v>-0.2</c:v>
                </c:pt>
                <c:pt idx="29">
                  <c:v>-0.2</c:v>
                </c:pt>
                <c:pt idx="30">
                  <c:v>-0.2</c:v>
                </c:pt>
                <c:pt idx="31">
                  <c:v>-0.2</c:v>
                </c:pt>
                <c:pt idx="32">
                  <c:v>-0.2</c:v>
                </c:pt>
                <c:pt idx="33">
                  <c:v>-0.2</c:v>
                </c:pt>
                <c:pt idx="34">
                  <c:v>-0.2</c:v>
                </c:pt>
                <c:pt idx="35">
                  <c:v>-0.2</c:v>
                </c:pt>
                <c:pt idx="36">
                  <c:v>-0.2</c:v>
                </c:pt>
                <c:pt idx="37">
                  <c:v>-0.2</c:v>
                </c:pt>
                <c:pt idx="38">
                  <c:v>-0.2</c:v>
                </c:pt>
                <c:pt idx="39">
                  <c:v>-0.2</c:v>
                </c:pt>
                <c:pt idx="40">
                  <c:v>-0.2</c:v>
                </c:pt>
                <c:pt idx="41">
                  <c:v>-0.2</c:v>
                </c:pt>
                <c:pt idx="42">
                  <c:v>0.49000000000000032</c:v>
                </c:pt>
                <c:pt idx="43">
                  <c:v>0.49000000000000032</c:v>
                </c:pt>
                <c:pt idx="44">
                  <c:v>0.49000000000000032</c:v>
                </c:pt>
                <c:pt idx="45">
                  <c:v>0.49000000000000032</c:v>
                </c:pt>
                <c:pt idx="46">
                  <c:v>0.49000000000000032</c:v>
                </c:pt>
                <c:pt idx="47">
                  <c:v>0.49000000000000032</c:v>
                </c:pt>
                <c:pt idx="48">
                  <c:v>0.49000000000000032</c:v>
                </c:pt>
                <c:pt idx="49">
                  <c:v>0.49000000000000032</c:v>
                </c:pt>
                <c:pt idx="50">
                  <c:v>0.49000000000000032</c:v>
                </c:pt>
                <c:pt idx="51">
                  <c:v>0.49000000000000032</c:v>
                </c:pt>
                <c:pt idx="52">
                  <c:v>0.49000000000000032</c:v>
                </c:pt>
                <c:pt idx="53">
                  <c:v>0.49000000000000032</c:v>
                </c:pt>
                <c:pt idx="54">
                  <c:v>0.49000000000000032</c:v>
                </c:pt>
                <c:pt idx="55">
                  <c:v>0.49000000000000032</c:v>
                </c:pt>
                <c:pt idx="56">
                  <c:v>0.49000000000000032</c:v>
                </c:pt>
                <c:pt idx="57">
                  <c:v>0.49000000000000032</c:v>
                </c:pt>
                <c:pt idx="58">
                  <c:v>0.49000000000000032</c:v>
                </c:pt>
                <c:pt idx="59">
                  <c:v>0.49000000000000032</c:v>
                </c:pt>
                <c:pt idx="60">
                  <c:v>0.49000000000000032</c:v>
                </c:pt>
                <c:pt idx="61">
                  <c:v>0.49000000000000032</c:v>
                </c:pt>
                <c:pt idx="62">
                  <c:v>0.49000000000000032</c:v>
                </c:pt>
                <c:pt idx="63">
                  <c:v>0.49000000000000032</c:v>
                </c:pt>
                <c:pt idx="64">
                  <c:v>1.33</c:v>
                </c:pt>
                <c:pt idx="65">
                  <c:v>1.33</c:v>
                </c:pt>
                <c:pt idx="66">
                  <c:v>1.33</c:v>
                </c:pt>
                <c:pt idx="67">
                  <c:v>1.33</c:v>
                </c:pt>
                <c:pt idx="68">
                  <c:v>1.33</c:v>
                </c:pt>
                <c:pt idx="69">
                  <c:v>1.33</c:v>
                </c:pt>
                <c:pt idx="70">
                  <c:v>1.33</c:v>
                </c:pt>
                <c:pt idx="71">
                  <c:v>1.33</c:v>
                </c:pt>
                <c:pt idx="72">
                  <c:v>1.33</c:v>
                </c:pt>
                <c:pt idx="73">
                  <c:v>1.33</c:v>
                </c:pt>
                <c:pt idx="74">
                  <c:v>1.33</c:v>
                </c:pt>
                <c:pt idx="75">
                  <c:v>1.33</c:v>
                </c:pt>
                <c:pt idx="76">
                  <c:v>1.33</c:v>
                </c:pt>
                <c:pt idx="77">
                  <c:v>1.33</c:v>
                </c:pt>
                <c:pt idx="78">
                  <c:v>1.33</c:v>
                </c:pt>
                <c:pt idx="79">
                  <c:v>1.33</c:v>
                </c:pt>
                <c:pt idx="80">
                  <c:v>1.33</c:v>
                </c:pt>
                <c:pt idx="81">
                  <c:v>2.7</c:v>
                </c:pt>
                <c:pt idx="82">
                  <c:v>2.7</c:v>
                </c:pt>
                <c:pt idx="83">
                  <c:v>2.7</c:v>
                </c:pt>
                <c:pt idx="84">
                  <c:v>2.7</c:v>
                </c:pt>
                <c:pt idx="85">
                  <c:v>2.7</c:v>
                </c:pt>
                <c:pt idx="86">
                  <c:v>2.7</c:v>
                </c:pt>
                <c:pt idx="87">
                  <c:v>2.7</c:v>
                </c:pt>
                <c:pt idx="88">
                  <c:v>2.7</c:v>
                </c:pt>
                <c:pt idx="89">
                  <c:v>4.05</c:v>
                </c:pt>
                <c:pt idx="90">
                  <c:v>4.05</c:v>
                </c:pt>
                <c:pt idx="91">
                  <c:v>4.05</c:v>
                </c:pt>
                <c:pt idx="92">
                  <c:v>4.05</c:v>
                </c:pt>
                <c:pt idx="93">
                  <c:v>4.05</c:v>
                </c:pt>
                <c:pt idx="94">
                  <c:v>4.05</c:v>
                </c:pt>
                <c:pt idx="95">
                  <c:v>4.05</c:v>
                </c:pt>
                <c:pt idx="96">
                  <c:v>4.05</c:v>
                </c:pt>
                <c:pt idx="97">
                  <c:v>4.05</c:v>
                </c:pt>
                <c:pt idx="98">
                  <c:v>4.05</c:v>
                </c:pt>
                <c:pt idx="99">
                  <c:v>4.05</c:v>
                </c:pt>
                <c:pt idx="100">
                  <c:v>4.05</c:v>
                </c:pt>
                <c:pt idx="101">
                  <c:v>4.05</c:v>
                </c:pt>
                <c:pt idx="102">
                  <c:v>4.05</c:v>
                </c:pt>
                <c:pt idx="103">
                  <c:v>5.05</c:v>
                </c:pt>
                <c:pt idx="104">
                  <c:v>5.05</c:v>
                </c:pt>
                <c:pt idx="105">
                  <c:v>5.05</c:v>
                </c:pt>
                <c:pt idx="106">
                  <c:v>5.31</c:v>
                </c:pt>
                <c:pt idx="107">
                  <c:v>5.31</c:v>
                </c:pt>
                <c:pt idx="108">
                  <c:v>5.31</c:v>
                </c:pt>
                <c:pt idx="109">
                  <c:v>5.31</c:v>
                </c:pt>
                <c:pt idx="110">
                  <c:v>5.31</c:v>
                </c:pt>
                <c:pt idx="111">
                  <c:v>5.31</c:v>
                </c:pt>
                <c:pt idx="112">
                  <c:v>5.31</c:v>
                </c:pt>
                <c:pt idx="113">
                  <c:v>5.31</c:v>
                </c:pt>
                <c:pt idx="114">
                  <c:v>5.31</c:v>
                </c:pt>
                <c:pt idx="115">
                  <c:v>5.31</c:v>
                </c:pt>
                <c:pt idx="116">
                  <c:v>5.31</c:v>
                </c:pt>
                <c:pt idx="117">
                  <c:v>5.31</c:v>
                </c:pt>
                <c:pt idx="118">
                  <c:v>5.31</c:v>
                </c:pt>
                <c:pt idx="119">
                  <c:v>5.31</c:v>
                </c:pt>
                <c:pt idx="120">
                  <c:v>5.31</c:v>
                </c:pt>
                <c:pt idx="121">
                  <c:v>5.31</c:v>
                </c:pt>
                <c:pt idx="122">
                  <c:v>5.31</c:v>
                </c:pt>
                <c:pt idx="123">
                  <c:v>5.31</c:v>
                </c:pt>
                <c:pt idx="124">
                  <c:v>5.31</c:v>
                </c:pt>
                <c:pt idx="125">
                  <c:v>5.31</c:v>
                </c:pt>
                <c:pt idx="126">
                  <c:v>5.31</c:v>
                </c:pt>
                <c:pt idx="127">
                  <c:v>5.31</c:v>
                </c:pt>
                <c:pt idx="128">
                  <c:v>5.31</c:v>
                </c:pt>
                <c:pt idx="129">
                  <c:v>5.31</c:v>
                </c:pt>
                <c:pt idx="130">
                  <c:v>5.31</c:v>
                </c:pt>
                <c:pt idx="131">
                  <c:v>5.31</c:v>
                </c:pt>
                <c:pt idx="132">
                  <c:v>5.31</c:v>
                </c:pt>
                <c:pt idx="133">
                  <c:v>5.31</c:v>
                </c:pt>
                <c:pt idx="134">
                  <c:v>5.31</c:v>
                </c:pt>
                <c:pt idx="135">
                  <c:v>5.31</c:v>
                </c:pt>
                <c:pt idx="136">
                  <c:v>5.31</c:v>
                </c:pt>
                <c:pt idx="137">
                  <c:v>5.31</c:v>
                </c:pt>
                <c:pt idx="138">
                  <c:v>5.31</c:v>
                </c:pt>
                <c:pt idx="139">
                  <c:v>5.31</c:v>
                </c:pt>
                <c:pt idx="140">
                  <c:v>5.31</c:v>
                </c:pt>
                <c:pt idx="141">
                  <c:v>5.31</c:v>
                </c:pt>
                <c:pt idx="142">
                  <c:v>5.31</c:v>
                </c:pt>
                <c:pt idx="143">
                  <c:v>5.31</c:v>
                </c:pt>
                <c:pt idx="144">
                  <c:v>5.31</c:v>
                </c:pt>
                <c:pt idx="145">
                  <c:v>5.31</c:v>
                </c:pt>
                <c:pt idx="146">
                  <c:v>5.31</c:v>
                </c:pt>
                <c:pt idx="147">
                  <c:v>5.31</c:v>
                </c:pt>
                <c:pt idx="148">
                  <c:v>5.31</c:v>
                </c:pt>
                <c:pt idx="149">
                  <c:v>5.31</c:v>
                </c:pt>
                <c:pt idx="150">
                  <c:v>5.31</c:v>
                </c:pt>
                <c:pt idx="151">
                  <c:v>5.31</c:v>
                </c:pt>
                <c:pt idx="152">
                  <c:v>5.31</c:v>
                </c:pt>
                <c:pt idx="153">
                  <c:v>5.31</c:v>
                </c:pt>
                <c:pt idx="154">
                  <c:v>5.31</c:v>
                </c:pt>
                <c:pt idx="155">
                  <c:v>5.31</c:v>
                </c:pt>
                <c:pt idx="156">
                  <c:v>5.31</c:v>
                </c:pt>
                <c:pt idx="157">
                  <c:v>5.31</c:v>
                </c:pt>
                <c:pt idx="158">
                  <c:v>5.31</c:v>
                </c:pt>
                <c:pt idx="159">
                  <c:v>5.31</c:v>
                </c:pt>
                <c:pt idx="160">
                  <c:v>5.31</c:v>
                </c:pt>
                <c:pt idx="161">
                  <c:v>5.31</c:v>
                </c:pt>
                <c:pt idx="162">
                  <c:v>5.31</c:v>
                </c:pt>
                <c:pt idx="163">
                  <c:v>5.31</c:v>
                </c:pt>
                <c:pt idx="164">
                  <c:v>5.31</c:v>
                </c:pt>
                <c:pt idx="165">
                  <c:v>5.31</c:v>
                </c:pt>
                <c:pt idx="166">
                  <c:v>5.31</c:v>
                </c:pt>
                <c:pt idx="167">
                  <c:v>5.31</c:v>
                </c:pt>
                <c:pt idx="168">
                  <c:v>5.31</c:v>
                </c:pt>
                <c:pt idx="169">
                  <c:v>5.31</c:v>
                </c:pt>
                <c:pt idx="170">
                  <c:v>5.31</c:v>
                </c:pt>
                <c:pt idx="171">
                  <c:v>5.31</c:v>
                </c:pt>
                <c:pt idx="172">
                  <c:v>5.31</c:v>
                </c:pt>
                <c:pt idx="173">
                  <c:v>5.31</c:v>
                </c:pt>
                <c:pt idx="174">
                  <c:v>5.31</c:v>
                </c:pt>
                <c:pt idx="175">
                  <c:v>5.31</c:v>
                </c:pt>
                <c:pt idx="176">
                  <c:v>5.31</c:v>
                </c:pt>
                <c:pt idx="177">
                  <c:v>5.59</c:v>
                </c:pt>
                <c:pt idx="178">
                  <c:v>5.59</c:v>
                </c:pt>
                <c:pt idx="179">
                  <c:v>5.59</c:v>
                </c:pt>
                <c:pt idx="180">
                  <c:v>5.59</c:v>
                </c:pt>
                <c:pt idx="181">
                  <c:v>5.59</c:v>
                </c:pt>
                <c:pt idx="182">
                  <c:v>5.59</c:v>
                </c:pt>
                <c:pt idx="183">
                  <c:v>5.59</c:v>
                </c:pt>
                <c:pt idx="184">
                  <c:v>5.59</c:v>
                </c:pt>
                <c:pt idx="185">
                  <c:v>5.67</c:v>
                </c:pt>
                <c:pt idx="186">
                  <c:v>7.39</c:v>
                </c:pt>
                <c:pt idx="187">
                  <c:v>7.39</c:v>
                </c:pt>
                <c:pt idx="188">
                  <c:v>7.39</c:v>
                </c:pt>
                <c:pt idx="189">
                  <c:v>7.4700000000000024</c:v>
                </c:pt>
                <c:pt idx="190">
                  <c:v>7.4700000000000024</c:v>
                </c:pt>
                <c:pt idx="191">
                  <c:v>7.4700000000000024</c:v>
                </c:pt>
                <c:pt idx="192">
                  <c:v>7.4700000000000024</c:v>
                </c:pt>
                <c:pt idx="193">
                  <c:v>7.4700000000000024</c:v>
                </c:pt>
                <c:pt idx="194">
                  <c:v>7.89</c:v>
                </c:pt>
                <c:pt idx="195">
                  <c:v>7.89</c:v>
                </c:pt>
                <c:pt idx="196">
                  <c:v>7.89</c:v>
                </c:pt>
                <c:pt idx="197">
                  <c:v>7.89</c:v>
                </c:pt>
                <c:pt idx="198">
                  <c:v>7.89</c:v>
                </c:pt>
                <c:pt idx="199">
                  <c:v>7.89</c:v>
                </c:pt>
                <c:pt idx="200">
                  <c:v>7.89</c:v>
                </c:pt>
                <c:pt idx="201">
                  <c:v>7.89</c:v>
                </c:pt>
                <c:pt idx="202">
                  <c:v>8.3800000000000008</c:v>
                </c:pt>
                <c:pt idx="203">
                  <c:v>8.3800000000000008</c:v>
                </c:pt>
                <c:pt idx="204">
                  <c:v>8.3800000000000008</c:v>
                </c:pt>
                <c:pt idx="205">
                  <c:v>8.3800000000000008</c:v>
                </c:pt>
                <c:pt idx="206">
                  <c:v>8.3800000000000008</c:v>
                </c:pt>
                <c:pt idx="207">
                  <c:v>8.3800000000000008</c:v>
                </c:pt>
                <c:pt idx="208">
                  <c:v>8.3800000000000008</c:v>
                </c:pt>
                <c:pt idx="209">
                  <c:v>8.3800000000000008</c:v>
                </c:pt>
                <c:pt idx="210">
                  <c:v>8.3800000000000008</c:v>
                </c:pt>
                <c:pt idx="211">
                  <c:v>8.3800000000000008</c:v>
                </c:pt>
                <c:pt idx="212">
                  <c:v>8.3800000000000008</c:v>
                </c:pt>
                <c:pt idx="213">
                  <c:v>8.4600000000000026</c:v>
                </c:pt>
                <c:pt idx="214">
                  <c:v>8.4600000000000026</c:v>
                </c:pt>
                <c:pt idx="215">
                  <c:v>8.4600000000000026</c:v>
                </c:pt>
                <c:pt idx="216">
                  <c:v>8.4600000000000026</c:v>
                </c:pt>
                <c:pt idx="217">
                  <c:v>8.4600000000000026</c:v>
                </c:pt>
                <c:pt idx="218">
                  <c:v>8.4600000000000026</c:v>
                </c:pt>
                <c:pt idx="219">
                  <c:v>8.4600000000000026</c:v>
                </c:pt>
                <c:pt idx="220">
                  <c:v>8.4600000000000026</c:v>
                </c:pt>
                <c:pt idx="221">
                  <c:v>8.4600000000000026</c:v>
                </c:pt>
                <c:pt idx="222">
                  <c:v>8.4600000000000026</c:v>
                </c:pt>
                <c:pt idx="223">
                  <c:v>8.4600000000000026</c:v>
                </c:pt>
                <c:pt idx="224">
                  <c:v>8.4600000000000026</c:v>
                </c:pt>
                <c:pt idx="225">
                  <c:v>8.6399999999999988</c:v>
                </c:pt>
                <c:pt idx="226">
                  <c:v>10</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11.385000000000026</c:v>
                </c:pt>
                <c:pt idx="247">
                  <c:v>11.385000000000026</c:v>
                </c:pt>
                <c:pt idx="248">
                  <c:v>11.385000000000026</c:v>
                </c:pt>
                <c:pt idx="249">
                  <c:v>11.385000000000026</c:v>
                </c:pt>
                <c:pt idx="250">
                  <c:v>11.385000000000026</c:v>
                </c:pt>
                <c:pt idx="251">
                  <c:v>11.385000000000026</c:v>
                </c:pt>
                <c:pt idx="252">
                  <c:v>11.385000000000026</c:v>
                </c:pt>
                <c:pt idx="253">
                  <c:v>11.385000000000026</c:v>
                </c:pt>
                <c:pt idx="254">
                  <c:v>11.65</c:v>
                </c:pt>
                <c:pt idx="255">
                  <c:v>11.65</c:v>
                </c:pt>
                <c:pt idx="256">
                  <c:v>11.719999999999999</c:v>
                </c:pt>
                <c:pt idx="257">
                  <c:v>11.719999999999999</c:v>
                </c:pt>
                <c:pt idx="258">
                  <c:v>11.719999999999999</c:v>
                </c:pt>
                <c:pt idx="259">
                  <c:v>11.719999999999999</c:v>
                </c:pt>
                <c:pt idx="260">
                  <c:v>11.719999999999999</c:v>
                </c:pt>
                <c:pt idx="261">
                  <c:v>11.719999999999999</c:v>
                </c:pt>
                <c:pt idx="262">
                  <c:v>11.719999999999999</c:v>
                </c:pt>
                <c:pt idx="263">
                  <c:v>11.719999999999999</c:v>
                </c:pt>
                <c:pt idx="264">
                  <c:v>11.719999999999999</c:v>
                </c:pt>
                <c:pt idx="265">
                  <c:v>11.719999999999999</c:v>
                </c:pt>
                <c:pt idx="266">
                  <c:v>11.719999999999999</c:v>
                </c:pt>
                <c:pt idx="267">
                  <c:v>11.719999999999999</c:v>
                </c:pt>
                <c:pt idx="268">
                  <c:v>11.719999999999999</c:v>
                </c:pt>
                <c:pt idx="269">
                  <c:v>11.719999999999999</c:v>
                </c:pt>
                <c:pt idx="270">
                  <c:v>11.719999999999999</c:v>
                </c:pt>
                <c:pt idx="271">
                  <c:v>11.719999999999999</c:v>
                </c:pt>
                <c:pt idx="272">
                  <c:v>11.76</c:v>
                </c:pt>
                <c:pt idx="273">
                  <c:v>11.76</c:v>
                </c:pt>
                <c:pt idx="274">
                  <c:v>11.76</c:v>
                </c:pt>
                <c:pt idx="275">
                  <c:v>11.76</c:v>
                </c:pt>
                <c:pt idx="276">
                  <c:v>11.76</c:v>
                </c:pt>
                <c:pt idx="277">
                  <c:v>11.76</c:v>
                </c:pt>
                <c:pt idx="278">
                  <c:v>12.18</c:v>
                </c:pt>
                <c:pt idx="279">
                  <c:v>12.18</c:v>
                </c:pt>
                <c:pt idx="280">
                  <c:v>12.18</c:v>
                </c:pt>
                <c:pt idx="281">
                  <c:v>12.18</c:v>
                </c:pt>
                <c:pt idx="282">
                  <c:v>12.18</c:v>
                </c:pt>
                <c:pt idx="283">
                  <c:v>12.18</c:v>
                </c:pt>
                <c:pt idx="284">
                  <c:v>12.18</c:v>
                </c:pt>
                <c:pt idx="285">
                  <c:v>12.18</c:v>
                </c:pt>
                <c:pt idx="286">
                  <c:v>12.18</c:v>
                </c:pt>
                <c:pt idx="287">
                  <c:v>12.18</c:v>
                </c:pt>
                <c:pt idx="288">
                  <c:v>12.18</c:v>
                </c:pt>
                <c:pt idx="289">
                  <c:v>12.18</c:v>
                </c:pt>
                <c:pt idx="290">
                  <c:v>12.18</c:v>
                </c:pt>
                <c:pt idx="291">
                  <c:v>12.18</c:v>
                </c:pt>
                <c:pt idx="292">
                  <c:v>12.18</c:v>
                </c:pt>
                <c:pt idx="293">
                  <c:v>12.18</c:v>
                </c:pt>
                <c:pt idx="294">
                  <c:v>12.18</c:v>
                </c:pt>
                <c:pt idx="295">
                  <c:v>12.18</c:v>
                </c:pt>
                <c:pt idx="296">
                  <c:v>12.18</c:v>
                </c:pt>
                <c:pt idx="297">
                  <c:v>12.18</c:v>
                </c:pt>
                <c:pt idx="298">
                  <c:v>12.18</c:v>
                </c:pt>
                <c:pt idx="299">
                  <c:v>12.18</c:v>
                </c:pt>
                <c:pt idx="300">
                  <c:v>12.18</c:v>
                </c:pt>
                <c:pt idx="301">
                  <c:v>12.18</c:v>
                </c:pt>
                <c:pt idx="302">
                  <c:v>12.18</c:v>
                </c:pt>
                <c:pt idx="303">
                  <c:v>12.18</c:v>
                </c:pt>
                <c:pt idx="304">
                  <c:v>12.18</c:v>
                </c:pt>
                <c:pt idx="305">
                  <c:v>12.18</c:v>
                </c:pt>
                <c:pt idx="306">
                  <c:v>12.18</c:v>
                </c:pt>
                <c:pt idx="307">
                  <c:v>12.18</c:v>
                </c:pt>
                <c:pt idx="308">
                  <c:v>12.18</c:v>
                </c:pt>
                <c:pt idx="309">
                  <c:v>12.18</c:v>
                </c:pt>
                <c:pt idx="310">
                  <c:v>12.18</c:v>
                </c:pt>
                <c:pt idx="311">
                  <c:v>12.18</c:v>
                </c:pt>
                <c:pt idx="312">
                  <c:v>12.18</c:v>
                </c:pt>
                <c:pt idx="313">
                  <c:v>12.18</c:v>
                </c:pt>
                <c:pt idx="314">
                  <c:v>12.18</c:v>
                </c:pt>
                <c:pt idx="315">
                  <c:v>12.18</c:v>
                </c:pt>
                <c:pt idx="316">
                  <c:v>12.18</c:v>
                </c:pt>
                <c:pt idx="317">
                  <c:v>12.18</c:v>
                </c:pt>
                <c:pt idx="318">
                  <c:v>12.18</c:v>
                </c:pt>
                <c:pt idx="319">
                  <c:v>12.18</c:v>
                </c:pt>
                <c:pt idx="320">
                  <c:v>12.18</c:v>
                </c:pt>
                <c:pt idx="321">
                  <c:v>12.18</c:v>
                </c:pt>
                <c:pt idx="322">
                  <c:v>12.18</c:v>
                </c:pt>
                <c:pt idx="323">
                  <c:v>12.18</c:v>
                </c:pt>
                <c:pt idx="324">
                  <c:v>12.18</c:v>
                </c:pt>
                <c:pt idx="325">
                  <c:v>12.18</c:v>
                </c:pt>
                <c:pt idx="326">
                  <c:v>12.18</c:v>
                </c:pt>
                <c:pt idx="327">
                  <c:v>12.18</c:v>
                </c:pt>
                <c:pt idx="328">
                  <c:v>12.18</c:v>
                </c:pt>
                <c:pt idx="329">
                  <c:v>12.18</c:v>
                </c:pt>
                <c:pt idx="330">
                  <c:v>12.18</c:v>
                </c:pt>
                <c:pt idx="331">
                  <c:v>12.18</c:v>
                </c:pt>
                <c:pt idx="332">
                  <c:v>12.18</c:v>
                </c:pt>
                <c:pt idx="333">
                  <c:v>12.18</c:v>
                </c:pt>
                <c:pt idx="334">
                  <c:v>12.18</c:v>
                </c:pt>
                <c:pt idx="335">
                  <c:v>12.18</c:v>
                </c:pt>
                <c:pt idx="336">
                  <c:v>12.18</c:v>
                </c:pt>
                <c:pt idx="337">
                  <c:v>12.18</c:v>
                </c:pt>
                <c:pt idx="338">
                  <c:v>12.18</c:v>
                </c:pt>
                <c:pt idx="339">
                  <c:v>12.18</c:v>
                </c:pt>
                <c:pt idx="340">
                  <c:v>12.18</c:v>
                </c:pt>
                <c:pt idx="341">
                  <c:v>12.18</c:v>
                </c:pt>
                <c:pt idx="342">
                  <c:v>12.18</c:v>
                </c:pt>
                <c:pt idx="343">
                  <c:v>12.18</c:v>
                </c:pt>
                <c:pt idx="344">
                  <c:v>12.18</c:v>
                </c:pt>
                <c:pt idx="345">
                  <c:v>12.18</c:v>
                </c:pt>
                <c:pt idx="346">
                  <c:v>12.18</c:v>
                </c:pt>
                <c:pt idx="347">
                  <c:v>12.18</c:v>
                </c:pt>
                <c:pt idx="348">
                  <c:v>12.18</c:v>
                </c:pt>
                <c:pt idx="349">
                  <c:v>12.2</c:v>
                </c:pt>
                <c:pt idx="350">
                  <c:v>12.2</c:v>
                </c:pt>
                <c:pt idx="351">
                  <c:v>12.2</c:v>
                </c:pt>
                <c:pt idx="352">
                  <c:v>12.2</c:v>
                </c:pt>
                <c:pt idx="353">
                  <c:v>12.2</c:v>
                </c:pt>
                <c:pt idx="354">
                  <c:v>12.2</c:v>
                </c:pt>
                <c:pt idx="355">
                  <c:v>12.2</c:v>
                </c:pt>
                <c:pt idx="356">
                  <c:v>12.25</c:v>
                </c:pt>
                <c:pt idx="357">
                  <c:v>12.25</c:v>
                </c:pt>
                <c:pt idx="358">
                  <c:v>12.25</c:v>
                </c:pt>
                <c:pt idx="359">
                  <c:v>12.25</c:v>
                </c:pt>
                <c:pt idx="360">
                  <c:v>12.25</c:v>
                </c:pt>
                <c:pt idx="361">
                  <c:v>12.25</c:v>
                </c:pt>
                <c:pt idx="362">
                  <c:v>12.25</c:v>
                </c:pt>
                <c:pt idx="363">
                  <c:v>12.25</c:v>
                </c:pt>
                <c:pt idx="364">
                  <c:v>12.25</c:v>
                </c:pt>
                <c:pt idx="365">
                  <c:v>12.25</c:v>
                </c:pt>
                <c:pt idx="366">
                  <c:v>12.25</c:v>
                </c:pt>
                <c:pt idx="367">
                  <c:v>12.25</c:v>
                </c:pt>
                <c:pt idx="368">
                  <c:v>12.25</c:v>
                </c:pt>
                <c:pt idx="369">
                  <c:v>12.25</c:v>
                </c:pt>
                <c:pt idx="370">
                  <c:v>12.25</c:v>
                </c:pt>
                <c:pt idx="371">
                  <c:v>12.25</c:v>
                </c:pt>
                <c:pt idx="372">
                  <c:v>14.4</c:v>
                </c:pt>
                <c:pt idx="373">
                  <c:v>14.4</c:v>
                </c:pt>
                <c:pt idx="374">
                  <c:v>14.4</c:v>
                </c:pt>
                <c:pt idx="375">
                  <c:v>14.4</c:v>
                </c:pt>
                <c:pt idx="376">
                  <c:v>14.4</c:v>
                </c:pt>
                <c:pt idx="377">
                  <c:v>14.4</c:v>
                </c:pt>
                <c:pt idx="378">
                  <c:v>14.4</c:v>
                </c:pt>
                <c:pt idx="379">
                  <c:v>14.4</c:v>
                </c:pt>
                <c:pt idx="380">
                  <c:v>14.4</c:v>
                </c:pt>
                <c:pt idx="381">
                  <c:v>14.4</c:v>
                </c:pt>
                <c:pt idx="382">
                  <c:v>14.4</c:v>
                </c:pt>
                <c:pt idx="383">
                  <c:v>14.4</c:v>
                </c:pt>
                <c:pt idx="384">
                  <c:v>14.4</c:v>
                </c:pt>
                <c:pt idx="385">
                  <c:v>14.4</c:v>
                </c:pt>
                <c:pt idx="386">
                  <c:v>14.5</c:v>
                </c:pt>
                <c:pt idx="387">
                  <c:v>14.5</c:v>
                </c:pt>
                <c:pt idx="388">
                  <c:v>14.5</c:v>
                </c:pt>
                <c:pt idx="389">
                  <c:v>14.5</c:v>
                </c:pt>
                <c:pt idx="390">
                  <c:v>14.5</c:v>
                </c:pt>
                <c:pt idx="391">
                  <c:v>14.5</c:v>
                </c:pt>
                <c:pt idx="392">
                  <c:v>14.5</c:v>
                </c:pt>
                <c:pt idx="393">
                  <c:v>14.5</c:v>
                </c:pt>
                <c:pt idx="394">
                  <c:v>14.5</c:v>
                </c:pt>
                <c:pt idx="395">
                  <c:v>14.5</c:v>
                </c:pt>
                <c:pt idx="396">
                  <c:v>14.65</c:v>
                </c:pt>
                <c:pt idx="397">
                  <c:v>14.65</c:v>
                </c:pt>
                <c:pt idx="398">
                  <c:v>14.65</c:v>
                </c:pt>
                <c:pt idx="399">
                  <c:v>14.65</c:v>
                </c:pt>
                <c:pt idx="400">
                  <c:v>14.65</c:v>
                </c:pt>
                <c:pt idx="401">
                  <c:v>14.65</c:v>
                </c:pt>
                <c:pt idx="402">
                  <c:v>14.65</c:v>
                </c:pt>
                <c:pt idx="403">
                  <c:v>14.65</c:v>
                </c:pt>
                <c:pt idx="404">
                  <c:v>14.65</c:v>
                </c:pt>
                <c:pt idx="405">
                  <c:v>14.65</c:v>
                </c:pt>
                <c:pt idx="406">
                  <c:v>14.65</c:v>
                </c:pt>
                <c:pt idx="407">
                  <c:v>14.65</c:v>
                </c:pt>
                <c:pt idx="408">
                  <c:v>14.65</c:v>
                </c:pt>
                <c:pt idx="409">
                  <c:v>14.65</c:v>
                </c:pt>
                <c:pt idx="410">
                  <c:v>14.65</c:v>
                </c:pt>
                <c:pt idx="411">
                  <c:v>14.65</c:v>
                </c:pt>
                <c:pt idx="412">
                  <c:v>14.65</c:v>
                </c:pt>
                <c:pt idx="413">
                  <c:v>14.65</c:v>
                </c:pt>
                <c:pt idx="414">
                  <c:v>14.65</c:v>
                </c:pt>
                <c:pt idx="415">
                  <c:v>14.65</c:v>
                </c:pt>
                <c:pt idx="416">
                  <c:v>14.65</c:v>
                </c:pt>
                <c:pt idx="417">
                  <c:v>14.65</c:v>
                </c:pt>
                <c:pt idx="418">
                  <c:v>14.65</c:v>
                </c:pt>
                <c:pt idx="419">
                  <c:v>14.65</c:v>
                </c:pt>
                <c:pt idx="420">
                  <c:v>14.65</c:v>
                </c:pt>
                <c:pt idx="421">
                  <c:v>14.65</c:v>
                </c:pt>
                <c:pt idx="422">
                  <c:v>14.65</c:v>
                </c:pt>
                <c:pt idx="423">
                  <c:v>14.65</c:v>
                </c:pt>
                <c:pt idx="424">
                  <c:v>14.65</c:v>
                </c:pt>
                <c:pt idx="425">
                  <c:v>14.65</c:v>
                </c:pt>
                <c:pt idx="426">
                  <c:v>15.5</c:v>
                </c:pt>
                <c:pt idx="427">
                  <c:v>15.94</c:v>
                </c:pt>
                <c:pt idx="428">
                  <c:v>15.94</c:v>
                </c:pt>
                <c:pt idx="429">
                  <c:v>17.27</c:v>
                </c:pt>
                <c:pt idx="430">
                  <c:v>17.27</c:v>
                </c:pt>
                <c:pt idx="431">
                  <c:v>17.27</c:v>
                </c:pt>
                <c:pt idx="432">
                  <c:v>17.27</c:v>
                </c:pt>
                <c:pt idx="433">
                  <c:v>17.27</c:v>
                </c:pt>
                <c:pt idx="434">
                  <c:v>17.27</c:v>
                </c:pt>
                <c:pt idx="435">
                  <c:v>17.27</c:v>
                </c:pt>
                <c:pt idx="436">
                  <c:v>17.27</c:v>
                </c:pt>
                <c:pt idx="437">
                  <c:v>17.510000000000005</c:v>
                </c:pt>
                <c:pt idx="438">
                  <c:v>17.510000000000005</c:v>
                </c:pt>
                <c:pt idx="439">
                  <c:v>18</c:v>
                </c:pt>
                <c:pt idx="440">
                  <c:v>18</c:v>
                </c:pt>
                <c:pt idx="441">
                  <c:v>18</c:v>
                </c:pt>
                <c:pt idx="442">
                  <c:v>18</c:v>
                </c:pt>
                <c:pt idx="443">
                  <c:v>18</c:v>
                </c:pt>
                <c:pt idx="444">
                  <c:v>18</c:v>
                </c:pt>
                <c:pt idx="445">
                  <c:v>18</c:v>
                </c:pt>
                <c:pt idx="446">
                  <c:v>18</c:v>
                </c:pt>
                <c:pt idx="447">
                  <c:v>18</c:v>
                </c:pt>
                <c:pt idx="448">
                  <c:v>18</c:v>
                </c:pt>
                <c:pt idx="449">
                  <c:v>18</c:v>
                </c:pt>
                <c:pt idx="450">
                  <c:v>18</c:v>
                </c:pt>
                <c:pt idx="451">
                  <c:v>18</c:v>
                </c:pt>
                <c:pt idx="452">
                  <c:v>18</c:v>
                </c:pt>
                <c:pt idx="453">
                  <c:v>18</c:v>
                </c:pt>
                <c:pt idx="454">
                  <c:v>18</c:v>
                </c:pt>
                <c:pt idx="455">
                  <c:v>18</c:v>
                </c:pt>
                <c:pt idx="456">
                  <c:v>18</c:v>
                </c:pt>
                <c:pt idx="457">
                  <c:v>18</c:v>
                </c:pt>
                <c:pt idx="458">
                  <c:v>18</c:v>
                </c:pt>
                <c:pt idx="459">
                  <c:v>18</c:v>
                </c:pt>
                <c:pt idx="460">
                  <c:v>18</c:v>
                </c:pt>
                <c:pt idx="461">
                  <c:v>18</c:v>
                </c:pt>
                <c:pt idx="462">
                  <c:v>18</c:v>
                </c:pt>
                <c:pt idx="463">
                  <c:v>18.920000000000002</c:v>
                </c:pt>
                <c:pt idx="464">
                  <c:v>18.920000000000002</c:v>
                </c:pt>
                <c:pt idx="465">
                  <c:v>18.920000000000002</c:v>
                </c:pt>
                <c:pt idx="466">
                  <c:v>18.920000000000002</c:v>
                </c:pt>
                <c:pt idx="467">
                  <c:v>18.920000000000002</c:v>
                </c:pt>
                <c:pt idx="468">
                  <c:v>18.920000000000002</c:v>
                </c:pt>
                <c:pt idx="469">
                  <c:v>18.920000000000002</c:v>
                </c:pt>
                <c:pt idx="470">
                  <c:v>18.920000000000002</c:v>
                </c:pt>
                <c:pt idx="471">
                  <c:v>18.920000000000002</c:v>
                </c:pt>
                <c:pt idx="472">
                  <c:v>18.920000000000002</c:v>
                </c:pt>
                <c:pt idx="473">
                  <c:v>18.920000000000002</c:v>
                </c:pt>
                <c:pt idx="474">
                  <c:v>18.920000000000002</c:v>
                </c:pt>
                <c:pt idx="475">
                  <c:v>18.920000000000002</c:v>
                </c:pt>
                <c:pt idx="476">
                  <c:v>18.920000000000002</c:v>
                </c:pt>
                <c:pt idx="477">
                  <c:v>18.920000000000002</c:v>
                </c:pt>
                <c:pt idx="478">
                  <c:v>18.920000000000002</c:v>
                </c:pt>
                <c:pt idx="479">
                  <c:v>18.920000000000002</c:v>
                </c:pt>
                <c:pt idx="480">
                  <c:v>18.920000000000002</c:v>
                </c:pt>
                <c:pt idx="481">
                  <c:v>18.920000000000002</c:v>
                </c:pt>
                <c:pt idx="482">
                  <c:v>18.920000000000002</c:v>
                </c:pt>
                <c:pt idx="483">
                  <c:v>18.920000000000002</c:v>
                </c:pt>
                <c:pt idx="484">
                  <c:v>18.920000000000002</c:v>
                </c:pt>
                <c:pt idx="485">
                  <c:v>18.920000000000002</c:v>
                </c:pt>
                <c:pt idx="486">
                  <c:v>19.14</c:v>
                </c:pt>
                <c:pt idx="487">
                  <c:v>19.14</c:v>
                </c:pt>
                <c:pt idx="488">
                  <c:v>19.14</c:v>
                </c:pt>
                <c:pt idx="489">
                  <c:v>19.14</c:v>
                </c:pt>
                <c:pt idx="490">
                  <c:v>19.14</c:v>
                </c:pt>
                <c:pt idx="491">
                  <c:v>19.14</c:v>
                </c:pt>
                <c:pt idx="492">
                  <c:v>20.279999999999987</c:v>
                </c:pt>
                <c:pt idx="493">
                  <c:v>21.419999999999987</c:v>
                </c:pt>
                <c:pt idx="494">
                  <c:v>21.419999999999987</c:v>
                </c:pt>
                <c:pt idx="495">
                  <c:v>21.419999999999987</c:v>
                </c:pt>
                <c:pt idx="496">
                  <c:v>21.419999999999987</c:v>
                </c:pt>
                <c:pt idx="497">
                  <c:v>21.419999999999987</c:v>
                </c:pt>
                <c:pt idx="498">
                  <c:v>21.419999999999987</c:v>
                </c:pt>
                <c:pt idx="499">
                  <c:v>23.479999999999986</c:v>
                </c:pt>
                <c:pt idx="500">
                  <c:v>50.71</c:v>
                </c:pt>
              </c:numCache>
            </c:numRef>
          </c:val>
          <c:smooth val="0"/>
        </c:ser>
        <c:dLbls>
          <c:showLegendKey val="0"/>
          <c:showVal val="0"/>
          <c:showCatName val="0"/>
          <c:showSerName val="0"/>
          <c:showPercent val="0"/>
          <c:showBubbleSize val="0"/>
        </c:dLbls>
        <c:marker val="1"/>
        <c:smooth val="0"/>
        <c:axId val="132628480"/>
        <c:axId val="132630016"/>
      </c:lineChart>
      <c:lineChart>
        <c:grouping val="standard"/>
        <c:varyColors val="0"/>
        <c:ser>
          <c:idx val="1"/>
          <c:order val="1"/>
          <c:spPr>
            <a:ln w="19050">
              <a:solidFill>
                <a:srgbClr val="000000"/>
              </a:solidFill>
              <a:prstDash val="solid"/>
            </a:ln>
          </c:spPr>
          <c:marker>
            <c:symbol val="none"/>
          </c:marker>
          <c:cat>
            <c:multiLvlStrRef>
              <c:f>'Data for Charts 2010'!$I$6:$I$35</c:f>
            </c:multiLvlStrRef>
          </c:cat>
          <c:val>
            <c:numRef>
              <c:f>'Data for Charts 2012'!$AA$5:$AA$511</c:f>
              <c:numCache>
                <c:formatCode>"$"#,##0.00_);\("$"#,##0.00\)</c:formatCode>
                <c:ptCount val="507"/>
                <c:pt idx="0">
                  <c:v>31.173888888888957</c:v>
                </c:pt>
                <c:pt idx="1">
                  <c:v>31.173888888888957</c:v>
                </c:pt>
                <c:pt idx="2">
                  <c:v>31.173888888888957</c:v>
                </c:pt>
                <c:pt idx="3">
                  <c:v>31.173888888888957</c:v>
                </c:pt>
                <c:pt idx="4">
                  <c:v>31.173888888888957</c:v>
                </c:pt>
                <c:pt idx="5">
                  <c:v>31.173888888888957</c:v>
                </c:pt>
                <c:pt idx="6">
                  <c:v>31.173888888888957</c:v>
                </c:pt>
                <c:pt idx="7">
                  <c:v>31.173888888888957</c:v>
                </c:pt>
                <c:pt idx="8">
                  <c:v>31.173888888888957</c:v>
                </c:pt>
                <c:pt idx="9">
                  <c:v>31.173888888888957</c:v>
                </c:pt>
                <c:pt idx="10">
                  <c:v>31.173888888888957</c:v>
                </c:pt>
                <c:pt idx="11">
                  <c:v>31.173888888888957</c:v>
                </c:pt>
                <c:pt idx="12">
                  <c:v>31.173888888888957</c:v>
                </c:pt>
                <c:pt idx="13">
                  <c:v>31.173888888888957</c:v>
                </c:pt>
                <c:pt idx="14">
                  <c:v>31.173888888888957</c:v>
                </c:pt>
                <c:pt idx="15">
                  <c:v>31.173888888888957</c:v>
                </c:pt>
                <c:pt idx="16">
                  <c:v>31.173888888888957</c:v>
                </c:pt>
                <c:pt idx="17">
                  <c:v>31.173888888888957</c:v>
                </c:pt>
                <c:pt idx="18">
                  <c:v>31.173888888888957</c:v>
                </c:pt>
                <c:pt idx="19">
                  <c:v>31.173888888888957</c:v>
                </c:pt>
                <c:pt idx="20">
                  <c:v>31.173888888888957</c:v>
                </c:pt>
                <c:pt idx="21">
                  <c:v>31.173888888888957</c:v>
                </c:pt>
                <c:pt idx="22">
                  <c:v>31.173888888888957</c:v>
                </c:pt>
                <c:pt idx="23">
                  <c:v>31.173888888888957</c:v>
                </c:pt>
                <c:pt idx="24">
                  <c:v>31.173888888888957</c:v>
                </c:pt>
                <c:pt idx="25">
                  <c:v>31.173888888888957</c:v>
                </c:pt>
                <c:pt idx="26">
                  <c:v>31.173888888888957</c:v>
                </c:pt>
                <c:pt idx="27">
                  <c:v>31.173888888888957</c:v>
                </c:pt>
                <c:pt idx="28">
                  <c:v>31.173888888888957</c:v>
                </c:pt>
                <c:pt idx="29">
                  <c:v>31.173888888888957</c:v>
                </c:pt>
                <c:pt idx="30">
                  <c:v>31.173888888888957</c:v>
                </c:pt>
                <c:pt idx="31">
                  <c:v>31.173888888888957</c:v>
                </c:pt>
                <c:pt idx="32">
                  <c:v>31.173888888888957</c:v>
                </c:pt>
                <c:pt idx="33">
                  <c:v>31.173888888888957</c:v>
                </c:pt>
                <c:pt idx="34">
                  <c:v>31.173888888888957</c:v>
                </c:pt>
                <c:pt idx="35">
                  <c:v>31.173888888888957</c:v>
                </c:pt>
                <c:pt idx="36">
                  <c:v>31.173888888888957</c:v>
                </c:pt>
                <c:pt idx="37">
                  <c:v>31.173888888888957</c:v>
                </c:pt>
                <c:pt idx="38">
                  <c:v>31.173888888888957</c:v>
                </c:pt>
                <c:pt idx="39">
                  <c:v>31.173888888888957</c:v>
                </c:pt>
                <c:pt idx="40">
                  <c:v>31.173888888888957</c:v>
                </c:pt>
                <c:pt idx="41">
                  <c:v>31.173888888888957</c:v>
                </c:pt>
                <c:pt idx="42">
                  <c:v>31.173888888888957</c:v>
                </c:pt>
                <c:pt idx="43">
                  <c:v>31.173888888888957</c:v>
                </c:pt>
                <c:pt idx="44">
                  <c:v>31.173888888888957</c:v>
                </c:pt>
                <c:pt idx="45">
                  <c:v>31.173888888888957</c:v>
                </c:pt>
                <c:pt idx="46">
                  <c:v>31.173888888888957</c:v>
                </c:pt>
                <c:pt idx="47">
                  <c:v>31.173888888888957</c:v>
                </c:pt>
                <c:pt idx="48">
                  <c:v>31.173888888888957</c:v>
                </c:pt>
                <c:pt idx="49">
                  <c:v>31.173888888888957</c:v>
                </c:pt>
                <c:pt idx="50">
                  <c:v>31.173888888888957</c:v>
                </c:pt>
                <c:pt idx="51">
                  <c:v>31.173888888888957</c:v>
                </c:pt>
                <c:pt idx="52">
                  <c:v>31.173888888888957</c:v>
                </c:pt>
                <c:pt idx="53">
                  <c:v>31.173888888888957</c:v>
                </c:pt>
                <c:pt idx="54">
                  <c:v>31.173888888888957</c:v>
                </c:pt>
                <c:pt idx="55">
                  <c:v>31.173888888888957</c:v>
                </c:pt>
                <c:pt idx="56">
                  <c:v>31.173888888888957</c:v>
                </c:pt>
                <c:pt idx="57">
                  <c:v>31.173888888888957</c:v>
                </c:pt>
                <c:pt idx="58">
                  <c:v>31.173888888888957</c:v>
                </c:pt>
                <c:pt idx="59">
                  <c:v>31.173888888888957</c:v>
                </c:pt>
                <c:pt idx="60">
                  <c:v>31.173888888888957</c:v>
                </c:pt>
                <c:pt idx="61">
                  <c:v>31.173888888888957</c:v>
                </c:pt>
                <c:pt idx="62">
                  <c:v>31.173888888888957</c:v>
                </c:pt>
                <c:pt idx="63">
                  <c:v>31.173888888888957</c:v>
                </c:pt>
                <c:pt idx="64">
                  <c:v>31.173888888888957</c:v>
                </c:pt>
                <c:pt idx="65">
                  <c:v>31.173888888888957</c:v>
                </c:pt>
                <c:pt idx="66">
                  <c:v>31.173888888888957</c:v>
                </c:pt>
                <c:pt idx="67">
                  <c:v>31.173888888888957</c:v>
                </c:pt>
                <c:pt idx="68">
                  <c:v>31.173888888888957</c:v>
                </c:pt>
                <c:pt idx="69">
                  <c:v>31.173888888888957</c:v>
                </c:pt>
                <c:pt idx="70">
                  <c:v>31.173888888888957</c:v>
                </c:pt>
                <c:pt idx="71">
                  <c:v>31.173888888888957</c:v>
                </c:pt>
                <c:pt idx="72">
                  <c:v>31.173888888888957</c:v>
                </c:pt>
                <c:pt idx="73">
                  <c:v>31.173888888888957</c:v>
                </c:pt>
                <c:pt idx="74">
                  <c:v>31.173888888888957</c:v>
                </c:pt>
                <c:pt idx="75">
                  <c:v>31.173888888888957</c:v>
                </c:pt>
                <c:pt idx="76">
                  <c:v>31.173888888888957</c:v>
                </c:pt>
                <c:pt idx="77">
                  <c:v>31.173888888888957</c:v>
                </c:pt>
                <c:pt idx="78">
                  <c:v>31.173888888888957</c:v>
                </c:pt>
                <c:pt idx="79">
                  <c:v>31.173888888888957</c:v>
                </c:pt>
                <c:pt idx="80">
                  <c:v>31.173888888888957</c:v>
                </c:pt>
                <c:pt idx="81">
                  <c:v>31.173888888888957</c:v>
                </c:pt>
                <c:pt idx="82">
                  <c:v>31.173888888888957</c:v>
                </c:pt>
                <c:pt idx="83">
                  <c:v>31.173888888888957</c:v>
                </c:pt>
                <c:pt idx="84">
                  <c:v>31.173888888888957</c:v>
                </c:pt>
                <c:pt idx="85">
                  <c:v>31.173888888888957</c:v>
                </c:pt>
                <c:pt idx="86">
                  <c:v>31.173888888888957</c:v>
                </c:pt>
                <c:pt idx="87">
                  <c:v>31.173888888888957</c:v>
                </c:pt>
                <c:pt idx="88">
                  <c:v>31.173888888888957</c:v>
                </c:pt>
                <c:pt idx="89">
                  <c:v>31.173888888888957</c:v>
                </c:pt>
                <c:pt idx="90">
                  <c:v>31.173888888888957</c:v>
                </c:pt>
                <c:pt idx="91">
                  <c:v>31.173888888888957</c:v>
                </c:pt>
                <c:pt idx="92">
                  <c:v>31.173888888888957</c:v>
                </c:pt>
                <c:pt idx="93">
                  <c:v>31.173888888888957</c:v>
                </c:pt>
                <c:pt idx="94">
                  <c:v>31.173888888888957</c:v>
                </c:pt>
                <c:pt idx="95">
                  <c:v>31.173888888888957</c:v>
                </c:pt>
                <c:pt idx="96">
                  <c:v>31.173888888888957</c:v>
                </c:pt>
                <c:pt idx="97">
                  <c:v>31.173888888888957</c:v>
                </c:pt>
                <c:pt idx="98">
                  <c:v>31.173888888888957</c:v>
                </c:pt>
                <c:pt idx="99">
                  <c:v>31.173888888888957</c:v>
                </c:pt>
                <c:pt idx="100">
                  <c:v>31.173888888888957</c:v>
                </c:pt>
                <c:pt idx="101">
                  <c:v>31.173888888888957</c:v>
                </c:pt>
                <c:pt idx="102">
                  <c:v>31.173888888888957</c:v>
                </c:pt>
                <c:pt idx="103">
                  <c:v>31.173888888888957</c:v>
                </c:pt>
                <c:pt idx="104">
                  <c:v>31.173888888888957</c:v>
                </c:pt>
                <c:pt idx="105">
                  <c:v>31.173888888888957</c:v>
                </c:pt>
                <c:pt idx="106">
                  <c:v>31.173888888888957</c:v>
                </c:pt>
                <c:pt idx="107">
                  <c:v>31.173888888888957</c:v>
                </c:pt>
                <c:pt idx="108">
                  <c:v>31.173888888888957</c:v>
                </c:pt>
                <c:pt idx="109">
                  <c:v>31.173888888888957</c:v>
                </c:pt>
                <c:pt idx="110">
                  <c:v>31.173888888888957</c:v>
                </c:pt>
                <c:pt idx="111">
                  <c:v>31.173888888888957</c:v>
                </c:pt>
                <c:pt idx="112">
                  <c:v>31.173888888888957</c:v>
                </c:pt>
                <c:pt idx="113">
                  <c:v>31.173888888888957</c:v>
                </c:pt>
                <c:pt idx="114">
                  <c:v>31.173888888888957</c:v>
                </c:pt>
                <c:pt idx="115">
                  <c:v>31.173888888888957</c:v>
                </c:pt>
                <c:pt idx="116">
                  <c:v>31.173888888888957</c:v>
                </c:pt>
                <c:pt idx="117">
                  <c:v>31.173888888888957</c:v>
                </c:pt>
                <c:pt idx="118">
                  <c:v>31.173888888888957</c:v>
                </c:pt>
                <c:pt idx="119">
                  <c:v>31.173888888888957</c:v>
                </c:pt>
                <c:pt idx="120">
                  <c:v>31.173888888888957</c:v>
                </c:pt>
                <c:pt idx="121">
                  <c:v>31.173888888888957</c:v>
                </c:pt>
                <c:pt idx="122">
                  <c:v>31.173888888888957</c:v>
                </c:pt>
                <c:pt idx="123">
                  <c:v>31.173888888888957</c:v>
                </c:pt>
                <c:pt idx="124">
                  <c:v>31.173888888888957</c:v>
                </c:pt>
                <c:pt idx="125">
                  <c:v>31.173888888888957</c:v>
                </c:pt>
                <c:pt idx="126">
                  <c:v>31.173888888888957</c:v>
                </c:pt>
                <c:pt idx="127">
                  <c:v>31.173888888888957</c:v>
                </c:pt>
                <c:pt idx="128">
                  <c:v>31.173888888888957</c:v>
                </c:pt>
                <c:pt idx="129">
                  <c:v>31.173888888888957</c:v>
                </c:pt>
                <c:pt idx="130">
                  <c:v>31.173888888888957</c:v>
                </c:pt>
                <c:pt idx="131">
                  <c:v>31.173888888888957</c:v>
                </c:pt>
                <c:pt idx="132">
                  <c:v>31.173888888888957</c:v>
                </c:pt>
                <c:pt idx="133">
                  <c:v>31.173888888888957</c:v>
                </c:pt>
                <c:pt idx="134">
                  <c:v>31.173888888888957</c:v>
                </c:pt>
                <c:pt idx="135">
                  <c:v>31.173888888888957</c:v>
                </c:pt>
                <c:pt idx="136">
                  <c:v>31.173888888888957</c:v>
                </c:pt>
                <c:pt idx="137">
                  <c:v>31.173888888888957</c:v>
                </c:pt>
                <c:pt idx="138">
                  <c:v>31.173888888888957</c:v>
                </c:pt>
                <c:pt idx="139">
                  <c:v>31.173888888888957</c:v>
                </c:pt>
                <c:pt idx="140">
                  <c:v>31.173888888888957</c:v>
                </c:pt>
                <c:pt idx="141">
                  <c:v>31.173888888888957</c:v>
                </c:pt>
                <c:pt idx="142">
                  <c:v>31.173888888888957</c:v>
                </c:pt>
                <c:pt idx="143">
                  <c:v>31.173888888888957</c:v>
                </c:pt>
                <c:pt idx="144">
                  <c:v>31.173888888888957</c:v>
                </c:pt>
                <c:pt idx="145">
                  <c:v>31.173888888888957</c:v>
                </c:pt>
                <c:pt idx="146">
                  <c:v>31.173888888888957</c:v>
                </c:pt>
                <c:pt idx="147">
                  <c:v>31.173888888888957</c:v>
                </c:pt>
                <c:pt idx="148">
                  <c:v>31.173888888888957</c:v>
                </c:pt>
                <c:pt idx="149">
                  <c:v>31.173888888888957</c:v>
                </c:pt>
                <c:pt idx="150">
                  <c:v>31.173888888888957</c:v>
                </c:pt>
                <c:pt idx="151">
                  <c:v>31.173888888888957</c:v>
                </c:pt>
                <c:pt idx="152">
                  <c:v>31.173888888888957</c:v>
                </c:pt>
                <c:pt idx="153">
                  <c:v>31.173888888888957</c:v>
                </c:pt>
                <c:pt idx="154">
                  <c:v>31.173888888888957</c:v>
                </c:pt>
                <c:pt idx="155">
                  <c:v>31.173888888888957</c:v>
                </c:pt>
                <c:pt idx="156">
                  <c:v>31.173888888888957</c:v>
                </c:pt>
                <c:pt idx="157">
                  <c:v>31.173888888888957</c:v>
                </c:pt>
                <c:pt idx="158">
                  <c:v>31.173888888888957</c:v>
                </c:pt>
                <c:pt idx="159">
                  <c:v>31.173888888888957</c:v>
                </c:pt>
                <c:pt idx="160">
                  <c:v>31.173888888888957</c:v>
                </c:pt>
                <c:pt idx="161">
                  <c:v>31.173888888888957</c:v>
                </c:pt>
                <c:pt idx="162">
                  <c:v>31.173888888888957</c:v>
                </c:pt>
                <c:pt idx="163">
                  <c:v>31.173888888888957</c:v>
                </c:pt>
                <c:pt idx="164">
                  <c:v>31.173888888888957</c:v>
                </c:pt>
                <c:pt idx="165">
                  <c:v>31.173888888888957</c:v>
                </c:pt>
                <c:pt idx="166">
                  <c:v>31.173888888888957</c:v>
                </c:pt>
                <c:pt idx="167">
                  <c:v>31.173888888888957</c:v>
                </c:pt>
                <c:pt idx="168">
                  <c:v>31.173888888888957</c:v>
                </c:pt>
                <c:pt idx="169">
                  <c:v>31.173888888888957</c:v>
                </c:pt>
                <c:pt idx="170">
                  <c:v>31.173888888888957</c:v>
                </c:pt>
                <c:pt idx="171">
                  <c:v>31.173888888888957</c:v>
                </c:pt>
                <c:pt idx="172">
                  <c:v>31.173888888888957</c:v>
                </c:pt>
                <c:pt idx="173">
                  <c:v>31.173888888888957</c:v>
                </c:pt>
                <c:pt idx="174">
                  <c:v>31.173888888888957</c:v>
                </c:pt>
                <c:pt idx="175">
                  <c:v>31.173888888888957</c:v>
                </c:pt>
                <c:pt idx="176">
                  <c:v>31.173888888888957</c:v>
                </c:pt>
                <c:pt idx="177">
                  <c:v>31.173888888888957</c:v>
                </c:pt>
                <c:pt idx="178">
                  <c:v>31.173888888888957</c:v>
                </c:pt>
                <c:pt idx="179">
                  <c:v>31.173888888888957</c:v>
                </c:pt>
                <c:pt idx="180">
                  <c:v>31.173888888888957</c:v>
                </c:pt>
                <c:pt idx="181">
                  <c:v>31.173888888888957</c:v>
                </c:pt>
                <c:pt idx="182">
                  <c:v>31.173888888888957</c:v>
                </c:pt>
                <c:pt idx="183">
                  <c:v>31.173888888888957</c:v>
                </c:pt>
                <c:pt idx="184">
                  <c:v>31.173888888888957</c:v>
                </c:pt>
                <c:pt idx="185">
                  <c:v>31.173888888888957</c:v>
                </c:pt>
                <c:pt idx="186">
                  <c:v>31.173888888888957</c:v>
                </c:pt>
                <c:pt idx="187">
                  <c:v>31.173888888888957</c:v>
                </c:pt>
                <c:pt idx="188">
                  <c:v>31.173888888888957</c:v>
                </c:pt>
                <c:pt idx="189">
                  <c:v>31.173888888888957</c:v>
                </c:pt>
                <c:pt idx="190">
                  <c:v>31.173888888888957</c:v>
                </c:pt>
                <c:pt idx="191">
                  <c:v>31.173888888888957</c:v>
                </c:pt>
                <c:pt idx="192">
                  <c:v>31.173888888888957</c:v>
                </c:pt>
                <c:pt idx="193">
                  <c:v>31.173888888888957</c:v>
                </c:pt>
                <c:pt idx="194">
                  <c:v>31.173888888888957</c:v>
                </c:pt>
                <c:pt idx="195">
                  <c:v>31.173888888888957</c:v>
                </c:pt>
                <c:pt idx="196">
                  <c:v>31.173888888888957</c:v>
                </c:pt>
                <c:pt idx="197">
                  <c:v>31.173888888888957</c:v>
                </c:pt>
                <c:pt idx="198">
                  <c:v>31.173888888888957</c:v>
                </c:pt>
                <c:pt idx="199">
                  <c:v>31.173888888888957</c:v>
                </c:pt>
                <c:pt idx="200">
                  <c:v>31.173888888888957</c:v>
                </c:pt>
                <c:pt idx="201">
                  <c:v>31.173888888888957</c:v>
                </c:pt>
                <c:pt idx="202">
                  <c:v>31.173888888888957</c:v>
                </c:pt>
                <c:pt idx="203">
                  <c:v>31.173888888888957</c:v>
                </c:pt>
                <c:pt idx="204">
                  <c:v>31.173888888888957</c:v>
                </c:pt>
                <c:pt idx="205">
                  <c:v>31.173888888888957</c:v>
                </c:pt>
                <c:pt idx="206">
                  <c:v>31.173888888888957</c:v>
                </c:pt>
                <c:pt idx="207">
                  <c:v>31.173888888888957</c:v>
                </c:pt>
                <c:pt idx="208">
                  <c:v>31.173888888888957</c:v>
                </c:pt>
                <c:pt idx="209">
                  <c:v>31.173888888888957</c:v>
                </c:pt>
                <c:pt idx="210">
                  <c:v>31.173888888888957</c:v>
                </c:pt>
                <c:pt idx="211">
                  <c:v>31.173888888888957</c:v>
                </c:pt>
                <c:pt idx="212">
                  <c:v>31.173888888888957</c:v>
                </c:pt>
                <c:pt idx="213">
                  <c:v>31.173888888888957</c:v>
                </c:pt>
                <c:pt idx="214">
                  <c:v>31.173888888888957</c:v>
                </c:pt>
                <c:pt idx="215">
                  <c:v>31.173888888888957</c:v>
                </c:pt>
                <c:pt idx="216">
                  <c:v>31.173888888888957</c:v>
                </c:pt>
                <c:pt idx="217">
                  <c:v>31.173888888888957</c:v>
                </c:pt>
                <c:pt idx="218">
                  <c:v>31.173888888888957</c:v>
                </c:pt>
                <c:pt idx="219">
                  <c:v>31.173888888888957</c:v>
                </c:pt>
                <c:pt idx="220">
                  <c:v>31.173888888888957</c:v>
                </c:pt>
                <c:pt idx="221">
                  <c:v>31.173888888888957</c:v>
                </c:pt>
                <c:pt idx="222">
                  <c:v>31.173888888888957</c:v>
                </c:pt>
                <c:pt idx="223">
                  <c:v>31.173888888888957</c:v>
                </c:pt>
                <c:pt idx="224">
                  <c:v>31.173888888888957</c:v>
                </c:pt>
                <c:pt idx="225">
                  <c:v>31.173888888888957</c:v>
                </c:pt>
                <c:pt idx="226">
                  <c:v>31.173888888888957</c:v>
                </c:pt>
                <c:pt idx="227">
                  <c:v>31.173888888888957</c:v>
                </c:pt>
                <c:pt idx="228">
                  <c:v>31.173888888888957</c:v>
                </c:pt>
                <c:pt idx="229">
                  <c:v>31.173888888888957</c:v>
                </c:pt>
                <c:pt idx="230">
                  <c:v>31.173888888888957</c:v>
                </c:pt>
                <c:pt idx="231">
                  <c:v>31.173888888888957</c:v>
                </c:pt>
                <c:pt idx="232">
                  <c:v>31.173888888888957</c:v>
                </c:pt>
                <c:pt idx="233">
                  <c:v>31.173888888888957</c:v>
                </c:pt>
                <c:pt idx="234">
                  <c:v>31.173888888888957</c:v>
                </c:pt>
                <c:pt idx="235">
                  <c:v>31.173888888888957</c:v>
                </c:pt>
                <c:pt idx="236">
                  <c:v>31.173888888888957</c:v>
                </c:pt>
                <c:pt idx="237">
                  <c:v>31.173888888888957</c:v>
                </c:pt>
                <c:pt idx="238">
                  <c:v>31.173888888888957</c:v>
                </c:pt>
                <c:pt idx="239">
                  <c:v>31.173888888888957</c:v>
                </c:pt>
                <c:pt idx="240">
                  <c:v>31.173888888888957</c:v>
                </c:pt>
                <c:pt idx="241">
                  <c:v>31.173888888888957</c:v>
                </c:pt>
                <c:pt idx="242">
                  <c:v>31.173888888888957</c:v>
                </c:pt>
                <c:pt idx="243">
                  <c:v>31.173888888888957</c:v>
                </c:pt>
                <c:pt idx="244">
                  <c:v>31.173888888888957</c:v>
                </c:pt>
                <c:pt idx="245">
                  <c:v>31.173888888888957</c:v>
                </c:pt>
                <c:pt idx="246">
                  <c:v>31.173888888888957</c:v>
                </c:pt>
                <c:pt idx="247">
                  <c:v>31.173888888888957</c:v>
                </c:pt>
                <c:pt idx="248">
                  <c:v>31.173888888888957</c:v>
                </c:pt>
                <c:pt idx="249">
                  <c:v>31.173888888888957</c:v>
                </c:pt>
                <c:pt idx="250">
                  <c:v>31.173888888888957</c:v>
                </c:pt>
                <c:pt idx="251">
                  <c:v>31.173888888888957</c:v>
                </c:pt>
                <c:pt idx="252">
                  <c:v>31.173888888888957</c:v>
                </c:pt>
                <c:pt idx="253">
                  <c:v>31.173888888888957</c:v>
                </c:pt>
                <c:pt idx="254">
                  <c:v>31.173888888888957</c:v>
                </c:pt>
                <c:pt idx="255">
                  <c:v>31.173888888888957</c:v>
                </c:pt>
                <c:pt idx="256">
                  <c:v>31.173888888888957</c:v>
                </c:pt>
                <c:pt idx="257">
                  <c:v>31.173888888888957</c:v>
                </c:pt>
                <c:pt idx="258">
                  <c:v>31.173888888888957</c:v>
                </c:pt>
                <c:pt idx="259">
                  <c:v>31.173888888888957</c:v>
                </c:pt>
                <c:pt idx="260">
                  <c:v>31.173888888888957</c:v>
                </c:pt>
                <c:pt idx="261">
                  <c:v>31.173888888888957</c:v>
                </c:pt>
                <c:pt idx="262">
                  <c:v>31.173888888888957</c:v>
                </c:pt>
                <c:pt idx="263">
                  <c:v>31.173888888888957</c:v>
                </c:pt>
                <c:pt idx="264">
                  <c:v>31.173888888888957</c:v>
                </c:pt>
                <c:pt idx="265">
                  <c:v>31.173888888888957</c:v>
                </c:pt>
                <c:pt idx="266">
                  <c:v>31.173888888888957</c:v>
                </c:pt>
                <c:pt idx="267">
                  <c:v>31.173888888888957</c:v>
                </c:pt>
                <c:pt idx="268">
                  <c:v>31.173888888888957</c:v>
                </c:pt>
                <c:pt idx="269">
                  <c:v>31.173888888888957</c:v>
                </c:pt>
                <c:pt idx="270">
                  <c:v>31.173888888888957</c:v>
                </c:pt>
                <c:pt idx="271">
                  <c:v>31.173888888888957</c:v>
                </c:pt>
                <c:pt idx="272">
                  <c:v>31.173888888888957</c:v>
                </c:pt>
                <c:pt idx="273">
                  <c:v>31.173888888888957</c:v>
                </c:pt>
                <c:pt idx="274">
                  <c:v>31.173888888888957</c:v>
                </c:pt>
                <c:pt idx="275">
                  <c:v>31.173888888888957</c:v>
                </c:pt>
                <c:pt idx="276">
                  <c:v>31.173888888888957</c:v>
                </c:pt>
                <c:pt idx="277">
                  <c:v>31.173888888888957</c:v>
                </c:pt>
                <c:pt idx="278">
                  <c:v>31.173888888888957</c:v>
                </c:pt>
                <c:pt idx="279">
                  <c:v>31.173888888888957</c:v>
                </c:pt>
                <c:pt idx="280">
                  <c:v>31.173888888888957</c:v>
                </c:pt>
                <c:pt idx="281">
                  <c:v>31.173888888888957</c:v>
                </c:pt>
                <c:pt idx="282">
                  <c:v>31.173888888888957</c:v>
                </c:pt>
                <c:pt idx="283">
                  <c:v>31.173888888888957</c:v>
                </c:pt>
                <c:pt idx="284">
                  <c:v>31.173888888888957</c:v>
                </c:pt>
                <c:pt idx="285">
                  <c:v>31.173888888888957</c:v>
                </c:pt>
                <c:pt idx="286">
                  <c:v>31.173888888888957</c:v>
                </c:pt>
                <c:pt idx="287">
                  <c:v>31.173888888888957</c:v>
                </c:pt>
                <c:pt idx="288">
                  <c:v>31.173888888888957</c:v>
                </c:pt>
                <c:pt idx="289">
                  <c:v>31.173888888888957</c:v>
                </c:pt>
                <c:pt idx="290">
                  <c:v>31.173888888888957</c:v>
                </c:pt>
                <c:pt idx="291">
                  <c:v>31.173888888888957</c:v>
                </c:pt>
                <c:pt idx="292">
                  <c:v>31.173888888888957</c:v>
                </c:pt>
                <c:pt idx="293">
                  <c:v>31.173888888888957</c:v>
                </c:pt>
                <c:pt idx="294">
                  <c:v>31.173888888888957</c:v>
                </c:pt>
                <c:pt idx="295">
                  <c:v>31.173888888888957</c:v>
                </c:pt>
                <c:pt idx="296">
                  <c:v>31.173888888888957</c:v>
                </c:pt>
                <c:pt idx="297">
                  <c:v>31.173888888888957</c:v>
                </c:pt>
                <c:pt idx="298">
                  <c:v>31.173888888888957</c:v>
                </c:pt>
                <c:pt idx="299">
                  <c:v>31.173888888888957</c:v>
                </c:pt>
                <c:pt idx="300">
                  <c:v>31.173888888888957</c:v>
                </c:pt>
                <c:pt idx="301">
                  <c:v>31.173888888888957</c:v>
                </c:pt>
                <c:pt idx="302">
                  <c:v>31.173888888888957</c:v>
                </c:pt>
                <c:pt idx="303">
                  <c:v>31.173888888888957</c:v>
                </c:pt>
                <c:pt idx="304">
                  <c:v>31.173888888888957</c:v>
                </c:pt>
                <c:pt idx="305">
                  <c:v>31.173888888888957</c:v>
                </c:pt>
                <c:pt idx="306">
                  <c:v>31.173888888888957</c:v>
                </c:pt>
                <c:pt idx="307">
                  <c:v>31.173888888888957</c:v>
                </c:pt>
                <c:pt idx="308">
                  <c:v>31.173888888888957</c:v>
                </c:pt>
                <c:pt idx="309">
                  <c:v>31.173888888888957</c:v>
                </c:pt>
                <c:pt idx="310">
                  <c:v>31.173888888888957</c:v>
                </c:pt>
                <c:pt idx="311">
                  <c:v>31.173888888888957</c:v>
                </c:pt>
                <c:pt idx="312">
                  <c:v>31.173888888888957</c:v>
                </c:pt>
                <c:pt idx="313">
                  <c:v>31.173888888888957</c:v>
                </c:pt>
                <c:pt idx="314">
                  <c:v>31.173888888888957</c:v>
                </c:pt>
                <c:pt idx="315">
                  <c:v>31.173888888888957</c:v>
                </c:pt>
                <c:pt idx="316">
                  <c:v>31.173888888888957</c:v>
                </c:pt>
                <c:pt idx="317">
                  <c:v>31.173888888888957</c:v>
                </c:pt>
                <c:pt idx="318">
                  <c:v>31.173888888888957</c:v>
                </c:pt>
                <c:pt idx="319">
                  <c:v>31.173888888888957</c:v>
                </c:pt>
                <c:pt idx="320">
                  <c:v>31.173888888888957</c:v>
                </c:pt>
                <c:pt idx="321">
                  <c:v>31.173888888888957</c:v>
                </c:pt>
                <c:pt idx="322">
                  <c:v>31.173888888888957</c:v>
                </c:pt>
                <c:pt idx="323">
                  <c:v>31.173888888888957</c:v>
                </c:pt>
                <c:pt idx="324">
                  <c:v>31.173888888888957</c:v>
                </c:pt>
                <c:pt idx="325">
                  <c:v>31.173888888888957</c:v>
                </c:pt>
                <c:pt idx="326">
                  <c:v>31.173888888888957</c:v>
                </c:pt>
                <c:pt idx="327">
                  <c:v>31.173888888888957</c:v>
                </c:pt>
                <c:pt idx="328">
                  <c:v>31.173888888888957</c:v>
                </c:pt>
                <c:pt idx="329">
                  <c:v>31.173888888888957</c:v>
                </c:pt>
                <c:pt idx="330">
                  <c:v>31.173888888888957</c:v>
                </c:pt>
                <c:pt idx="331">
                  <c:v>31.173888888888957</c:v>
                </c:pt>
                <c:pt idx="332">
                  <c:v>31.173888888888957</c:v>
                </c:pt>
                <c:pt idx="333">
                  <c:v>31.173888888888957</c:v>
                </c:pt>
                <c:pt idx="334">
                  <c:v>31.173888888888957</c:v>
                </c:pt>
                <c:pt idx="335">
                  <c:v>31.173888888888957</c:v>
                </c:pt>
                <c:pt idx="336">
                  <c:v>31.173888888888957</c:v>
                </c:pt>
                <c:pt idx="337">
                  <c:v>31.173888888888957</c:v>
                </c:pt>
                <c:pt idx="338">
                  <c:v>31.173888888888957</c:v>
                </c:pt>
                <c:pt idx="339">
                  <c:v>31.173888888888957</c:v>
                </c:pt>
                <c:pt idx="340">
                  <c:v>31.173888888888957</c:v>
                </c:pt>
                <c:pt idx="341">
                  <c:v>31.173888888888957</c:v>
                </c:pt>
                <c:pt idx="342">
                  <c:v>31.173888888888957</c:v>
                </c:pt>
                <c:pt idx="343">
                  <c:v>31.173888888888957</c:v>
                </c:pt>
                <c:pt idx="344">
                  <c:v>31.173888888888957</c:v>
                </c:pt>
                <c:pt idx="345">
                  <c:v>31.173888888888957</c:v>
                </c:pt>
                <c:pt idx="346">
                  <c:v>31.173888888888957</c:v>
                </c:pt>
                <c:pt idx="347">
                  <c:v>31.173888888888957</c:v>
                </c:pt>
                <c:pt idx="348">
                  <c:v>31.173888888888957</c:v>
                </c:pt>
                <c:pt idx="349">
                  <c:v>31.173888888888957</c:v>
                </c:pt>
                <c:pt idx="350">
                  <c:v>31.173888888888957</c:v>
                </c:pt>
                <c:pt idx="351">
                  <c:v>31.173888888888957</c:v>
                </c:pt>
                <c:pt idx="352">
                  <c:v>31.173888888888957</c:v>
                </c:pt>
                <c:pt idx="353">
                  <c:v>31.173888888888957</c:v>
                </c:pt>
                <c:pt idx="354">
                  <c:v>31.173888888888957</c:v>
                </c:pt>
                <c:pt idx="355">
                  <c:v>31.173888888888957</c:v>
                </c:pt>
                <c:pt idx="356">
                  <c:v>31.173888888888957</c:v>
                </c:pt>
                <c:pt idx="357">
                  <c:v>31.173888888888957</c:v>
                </c:pt>
                <c:pt idx="358">
                  <c:v>31.173888888888957</c:v>
                </c:pt>
                <c:pt idx="359">
                  <c:v>31.173888888888957</c:v>
                </c:pt>
                <c:pt idx="360">
                  <c:v>31.173888888888957</c:v>
                </c:pt>
                <c:pt idx="361">
                  <c:v>31.173888888888957</c:v>
                </c:pt>
                <c:pt idx="362">
                  <c:v>31.173888888888957</c:v>
                </c:pt>
                <c:pt idx="363">
                  <c:v>31.173888888888957</c:v>
                </c:pt>
                <c:pt idx="364">
                  <c:v>31.173888888888957</c:v>
                </c:pt>
                <c:pt idx="365">
                  <c:v>31.173888888888957</c:v>
                </c:pt>
                <c:pt idx="366">
                  <c:v>31.173888888888957</c:v>
                </c:pt>
                <c:pt idx="367">
                  <c:v>31.173888888888957</c:v>
                </c:pt>
                <c:pt idx="368">
                  <c:v>31.173888888888957</c:v>
                </c:pt>
                <c:pt idx="369">
                  <c:v>31.173888888888957</c:v>
                </c:pt>
                <c:pt idx="370">
                  <c:v>31.173888888888957</c:v>
                </c:pt>
                <c:pt idx="371">
                  <c:v>31.173888888888957</c:v>
                </c:pt>
                <c:pt idx="372">
                  <c:v>31.173888888888957</c:v>
                </c:pt>
                <c:pt idx="373">
                  <c:v>31.173888888888957</c:v>
                </c:pt>
                <c:pt idx="374">
                  <c:v>31.173888888888957</c:v>
                </c:pt>
                <c:pt idx="375">
                  <c:v>31.173888888888957</c:v>
                </c:pt>
                <c:pt idx="376">
                  <c:v>31.173888888888957</c:v>
                </c:pt>
                <c:pt idx="377">
                  <c:v>31.173888888888957</c:v>
                </c:pt>
                <c:pt idx="378">
                  <c:v>31.173888888888957</c:v>
                </c:pt>
                <c:pt idx="379">
                  <c:v>31.173888888888957</c:v>
                </c:pt>
                <c:pt idx="380">
                  <c:v>31.173888888888957</c:v>
                </c:pt>
                <c:pt idx="381">
                  <c:v>31.173888888888957</c:v>
                </c:pt>
                <c:pt idx="382">
                  <c:v>31.173888888888957</c:v>
                </c:pt>
                <c:pt idx="383">
                  <c:v>31.173888888888957</c:v>
                </c:pt>
                <c:pt idx="384">
                  <c:v>31.173888888888957</c:v>
                </c:pt>
                <c:pt idx="385">
                  <c:v>31.173888888888957</c:v>
                </c:pt>
                <c:pt idx="386">
                  <c:v>31.173888888888957</c:v>
                </c:pt>
                <c:pt idx="387">
                  <c:v>31.173888888888957</c:v>
                </c:pt>
                <c:pt idx="388">
                  <c:v>31.173888888888957</c:v>
                </c:pt>
                <c:pt idx="389">
                  <c:v>31.173888888888957</c:v>
                </c:pt>
                <c:pt idx="390">
                  <c:v>31.173888888888957</c:v>
                </c:pt>
                <c:pt idx="391">
                  <c:v>31.173888888888957</c:v>
                </c:pt>
                <c:pt idx="392">
                  <c:v>31.173888888888957</c:v>
                </c:pt>
                <c:pt idx="393">
                  <c:v>31.173888888888957</c:v>
                </c:pt>
                <c:pt idx="394">
                  <c:v>31.173888888888957</c:v>
                </c:pt>
                <c:pt idx="395">
                  <c:v>31.173888888888957</c:v>
                </c:pt>
                <c:pt idx="396">
                  <c:v>31.173888888888957</c:v>
                </c:pt>
                <c:pt idx="397">
                  <c:v>31.173888888888957</c:v>
                </c:pt>
                <c:pt idx="398">
                  <c:v>31.173888888888957</c:v>
                </c:pt>
                <c:pt idx="399">
                  <c:v>31.173888888888957</c:v>
                </c:pt>
                <c:pt idx="400">
                  <c:v>31.173888888888957</c:v>
                </c:pt>
                <c:pt idx="401">
                  <c:v>31.173888888888957</c:v>
                </c:pt>
                <c:pt idx="402">
                  <c:v>31.173888888888957</c:v>
                </c:pt>
                <c:pt idx="403">
                  <c:v>31.173888888888957</c:v>
                </c:pt>
                <c:pt idx="404">
                  <c:v>31.173888888888957</c:v>
                </c:pt>
                <c:pt idx="405">
                  <c:v>31.173888888888957</c:v>
                </c:pt>
                <c:pt idx="406">
                  <c:v>31.173888888888957</c:v>
                </c:pt>
                <c:pt idx="407">
                  <c:v>31.173888888888957</c:v>
                </c:pt>
                <c:pt idx="408">
                  <c:v>31.173888888888957</c:v>
                </c:pt>
                <c:pt idx="409">
                  <c:v>31.173888888888957</c:v>
                </c:pt>
                <c:pt idx="410">
                  <c:v>31.173888888888957</c:v>
                </c:pt>
                <c:pt idx="411">
                  <c:v>31.173888888888957</c:v>
                </c:pt>
                <c:pt idx="412">
                  <c:v>31.173888888888957</c:v>
                </c:pt>
                <c:pt idx="413">
                  <c:v>31.173888888888957</c:v>
                </c:pt>
                <c:pt idx="414">
                  <c:v>31.173888888888957</c:v>
                </c:pt>
                <c:pt idx="415">
                  <c:v>31.173888888888957</c:v>
                </c:pt>
                <c:pt idx="416">
                  <c:v>31.173888888888957</c:v>
                </c:pt>
                <c:pt idx="417">
                  <c:v>31.173888888888957</c:v>
                </c:pt>
                <c:pt idx="418">
                  <c:v>31.173888888888957</c:v>
                </c:pt>
                <c:pt idx="419">
                  <c:v>31.173888888888957</c:v>
                </c:pt>
                <c:pt idx="420">
                  <c:v>31.173888888888957</c:v>
                </c:pt>
                <c:pt idx="421">
                  <c:v>31.173888888888957</c:v>
                </c:pt>
                <c:pt idx="422">
                  <c:v>31.173888888888957</c:v>
                </c:pt>
                <c:pt idx="423">
                  <c:v>31.173888888888957</c:v>
                </c:pt>
                <c:pt idx="424">
                  <c:v>31.173888888888957</c:v>
                </c:pt>
                <c:pt idx="425">
                  <c:v>31.173888888888957</c:v>
                </c:pt>
                <c:pt idx="426">
                  <c:v>31.173888888888957</c:v>
                </c:pt>
                <c:pt idx="427">
                  <c:v>31.173888888888957</c:v>
                </c:pt>
                <c:pt idx="428">
                  <c:v>31.173888888888957</c:v>
                </c:pt>
                <c:pt idx="429">
                  <c:v>31.173888888888957</c:v>
                </c:pt>
                <c:pt idx="430">
                  <c:v>31.173888888888957</c:v>
                </c:pt>
                <c:pt idx="431">
                  <c:v>31.173888888888957</c:v>
                </c:pt>
                <c:pt idx="432">
                  <c:v>31.173888888888957</c:v>
                </c:pt>
                <c:pt idx="433">
                  <c:v>31.173888888888957</c:v>
                </c:pt>
                <c:pt idx="434">
                  <c:v>31.173888888888957</c:v>
                </c:pt>
                <c:pt idx="435">
                  <c:v>31.173888888888957</c:v>
                </c:pt>
                <c:pt idx="436">
                  <c:v>31.173888888888957</c:v>
                </c:pt>
                <c:pt idx="437">
                  <c:v>31.173888888888957</c:v>
                </c:pt>
                <c:pt idx="438">
                  <c:v>31.173888888888957</c:v>
                </c:pt>
                <c:pt idx="439">
                  <c:v>31.173888888888957</c:v>
                </c:pt>
                <c:pt idx="440">
                  <c:v>31.173888888888957</c:v>
                </c:pt>
                <c:pt idx="441">
                  <c:v>31.173888888888957</c:v>
                </c:pt>
                <c:pt idx="442">
                  <c:v>31.173888888888957</c:v>
                </c:pt>
                <c:pt idx="443">
                  <c:v>31.173888888888957</c:v>
                </c:pt>
                <c:pt idx="444">
                  <c:v>31.173888888888957</c:v>
                </c:pt>
                <c:pt idx="445">
                  <c:v>31.173888888888957</c:v>
                </c:pt>
                <c:pt idx="446">
                  <c:v>31.173888888888957</c:v>
                </c:pt>
                <c:pt idx="447">
                  <c:v>31.173888888888957</c:v>
                </c:pt>
                <c:pt idx="448">
                  <c:v>31.173888888888957</c:v>
                </c:pt>
                <c:pt idx="449">
                  <c:v>31.173888888888957</c:v>
                </c:pt>
                <c:pt idx="450">
                  <c:v>31.173888888888957</c:v>
                </c:pt>
                <c:pt idx="451">
                  <c:v>31.173888888888957</c:v>
                </c:pt>
                <c:pt idx="452">
                  <c:v>31.173888888888957</c:v>
                </c:pt>
                <c:pt idx="453">
                  <c:v>31.173888888888957</c:v>
                </c:pt>
                <c:pt idx="454">
                  <c:v>31.173888888888957</c:v>
                </c:pt>
                <c:pt idx="455">
                  <c:v>31.173888888888957</c:v>
                </c:pt>
                <c:pt idx="456">
                  <c:v>31.173888888888957</c:v>
                </c:pt>
                <c:pt idx="457">
                  <c:v>31.173888888888957</c:v>
                </c:pt>
                <c:pt idx="458">
                  <c:v>31.173888888888957</c:v>
                </c:pt>
                <c:pt idx="459">
                  <c:v>31.173888888888957</c:v>
                </c:pt>
                <c:pt idx="460">
                  <c:v>31.173888888888957</c:v>
                </c:pt>
                <c:pt idx="461">
                  <c:v>31.173888888888957</c:v>
                </c:pt>
                <c:pt idx="462">
                  <c:v>31.173888888888957</c:v>
                </c:pt>
                <c:pt idx="463">
                  <c:v>31.173888888888957</c:v>
                </c:pt>
                <c:pt idx="464">
                  <c:v>31.173888888888957</c:v>
                </c:pt>
                <c:pt idx="465">
                  <c:v>31.173888888888957</c:v>
                </c:pt>
                <c:pt idx="466">
                  <c:v>31.173888888888957</c:v>
                </c:pt>
                <c:pt idx="467">
                  <c:v>31.173888888888957</c:v>
                </c:pt>
                <c:pt idx="468">
                  <c:v>31.173888888888957</c:v>
                </c:pt>
                <c:pt idx="469">
                  <c:v>31.173888888888957</c:v>
                </c:pt>
                <c:pt idx="470">
                  <c:v>31.173888888888957</c:v>
                </c:pt>
                <c:pt idx="471">
                  <c:v>31.173888888888957</c:v>
                </c:pt>
                <c:pt idx="472">
                  <c:v>31.173888888888957</c:v>
                </c:pt>
                <c:pt idx="473">
                  <c:v>31.173888888888957</c:v>
                </c:pt>
                <c:pt idx="474">
                  <c:v>31.173888888888957</c:v>
                </c:pt>
                <c:pt idx="475">
                  <c:v>31.173888888888957</c:v>
                </c:pt>
                <c:pt idx="476">
                  <c:v>31.173888888888957</c:v>
                </c:pt>
                <c:pt idx="477">
                  <c:v>31.173888888888957</c:v>
                </c:pt>
                <c:pt idx="478">
                  <c:v>31.173888888888957</c:v>
                </c:pt>
                <c:pt idx="479">
                  <c:v>31.173888888888957</c:v>
                </c:pt>
                <c:pt idx="480">
                  <c:v>31.173888888888957</c:v>
                </c:pt>
                <c:pt idx="481">
                  <c:v>31.173888888888957</c:v>
                </c:pt>
                <c:pt idx="482">
                  <c:v>31.173888888888957</c:v>
                </c:pt>
                <c:pt idx="483">
                  <c:v>31.173888888888957</c:v>
                </c:pt>
                <c:pt idx="484">
                  <c:v>31.173888888888957</c:v>
                </c:pt>
                <c:pt idx="485">
                  <c:v>31.173888888888957</c:v>
                </c:pt>
                <c:pt idx="486">
                  <c:v>31.173888888888957</c:v>
                </c:pt>
                <c:pt idx="487">
                  <c:v>31.173888888888957</c:v>
                </c:pt>
                <c:pt idx="488">
                  <c:v>31.173888888888957</c:v>
                </c:pt>
                <c:pt idx="489">
                  <c:v>31.173888888888957</c:v>
                </c:pt>
                <c:pt idx="490">
                  <c:v>31.173888888888957</c:v>
                </c:pt>
                <c:pt idx="491">
                  <c:v>31.173888888888957</c:v>
                </c:pt>
                <c:pt idx="492">
                  <c:v>31.173888888888957</c:v>
                </c:pt>
                <c:pt idx="493">
                  <c:v>31.173888888888957</c:v>
                </c:pt>
                <c:pt idx="494">
                  <c:v>31.173888888888957</c:v>
                </c:pt>
                <c:pt idx="495">
                  <c:v>31.173888888888957</c:v>
                </c:pt>
                <c:pt idx="496">
                  <c:v>31.173888888888957</c:v>
                </c:pt>
                <c:pt idx="497">
                  <c:v>31.173888888888957</c:v>
                </c:pt>
                <c:pt idx="498">
                  <c:v>31.173888888888957</c:v>
                </c:pt>
                <c:pt idx="499">
                  <c:v>31.173888888888957</c:v>
                </c:pt>
                <c:pt idx="500">
                  <c:v>31.173888888888957</c:v>
                </c:pt>
                <c:pt idx="501">
                  <c:v>31.173888888888957</c:v>
                </c:pt>
                <c:pt idx="502">
                  <c:v>31.173888888888957</c:v>
                </c:pt>
                <c:pt idx="503">
                  <c:v>31.173888888888957</c:v>
                </c:pt>
                <c:pt idx="504">
                  <c:v>31.173888888888957</c:v>
                </c:pt>
                <c:pt idx="505">
                  <c:v>31.173888888888957</c:v>
                </c:pt>
              </c:numCache>
            </c:numRef>
          </c:val>
          <c:smooth val="0"/>
        </c:ser>
        <c:ser>
          <c:idx val="2"/>
          <c:order val="2"/>
          <c:spPr>
            <a:ln w="19050">
              <a:solidFill>
                <a:schemeClr val="tx1"/>
              </a:solidFill>
            </a:ln>
          </c:spPr>
          <c:marker>
            <c:symbol val="none"/>
          </c:marker>
          <c:val>
            <c:numRef>
              <c:f>'Data for Charts 2012'!$Z$5:$Z$511</c:f>
              <c:numCache>
                <c:formatCode>"$"#,##0.00_);\("$"#,##0.00\)</c:formatCode>
                <c:ptCount val="507"/>
                <c:pt idx="0">
                  <c:v>10.040523140083231</c:v>
                </c:pt>
                <c:pt idx="1">
                  <c:v>10.040523140083231</c:v>
                </c:pt>
                <c:pt idx="2">
                  <c:v>10.040523140083231</c:v>
                </c:pt>
                <c:pt idx="3">
                  <c:v>10.040523140083231</c:v>
                </c:pt>
                <c:pt idx="4">
                  <c:v>10.040523140083231</c:v>
                </c:pt>
                <c:pt idx="5">
                  <c:v>10.040523140083231</c:v>
                </c:pt>
                <c:pt idx="6">
                  <c:v>10.040523140083231</c:v>
                </c:pt>
                <c:pt idx="7">
                  <c:v>10.040523140083231</c:v>
                </c:pt>
                <c:pt idx="8">
                  <c:v>10.040523140083231</c:v>
                </c:pt>
                <c:pt idx="9">
                  <c:v>10.040523140083231</c:v>
                </c:pt>
                <c:pt idx="10">
                  <c:v>10.040523140083231</c:v>
                </c:pt>
                <c:pt idx="11">
                  <c:v>10.040523140083231</c:v>
                </c:pt>
                <c:pt idx="12">
                  <c:v>10.040523140083231</c:v>
                </c:pt>
                <c:pt idx="13">
                  <c:v>10.040523140083231</c:v>
                </c:pt>
                <c:pt idx="14">
                  <c:v>10.040523140083231</c:v>
                </c:pt>
                <c:pt idx="15">
                  <c:v>10.040523140083231</c:v>
                </c:pt>
                <c:pt idx="16">
                  <c:v>10.040523140083231</c:v>
                </c:pt>
                <c:pt idx="17">
                  <c:v>10.040523140083231</c:v>
                </c:pt>
                <c:pt idx="18">
                  <c:v>10.040523140083231</c:v>
                </c:pt>
                <c:pt idx="19">
                  <c:v>10.040523140083231</c:v>
                </c:pt>
                <c:pt idx="20">
                  <c:v>10.040523140083231</c:v>
                </c:pt>
                <c:pt idx="21">
                  <c:v>10.040523140083231</c:v>
                </c:pt>
                <c:pt idx="22">
                  <c:v>10.040523140083231</c:v>
                </c:pt>
                <c:pt idx="23">
                  <c:v>10.040523140083231</c:v>
                </c:pt>
                <c:pt idx="24">
                  <c:v>10.040523140083231</c:v>
                </c:pt>
                <c:pt idx="25">
                  <c:v>10.040523140083231</c:v>
                </c:pt>
                <c:pt idx="26">
                  <c:v>10.040523140083231</c:v>
                </c:pt>
                <c:pt idx="27">
                  <c:v>10.040523140083231</c:v>
                </c:pt>
                <c:pt idx="28">
                  <c:v>10.040523140083231</c:v>
                </c:pt>
                <c:pt idx="29">
                  <c:v>10.040523140083231</c:v>
                </c:pt>
                <c:pt idx="30">
                  <c:v>10.040523140083231</c:v>
                </c:pt>
                <c:pt idx="31">
                  <c:v>10.040523140083231</c:v>
                </c:pt>
                <c:pt idx="32">
                  <c:v>10.040523140083231</c:v>
                </c:pt>
                <c:pt idx="33">
                  <c:v>10.040523140083231</c:v>
                </c:pt>
                <c:pt idx="34">
                  <c:v>10.040523140083231</c:v>
                </c:pt>
                <c:pt idx="35">
                  <c:v>10.040523140083231</c:v>
                </c:pt>
                <c:pt idx="36">
                  <c:v>10.040523140083231</c:v>
                </c:pt>
                <c:pt idx="37">
                  <c:v>10.040523140083231</c:v>
                </c:pt>
                <c:pt idx="38">
                  <c:v>10.040523140083231</c:v>
                </c:pt>
                <c:pt idx="39">
                  <c:v>10.040523140083231</c:v>
                </c:pt>
                <c:pt idx="40">
                  <c:v>10.040523140083231</c:v>
                </c:pt>
                <c:pt idx="41">
                  <c:v>10.040523140083231</c:v>
                </c:pt>
                <c:pt idx="42">
                  <c:v>10.040523140083231</c:v>
                </c:pt>
                <c:pt idx="43">
                  <c:v>10.040523140083231</c:v>
                </c:pt>
                <c:pt idx="44">
                  <c:v>10.040523140083231</c:v>
                </c:pt>
                <c:pt idx="45">
                  <c:v>10.040523140083231</c:v>
                </c:pt>
                <c:pt idx="46">
                  <c:v>10.040523140083231</c:v>
                </c:pt>
                <c:pt idx="47">
                  <c:v>10.040523140083231</c:v>
                </c:pt>
                <c:pt idx="48">
                  <c:v>10.040523140083231</c:v>
                </c:pt>
                <c:pt idx="49">
                  <c:v>10.040523140083231</c:v>
                </c:pt>
                <c:pt idx="50">
                  <c:v>10.040523140083231</c:v>
                </c:pt>
                <c:pt idx="51">
                  <c:v>10.040523140083231</c:v>
                </c:pt>
                <c:pt idx="52">
                  <c:v>10.040523140083231</c:v>
                </c:pt>
                <c:pt idx="53">
                  <c:v>10.040523140083231</c:v>
                </c:pt>
                <c:pt idx="54">
                  <c:v>10.040523140083231</c:v>
                </c:pt>
                <c:pt idx="55">
                  <c:v>10.040523140083231</c:v>
                </c:pt>
                <c:pt idx="56">
                  <c:v>10.040523140083231</c:v>
                </c:pt>
                <c:pt idx="57">
                  <c:v>10.040523140083231</c:v>
                </c:pt>
                <c:pt idx="58">
                  <c:v>10.040523140083231</c:v>
                </c:pt>
                <c:pt idx="59">
                  <c:v>10.040523140083231</c:v>
                </c:pt>
                <c:pt idx="60">
                  <c:v>10.040523140083231</c:v>
                </c:pt>
                <c:pt idx="61">
                  <c:v>10.040523140083231</c:v>
                </c:pt>
                <c:pt idx="62">
                  <c:v>10.040523140083231</c:v>
                </c:pt>
                <c:pt idx="63">
                  <c:v>10.040523140083231</c:v>
                </c:pt>
                <c:pt idx="64">
                  <c:v>10.040523140083231</c:v>
                </c:pt>
                <c:pt idx="65">
                  <c:v>10.040523140083231</c:v>
                </c:pt>
                <c:pt idx="66">
                  <c:v>10.040523140083231</c:v>
                </c:pt>
                <c:pt idx="67">
                  <c:v>10.040523140083231</c:v>
                </c:pt>
                <c:pt idx="68">
                  <c:v>10.040523140083231</c:v>
                </c:pt>
                <c:pt idx="69">
                  <c:v>10.040523140083231</c:v>
                </c:pt>
                <c:pt idx="70">
                  <c:v>10.040523140083231</c:v>
                </c:pt>
                <c:pt idx="71">
                  <c:v>10.040523140083231</c:v>
                </c:pt>
                <c:pt idx="72">
                  <c:v>10.040523140083231</c:v>
                </c:pt>
                <c:pt idx="73">
                  <c:v>10.040523140083231</c:v>
                </c:pt>
                <c:pt idx="74">
                  <c:v>10.040523140083231</c:v>
                </c:pt>
                <c:pt idx="75">
                  <c:v>10.040523140083231</c:v>
                </c:pt>
                <c:pt idx="76">
                  <c:v>10.040523140083231</c:v>
                </c:pt>
                <c:pt idx="77">
                  <c:v>10.040523140083231</c:v>
                </c:pt>
                <c:pt idx="78">
                  <c:v>10.040523140083231</c:v>
                </c:pt>
                <c:pt idx="79">
                  <c:v>10.040523140083231</c:v>
                </c:pt>
                <c:pt idx="80">
                  <c:v>10.040523140083231</c:v>
                </c:pt>
                <c:pt idx="81">
                  <c:v>10.040523140083231</c:v>
                </c:pt>
                <c:pt idx="82">
                  <c:v>10.040523140083231</c:v>
                </c:pt>
                <c:pt idx="83">
                  <c:v>10.040523140083231</c:v>
                </c:pt>
                <c:pt idx="84">
                  <c:v>10.040523140083231</c:v>
                </c:pt>
                <c:pt idx="85">
                  <c:v>10.040523140083231</c:v>
                </c:pt>
                <c:pt idx="86">
                  <c:v>10.040523140083231</c:v>
                </c:pt>
                <c:pt idx="87">
                  <c:v>10.040523140083231</c:v>
                </c:pt>
                <c:pt idx="88">
                  <c:v>10.040523140083231</c:v>
                </c:pt>
                <c:pt idx="89">
                  <c:v>10.040523140083231</c:v>
                </c:pt>
                <c:pt idx="90">
                  <c:v>10.040523140083231</c:v>
                </c:pt>
                <c:pt idx="91">
                  <c:v>10.040523140083231</c:v>
                </c:pt>
                <c:pt idx="92">
                  <c:v>10.040523140083231</c:v>
                </c:pt>
                <c:pt idx="93">
                  <c:v>10.040523140083231</c:v>
                </c:pt>
                <c:pt idx="94">
                  <c:v>10.040523140083231</c:v>
                </c:pt>
                <c:pt idx="95">
                  <c:v>10.040523140083231</c:v>
                </c:pt>
                <c:pt idx="96">
                  <c:v>10.040523140083231</c:v>
                </c:pt>
                <c:pt idx="97">
                  <c:v>10.040523140083231</c:v>
                </c:pt>
                <c:pt idx="98">
                  <c:v>10.040523140083231</c:v>
                </c:pt>
                <c:pt idx="99">
                  <c:v>10.040523140083231</c:v>
                </c:pt>
                <c:pt idx="100">
                  <c:v>10.040523140083231</c:v>
                </c:pt>
                <c:pt idx="101">
                  <c:v>10.040523140083231</c:v>
                </c:pt>
                <c:pt idx="102">
                  <c:v>10.040523140083231</c:v>
                </c:pt>
                <c:pt idx="103">
                  <c:v>10.040523140083231</c:v>
                </c:pt>
                <c:pt idx="104">
                  <c:v>10.040523140083231</c:v>
                </c:pt>
                <c:pt idx="105">
                  <c:v>10.040523140083231</c:v>
                </c:pt>
                <c:pt idx="106">
                  <c:v>10.040523140083231</c:v>
                </c:pt>
                <c:pt idx="107">
                  <c:v>10.040523140083231</c:v>
                </c:pt>
                <c:pt idx="108">
                  <c:v>10.040523140083231</c:v>
                </c:pt>
                <c:pt idx="109">
                  <c:v>10.040523140083231</c:v>
                </c:pt>
                <c:pt idx="110">
                  <c:v>10.040523140083231</c:v>
                </c:pt>
                <c:pt idx="111">
                  <c:v>10.040523140083231</c:v>
                </c:pt>
                <c:pt idx="112">
                  <c:v>10.040523140083231</c:v>
                </c:pt>
                <c:pt idx="113">
                  <c:v>10.040523140083231</c:v>
                </c:pt>
                <c:pt idx="114">
                  <c:v>10.040523140083231</c:v>
                </c:pt>
                <c:pt idx="115">
                  <c:v>10.040523140083231</c:v>
                </c:pt>
                <c:pt idx="116">
                  <c:v>10.040523140083231</c:v>
                </c:pt>
                <c:pt idx="117">
                  <c:v>10.040523140083231</c:v>
                </c:pt>
                <c:pt idx="118">
                  <c:v>10.040523140083231</c:v>
                </c:pt>
                <c:pt idx="119">
                  <c:v>10.040523140083231</c:v>
                </c:pt>
                <c:pt idx="120">
                  <c:v>10.040523140083231</c:v>
                </c:pt>
                <c:pt idx="121">
                  <c:v>10.040523140083231</c:v>
                </c:pt>
                <c:pt idx="122">
                  <c:v>10.040523140083231</c:v>
                </c:pt>
                <c:pt idx="123">
                  <c:v>10.040523140083231</c:v>
                </c:pt>
                <c:pt idx="124">
                  <c:v>10.040523140083231</c:v>
                </c:pt>
                <c:pt idx="125">
                  <c:v>10.040523140083231</c:v>
                </c:pt>
                <c:pt idx="126">
                  <c:v>10.040523140083231</c:v>
                </c:pt>
                <c:pt idx="127">
                  <c:v>10.040523140083231</c:v>
                </c:pt>
                <c:pt idx="128">
                  <c:v>10.040523140083231</c:v>
                </c:pt>
                <c:pt idx="129">
                  <c:v>10.040523140083231</c:v>
                </c:pt>
                <c:pt idx="130">
                  <c:v>10.040523140083231</c:v>
                </c:pt>
                <c:pt idx="131">
                  <c:v>10.040523140083231</c:v>
                </c:pt>
                <c:pt idx="132">
                  <c:v>10.040523140083231</c:v>
                </c:pt>
                <c:pt idx="133">
                  <c:v>10.040523140083231</c:v>
                </c:pt>
                <c:pt idx="134">
                  <c:v>10.040523140083231</c:v>
                </c:pt>
                <c:pt idx="135">
                  <c:v>10.040523140083231</c:v>
                </c:pt>
                <c:pt idx="136">
                  <c:v>10.040523140083231</c:v>
                </c:pt>
                <c:pt idx="137">
                  <c:v>10.040523140083231</c:v>
                </c:pt>
                <c:pt idx="138">
                  <c:v>10.040523140083231</c:v>
                </c:pt>
                <c:pt idx="139">
                  <c:v>10.040523140083231</c:v>
                </c:pt>
                <c:pt idx="140">
                  <c:v>10.040523140083231</c:v>
                </c:pt>
                <c:pt idx="141">
                  <c:v>10.040523140083231</c:v>
                </c:pt>
                <c:pt idx="142">
                  <c:v>10.040523140083231</c:v>
                </c:pt>
                <c:pt idx="143">
                  <c:v>10.040523140083231</c:v>
                </c:pt>
                <c:pt idx="144">
                  <c:v>10.040523140083231</c:v>
                </c:pt>
                <c:pt idx="145">
                  <c:v>10.040523140083231</c:v>
                </c:pt>
                <c:pt idx="146">
                  <c:v>10.040523140083231</c:v>
                </c:pt>
                <c:pt idx="147">
                  <c:v>10.040523140083231</c:v>
                </c:pt>
                <c:pt idx="148">
                  <c:v>10.040523140083231</c:v>
                </c:pt>
                <c:pt idx="149">
                  <c:v>10.040523140083231</c:v>
                </c:pt>
                <c:pt idx="150">
                  <c:v>10.040523140083231</c:v>
                </c:pt>
                <c:pt idx="151">
                  <c:v>10.040523140083231</c:v>
                </c:pt>
                <c:pt idx="152">
                  <c:v>10.040523140083231</c:v>
                </c:pt>
                <c:pt idx="153">
                  <c:v>10.040523140083231</c:v>
                </c:pt>
                <c:pt idx="154">
                  <c:v>10.040523140083231</c:v>
                </c:pt>
                <c:pt idx="155">
                  <c:v>10.040523140083231</c:v>
                </c:pt>
                <c:pt idx="156">
                  <c:v>10.040523140083231</c:v>
                </c:pt>
                <c:pt idx="157">
                  <c:v>10.040523140083231</c:v>
                </c:pt>
                <c:pt idx="158">
                  <c:v>10.040523140083231</c:v>
                </c:pt>
                <c:pt idx="159">
                  <c:v>10.040523140083231</c:v>
                </c:pt>
                <c:pt idx="160">
                  <c:v>10.040523140083231</c:v>
                </c:pt>
                <c:pt idx="161">
                  <c:v>10.040523140083231</c:v>
                </c:pt>
                <c:pt idx="162">
                  <c:v>10.040523140083231</c:v>
                </c:pt>
                <c:pt idx="163">
                  <c:v>10.040523140083231</c:v>
                </c:pt>
                <c:pt idx="164">
                  <c:v>10.040523140083231</c:v>
                </c:pt>
                <c:pt idx="165">
                  <c:v>10.040523140083231</c:v>
                </c:pt>
                <c:pt idx="166">
                  <c:v>10.040523140083231</c:v>
                </c:pt>
                <c:pt idx="167">
                  <c:v>10.040523140083231</c:v>
                </c:pt>
                <c:pt idx="168">
                  <c:v>10.040523140083231</c:v>
                </c:pt>
                <c:pt idx="169">
                  <c:v>10.040523140083231</c:v>
                </c:pt>
                <c:pt idx="170">
                  <c:v>10.040523140083231</c:v>
                </c:pt>
                <c:pt idx="171">
                  <c:v>10.040523140083231</c:v>
                </c:pt>
                <c:pt idx="172">
                  <c:v>10.040523140083231</c:v>
                </c:pt>
                <c:pt idx="173">
                  <c:v>10.040523140083231</c:v>
                </c:pt>
                <c:pt idx="174">
                  <c:v>10.040523140083231</c:v>
                </c:pt>
                <c:pt idx="175">
                  <c:v>10.040523140083231</c:v>
                </c:pt>
                <c:pt idx="176">
                  <c:v>10.040523140083231</c:v>
                </c:pt>
                <c:pt idx="177">
                  <c:v>10.040523140083231</c:v>
                </c:pt>
                <c:pt idx="178">
                  <c:v>10.040523140083231</c:v>
                </c:pt>
                <c:pt idx="179">
                  <c:v>10.040523140083231</c:v>
                </c:pt>
                <c:pt idx="180">
                  <c:v>10.040523140083231</c:v>
                </c:pt>
                <c:pt idx="181">
                  <c:v>10.040523140083231</c:v>
                </c:pt>
                <c:pt idx="182">
                  <c:v>10.040523140083231</c:v>
                </c:pt>
                <c:pt idx="183">
                  <c:v>10.040523140083231</c:v>
                </c:pt>
                <c:pt idx="184">
                  <c:v>10.040523140083231</c:v>
                </c:pt>
                <c:pt idx="185">
                  <c:v>10.040523140083231</c:v>
                </c:pt>
                <c:pt idx="186">
                  <c:v>10.040523140083231</c:v>
                </c:pt>
                <c:pt idx="187">
                  <c:v>10.040523140083231</c:v>
                </c:pt>
                <c:pt idx="188">
                  <c:v>10.040523140083231</c:v>
                </c:pt>
                <c:pt idx="189">
                  <c:v>10.040523140083231</c:v>
                </c:pt>
                <c:pt idx="190">
                  <c:v>10.040523140083231</c:v>
                </c:pt>
                <c:pt idx="191">
                  <c:v>10.040523140083231</c:v>
                </c:pt>
                <c:pt idx="192">
                  <c:v>10.040523140083231</c:v>
                </c:pt>
                <c:pt idx="193">
                  <c:v>10.040523140083231</c:v>
                </c:pt>
                <c:pt idx="194">
                  <c:v>10.040523140083231</c:v>
                </c:pt>
                <c:pt idx="195">
                  <c:v>10.040523140083231</c:v>
                </c:pt>
                <c:pt idx="196">
                  <c:v>10.040523140083231</c:v>
                </c:pt>
                <c:pt idx="197">
                  <c:v>10.040523140083231</c:v>
                </c:pt>
                <c:pt idx="198">
                  <c:v>10.040523140083231</c:v>
                </c:pt>
                <c:pt idx="199">
                  <c:v>10.040523140083231</c:v>
                </c:pt>
                <c:pt idx="200">
                  <c:v>10.040523140083231</c:v>
                </c:pt>
                <c:pt idx="201">
                  <c:v>10.040523140083231</c:v>
                </c:pt>
                <c:pt idx="202">
                  <c:v>10.040523140083231</c:v>
                </c:pt>
                <c:pt idx="203">
                  <c:v>10.040523140083231</c:v>
                </c:pt>
                <c:pt idx="204">
                  <c:v>10.040523140083231</c:v>
                </c:pt>
                <c:pt idx="205">
                  <c:v>10.040523140083231</c:v>
                </c:pt>
                <c:pt idx="206">
                  <c:v>10.040523140083231</c:v>
                </c:pt>
                <c:pt idx="207">
                  <c:v>10.040523140083231</c:v>
                </c:pt>
                <c:pt idx="208">
                  <c:v>10.040523140083231</c:v>
                </c:pt>
                <c:pt idx="209">
                  <c:v>10.040523140083231</c:v>
                </c:pt>
                <c:pt idx="210">
                  <c:v>10.040523140083231</c:v>
                </c:pt>
                <c:pt idx="211">
                  <c:v>10.040523140083231</c:v>
                </c:pt>
                <c:pt idx="212">
                  <c:v>10.040523140083231</c:v>
                </c:pt>
                <c:pt idx="213">
                  <c:v>10.040523140083231</c:v>
                </c:pt>
                <c:pt idx="214">
                  <c:v>10.040523140083231</c:v>
                </c:pt>
                <c:pt idx="215">
                  <c:v>10.040523140083231</c:v>
                </c:pt>
                <c:pt idx="216">
                  <c:v>10.040523140083231</c:v>
                </c:pt>
                <c:pt idx="217">
                  <c:v>10.040523140083231</c:v>
                </c:pt>
                <c:pt idx="218">
                  <c:v>10.040523140083231</c:v>
                </c:pt>
                <c:pt idx="219">
                  <c:v>10.040523140083231</c:v>
                </c:pt>
                <c:pt idx="220">
                  <c:v>10.040523140083231</c:v>
                </c:pt>
                <c:pt idx="221">
                  <c:v>10.040523140083231</c:v>
                </c:pt>
                <c:pt idx="222">
                  <c:v>10.040523140083231</c:v>
                </c:pt>
                <c:pt idx="223">
                  <c:v>10.040523140083231</c:v>
                </c:pt>
                <c:pt idx="224">
                  <c:v>10.040523140083231</c:v>
                </c:pt>
                <c:pt idx="225">
                  <c:v>10.040523140083231</c:v>
                </c:pt>
                <c:pt idx="226">
                  <c:v>10.040523140083231</c:v>
                </c:pt>
                <c:pt idx="227">
                  <c:v>10.040523140083231</c:v>
                </c:pt>
                <c:pt idx="228">
                  <c:v>10.040523140083231</c:v>
                </c:pt>
                <c:pt idx="229">
                  <c:v>10.040523140083231</c:v>
                </c:pt>
                <c:pt idx="230">
                  <c:v>10.040523140083231</c:v>
                </c:pt>
                <c:pt idx="231">
                  <c:v>10.040523140083231</c:v>
                </c:pt>
                <c:pt idx="232">
                  <c:v>10.040523140083231</c:v>
                </c:pt>
                <c:pt idx="233">
                  <c:v>10.040523140083231</c:v>
                </c:pt>
                <c:pt idx="234">
                  <c:v>10.040523140083231</c:v>
                </c:pt>
                <c:pt idx="235">
                  <c:v>10.040523140083231</c:v>
                </c:pt>
                <c:pt idx="236">
                  <c:v>10.040523140083231</c:v>
                </c:pt>
                <c:pt idx="237">
                  <c:v>10.040523140083231</c:v>
                </c:pt>
                <c:pt idx="238">
                  <c:v>10.040523140083231</c:v>
                </c:pt>
                <c:pt idx="239">
                  <c:v>10.040523140083231</c:v>
                </c:pt>
                <c:pt idx="240">
                  <c:v>10.040523140083231</c:v>
                </c:pt>
                <c:pt idx="241">
                  <c:v>10.040523140083231</c:v>
                </c:pt>
                <c:pt idx="242">
                  <c:v>10.040523140083231</c:v>
                </c:pt>
                <c:pt idx="243">
                  <c:v>10.040523140083231</c:v>
                </c:pt>
                <c:pt idx="244">
                  <c:v>10.040523140083231</c:v>
                </c:pt>
                <c:pt idx="245">
                  <c:v>10.040523140083231</c:v>
                </c:pt>
                <c:pt idx="246">
                  <c:v>10.040523140083231</c:v>
                </c:pt>
                <c:pt idx="247">
                  <c:v>10.040523140083231</c:v>
                </c:pt>
                <c:pt idx="248">
                  <c:v>10.040523140083231</c:v>
                </c:pt>
                <c:pt idx="249">
                  <c:v>10.040523140083231</c:v>
                </c:pt>
                <c:pt idx="250">
                  <c:v>10.040523140083231</c:v>
                </c:pt>
                <c:pt idx="251">
                  <c:v>10.040523140083231</c:v>
                </c:pt>
                <c:pt idx="252">
                  <c:v>10.040523140083231</c:v>
                </c:pt>
                <c:pt idx="253">
                  <c:v>10.040523140083231</c:v>
                </c:pt>
                <c:pt idx="254">
                  <c:v>10.040523140083231</c:v>
                </c:pt>
                <c:pt idx="255">
                  <c:v>10.040523140083231</c:v>
                </c:pt>
                <c:pt idx="256">
                  <c:v>10.040523140083231</c:v>
                </c:pt>
                <c:pt idx="257">
                  <c:v>10.040523140083231</c:v>
                </c:pt>
                <c:pt idx="258">
                  <c:v>10.040523140083231</c:v>
                </c:pt>
                <c:pt idx="259">
                  <c:v>10.040523140083231</c:v>
                </c:pt>
                <c:pt idx="260">
                  <c:v>10.040523140083231</c:v>
                </c:pt>
                <c:pt idx="261">
                  <c:v>10.040523140083231</c:v>
                </c:pt>
                <c:pt idx="262">
                  <c:v>10.040523140083231</c:v>
                </c:pt>
                <c:pt idx="263">
                  <c:v>10.040523140083231</c:v>
                </c:pt>
                <c:pt idx="264">
                  <c:v>10.040523140083231</c:v>
                </c:pt>
                <c:pt idx="265">
                  <c:v>10.040523140083231</c:v>
                </c:pt>
                <c:pt idx="266">
                  <c:v>10.040523140083231</c:v>
                </c:pt>
                <c:pt idx="267">
                  <c:v>10.040523140083231</c:v>
                </c:pt>
                <c:pt idx="268">
                  <c:v>10.040523140083231</c:v>
                </c:pt>
                <c:pt idx="269">
                  <c:v>10.040523140083231</c:v>
                </c:pt>
                <c:pt idx="270">
                  <c:v>10.040523140083231</c:v>
                </c:pt>
                <c:pt idx="271">
                  <c:v>10.040523140083231</c:v>
                </c:pt>
                <c:pt idx="272">
                  <c:v>10.040523140083231</c:v>
                </c:pt>
                <c:pt idx="273">
                  <c:v>10.040523140083231</c:v>
                </c:pt>
                <c:pt idx="274">
                  <c:v>10.040523140083231</c:v>
                </c:pt>
                <c:pt idx="275">
                  <c:v>10.040523140083231</c:v>
                </c:pt>
                <c:pt idx="276">
                  <c:v>10.040523140083231</c:v>
                </c:pt>
                <c:pt idx="277">
                  <c:v>10.040523140083231</c:v>
                </c:pt>
                <c:pt idx="278">
                  <c:v>10.040523140083231</c:v>
                </c:pt>
                <c:pt idx="279">
                  <c:v>10.040523140083231</c:v>
                </c:pt>
                <c:pt idx="280">
                  <c:v>10.040523140083231</c:v>
                </c:pt>
                <c:pt idx="281">
                  <c:v>10.040523140083231</c:v>
                </c:pt>
                <c:pt idx="282">
                  <c:v>10.040523140083231</c:v>
                </c:pt>
                <c:pt idx="283">
                  <c:v>10.040523140083231</c:v>
                </c:pt>
                <c:pt idx="284">
                  <c:v>10.040523140083231</c:v>
                </c:pt>
                <c:pt idx="285">
                  <c:v>10.040523140083231</c:v>
                </c:pt>
                <c:pt idx="286">
                  <c:v>10.040523140083231</c:v>
                </c:pt>
                <c:pt idx="287">
                  <c:v>10.040523140083231</c:v>
                </c:pt>
                <c:pt idx="288">
                  <c:v>10.040523140083231</c:v>
                </c:pt>
                <c:pt idx="289">
                  <c:v>10.040523140083231</c:v>
                </c:pt>
                <c:pt idx="290">
                  <c:v>10.040523140083231</c:v>
                </c:pt>
                <c:pt idx="291">
                  <c:v>10.040523140083231</c:v>
                </c:pt>
                <c:pt idx="292">
                  <c:v>10.040523140083231</c:v>
                </c:pt>
                <c:pt idx="293">
                  <c:v>10.040523140083231</c:v>
                </c:pt>
                <c:pt idx="294">
                  <c:v>10.040523140083231</c:v>
                </c:pt>
                <c:pt idx="295">
                  <c:v>10.040523140083231</c:v>
                </c:pt>
                <c:pt idx="296">
                  <c:v>10.040523140083231</c:v>
                </c:pt>
                <c:pt idx="297">
                  <c:v>10.040523140083231</c:v>
                </c:pt>
                <c:pt idx="298">
                  <c:v>10.040523140083231</c:v>
                </c:pt>
                <c:pt idx="299">
                  <c:v>10.040523140083231</c:v>
                </c:pt>
                <c:pt idx="300">
                  <c:v>10.040523140083231</c:v>
                </c:pt>
                <c:pt idx="301">
                  <c:v>10.040523140083231</c:v>
                </c:pt>
                <c:pt idx="302">
                  <c:v>10.040523140083231</c:v>
                </c:pt>
                <c:pt idx="303">
                  <c:v>10.040523140083231</c:v>
                </c:pt>
                <c:pt idx="304">
                  <c:v>10.040523140083231</c:v>
                </c:pt>
                <c:pt idx="305">
                  <c:v>10.040523140083231</c:v>
                </c:pt>
                <c:pt idx="306">
                  <c:v>10.040523140083231</c:v>
                </c:pt>
                <c:pt idx="307">
                  <c:v>10.040523140083231</c:v>
                </c:pt>
                <c:pt idx="308">
                  <c:v>10.040523140083231</c:v>
                </c:pt>
                <c:pt idx="309">
                  <c:v>10.040523140083231</c:v>
                </c:pt>
                <c:pt idx="310">
                  <c:v>10.040523140083231</c:v>
                </c:pt>
                <c:pt idx="311">
                  <c:v>10.040523140083231</c:v>
                </c:pt>
                <c:pt idx="312">
                  <c:v>10.040523140083231</c:v>
                </c:pt>
                <c:pt idx="313">
                  <c:v>10.040523140083231</c:v>
                </c:pt>
                <c:pt idx="314">
                  <c:v>10.040523140083231</c:v>
                </c:pt>
                <c:pt idx="315">
                  <c:v>10.040523140083231</c:v>
                </c:pt>
                <c:pt idx="316">
                  <c:v>10.040523140083231</c:v>
                </c:pt>
                <c:pt idx="317">
                  <c:v>10.040523140083231</c:v>
                </c:pt>
                <c:pt idx="318">
                  <c:v>10.040523140083231</c:v>
                </c:pt>
                <c:pt idx="319">
                  <c:v>10.040523140083231</c:v>
                </c:pt>
                <c:pt idx="320">
                  <c:v>10.040523140083231</c:v>
                </c:pt>
                <c:pt idx="321">
                  <c:v>10.040523140083231</c:v>
                </c:pt>
                <c:pt idx="322">
                  <c:v>10.040523140083231</c:v>
                </c:pt>
                <c:pt idx="323">
                  <c:v>10.040523140083231</c:v>
                </c:pt>
                <c:pt idx="324">
                  <c:v>10.040523140083231</c:v>
                </c:pt>
                <c:pt idx="325">
                  <c:v>10.040523140083231</c:v>
                </c:pt>
                <c:pt idx="326">
                  <c:v>10.040523140083231</c:v>
                </c:pt>
                <c:pt idx="327">
                  <c:v>10.040523140083231</c:v>
                </c:pt>
                <c:pt idx="328">
                  <c:v>10.040523140083231</c:v>
                </c:pt>
                <c:pt idx="329">
                  <c:v>10.040523140083231</c:v>
                </c:pt>
                <c:pt idx="330">
                  <c:v>10.040523140083231</c:v>
                </c:pt>
                <c:pt idx="331">
                  <c:v>10.040523140083231</c:v>
                </c:pt>
                <c:pt idx="332">
                  <c:v>10.040523140083231</c:v>
                </c:pt>
                <c:pt idx="333">
                  <c:v>10.040523140083231</c:v>
                </c:pt>
                <c:pt idx="334">
                  <c:v>10.040523140083231</c:v>
                </c:pt>
                <c:pt idx="335">
                  <c:v>10.040523140083231</c:v>
                </c:pt>
                <c:pt idx="336">
                  <c:v>10.040523140083231</c:v>
                </c:pt>
                <c:pt idx="337">
                  <c:v>10.040523140083231</c:v>
                </c:pt>
                <c:pt idx="338">
                  <c:v>10.040523140083231</c:v>
                </c:pt>
                <c:pt idx="339">
                  <c:v>10.040523140083231</c:v>
                </c:pt>
                <c:pt idx="340">
                  <c:v>10.040523140083231</c:v>
                </c:pt>
                <c:pt idx="341">
                  <c:v>10.040523140083231</c:v>
                </c:pt>
                <c:pt idx="342">
                  <c:v>10.040523140083231</c:v>
                </c:pt>
                <c:pt idx="343">
                  <c:v>10.040523140083231</c:v>
                </c:pt>
                <c:pt idx="344">
                  <c:v>10.040523140083231</c:v>
                </c:pt>
                <c:pt idx="345">
                  <c:v>10.040523140083231</c:v>
                </c:pt>
                <c:pt idx="346">
                  <c:v>10.040523140083231</c:v>
                </c:pt>
                <c:pt idx="347">
                  <c:v>10.040523140083231</c:v>
                </c:pt>
                <c:pt idx="348">
                  <c:v>10.040523140083231</c:v>
                </c:pt>
                <c:pt idx="349">
                  <c:v>10.040523140083231</c:v>
                </c:pt>
                <c:pt idx="350">
                  <c:v>10.040523140083231</c:v>
                </c:pt>
                <c:pt idx="351">
                  <c:v>10.040523140083231</c:v>
                </c:pt>
                <c:pt idx="352">
                  <c:v>10.040523140083231</c:v>
                </c:pt>
                <c:pt idx="353">
                  <c:v>10.040523140083231</c:v>
                </c:pt>
                <c:pt idx="354">
                  <c:v>10.040523140083231</c:v>
                </c:pt>
                <c:pt idx="355">
                  <c:v>10.040523140083231</c:v>
                </c:pt>
                <c:pt idx="356">
                  <c:v>10.040523140083231</c:v>
                </c:pt>
                <c:pt idx="357">
                  <c:v>10.040523140083231</c:v>
                </c:pt>
                <c:pt idx="358">
                  <c:v>10.040523140083231</c:v>
                </c:pt>
                <c:pt idx="359">
                  <c:v>10.040523140083231</c:v>
                </c:pt>
                <c:pt idx="360">
                  <c:v>10.040523140083231</c:v>
                </c:pt>
                <c:pt idx="361">
                  <c:v>10.040523140083231</c:v>
                </c:pt>
                <c:pt idx="362">
                  <c:v>10.040523140083231</c:v>
                </c:pt>
                <c:pt idx="363">
                  <c:v>10.040523140083231</c:v>
                </c:pt>
                <c:pt idx="364">
                  <c:v>10.040523140083231</c:v>
                </c:pt>
                <c:pt idx="365">
                  <c:v>10.040523140083231</c:v>
                </c:pt>
                <c:pt idx="366">
                  <c:v>10.040523140083231</c:v>
                </c:pt>
                <c:pt idx="367">
                  <c:v>10.040523140083231</c:v>
                </c:pt>
                <c:pt idx="368">
                  <c:v>10.040523140083231</c:v>
                </c:pt>
                <c:pt idx="369">
                  <c:v>10.040523140083231</c:v>
                </c:pt>
                <c:pt idx="370">
                  <c:v>10.040523140083231</c:v>
                </c:pt>
                <c:pt idx="371">
                  <c:v>10.040523140083231</c:v>
                </c:pt>
                <c:pt idx="372">
                  <c:v>10.040523140083231</c:v>
                </c:pt>
                <c:pt idx="373">
                  <c:v>10.040523140083231</c:v>
                </c:pt>
                <c:pt idx="374">
                  <c:v>10.040523140083231</c:v>
                </c:pt>
                <c:pt idx="375">
                  <c:v>10.040523140083231</c:v>
                </c:pt>
                <c:pt idx="376">
                  <c:v>10.040523140083231</c:v>
                </c:pt>
                <c:pt idx="377">
                  <c:v>10.040523140083231</c:v>
                </c:pt>
                <c:pt idx="378">
                  <c:v>10.040523140083231</c:v>
                </c:pt>
                <c:pt idx="379">
                  <c:v>10.040523140083231</c:v>
                </c:pt>
                <c:pt idx="380">
                  <c:v>10.040523140083231</c:v>
                </c:pt>
                <c:pt idx="381">
                  <c:v>10.040523140083231</c:v>
                </c:pt>
                <c:pt idx="382">
                  <c:v>10.040523140083231</c:v>
                </c:pt>
                <c:pt idx="383">
                  <c:v>10.040523140083231</c:v>
                </c:pt>
                <c:pt idx="384">
                  <c:v>10.040523140083231</c:v>
                </c:pt>
                <c:pt idx="385">
                  <c:v>10.040523140083231</c:v>
                </c:pt>
                <c:pt idx="386">
                  <c:v>10.040523140083231</c:v>
                </c:pt>
                <c:pt idx="387">
                  <c:v>10.040523140083231</c:v>
                </c:pt>
                <c:pt idx="388">
                  <c:v>10.040523140083231</c:v>
                </c:pt>
                <c:pt idx="389">
                  <c:v>10.040523140083231</c:v>
                </c:pt>
                <c:pt idx="390">
                  <c:v>10.040523140083231</c:v>
                </c:pt>
                <c:pt idx="391">
                  <c:v>10.040523140083231</c:v>
                </c:pt>
                <c:pt idx="392">
                  <c:v>10.040523140083231</c:v>
                </c:pt>
                <c:pt idx="393">
                  <c:v>10.040523140083231</c:v>
                </c:pt>
                <c:pt idx="394">
                  <c:v>10.040523140083231</c:v>
                </c:pt>
                <c:pt idx="395">
                  <c:v>10.040523140083231</c:v>
                </c:pt>
                <c:pt idx="396">
                  <c:v>10.040523140083231</c:v>
                </c:pt>
                <c:pt idx="397">
                  <c:v>10.040523140083231</c:v>
                </c:pt>
                <c:pt idx="398">
                  <c:v>10.040523140083231</c:v>
                </c:pt>
                <c:pt idx="399">
                  <c:v>10.040523140083231</c:v>
                </c:pt>
                <c:pt idx="400">
                  <c:v>10.040523140083231</c:v>
                </c:pt>
                <c:pt idx="401">
                  <c:v>10.040523140083231</c:v>
                </c:pt>
                <c:pt idx="402">
                  <c:v>10.040523140083231</c:v>
                </c:pt>
                <c:pt idx="403">
                  <c:v>10.040523140083231</c:v>
                </c:pt>
                <c:pt idx="404">
                  <c:v>10.040523140083231</c:v>
                </c:pt>
                <c:pt idx="405">
                  <c:v>10.040523140083231</c:v>
                </c:pt>
                <c:pt idx="406">
                  <c:v>10.040523140083231</c:v>
                </c:pt>
                <c:pt idx="407">
                  <c:v>10.040523140083231</c:v>
                </c:pt>
                <c:pt idx="408">
                  <c:v>10.040523140083231</c:v>
                </c:pt>
                <c:pt idx="409">
                  <c:v>10.040523140083231</c:v>
                </c:pt>
                <c:pt idx="410">
                  <c:v>10.040523140083231</c:v>
                </c:pt>
                <c:pt idx="411">
                  <c:v>10.040523140083231</c:v>
                </c:pt>
                <c:pt idx="412">
                  <c:v>10.040523140083231</c:v>
                </c:pt>
                <c:pt idx="413">
                  <c:v>10.040523140083231</c:v>
                </c:pt>
                <c:pt idx="414">
                  <c:v>10.040523140083231</c:v>
                </c:pt>
                <c:pt idx="415">
                  <c:v>10.040523140083231</c:v>
                </c:pt>
                <c:pt idx="416">
                  <c:v>10.040523140083231</c:v>
                </c:pt>
                <c:pt idx="417">
                  <c:v>10.040523140083231</c:v>
                </c:pt>
                <c:pt idx="418">
                  <c:v>10.040523140083231</c:v>
                </c:pt>
                <c:pt idx="419">
                  <c:v>10.040523140083231</c:v>
                </c:pt>
                <c:pt idx="420">
                  <c:v>10.040523140083231</c:v>
                </c:pt>
                <c:pt idx="421">
                  <c:v>10.040523140083231</c:v>
                </c:pt>
                <c:pt idx="422">
                  <c:v>10.040523140083231</c:v>
                </c:pt>
                <c:pt idx="423">
                  <c:v>10.040523140083231</c:v>
                </c:pt>
                <c:pt idx="424">
                  <c:v>10.040523140083231</c:v>
                </c:pt>
                <c:pt idx="425">
                  <c:v>10.040523140083231</c:v>
                </c:pt>
                <c:pt idx="426">
                  <c:v>10.040523140083231</c:v>
                </c:pt>
                <c:pt idx="427">
                  <c:v>10.040523140083231</c:v>
                </c:pt>
                <c:pt idx="428">
                  <c:v>10.040523140083231</c:v>
                </c:pt>
                <c:pt idx="429">
                  <c:v>10.040523140083231</c:v>
                </c:pt>
                <c:pt idx="430">
                  <c:v>10.040523140083231</c:v>
                </c:pt>
                <c:pt idx="431">
                  <c:v>10.040523140083231</c:v>
                </c:pt>
                <c:pt idx="432">
                  <c:v>10.040523140083231</c:v>
                </c:pt>
                <c:pt idx="433">
                  <c:v>10.040523140083231</c:v>
                </c:pt>
                <c:pt idx="434">
                  <c:v>10.040523140083231</c:v>
                </c:pt>
                <c:pt idx="435">
                  <c:v>10.040523140083231</c:v>
                </c:pt>
                <c:pt idx="436">
                  <c:v>10.040523140083231</c:v>
                </c:pt>
                <c:pt idx="437">
                  <c:v>10.040523140083231</c:v>
                </c:pt>
                <c:pt idx="438">
                  <c:v>10.040523140083231</c:v>
                </c:pt>
                <c:pt idx="439">
                  <c:v>10.040523140083231</c:v>
                </c:pt>
                <c:pt idx="440">
                  <c:v>10.040523140083231</c:v>
                </c:pt>
                <c:pt idx="441">
                  <c:v>10.040523140083231</c:v>
                </c:pt>
                <c:pt idx="442">
                  <c:v>10.040523140083231</c:v>
                </c:pt>
                <c:pt idx="443">
                  <c:v>10.040523140083231</c:v>
                </c:pt>
                <c:pt idx="444">
                  <c:v>10.040523140083231</c:v>
                </c:pt>
                <c:pt idx="445">
                  <c:v>10.040523140083231</c:v>
                </c:pt>
                <c:pt idx="446">
                  <c:v>10.040523140083231</c:v>
                </c:pt>
                <c:pt idx="447">
                  <c:v>10.040523140083231</c:v>
                </c:pt>
                <c:pt idx="448">
                  <c:v>10.040523140083231</c:v>
                </c:pt>
                <c:pt idx="449">
                  <c:v>10.040523140083231</c:v>
                </c:pt>
                <c:pt idx="450">
                  <c:v>10.040523140083231</c:v>
                </c:pt>
                <c:pt idx="451">
                  <c:v>10.040523140083231</c:v>
                </c:pt>
                <c:pt idx="452">
                  <c:v>10.040523140083231</c:v>
                </c:pt>
                <c:pt idx="453">
                  <c:v>10.040523140083231</c:v>
                </c:pt>
                <c:pt idx="454">
                  <c:v>10.040523140083231</c:v>
                </c:pt>
                <c:pt idx="455">
                  <c:v>10.040523140083231</c:v>
                </c:pt>
                <c:pt idx="456">
                  <c:v>10.040523140083231</c:v>
                </c:pt>
                <c:pt idx="457">
                  <c:v>10.040523140083231</c:v>
                </c:pt>
                <c:pt idx="458">
                  <c:v>10.040523140083231</c:v>
                </c:pt>
                <c:pt idx="459">
                  <c:v>10.040523140083231</c:v>
                </c:pt>
                <c:pt idx="460">
                  <c:v>10.040523140083231</c:v>
                </c:pt>
                <c:pt idx="461">
                  <c:v>10.040523140083231</c:v>
                </c:pt>
                <c:pt idx="462">
                  <c:v>10.040523140083231</c:v>
                </c:pt>
                <c:pt idx="463">
                  <c:v>10.040523140083231</c:v>
                </c:pt>
                <c:pt idx="464">
                  <c:v>10.040523140083231</c:v>
                </c:pt>
                <c:pt idx="465">
                  <c:v>10.040523140083231</c:v>
                </c:pt>
                <c:pt idx="466">
                  <c:v>10.040523140083231</c:v>
                </c:pt>
                <c:pt idx="467">
                  <c:v>10.040523140083231</c:v>
                </c:pt>
                <c:pt idx="468">
                  <c:v>10.040523140083231</c:v>
                </c:pt>
                <c:pt idx="469">
                  <c:v>10.040523140083231</c:v>
                </c:pt>
                <c:pt idx="470">
                  <c:v>10.040523140083231</c:v>
                </c:pt>
                <c:pt idx="471">
                  <c:v>10.040523140083231</c:v>
                </c:pt>
                <c:pt idx="472">
                  <c:v>10.040523140083231</c:v>
                </c:pt>
                <c:pt idx="473">
                  <c:v>10.040523140083231</c:v>
                </c:pt>
                <c:pt idx="474">
                  <c:v>10.040523140083231</c:v>
                </c:pt>
                <c:pt idx="475">
                  <c:v>10.040523140083231</c:v>
                </c:pt>
                <c:pt idx="476">
                  <c:v>10.040523140083231</c:v>
                </c:pt>
                <c:pt idx="477">
                  <c:v>10.040523140083231</c:v>
                </c:pt>
                <c:pt idx="478">
                  <c:v>10.040523140083231</c:v>
                </c:pt>
                <c:pt idx="479">
                  <c:v>10.040523140083231</c:v>
                </c:pt>
                <c:pt idx="480">
                  <c:v>10.040523140083231</c:v>
                </c:pt>
                <c:pt idx="481">
                  <c:v>10.040523140083231</c:v>
                </c:pt>
                <c:pt idx="482">
                  <c:v>10.040523140083231</c:v>
                </c:pt>
                <c:pt idx="483">
                  <c:v>10.040523140083231</c:v>
                </c:pt>
                <c:pt idx="484">
                  <c:v>10.040523140083231</c:v>
                </c:pt>
                <c:pt idx="485">
                  <c:v>10.040523140083231</c:v>
                </c:pt>
                <c:pt idx="486">
                  <c:v>10.040523140083231</c:v>
                </c:pt>
                <c:pt idx="487">
                  <c:v>10.040523140083231</c:v>
                </c:pt>
                <c:pt idx="488">
                  <c:v>10.040523140083231</c:v>
                </c:pt>
                <c:pt idx="489">
                  <c:v>10.040523140083231</c:v>
                </c:pt>
                <c:pt idx="490">
                  <c:v>10.040523140083231</c:v>
                </c:pt>
                <c:pt idx="491">
                  <c:v>10.040523140083231</c:v>
                </c:pt>
                <c:pt idx="492">
                  <c:v>10.040523140083231</c:v>
                </c:pt>
                <c:pt idx="493">
                  <c:v>10.040523140083231</c:v>
                </c:pt>
                <c:pt idx="494">
                  <c:v>10.040523140083231</c:v>
                </c:pt>
                <c:pt idx="495">
                  <c:v>10.040523140083231</c:v>
                </c:pt>
                <c:pt idx="496">
                  <c:v>10.040523140083231</c:v>
                </c:pt>
                <c:pt idx="497">
                  <c:v>10.040523140083231</c:v>
                </c:pt>
                <c:pt idx="498">
                  <c:v>10.040523140083231</c:v>
                </c:pt>
                <c:pt idx="499">
                  <c:v>10.040523140083231</c:v>
                </c:pt>
                <c:pt idx="500">
                  <c:v>10.040523140083231</c:v>
                </c:pt>
                <c:pt idx="501">
                  <c:v>10.040523140083231</c:v>
                </c:pt>
                <c:pt idx="502">
                  <c:v>10.040523140083231</c:v>
                </c:pt>
                <c:pt idx="503">
                  <c:v>10.040523140083231</c:v>
                </c:pt>
                <c:pt idx="504">
                  <c:v>10.040523140083231</c:v>
                </c:pt>
                <c:pt idx="505">
                  <c:v>10.040523140083231</c:v>
                </c:pt>
              </c:numCache>
            </c:numRef>
          </c:val>
          <c:smooth val="0"/>
        </c:ser>
        <c:dLbls>
          <c:showLegendKey val="0"/>
          <c:showVal val="0"/>
          <c:showCatName val="0"/>
          <c:showSerName val="0"/>
          <c:showPercent val="0"/>
          <c:showBubbleSize val="0"/>
        </c:dLbls>
        <c:marker val="1"/>
        <c:smooth val="0"/>
        <c:axId val="132631552"/>
        <c:axId val="132633344"/>
      </c:lineChart>
      <c:catAx>
        <c:axId val="132628480"/>
        <c:scaling>
          <c:orientation val="minMax"/>
        </c:scaling>
        <c:delete val="0"/>
        <c:axPos val="b"/>
        <c:numFmt formatCode="0%" sourceLinked="0"/>
        <c:majorTickMark val="none"/>
        <c:minorTickMark val="none"/>
        <c:tickLblPos val="low"/>
        <c:spPr>
          <a:ln w="3175">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2630016"/>
        <c:crossesAt val="0"/>
        <c:auto val="0"/>
        <c:lblAlgn val="ctr"/>
        <c:lblOffset val="100"/>
        <c:tickLblSkip val="50"/>
        <c:tickMarkSkip val="1"/>
        <c:noMultiLvlLbl val="0"/>
      </c:catAx>
      <c:valAx>
        <c:axId val="132630016"/>
        <c:scaling>
          <c:orientation val="minMax"/>
          <c:max val="60"/>
          <c:min val="-10"/>
        </c:scaling>
        <c:delete val="0"/>
        <c:axPos val="l"/>
        <c:numFmt formatCode="#,##0" sourceLinked="0"/>
        <c:majorTickMark val="cross"/>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2628480"/>
        <c:crosses val="autoZero"/>
        <c:crossBetween val="midCat"/>
        <c:majorUnit val="10"/>
        <c:minorUnit val="0.2"/>
      </c:valAx>
      <c:catAx>
        <c:axId val="132631552"/>
        <c:scaling>
          <c:orientation val="minMax"/>
        </c:scaling>
        <c:delete val="1"/>
        <c:axPos val="b"/>
        <c:majorTickMark val="out"/>
        <c:minorTickMark val="none"/>
        <c:tickLblPos val="none"/>
        <c:crossAx val="132633344"/>
        <c:crosses val="autoZero"/>
        <c:auto val="0"/>
        <c:lblAlgn val="ctr"/>
        <c:lblOffset val="100"/>
        <c:noMultiLvlLbl val="0"/>
      </c:catAx>
      <c:valAx>
        <c:axId val="132633344"/>
        <c:scaling>
          <c:orientation val="minMax"/>
          <c:max val="60"/>
          <c:min val="-10"/>
        </c:scaling>
        <c:delete val="0"/>
        <c:axPos val="r"/>
        <c:numFmt formatCode="#,##0" sourceLinked="0"/>
        <c:majorTickMark val="cross"/>
        <c:minorTickMark val="none"/>
        <c:tickLblPos val="nextTo"/>
        <c:spPr>
          <a:ln w="3175">
            <a:solidFill>
              <a:srgbClr val="000000"/>
            </a:solidFill>
            <a:prstDash val="solid"/>
          </a:ln>
        </c:spPr>
        <c:txPr>
          <a:bodyPr rot="0" vert="horz"/>
          <a:lstStyle/>
          <a:p>
            <a:pPr>
              <a:defRPr sz="900" b="1" i="0" u="none" strike="noStrike" baseline="0">
                <a:solidFill>
                  <a:srgbClr val="000000"/>
                </a:solidFill>
                <a:latin typeface="Times New Roman"/>
                <a:ea typeface="Times New Roman"/>
                <a:cs typeface="Times New Roman"/>
              </a:defRPr>
            </a:pPr>
            <a:endParaRPr lang="zh-CN"/>
          </a:p>
        </c:txPr>
        <c:crossAx val="132631552"/>
        <c:crosses val="max"/>
        <c:crossBetween val="midCat"/>
        <c:majorUnit val="10"/>
        <c:minorUnit val="1"/>
      </c:valAx>
      <c:spPr>
        <a:noFill/>
        <a:ln w="12700">
          <a:solidFill>
            <a:srgbClr val="000000"/>
          </a:solidFill>
          <a:prstDash val="solid"/>
        </a:ln>
      </c:spPr>
    </c:plotArea>
    <c:plotVisOnly val="1"/>
    <c:dispBlanksAs val="gap"/>
    <c:showDLblsOverMax val="0"/>
  </c:chart>
  <c:spPr>
    <a:noFill/>
    <a:ln w="12700">
      <a:solidFill>
        <a:sysClr val="windowText" lastClr="000000"/>
      </a:solidFill>
    </a:ln>
  </c:spPr>
  <c:txPr>
    <a:bodyPr/>
    <a:lstStyle/>
    <a:p>
      <a:pPr>
        <a:defRPr sz="9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21868589959296E-2"/>
          <c:y val="0.22372229512977546"/>
          <c:w val="0.82661620802261959"/>
          <c:h val="0.64681705647529231"/>
        </c:manualLayout>
      </c:layout>
      <c:lineChart>
        <c:grouping val="standard"/>
        <c:varyColors val="0"/>
        <c:ser>
          <c:idx val="0"/>
          <c:order val="0"/>
          <c:spPr>
            <a:ln w="25400">
              <a:solidFill>
                <a:srgbClr val="FF0000"/>
              </a:solidFill>
              <a:prstDash val="solid"/>
            </a:ln>
          </c:spPr>
          <c:marker>
            <c:symbol val="none"/>
          </c:marker>
          <c:cat>
            <c:numRef>
              <c:f>Gold!$A$119:$A$319</c:f>
              <c:numCache>
                <c:formatCode>"$"#,##0.00</c:formatCode>
                <c:ptCount val="201"/>
                <c:pt idx="0">
                  <c:v>1000</c:v>
                </c:pt>
                <c:pt idx="1">
                  <c:v>1005</c:v>
                </c:pt>
                <c:pt idx="2">
                  <c:v>1010</c:v>
                </c:pt>
                <c:pt idx="3">
                  <c:v>1015</c:v>
                </c:pt>
                <c:pt idx="4">
                  <c:v>1020</c:v>
                </c:pt>
                <c:pt idx="5">
                  <c:v>1025</c:v>
                </c:pt>
                <c:pt idx="6">
                  <c:v>1030</c:v>
                </c:pt>
                <c:pt idx="7">
                  <c:v>1035</c:v>
                </c:pt>
                <c:pt idx="8">
                  <c:v>1040</c:v>
                </c:pt>
                <c:pt idx="9">
                  <c:v>1045</c:v>
                </c:pt>
                <c:pt idx="10">
                  <c:v>1050</c:v>
                </c:pt>
                <c:pt idx="11">
                  <c:v>1055</c:v>
                </c:pt>
                <c:pt idx="12">
                  <c:v>1060</c:v>
                </c:pt>
                <c:pt idx="13">
                  <c:v>1065</c:v>
                </c:pt>
                <c:pt idx="14">
                  <c:v>1070</c:v>
                </c:pt>
                <c:pt idx="15">
                  <c:v>1075</c:v>
                </c:pt>
                <c:pt idx="16">
                  <c:v>1080</c:v>
                </c:pt>
                <c:pt idx="17">
                  <c:v>1085</c:v>
                </c:pt>
                <c:pt idx="18">
                  <c:v>1090</c:v>
                </c:pt>
                <c:pt idx="19">
                  <c:v>1095</c:v>
                </c:pt>
                <c:pt idx="20">
                  <c:v>1100</c:v>
                </c:pt>
                <c:pt idx="21">
                  <c:v>1105</c:v>
                </c:pt>
                <c:pt idx="22">
                  <c:v>1110</c:v>
                </c:pt>
                <c:pt idx="23">
                  <c:v>1115</c:v>
                </c:pt>
                <c:pt idx="24">
                  <c:v>1120</c:v>
                </c:pt>
                <c:pt idx="25">
                  <c:v>1125</c:v>
                </c:pt>
                <c:pt idx="26">
                  <c:v>1130</c:v>
                </c:pt>
                <c:pt idx="27">
                  <c:v>1135</c:v>
                </c:pt>
                <c:pt idx="28">
                  <c:v>1140</c:v>
                </c:pt>
                <c:pt idx="29">
                  <c:v>1145</c:v>
                </c:pt>
                <c:pt idx="30">
                  <c:v>1150</c:v>
                </c:pt>
                <c:pt idx="31">
                  <c:v>1155</c:v>
                </c:pt>
                <c:pt idx="32">
                  <c:v>1160</c:v>
                </c:pt>
                <c:pt idx="33">
                  <c:v>1165</c:v>
                </c:pt>
                <c:pt idx="34">
                  <c:v>1170</c:v>
                </c:pt>
                <c:pt idx="35">
                  <c:v>1175</c:v>
                </c:pt>
                <c:pt idx="36">
                  <c:v>1180</c:v>
                </c:pt>
                <c:pt idx="37">
                  <c:v>1185</c:v>
                </c:pt>
                <c:pt idx="38">
                  <c:v>1190</c:v>
                </c:pt>
                <c:pt idx="39">
                  <c:v>1195</c:v>
                </c:pt>
                <c:pt idx="40">
                  <c:v>1200</c:v>
                </c:pt>
                <c:pt idx="41">
                  <c:v>1205</c:v>
                </c:pt>
                <c:pt idx="42">
                  <c:v>1210</c:v>
                </c:pt>
                <c:pt idx="43">
                  <c:v>1215</c:v>
                </c:pt>
                <c:pt idx="44">
                  <c:v>1220</c:v>
                </c:pt>
                <c:pt idx="45">
                  <c:v>1225</c:v>
                </c:pt>
                <c:pt idx="46">
                  <c:v>1230</c:v>
                </c:pt>
                <c:pt idx="47">
                  <c:v>1235</c:v>
                </c:pt>
                <c:pt idx="48">
                  <c:v>1240</c:v>
                </c:pt>
                <c:pt idx="49">
                  <c:v>1245</c:v>
                </c:pt>
                <c:pt idx="50">
                  <c:v>1250</c:v>
                </c:pt>
                <c:pt idx="51">
                  <c:v>1255</c:v>
                </c:pt>
                <c:pt idx="52">
                  <c:v>1260</c:v>
                </c:pt>
                <c:pt idx="53">
                  <c:v>1265</c:v>
                </c:pt>
                <c:pt idx="54">
                  <c:v>1270</c:v>
                </c:pt>
                <c:pt idx="55">
                  <c:v>1275</c:v>
                </c:pt>
                <c:pt idx="56">
                  <c:v>1280</c:v>
                </c:pt>
                <c:pt idx="57">
                  <c:v>1285</c:v>
                </c:pt>
                <c:pt idx="58">
                  <c:v>1290</c:v>
                </c:pt>
                <c:pt idx="59">
                  <c:v>1295</c:v>
                </c:pt>
                <c:pt idx="60">
                  <c:v>1300</c:v>
                </c:pt>
                <c:pt idx="61">
                  <c:v>1305</c:v>
                </c:pt>
                <c:pt idx="62">
                  <c:v>1310</c:v>
                </c:pt>
                <c:pt idx="63">
                  <c:v>1315</c:v>
                </c:pt>
                <c:pt idx="64">
                  <c:v>1320</c:v>
                </c:pt>
                <c:pt idx="65">
                  <c:v>1325</c:v>
                </c:pt>
                <c:pt idx="66">
                  <c:v>1330</c:v>
                </c:pt>
                <c:pt idx="67">
                  <c:v>1335</c:v>
                </c:pt>
                <c:pt idx="68">
                  <c:v>1340</c:v>
                </c:pt>
                <c:pt idx="69">
                  <c:v>1345</c:v>
                </c:pt>
                <c:pt idx="70">
                  <c:v>1350</c:v>
                </c:pt>
                <c:pt idx="71">
                  <c:v>1355</c:v>
                </c:pt>
                <c:pt idx="72">
                  <c:v>1360</c:v>
                </c:pt>
                <c:pt idx="73">
                  <c:v>1365</c:v>
                </c:pt>
                <c:pt idx="74">
                  <c:v>1370</c:v>
                </c:pt>
                <c:pt idx="75">
                  <c:v>1375</c:v>
                </c:pt>
                <c:pt idx="76">
                  <c:v>1380</c:v>
                </c:pt>
                <c:pt idx="77">
                  <c:v>1385</c:v>
                </c:pt>
                <c:pt idx="78">
                  <c:v>1390</c:v>
                </c:pt>
                <c:pt idx="79">
                  <c:v>1395</c:v>
                </c:pt>
                <c:pt idx="80">
                  <c:v>1400</c:v>
                </c:pt>
                <c:pt idx="81">
                  <c:v>1405</c:v>
                </c:pt>
                <c:pt idx="82">
                  <c:v>1410</c:v>
                </c:pt>
                <c:pt idx="83">
                  <c:v>1415</c:v>
                </c:pt>
                <c:pt idx="84">
                  <c:v>1420</c:v>
                </c:pt>
                <c:pt idx="85">
                  <c:v>1425</c:v>
                </c:pt>
                <c:pt idx="86">
                  <c:v>1430</c:v>
                </c:pt>
                <c:pt idx="87">
                  <c:v>1435</c:v>
                </c:pt>
                <c:pt idx="88">
                  <c:v>1440</c:v>
                </c:pt>
                <c:pt idx="89">
                  <c:v>1445</c:v>
                </c:pt>
                <c:pt idx="90">
                  <c:v>1450</c:v>
                </c:pt>
                <c:pt idx="91">
                  <c:v>1455</c:v>
                </c:pt>
                <c:pt idx="92">
                  <c:v>1460</c:v>
                </c:pt>
                <c:pt idx="93">
                  <c:v>1465</c:v>
                </c:pt>
                <c:pt idx="94">
                  <c:v>1470</c:v>
                </c:pt>
                <c:pt idx="95">
                  <c:v>1475</c:v>
                </c:pt>
                <c:pt idx="96">
                  <c:v>1480</c:v>
                </c:pt>
                <c:pt idx="97">
                  <c:v>1485</c:v>
                </c:pt>
                <c:pt idx="98">
                  <c:v>1490</c:v>
                </c:pt>
                <c:pt idx="99">
                  <c:v>1495</c:v>
                </c:pt>
                <c:pt idx="100">
                  <c:v>1500</c:v>
                </c:pt>
                <c:pt idx="101">
                  <c:v>1505</c:v>
                </c:pt>
                <c:pt idx="102">
                  <c:v>1510</c:v>
                </c:pt>
                <c:pt idx="103">
                  <c:v>1515</c:v>
                </c:pt>
                <c:pt idx="104">
                  <c:v>1520</c:v>
                </c:pt>
                <c:pt idx="105">
                  <c:v>1525</c:v>
                </c:pt>
                <c:pt idx="106">
                  <c:v>1530</c:v>
                </c:pt>
                <c:pt idx="107">
                  <c:v>1535</c:v>
                </c:pt>
                <c:pt idx="108">
                  <c:v>1540</c:v>
                </c:pt>
                <c:pt idx="109">
                  <c:v>1545</c:v>
                </c:pt>
                <c:pt idx="110">
                  <c:v>1550</c:v>
                </c:pt>
                <c:pt idx="111">
                  <c:v>1555</c:v>
                </c:pt>
                <c:pt idx="112">
                  <c:v>1560</c:v>
                </c:pt>
                <c:pt idx="113">
                  <c:v>1565</c:v>
                </c:pt>
                <c:pt idx="114">
                  <c:v>1570</c:v>
                </c:pt>
                <c:pt idx="115">
                  <c:v>1575</c:v>
                </c:pt>
                <c:pt idx="116">
                  <c:v>1580</c:v>
                </c:pt>
                <c:pt idx="117">
                  <c:v>1585</c:v>
                </c:pt>
                <c:pt idx="118">
                  <c:v>1590</c:v>
                </c:pt>
                <c:pt idx="119">
                  <c:v>1595</c:v>
                </c:pt>
                <c:pt idx="120">
                  <c:v>1600</c:v>
                </c:pt>
                <c:pt idx="121">
                  <c:v>1605</c:v>
                </c:pt>
                <c:pt idx="122">
                  <c:v>1610</c:v>
                </c:pt>
                <c:pt idx="123">
                  <c:v>1615</c:v>
                </c:pt>
                <c:pt idx="124">
                  <c:v>1620</c:v>
                </c:pt>
                <c:pt idx="125">
                  <c:v>1625</c:v>
                </c:pt>
                <c:pt idx="126">
                  <c:v>1630</c:v>
                </c:pt>
                <c:pt idx="127">
                  <c:v>1635</c:v>
                </c:pt>
                <c:pt idx="128">
                  <c:v>1640</c:v>
                </c:pt>
                <c:pt idx="129">
                  <c:v>1645</c:v>
                </c:pt>
                <c:pt idx="130">
                  <c:v>1650</c:v>
                </c:pt>
                <c:pt idx="131">
                  <c:v>1655</c:v>
                </c:pt>
                <c:pt idx="132">
                  <c:v>1660</c:v>
                </c:pt>
                <c:pt idx="133">
                  <c:v>1665</c:v>
                </c:pt>
                <c:pt idx="134">
                  <c:v>1670</c:v>
                </c:pt>
                <c:pt idx="135">
                  <c:v>1675</c:v>
                </c:pt>
                <c:pt idx="136">
                  <c:v>1680</c:v>
                </c:pt>
                <c:pt idx="137">
                  <c:v>1685</c:v>
                </c:pt>
                <c:pt idx="138">
                  <c:v>1690</c:v>
                </c:pt>
                <c:pt idx="139">
                  <c:v>1695</c:v>
                </c:pt>
                <c:pt idx="140">
                  <c:v>1700</c:v>
                </c:pt>
                <c:pt idx="141">
                  <c:v>1705</c:v>
                </c:pt>
                <c:pt idx="142">
                  <c:v>1710</c:v>
                </c:pt>
                <c:pt idx="143">
                  <c:v>1715</c:v>
                </c:pt>
                <c:pt idx="144">
                  <c:v>1720</c:v>
                </c:pt>
                <c:pt idx="145">
                  <c:v>1725</c:v>
                </c:pt>
                <c:pt idx="146">
                  <c:v>1730</c:v>
                </c:pt>
                <c:pt idx="147">
                  <c:v>1735</c:v>
                </c:pt>
                <c:pt idx="148">
                  <c:v>1740</c:v>
                </c:pt>
                <c:pt idx="149">
                  <c:v>1745</c:v>
                </c:pt>
                <c:pt idx="150">
                  <c:v>1750</c:v>
                </c:pt>
                <c:pt idx="151">
                  <c:v>1755</c:v>
                </c:pt>
                <c:pt idx="152">
                  <c:v>1760</c:v>
                </c:pt>
                <c:pt idx="153">
                  <c:v>1765</c:v>
                </c:pt>
                <c:pt idx="154">
                  <c:v>1770</c:v>
                </c:pt>
                <c:pt idx="155">
                  <c:v>1775</c:v>
                </c:pt>
                <c:pt idx="156">
                  <c:v>1780</c:v>
                </c:pt>
                <c:pt idx="157">
                  <c:v>1785</c:v>
                </c:pt>
                <c:pt idx="158">
                  <c:v>1790</c:v>
                </c:pt>
                <c:pt idx="159">
                  <c:v>1795</c:v>
                </c:pt>
                <c:pt idx="160">
                  <c:v>1800</c:v>
                </c:pt>
                <c:pt idx="161">
                  <c:v>1805</c:v>
                </c:pt>
                <c:pt idx="162">
                  <c:v>1810</c:v>
                </c:pt>
                <c:pt idx="163">
                  <c:v>1815</c:v>
                </c:pt>
                <c:pt idx="164">
                  <c:v>1820</c:v>
                </c:pt>
                <c:pt idx="165">
                  <c:v>1825</c:v>
                </c:pt>
                <c:pt idx="166">
                  <c:v>1830</c:v>
                </c:pt>
                <c:pt idx="167">
                  <c:v>1835</c:v>
                </c:pt>
                <c:pt idx="168">
                  <c:v>1840</c:v>
                </c:pt>
                <c:pt idx="169">
                  <c:v>1845</c:v>
                </c:pt>
                <c:pt idx="170">
                  <c:v>1850</c:v>
                </c:pt>
                <c:pt idx="171">
                  <c:v>1855</c:v>
                </c:pt>
                <c:pt idx="172">
                  <c:v>1860</c:v>
                </c:pt>
                <c:pt idx="173">
                  <c:v>1865</c:v>
                </c:pt>
                <c:pt idx="174">
                  <c:v>1870</c:v>
                </c:pt>
                <c:pt idx="175">
                  <c:v>1875</c:v>
                </c:pt>
                <c:pt idx="176">
                  <c:v>1880</c:v>
                </c:pt>
                <c:pt idx="177">
                  <c:v>1885</c:v>
                </c:pt>
                <c:pt idx="178">
                  <c:v>1890</c:v>
                </c:pt>
                <c:pt idx="179">
                  <c:v>1895</c:v>
                </c:pt>
                <c:pt idx="180">
                  <c:v>1900</c:v>
                </c:pt>
                <c:pt idx="181">
                  <c:v>1905</c:v>
                </c:pt>
                <c:pt idx="182">
                  <c:v>1910</c:v>
                </c:pt>
                <c:pt idx="183">
                  <c:v>1915</c:v>
                </c:pt>
                <c:pt idx="184">
                  <c:v>1920</c:v>
                </c:pt>
                <c:pt idx="185">
                  <c:v>1925</c:v>
                </c:pt>
                <c:pt idx="186">
                  <c:v>1930</c:v>
                </c:pt>
                <c:pt idx="187">
                  <c:v>1935</c:v>
                </c:pt>
                <c:pt idx="188">
                  <c:v>1940</c:v>
                </c:pt>
                <c:pt idx="189">
                  <c:v>1945</c:v>
                </c:pt>
                <c:pt idx="190">
                  <c:v>1950</c:v>
                </c:pt>
                <c:pt idx="191">
                  <c:v>1955</c:v>
                </c:pt>
                <c:pt idx="192">
                  <c:v>1960</c:v>
                </c:pt>
                <c:pt idx="193">
                  <c:v>1965</c:v>
                </c:pt>
                <c:pt idx="194">
                  <c:v>1970</c:v>
                </c:pt>
                <c:pt idx="195">
                  <c:v>1975</c:v>
                </c:pt>
                <c:pt idx="196">
                  <c:v>1980</c:v>
                </c:pt>
                <c:pt idx="197">
                  <c:v>1985</c:v>
                </c:pt>
                <c:pt idx="198">
                  <c:v>1990</c:v>
                </c:pt>
                <c:pt idx="199">
                  <c:v>1995</c:v>
                </c:pt>
                <c:pt idx="200">
                  <c:v>2000</c:v>
                </c:pt>
              </c:numCache>
            </c:numRef>
          </c:cat>
          <c:val>
            <c:numRef>
              <c:f>Gold!$B$119:$B$319</c:f>
              <c:numCache>
                <c:formatCode>"$"#,##0.00</c:formatCode>
                <c:ptCount val="201"/>
                <c:pt idx="0">
                  <c:v>1000</c:v>
                </c:pt>
                <c:pt idx="1">
                  <c:v>1005</c:v>
                </c:pt>
                <c:pt idx="2">
                  <c:v>1010</c:v>
                </c:pt>
                <c:pt idx="3">
                  <c:v>1015</c:v>
                </c:pt>
                <c:pt idx="4">
                  <c:v>1020</c:v>
                </c:pt>
                <c:pt idx="5">
                  <c:v>1025</c:v>
                </c:pt>
                <c:pt idx="6">
                  <c:v>1030</c:v>
                </c:pt>
                <c:pt idx="7">
                  <c:v>1035</c:v>
                </c:pt>
                <c:pt idx="8">
                  <c:v>1040</c:v>
                </c:pt>
                <c:pt idx="9">
                  <c:v>1045</c:v>
                </c:pt>
                <c:pt idx="10">
                  <c:v>1050</c:v>
                </c:pt>
                <c:pt idx="11">
                  <c:v>1055</c:v>
                </c:pt>
                <c:pt idx="12">
                  <c:v>1060</c:v>
                </c:pt>
                <c:pt idx="13">
                  <c:v>1065</c:v>
                </c:pt>
                <c:pt idx="14">
                  <c:v>1070</c:v>
                </c:pt>
                <c:pt idx="15">
                  <c:v>1075</c:v>
                </c:pt>
                <c:pt idx="16">
                  <c:v>1080</c:v>
                </c:pt>
                <c:pt idx="17">
                  <c:v>1085</c:v>
                </c:pt>
                <c:pt idx="18">
                  <c:v>1090</c:v>
                </c:pt>
                <c:pt idx="19">
                  <c:v>1095</c:v>
                </c:pt>
                <c:pt idx="20">
                  <c:v>1100</c:v>
                </c:pt>
                <c:pt idx="21">
                  <c:v>1105</c:v>
                </c:pt>
                <c:pt idx="22">
                  <c:v>1110</c:v>
                </c:pt>
                <c:pt idx="23">
                  <c:v>1115</c:v>
                </c:pt>
                <c:pt idx="24">
                  <c:v>1120</c:v>
                </c:pt>
                <c:pt idx="25">
                  <c:v>1125</c:v>
                </c:pt>
                <c:pt idx="26">
                  <c:v>1130</c:v>
                </c:pt>
                <c:pt idx="27">
                  <c:v>1135</c:v>
                </c:pt>
                <c:pt idx="28">
                  <c:v>1140</c:v>
                </c:pt>
                <c:pt idx="29">
                  <c:v>1145</c:v>
                </c:pt>
                <c:pt idx="30">
                  <c:v>1150</c:v>
                </c:pt>
                <c:pt idx="31">
                  <c:v>1155</c:v>
                </c:pt>
                <c:pt idx="32">
                  <c:v>1160</c:v>
                </c:pt>
                <c:pt idx="33">
                  <c:v>1165</c:v>
                </c:pt>
                <c:pt idx="34">
                  <c:v>1170</c:v>
                </c:pt>
                <c:pt idx="35">
                  <c:v>1175</c:v>
                </c:pt>
                <c:pt idx="36">
                  <c:v>1180</c:v>
                </c:pt>
                <c:pt idx="37">
                  <c:v>1185</c:v>
                </c:pt>
                <c:pt idx="38">
                  <c:v>1190</c:v>
                </c:pt>
                <c:pt idx="39">
                  <c:v>1195</c:v>
                </c:pt>
                <c:pt idx="40">
                  <c:v>1200</c:v>
                </c:pt>
                <c:pt idx="41">
                  <c:v>1205</c:v>
                </c:pt>
                <c:pt idx="42">
                  <c:v>1210</c:v>
                </c:pt>
                <c:pt idx="43">
                  <c:v>1215</c:v>
                </c:pt>
                <c:pt idx="44">
                  <c:v>1220</c:v>
                </c:pt>
                <c:pt idx="45">
                  <c:v>1225</c:v>
                </c:pt>
                <c:pt idx="46">
                  <c:v>1230</c:v>
                </c:pt>
                <c:pt idx="47">
                  <c:v>1235</c:v>
                </c:pt>
                <c:pt idx="48">
                  <c:v>1240</c:v>
                </c:pt>
                <c:pt idx="49">
                  <c:v>1245</c:v>
                </c:pt>
                <c:pt idx="50">
                  <c:v>1250</c:v>
                </c:pt>
                <c:pt idx="51">
                  <c:v>1255</c:v>
                </c:pt>
                <c:pt idx="52">
                  <c:v>1260</c:v>
                </c:pt>
                <c:pt idx="53">
                  <c:v>1265</c:v>
                </c:pt>
                <c:pt idx="54">
                  <c:v>1270</c:v>
                </c:pt>
                <c:pt idx="55">
                  <c:v>1275</c:v>
                </c:pt>
                <c:pt idx="56">
                  <c:v>1280</c:v>
                </c:pt>
                <c:pt idx="57">
                  <c:v>1285</c:v>
                </c:pt>
                <c:pt idx="58">
                  <c:v>1290</c:v>
                </c:pt>
                <c:pt idx="59">
                  <c:v>1295</c:v>
                </c:pt>
                <c:pt idx="60">
                  <c:v>1300</c:v>
                </c:pt>
                <c:pt idx="61">
                  <c:v>1305</c:v>
                </c:pt>
                <c:pt idx="62">
                  <c:v>1310</c:v>
                </c:pt>
                <c:pt idx="63">
                  <c:v>1315</c:v>
                </c:pt>
                <c:pt idx="64">
                  <c:v>1320</c:v>
                </c:pt>
                <c:pt idx="65">
                  <c:v>1325</c:v>
                </c:pt>
                <c:pt idx="66">
                  <c:v>1330</c:v>
                </c:pt>
                <c:pt idx="67">
                  <c:v>1335</c:v>
                </c:pt>
                <c:pt idx="68">
                  <c:v>1340</c:v>
                </c:pt>
                <c:pt idx="69">
                  <c:v>1345</c:v>
                </c:pt>
                <c:pt idx="70">
                  <c:v>1350</c:v>
                </c:pt>
                <c:pt idx="71">
                  <c:v>1355</c:v>
                </c:pt>
                <c:pt idx="72">
                  <c:v>1360</c:v>
                </c:pt>
                <c:pt idx="73">
                  <c:v>1365</c:v>
                </c:pt>
                <c:pt idx="74">
                  <c:v>1370</c:v>
                </c:pt>
                <c:pt idx="75">
                  <c:v>1375</c:v>
                </c:pt>
                <c:pt idx="76">
                  <c:v>1380</c:v>
                </c:pt>
                <c:pt idx="77">
                  <c:v>1385</c:v>
                </c:pt>
                <c:pt idx="78">
                  <c:v>1390</c:v>
                </c:pt>
                <c:pt idx="79">
                  <c:v>1395</c:v>
                </c:pt>
                <c:pt idx="80">
                  <c:v>1400</c:v>
                </c:pt>
                <c:pt idx="81">
                  <c:v>1405</c:v>
                </c:pt>
                <c:pt idx="82">
                  <c:v>1410</c:v>
                </c:pt>
                <c:pt idx="83">
                  <c:v>1415</c:v>
                </c:pt>
                <c:pt idx="84">
                  <c:v>1420</c:v>
                </c:pt>
                <c:pt idx="85">
                  <c:v>1425</c:v>
                </c:pt>
                <c:pt idx="86">
                  <c:v>1430</c:v>
                </c:pt>
                <c:pt idx="87">
                  <c:v>1435</c:v>
                </c:pt>
                <c:pt idx="88">
                  <c:v>1440</c:v>
                </c:pt>
                <c:pt idx="89">
                  <c:v>1445</c:v>
                </c:pt>
                <c:pt idx="90">
                  <c:v>1450</c:v>
                </c:pt>
                <c:pt idx="91">
                  <c:v>1455</c:v>
                </c:pt>
                <c:pt idx="92">
                  <c:v>1460</c:v>
                </c:pt>
                <c:pt idx="93">
                  <c:v>1465</c:v>
                </c:pt>
                <c:pt idx="94">
                  <c:v>1470</c:v>
                </c:pt>
                <c:pt idx="95">
                  <c:v>1475</c:v>
                </c:pt>
                <c:pt idx="96">
                  <c:v>1480</c:v>
                </c:pt>
                <c:pt idx="97">
                  <c:v>1485</c:v>
                </c:pt>
                <c:pt idx="98">
                  <c:v>1490</c:v>
                </c:pt>
                <c:pt idx="99">
                  <c:v>1495</c:v>
                </c:pt>
                <c:pt idx="100">
                  <c:v>1500</c:v>
                </c:pt>
                <c:pt idx="101">
                  <c:v>1505</c:v>
                </c:pt>
                <c:pt idx="102">
                  <c:v>1510</c:v>
                </c:pt>
                <c:pt idx="103">
                  <c:v>1515</c:v>
                </c:pt>
                <c:pt idx="104">
                  <c:v>1520</c:v>
                </c:pt>
                <c:pt idx="105">
                  <c:v>1525</c:v>
                </c:pt>
                <c:pt idx="106">
                  <c:v>1530</c:v>
                </c:pt>
                <c:pt idx="107">
                  <c:v>1535</c:v>
                </c:pt>
                <c:pt idx="108">
                  <c:v>1540</c:v>
                </c:pt>
                <c:pt idx="109">
                  <c:v>1545</c:v>
                </c:pt>
                <c:pt idx="110">
                  <c:v>1550</c:v>
                </c:pt>
                <c:pt idx="111">
                  <c:v>1555</c:v>
                </c:pt>
                <c:pt idx="112">
                  <c:v>1560</c:v>
                </c:pt>
                <c:pt idx="113">
                  <c:v>1565</c:v>
                </c:pt>
                <c:pt idx="114">
                  <c:v>1570</c:v>
                </c:pt>
                <c:pt idx="115">
                  <c:v>1575</c:v>
                </c:pt>
                <c:pt idx="116">
                  <c:v>1580</c:v>
                </c:pt>
                <c:pt idx="117">
                  <c:v>1585</c:v>
                </c:pt>
                <c:pt idx="118">
                  <c:v>1590</c:v>
                </c:pt>
                <c:pt idx="119">
                  <c:v>1595</c:v>
                </c:pt>
                <c:pt idx="120">
                  <c:v>1600</c:v>
                </c:pt>
                <c:pt idx="121">
                  <c:v>1605</c:v>
                </c:pt>
                <c:pt idx="122">
                  <c:v>1610</c:v>
                </c:pt>
                <c:pt idx="123">
                  <c:v>1615</c:v>
                </c:pt>
                <c:pt idx="124">
                  <c:v>1620</c:v>
                </c:pt>
                <c:pt idx="125">
                  <c:v>1625</c:v>
                </c:pt>
                <c:pt idx="126">
                  <c:v>1630</c:v>
                </c:pt>
                <c:pt idx="127">
                  <c:v>1635</c:v>
                </c:pt>
                <c:pt idx="128">
                  <c:v>1640</c:v>
                </c:pt>
                <c:pt idx="129">
                  <c:v>1645</c:v>
                </c:pt>
                <c:pt idx="130">
                  <c:v>1650</c:v>
                </c:pt>
                <c:pt idx="131">
                  <c:v>1655</c:v>
                </c:pt>
                <c:pt idx="132">
                  <c:v>1660</c:v>
                </c:pt>
                <c:pt idx="133">
                  <c:v>1665</c:v>
                </c:pt>
                <c:pt idx="134">
                  <c:v>1670</c:v>
                </c:pt>
                <c:pt idx="135">
                  <c:v>1675</c:v>
                </c:pt>
                <c:pt idx="136">
                  <c:v>1680</c:v>
                </c:pt>
                <c:pt idx="137">
                  <c:v>1685</c:v>
                </c:pt>
                <c:pt idx="138">
                  <c:v>1690</c:v>
                </c:pt>
                <c:pt idx="139">
                  <c:v>1695</c:v>
                </c:pt>
                <c:pt idx="140">
                  <c:v>1700</c:v>
                </c:pt>
                <c:pt idx="141">
                  <c:v>1705</c:v>
                </c:pt>
                <c:pt idx="142">
                  <c:v>1710</c:v>
                </c:pt>
                <c:pt idx="143">
                  <c:v>1715</c:v>
                </c:pt>
                <c:pt idx="144">
                  <c:v>1720</c:v>
                </c:pt>
                <c:pt idx="145">
                  <c:v>1725</c:v>
                </c:pt>
                <c:pt idx="146">
                  <c:v>1730</c:v>
                </c:pt>
                <c:pt idx="147">
                  <c:v>1735</c:v>
                </c:pt>
                <c:pt idx="148">
                  <c:v>1740</c:v>
                </c:pt>
                <c:pt idx="149">
                  <c:v>1745</c:v>
                </c:pt>
                <c:pt idx="150">
                  <c:v>1750</c:v>
                </c:pt>
                <c:pt idx="151">
                  <c:v>1755</c:v>
                </c:pt>
                <c:pt idx="152">
                  <c:v>1760</c:v>
                </c:pt>
                <c:pt idx="153">
                  <c:v>1765</c:v>
                </c:pt>
                <c:pt idx="154">
                  <c:v>1770</c:v>
                </c:pt>
                <c:pt idx="155">
                  <c:v>1775</c:v>
                </c:pt>
                <c:pt idx="156">
                  <c:v>1780</c:v>
                </c:pt>
                <c:pt idx="157">
                  <c:v>1785</c:v>
                </c:pt>
                <c:pt idx="158">
                  <c:v>1790</c:v>
                </c:pt>
                <c:pt idx="159">
                  <c:v>1795</c:v>
                </c:pt>
                <c:pt idx="160">
                  <c:v>1800</c:v>
                </c:pt>
                <c:pt idx="161">
                  <c:v>1805</c:v>
                </c:pt>
                <c:pt idx="162">
                  <c:v>1810</c:v>
                </c:pt>
                <c:pt idx="163">
                  <c:v>1815</c:v>
                </c:pt>
                <c:pt idx="164">
                  <c:v>1820</c:v>
                </c:pt>
                <c:pt idx="165">
                  <c:v>1825</c:v>
                </c:pt>
                <c:pt idx="166">
                  <c:v>1830</c:v>
                </c:pt>
                <c:pt idx="167">
                  <c:v>1835</c:v>
                </c:pt>
                <c:pt idx="168">
                  <c:v>1840</c:v>
                </c:pt>
                <c:pt idx="169">
                  <c:v>1845</c:v>
                </c:pt>
                <c:pt idx="170">
                  <c:v>1850</c:v>
                </c:pt>
                <c:pt idx="171">
                  <c:v>1855</c:v>
                </c:pt>
                <c:pt idx="172">
                  <c:v>1860</c:v>
                </c:pt>
                <c:pt idx="173">
                  <c:v>1865</c:v>
                </c:pt>
                <c:pt idx="174">
                  <c:v>1870</c:v>
                </c:pt>
                <c:pt idx="175">
                  <c:v>1875</c:v>
                </c:pt>
                <c:pt idx="176">
                  <c:v>1880</c:v>
                </c:pt>
                <c:pt idx="177">
                  <c:v>1885</c:v>
                </c:pt>
                <c:pt idx="178">
                  <c:v>1890</c:v>
                </c:pt>
                <c:pt idx="179">
                  <c:v>1895</c:v>
                </c:pt>
                <c:pt idx="180">
                  <c:v>1900</c:v>
                </c:pt>
                <c:pt idx="181">
                  <c:v>1905</c:v>
                </c:pt>
                <c:pt idx="182">
                  <c:v>1910</c:v>
                </c:pt>
                <c:pt idx="183">
                  <c:v>1915</c:v>
                </c:pt>
                <c:pt idx="184">
                  <c:v>1920</c:v>
                </c:pt>
                <c:pt idx="185">
                  <c:v>1925</c:v>
                </c:pt>
                <c:pt idx="186">
                  <c:v>1930</c:v>
                </c:pt>
                <c:pt idx="187">
                  <c:v>1935</c:v>
                </c:pt>
                <c:pt idx="188">
                  <c:v>1940</c:v>
                </c:pt>
                <c:pt idx="189">
                  <c:v>1945</c:v>
                </c:pt>
                <c:pt idx="190">
                  <c:v>1950</c:v>
                </c:pt>
                <c:pt idx="191">
                  <c:v>1955</c:v>
                </c:pt>
                <c:pt idx="192">
                  <c:v>1960</c:v>
                </c:pt>
                <c:pt idx="193">
                  <c:v>1965</c:v>
                </c:pt>
                <c:pt idx="194">
                  <c:v>1970</c:v>
                </c:pt>
                <c:pt idx="195">
                  <c:v>1975</c:v>
                </c:pt>
                <c:pt idx="196">
                  <c:v>1980</c:v>
                </c:pt>
                <c:pt idx="197">
                  <c:v>1985</c:v>
                </c:pt>
                <c:pt idx="198">
                  <c:v>1990</c:v>
                </c:pt>
                <c:pt idx="199">
                  <c:v>1995</c:v>
                </c:pt>
                <c:pt idx="200">
                  <c:v>2000</c:v>
                </c:pt>
              </c:numCache>
            </c:numRef>
          </c:val>
          <c:smooth val="0"/>
        </c:ser>
        <c:ser>
          <c:idx val="4"/>
          <c:order val="1"/>
          <c:spPr>
            <a:ln>
              <a:solidFill>
                <a:srgbClr val="BDAA39"/>
              </a:solidFill>
            </a:ln>
          </c:spPr>
          <c:marker>
            <c:symbol val="none"/>
          </c:marker>
          <c:cat>
            <c:numRef>
              <c:f>Gold!$A$119:$A$319</c:f>
              <c:numCache>
                <c:formatCode>"$"#,##0.00</c:formatCode>
                <c:ptCount val="201"/>
                <c:pt idx="0">
                  <c:v>1000</c:v>
                </c:pt>
                <c:pt idx="1">
                  <c:v>1005</c:v>
                </c:pt>
                <c:pt idx="2">
                  <c:v>1010</c:v>
                </c:pt>
                <c:pt idx="3">
                  <c:v>1015</c:v>
                </c:pt>
                <c:pt idx="4">
                  <c:v>1020</c:v>
                </c:pt>
                <c:pt idx="5">
                  <c:v>1025</c:v>
                </c:pt>
                <c:pt idx="6">
                  <c:v>1030</c:v>
                </c:pt>
                <c:pt idx="7">
                  <c:v>1035</c:v>
                </c:pt>
                <c:pt idx="8">
                  <c:v>1040</c:v>
                </c:pt>
                <c:pt idx="9">
                  <c:v>1045</c:v>
                </c:pt>
                <c:pt idx="10">
                  <c:v>1050</c:v>
                </c:pt>
                <c:pt idx="11">
                  <c:v>1055</c:v>
                </c:pt>
                <c:pt idx="12">
                  <c:v>1060</c:v>
                </c:pt>
                <c:pt idx="13">
                  <c:v>1065</c:v>
                </c:pt>
                <c:pt idx="14">
                  <c:v>1070</c:v>
                </c:pt>
                <c:pt idx="15">
                  <c:v>1075</c:v>
                </c:pt>
                <c:pt idx="16">
                  <c:v>1080</c:v>
                </c:pt>
                <c:pt idx="17">
                  <c:v>1085</c:v>
                </c:pt>
                <c:pt idx="18">
                  <c:v>1090</c:v>
                </c:pt>
                <c:pt idx="19">
                  <c:v>1095</c:v>
                </c:pt>
                <c:pt idx="20">
                  <c:v>1100</c:v>
                </c:pt>
                <c:pt idx="21">
                  <c:v>1105</c:v>
                </c:pt>
                <c:pt idx="22">
                  <c:v>1110</c:v>
                </c:pt>
                <c:pt idx="23">
                  <c:v>1115</c:v>
                </c:pt>
                <c:pt idx="24">
                  <c:v>1120</c:v>
                </c:pt>
                <c:pt idx="25">
                  <c:v>1125</c:v>
                </c:pt>
                <c:pt idx="26">
                  <c:v>1130</c:v>
                </c:pt>
                <c:pt idx="27">
                  <c:v>1135</c:v>
                </c:pt>
                <c:pt idx="28">
                  <c:v>1140</c:v>
                </c:pt>
                <c:pt idx="29">
                  <c:v>1145</c:v>
                </c:pt>
                <c:pt idx="30">
                  <c:v>1150</c:v>
                </c:pt>
                <c:pt idx="31">
                  <c:v>1155</c:v>
                </c:pt>
                <c:pt idx="32">
                  <c:v>1160</c:v>
                </c:pt>
                <c:pt idx="33">
                  <c:v>1165</c:v>
                </c:pt>
                <c:pt idx="34">
                  <c:v>1170</c:v>
                </c:pt>
                <c:pt idx="35">
                  <c:v>1175</c:v>
                </c:pt>
                <c:pt idx="36">
                  <c:v>1180</c:v>
                </c:pt>
                <c:pt idx="37">
                  <c:v>1185</c:v>
                </c:pt>
                <c:pt idx="38">
                  <c:v>1190</c:v>
                </c:pt>
                <c:pt idx="39">
                  <c:v>1195</c:v>
                </c:pt>
                <c:pt idx="40">
                  <c:v>1200</c:v>
                </c:pt>
                <c:pt idx="41">
                  <c:v>1205</c:v>
                </c:pt>
                <c:pt idx="42">
                  <c:v>1210</c:v>
                </c:pt>
                <c:pt idx="43">
                  <c:v>1215</c:v>
                </c:pt>
                <c:pt idx="44">
                  <c:v>1220</c:v>
                </c:pt>
                <c:pt idx="45">
                  <c:v>1225</c:v>
                </c:pt>
                <c:pt idx="46">
                  <c:v>1230</c:v>
                </c:pt>
                <c:pt idx="47">
                  <c:v>1235</c:v>
                </c:pt>
                <c:pt idx="48">
                  <c:v>1240</c:v>
                </c:pt>
                <c:pt idx="49">
                  <c:v>1245</c:v>
                </c:pt>
                <c:pt idx="50">
                  <c:v>1250</c:v>
                </c:pt>
                <c:pt idx="51">
                  <c:v>1255</c:v>
                </c:pt>
                <c:pt idx="52">
                  <c:v>1260</c:v>
                </c:pt>
                <c:pt idx="53">
                  <c:v>1265</c:v>
                </c:pt>
                <c:pt idx="54">
                  <c:v>1270</c:v>
                </c:pt>
                <c:pt idx="55">
                  <c:v>1275</c:v>
                </c:pt>
                <c:pt idx="56">
                  <c:v>1280</c:v>
                </c:pt>
                <c:pt idx="57">
                  <c:v>1285</c:v>
                </c:pt>
                <c:pt idx="58">
                  <c:v>1290</c:v>
                </c:pt>
                <c:pt idx="59">
                  <c:v>1295</c:v>
                </c:pt>
                <c:pt idx="60">
                  <c:v>1300</c:v>
                </c:pt>
                <c:pt idx="61">
                  <c:v>1305</c:v>
                </c:pt>
                <c:pt idx="62">
                  <c:v>1310</c:v>
                </c:pt>
                <c:pt idx="63">
                  <c:v>1315</c:v>
                </c:pt>
                <c:pt idx="64">
                  <c:v>1320</c:v>
                </c:pt>
                <c:pt idx="65">
                  <c:v>1325</c:v>
                </c:pt>
                <c:pt idx="66">
                  <c:v>1330</c:v>
                </c:pt>
                <c:pt idx="67">
                  <c:v>1335</c:v>
                </c:pt>
                <c:pt idx="68">
                  <c:v>1340</c:v>
                </c:pt>
                <c:pt idx="69">
                  <c:v>1345</c:v>
                </c:pt>
                <c:pt idx="70">
                  <c:v>1350</c:v>
                </c:pt>
                <c:pt idx="71">
                  <c:v>1355</c:v>
                </c:pt>
                <c:pt idx="72">
                  <c:v>1360</c:v>
                </c:pt>
                <c:pt idx="73">
                  <c:v>1365</c:v>
                </c:pt>
                <c:pt idx="74">
                  <c:v>1370</c:v>
                </c:pt>
                <c:pt idx="75">
                  <c:v>1375</c:v>
                </c:pt>
                <c:pt idx="76">
                  <c:v>1380</c:v>
                </c:pt>
                <c:pt idx="77">
                  <c:v>1385</c:v>
                </c:pt>
                <c:pt idx="78">
                  <c:v>1390</c:v>
                </c:pt>
                <c:pt idx="79">
                  <c:v>1395</c:v>
                </c:pt>
                <c:pt idx="80">
                  <c:v>1400</c:v>
                </c:pt>
                <c:pt idx="81">
                  <c:v>1405</c:v>
                </c:pt>
                <c:pt idx="82">
                  <c:v>1410</c:v>
                </c:pt>
                <c:pt idx="83">
                  <c:v>1415</c:v>
                </c:pt>
                <c:pt idx="84">
                  <c:v>1420</c:v>
                </c:pt>
                <c:pt idx="85">
                  <c:v>1425</c:v>
                </c:pt>
                <c:pt idx="86">
                  <c:v>1430</c:v>
                </c:pt>
                <c:pt idx="87">
                  <c:v>1435</c:v>
                </c:pt>
                <c:pt idx="88">
                  <c:v>1440</c:v>
                </c:pt>
                <c:pt idx="89">
                  <c:v>1445</c:v>
                </c:pt>
                <c:pt idx="90">
                  <c:v>1450</c:v>
                </c:pt>
                <c:pt idx="91">
                  <c:v>1455</c:v>
                </c:pt>
                <c:pt idx="92">
                  <c:v>1460</c:v>
                </c:pt>
                <c:pt idx="93">
                  <c:v>1465</c:v>
                </c:pt>
                <c:pt idx="94">
                  <c:v>1470</c:v>
                </c:pt>
                <c:pt idx="95">
                  <c:v>1475</c:v>
                </c:pt>
                <c:pt idx="96">
                  <c:v>1480</c:v>
                </c:pt>
                <c:pt idx="97">
                  <c:v>1485</c:v>
                </c:pt>
                <c:pt idx="98">
                  <c:v>1490</c:v>
                </c:pt>
                <c:pt idx="99">
                  <c:v>1495</c:v>
                </c:pt>
                <c:pt idx="100">
                  <c:v>1500</c:v>
                </c:pt>
                <c:pt idx="101">
                  <c:v>1505</c:v>
                </c:pt>
                <c:pt idx="102">
                  <c:v>1510</c:v>
                </c:pt>
                <c:pt idx="103">
                  <c:v>1515</c:v>
                </c:pt>
                <c:pt idx="104">
                  <c:v>1520</c:v>
                </c:pt>
                <c:pt idx="105">
                  <c:v>1525</c:v>
                </c:pt>
                <c:pt idx="106">
                  <c:v>1530</c:v>
                </c:pt>
                <c:pt idx="107">
                  <c:v>1535</c:v>
                </c:pt>
                <c:pt idx="108">
                  <c:v>1540</c:v>
                </c:pt>
                <c:pt idx="109">
                  <c:v>1545</c:v>
                </c:pt>
                <c:pt idx="110">
                  <c:v>1550</c:v>
                </c:pt>
                <c:pt idx="111">
                  <c:v>1555</c:v>
                </c:pt>
                <c:pt idx="112">
                  <c:v>1560</c:v>
                </c:pt>
                <c:pt idx="113">
                  <c:v>1565</c:v>
                </c:pt>
                <c:pt idx="114">
                  <c:v>1570</c:v>
                </c:pt>
                <c:pt idx="115">
                  <c:v>1575</c:v>
                </c:pt>
                <c:pt idx="116">
                  <c:v>1580</c:v>
                </c:pt>
                <c:pt idx="117">
                  <c:v>1585</c:v>
                </c:pt>
                <c:pt idx="118">
                  <c:v>1590</c:v>
                </c:pt>
                <c:pt idx="119">
                  <c:v>1595</c:v>
                </c:pt>
                <c:pt idx="120">
                  <c:v>1600</c:v>
                </c:pt>
                <c:pt idx="121">
                  <c:v>1605</c:v>
                </c:pt>
                <c:pt idx="122">
                  <c:v>1610</c:v>
                </c:pt>
                <c:pt idx="123">
                  <c:v>1615</c:v>
                </c:pt>
                <c:pt idx="124">
                  <c:v>1620</c:v>
                </c:pt>
                <c:pt idx="125">
                  <c:v>1625</c:v>
                </c:pt>
                <c:pt idx="126">
                  <c:v>1630</c:v>
                </c:pt>
                <c:pt idx="127">
                  <c:v>1635</c:v>
                </c:pt>
                <c:pt idx="128">
                  <c:v>1640</c:v>
                </c:pt>
                <c:pt idx="129">
                  <c:v>1645</c:v>
                </c:pt>
                <c:pt idx="130">
                  <c:v>1650</c:v>
                </c:pt>
                <c:pt idx="131">
                  <c:v>1655</c:v>
                </c:pt>
                <c:pt idx="132">
                  <c:v>1660</c:v>
                </c:pt>
                <c:pt idx="133">
                  <c:v>1665</c:v>
                </c:pt>
                <c:pt idx="134">
                  <c:v>1670</c:v>
                </c:pt>
                <c:pt idx="135">
                  <c:v>1675</c:v>
                </c:pt>
                <c:pt idx="136">
                  <c:v>1680</c:v>
                </c:pt>
                <c:pt idx="137">
                  <c:v>1685</c:v>
                </c:pt>
                <c:pt idx="138">
                  <c:v>1690</c:v>
                </c:pt>
                <c:pt idx="139">
                  <c:v>1695</c:v>
                </c:pt>
                <c:pt idx="140">
                  <c:v>1700</c:v>
                </c:pt>
                <c:pt idx="141">
                  <c:v>1705</c:v>
                </c:pt>
                <c:pt idx="142">
                  <c:v>1710</c:v>
                </c:pt>
                <c:pt idx="143">
                  <c:v>1715</c:v>
                </c:pt>
                <c:pt idx="144">
                  <c:v>1720</c:v>
                </c:pt>
                <c:pt idx="145">
                  <c:v>1725</c:v>
                </c:pt>
                <c:pt idx="146">
                  <c:v>1730</c:v>
                </c:pt>
                <c:pt idx="147">
                  <c:v>1735</c:v>
                </c:pt>
                <c:pt idx="148">
                  <c:v>1740</c:v>
                </c:pt>
                <c:pt idx="149">
                  <c:v>1745</c:v>
                </c:pt>
                <c:pt idx="150">
                  <c:v>1750</c:v>
                </c:pt>
                <c:pt idx="151">
                  <c:v>1755</c:v>
                </c:pt>
                <c:pt idx="152">
                  <c:v>1760</c:v>
                </c:pt>
                <c:pt idx="153">
                  <c:v>1765</c:v>
                </c:pt>
                <c:pt idx="154">
                  <c:v>1770</c:v>
                </c:pt>
                <c:pt idx="155">
                  <c:v>1775</c:v>
                </c:pt>
                <c:pt idx="156">
                  <c:v>1780</c:v>
                </c:pt>
                <c:pt idx="157">
                  <c:v>1785</c:v>
                </c:pt>
                <c:pt idx="158">
                  <c:v>1790</c:v>
                </c:pt>
                <c:pt idx="159">
                  <c:v>1795</c:v>
                </c:pt>
                <c:pt idx="160">
                  <c:v>1800</c:v>
                </c:pt>
                <c:pt idx="161">
                  <c:v>1805</c:v>
                </c:pt>
                <c:pt idx="162">
                  <c:v>1810</c:v>
                </c:pt>
                <c:pt idx="163">
                  <c:v>1815</c:v>
                </c:pt>
                <c:pt idx="164">
                  <c:v>1820</c:v>
                </c:pt>
                <c:pt idx="165">
                  <c:v>1825</c:v>
                </c:pt>
                <c:pt idx="166">
                  <c:v>1830</c:v>
                </c:pt>
                <c:pt idx="167">
                  <c:v>1835</c:v>
                </c:pt>
                <c:pt idx="168">
                  <c:v>1840</c:v>
                </c:pt>
                <c:pt idx="169">
                  <c:v>1845</c:v>
                </c:pt>
                <c:pt idx="170">
                  <c:v>1850</c:v>
                </c:pt>
                <c:pt idx="171">
                  <c:v>1855</c:v>
                </c:pt>
                <c:pt idx="172">
                  <c:v>1860</c:v>
                </c:pt>
                <c:pt idx="173">
                  <c:v>1865</c:v>
                </c:pt>
                <c:pt idx="174">
                  <c:v>1870</c:v>
                </c:pt>
                <c:pt idx="175">
                  <c:v>1875</c:v>
                </c:pt>
                <c:pt idx="176">
                  <c:v>1880</c:v>
                </c:pt>
                <c:pt idx="177">
                  <c:v>1885</c:v>
                </c:pt>
                <c:pt idx="178">
                  <c:v>1890</c:v>
                </c:pt>
                <c:pt idx="179">
                  <c:v>1895</c:v>
                </c:pt>
                <c:pt idx="180">
                  <c:v>1900</c:v>
                </c:pt>
                <c:pt idx="181">
                  <c:v>1905</c:v>
                </c:pt>
                <c:pt idx="182">
                  <c:v>1910</c:v>
                </c:pt>
                <c:pt idx="183">
                  <c:v>1915</c:v>
                </c:pt>
                <c:pt idx="184">
                  <c:v>1920</c:v>
                </c:pt>
                <c:pt idx="185">
                  <c:v>1925</c:v>
                </c:pt>
                <c:pt idx="186">
                  <c:v>1930</c:v>
                </c:pt>
                <c:pt idx="187">
                  <c:v>1935</c:v>
                </c:pt>
                <c:pt idx="188">
                  <c:v>1940</c:v>
                </c:pt>
                <c:pt idx="189">
                  <c:v>1945</c:v>
                </c:pt>
                <c:pt idx="190">
                  <c:v>1950</c:v>
                </c:pt>
                <c:pt idx="191">
                  <c:v>1955</c:v>
                </c:pt>
                <c:pt idx="192">
                  <c:v>1960</c:v>
                </c:pt>
                <c:pt idx="193">
                  <c:v>1965</c:v>
                </c:pt>
                <c:pt idx="194">
                  <c:v>1970</c:v>
                </c:pt>
                <c:pt idx="195">
                  <c:v>1975</c:v>
                </c:pt>
                <c:pt idx="196">
                  <c:v>1980</c:v>
                </c:pt>
                <c:pt idx="197">
                  <c:v>1985</c:v>
                </c:pt>
                <c:pt idx="198">
                  <c:v>1990</c:v>
                </c:pt>
                <c:pt idx="199">
                  <c:v>1995</c:v>
                </c:pt>
                <c:pt idx="200">
                  <c:v>2000</c:v>
                </c:pt>
              </c:numCache>
            </c:numRef>
          </c:cat>
          <c:val>
            <c:numRef>
              <c:f>Gold!$P$119:$P$319</c:f>
              <c:numCache>
                <c:formatCode>"$"#,##0.00</c:formatCode>
                <c:ptCount val="201"/>
                <c:pt idx="0">
                  <c:v>1450</c:v>
                </c:pt>
                <c:pt idx="1">
                  <c:v>1450</c:v>
                </c:pt>
                <c:pt idx="2">
                  <c:v>1450</c:v>
                </c:pt>
                <c:pt idx="3">
                  <c:v>1450</c:v>
                </c:pt>
                <c:pt idx="4">
                  <c:v>1450</c:v>
                </c:pt>
                <c:pt idx="5">
                  <c:v>1450</c:v>
                </c:pt>
                <c:pt idx="6">
                  <c:v>1450</c:v>
                </c:pt>
                <c:pt idx="7">
                  <c:v>1450</c:v>
                </c:pt>
                <c:pt idx="8">
                  <c:v>1450</c:v>
                </c:pt>
                <c:pt idx="9">
                  <c:v>1450</c:v>
                </c:pt>
                <c:pt idx="10">
                  <c:v>1450</c:v>
                </c:pt>
                <c:pt idx="11">
                  <c:v>1450</c:v>
                </c:pt>
                <c:pt idx="12">
                  <c:v>1450</c:v>
                </c:pt>
                <c:pt idx="13">
                  <c:v>1450</c:v>
                </c:pt>
                <c:pt idx="14">
                  <c:v>1450</c:v>
                </c:pt>
                <c:pt idx="15">
                  <c:v>1450</c:v>
                </c:pt>
                <c:pt idx="16">
                  <c:v>1450</c:v>
                </c:pt>
                <c:pt idx="17">
                  <c:v>1450</c:v>
                </c:pt>
                <c:pt idx="18">
                  <c:v>1450</c:v>
                </c:pt>
                <c:pt idx="19">
                  <c:v>1450</c:v>
                </c:pt>
                <c:pt idx="20">
                  <c:v>1450</c:v>
                </c:pt>
                <c:pt idx="21">
                  <c:v>1450</c:v>
                </c:pt>
                <c:pt idx="22">
                  <c:v>1450</c:v>
                </c:pt>
                <c:pt idx="23">
                  <c:v>1450</c:v>
                </c:pt>
                <c:pt idx="24">
                  <c:v>1450</c:v>
                </c:pt>
                <c:pt idx="25">
                  <c:v>1450</c:v>
                </c:pt>
                <c:pt idx="26">
                  <c:v>1450</c:v>
                </c:pt>
                <c:pt idx="27">
                  <c:v>1450</c:v>
                </c:pt>
                <c:pt idx="28">
                  <c:v>1450</c:v>
                </c:pt>
                <c:pt idx="29">
                  <c:v>1450</c:v>
                </c:pt>
                <c:pt idx="30">
                  <c:v>1450</c:v>
                </c:pt>
                <c:pt idx="31">
                  <c:v>1450</c:v>
                </c:pt>
                <c:pt idx="32">
                  <c:v>1450</c:v>
                </c:pt>
                <c:pt idx="33">
                  <c:v>1450</c:v>
                </c:pt>
                <c:pt idx="34">
                  <c:v>1450</c:v>
                </c:pt>
                <c:pt idx="35">
                  <c:v>1450</c:v>
                </c:pt>
                <c:pt idx="36">
                  <c:v>1450</c:v>
                </c:pt>
                <c:pt idx="37">
                  <c:v>1450</c:v>
                </c:pt>
                <c:pt idx="38">
                  <c:v>1450</c:v>
                </c:pt>
                <c:pt idx="39">
                  <c:v>1450</c:v>
                </c:pt>
                <c:pt idx="40">
                  <c:v>1450</c:v>
                </c:pt>
                <c:pt idx="41">
                  <c:v>1450</c:v>
                </c:pt>
                <c:pt idx="42">
                  <c:v>1450</c:v>
                </c:pt>
                <c:pt idx="43">
                  <c:v>1450</c:v>
                </c:pt>
                <c:pt idx="44">
                  <c:v>1450</c:v>
                </c:pt>
                <c:pt idx="45">
                  <c:v>1450</c:v>
                </c:pt>
                <c:pt idx="46">
                  <c:v>1450</c:v>
                </c:pt>
                <c:pt idx="47">
                  <c:v>1450</c:v>
                </c:pt>
                <c:pt idx="48">
                  <c:v>1450</c:v>
                </c:pt>
                <c:pt idx="49">
                  <c:v>1450</c:v>
                </c:pt>
                <c:pt idx="50">
                  <c:v>1450</c:v>
                </c:pt>
                <c:pt idx="51">
                  <c:v>1450</c:v>
                </c:pt>
                <c:pt idx="52">
                  <c:v>1450</c:v>
                </c:pt>
                <c:pt idx="53">
                  <c:v>1450</c:v>
                </c:pt>
                <c:pt idx="54">
                  <c:v>1450</c:v>
                </c:pt>
                <c:pt idx="55">
                  <c:v>1450</c:v>
                </c:pt>
                <c:pt idx="56">
                  <c:v>1450</c:v>
                </c:pt>
                <c:pt idx="57">
                  <c:v>1450</c:v>
                </c:pt>
                <c:pt idx="58">
                  <c:v>1450</c:v>
                </c:pt>
                <c:pt idx="59">
                  <c:v>1450</c:v>
                </c:pt>
                <c:pt idx="60">
                  <c:v>1450</c:v>
                </c:pt>
                <c:pt idx="61">
                  <c:v>1450</c:v>
                </c:pt>
                <c:pt idx="62">
                  <c:v>1450</c:v>
                </c:pt>
                <c:pt idx="63">
                  <c:v>1450</c:v>
                </c:pt>
                <c:pt idx="64">
                  <c:v>1450</c:v>
                </c:pt>
                <c:pt idx="65">
                  <c:v>1450</c:v>
                </c:pt>
                <c:pt idx="66">
                  <c:v>1450</c:v>
                </c:pt>
                <c:pt idx="67">
                  <c:v>1450</c:v>
                </c:pt>
                <c:pt idx="68">
                  <c:v>1450</c:v>
                </c:pt>
                <c:pt idx="69">
                  <c:v>1450</c:v>
                </c:pt>
                <c:pt idx="70">
                  <c:v>1450</c:v>
                </c:pt>
                <c:pt idx="71">
                  <c:v>1450</c:v>
                </c:pt>
                <c:pt idx="72">
                  <c:v>1450</c:v>
                </c:pt>
                <c:pt idx="73">
                  <c:v>1450</c:v>
                </c:pt>
                <c:pt idx="74">
                  <c:v>1450</c:v>
                </c:pt>
                <c:pt idx="75">
                  <c:v>1450</c:v>
                </c:pt>
                <c:pt idx="76">
                  <c:v>1450</c:v>
                </c:pt>
                <c:pt idx="77">
                  <c:v>1450</c:v>
                </c:pt>
                <c:pt idx="78">
                  <c:v>1450</c:v>
                </c:pt>
                <c:pt idx="79">
                  <c:v>1450</c:v>
                </c:pt>
                <c:pt idx="80">
                  <c:v>1450</c:v>
                </c:pt>
                <c:pt idx="81">
                  <c:v>1450</c:v>
                </c:pt>
                <c:pt idx="82">
                  <c:v>1450</c:v>
                </c:pt>
                <c:pt idx="83">
                  <c:v>1450</c:v>
                </c:pt>
                <c:pt idx="84">
                  <c:v>1450</c:v>
                </c:pt>
                <c:pt idx="85">
                  <c:v>1450</c:v>
                </c:pt>
                <c:pt idx="86">
                  <c:v>1450</c:v>
                </c:pt>
                <c:pt idx="87">
                  <c:v>1450</c:v>
                </c:pt>
                <c:pt idx="88">
                  <c:v>1450</c:v>
                </c:pt>
                <c:pt idx="89">
                  <c:v>1450</c:v>
                </c:pt>
                <c:pt idx="90">
                  <c:v>1450</c:v>
                </c:pt>
                <c:pt idx="91">
                  <c:v>1455</c:v>
                </c:pt>
                <c:pt idx="92">
                  <c:v>1460</c:v>
                </c:pt>
                <c:pt idx="93">
                  <c:v>1465</c:v>
                </c:pt>
                <c:pt idx="94">
                  <c:v>1470</c:v>
                </c:pt>
                <c:pt idx="95">
                  <c:v>1475</c:v>
                </c:pt>
                <c:pt idx="96">
                  <c:v>1480</c:v>
                </c:pt>
                <c:pt idx="97">
                  <c:v>1485</c:v>
                </c:pt>
                <c:pt idx="98">
                  <c:v>1490</c:v>
                </c:pt>
                <c:pt idx="99">
                  <c:v>1495</c:v>
                </c:pt>
                <c:pt idx="100">
                  <c:v>1500</c:v>
                </c:pt>
                <c:pt idx="101">
                  <c:v>1505</c:v>
                </c:pt>
                <c:pt idx="102">
                  <c:v>1510</c:v>
                </c:pt>
                <c:pt idx="103">
                  <c:v>1515</c:v>
                </c:pt>
                <c:pt idx="104">
                  <c:v>1520</c:v>
                </c:pt>
                <c:pt idx="105">
                  <c:v>1525</c:v>
                </c:pt>
                <c:pt idx="106">
                  <c:v>1530</c:v>
                </c:pt>
                <c:pt idx="107">
                  <c:v>1535</c:v>
                </c:pt>
                <c:pt idx="108">
                  <c:v>1540</c:v>
                </c:pt>
                <c:pt idx="109">
                  <c:v>1545</c:v>
                </c:pt>
                <c:pt idx="110">
                  <c:v>1550</c:v>
                </c:pt>
                <c:pt idx="111">
                  <c:v>1555</c:v>
                </c:pt>
                <c:pt idx="112">
                  <c:v>1560</c:v>
                </c:pt>
                <c:pt idx="113">
                  <c:v>1565</c:v>
                </c:pt>
                <c:pt idx="114">
                  <c:v>1570</c:v>
                </c:pt>
                <c:pt idx="115">
                  <c:v>1575</c:v>
                </c:pt>
                <c:pt idx="116">
                  <c:v>1580</c:v>
                </c:pt>
                <c:pt idx="117">
                  <c:v>1585</c:v>
                </c:pt>
                <c:pt idx="118">
                  <c:v>1590</c:v>
                </c:pt>
                <c:pt idx="119">
                  <c:v>1595</c:v>
                </c:pt>
                <c:pt idx="120">
                  <c:v>1600</c:v>
                </c:pt>
                <c:pt idx="121">
                  <c:v>1605</c:v>
                </c:pt>
                <c:pt idx="122">
                  <c:v>1610</c:v>
                </c:pt>
                <c:pt idx="123">
                  <c:v>1615</c:v>
                </c:pt>
                <c:pt idx="124">
                  <c:v>1620</c:v>
                </c:pt>
                <c:pt idx="125">
                  <c:v>1625</c:v>
                </c:pt>
                <c:pt idx="126">
                  <c:v>1630</c:v>
                </c:pt>
                <c:pt idx="127">
                  <c:v>1635</c:v>
                </c:pt>
                <c:pt idx="128">
                  <c:v>1640</c:v>
                </c:pt>
                <c:pt idx="129">
                  <c:v>1645</c:v>
                </c:pt>
                <c:pt idx="130">
                  <c:v>1650</c:v>
                </c:pt>
                <c:pt idx="131">
                  <c:v>1655</c:v>
                </c:pt>
                <c:pt idx="132">
                  <c:v>1660</c:v>
                </c:pt>
                <c:pt idx="133">
                  <c:v>1665</c:v>
                </c:pt>
                <c:pt idx="134">
                  <c:v>1670</c:v>
                </c:pt>
                <c:pt idx="135">
                  <c:v>1675</c:v>
                </c:pt>
                <c:pt idx="136">
                  <c:v>1680</c:v>
                </c:pt>
                <c:pt idx="137">
                  <c:v>1685</c:v>
                </c:pt>
                <c:pt idx="138">
                  <c:v>1690</c:v>
                </c:pt>
                <c:pt idx="139">
                  <c:v>1695</c:v>
                </c:pt>
                <c:pt idx="140">
                  <c:v>1700</c:v>
                </c:pt>
                <c:pt idx="141">
                  <c:v>1705</c:v>
                </c:pt>
                <c:pt idx="142">
                  <c:v>1710</c:v>
                </c:pt>
                <c:pt idx="143">
                  <c:v>1715</c:v>
                </c:pt>
                <c:pt idx="144">
                  <c:v>1720</c:v>
                </c:pt>
                <c:pt idx="145">
                  <c:v>1725</c:v>
                </c:pt>
                <c:pt idx="146">
                  <c:v>1730</c:v>
                </c:pt>
                <c:pt idx="147">
                  <c:v>1735</c:v>
                </c:pt>
                <c:pt idx="148">
                  <c:v>1740</c:v>
                </c:pt>
                <c:pt idx="149">
                  <c:v>1745</c:v>
                </c:pt>
                <c:pt idx="150">
                  <c:v>1750</c:v>
                </c:pt>
                <c:pt idx="151">
                  <c:v>1750</c:v>
                </c:pt>
                <c:pt idx="152">
                  <c:v>1750</c:v>
                </c:pt>
                <c:pt idx="153">
                  <c:v>1750</c:v>
                </c:pt>
                <c:pt idx="154">
                  <c:v>1750</c:v>
                </c:pt>
                <c:pt idx="155">
                  <c:v>1750</c:v>
                </c:pt>
                <c:pt idx="156">
                  <c:v>1750</c:v>
                </c:pt>
                <c:pt idx="157">
                  <c:v>1755</c:v>
                </c:pt>
                <c:pt idx="158">
                  <c:v>1760</c:v>
                </c:pt>
                <c:pt idx="159">
                  <c:v>1765</c:v>
                </c:pt>
                <c:pt idx="160">
                  <c:v>1770</c:v>
                </c:pt>
                <c:pt idx="161">
                  <c:v>1775</c:v>
                </c:pt>
                <c:pt idx="162">
                  <c:v>1780</c:v>
                </c:pt>
                <c:pt idx="163">
                  <c:v>1785</c:v>
                </c:pt>
                <c:pt idx="164">
                  <c:v>1790</c:v>
                </c:pt>
                <c:pt idx="165">
                  <c:v>1795</c:v>
                </c:pt>
                <c:pt idx="166">
                  <c:v>1800</c:v>
                </c:pt>
                <c:pt idx="167">
                  <c:v>1805</c:v>
                </c:pt>
                <c:pt idx="168">
                  <c:v>1810</c:v>
                </c:pt>
                <c:pt idx="169">
                  <c:v>1815</c:v>
                </c:pt>
                <c:pt idx="170">
                  <c:v>1820</c:v>
                </c:pt>
                <c:pt idx="171">
                  <c:v>1825</c:v>
                </c:pt>
                <c:pt idx="172">
                  <c:v>1830</c:v>
                </c:pt>
                <c:pt idx="173">
                  <c:v>1835</c:v>
                </c:pt>
                <c:pt idx="174">
                  <c:v>1840</c:v>
                </c:pt>
                <c:pt idx="175">
                  <c:v>1845</c:v>
                </c:pt>
                <c:pt idx="176">
                  <c:v>1850</c:v>
                </c:pt>
                <c:pt idx="177">
                  <c:v>1855</c:v>
                </c:pt>
                <c:pt idx="178">
                  <c:v>1860</c:v>
                </c:pt>
                <c:pt idx="179">
                  <c:v>1865</c:v>
                </c:pt>
                <c:pt idx="180">
                  <c:v>1870</c:v>
                </c:pt>
                <c:pt idx="181">
                  <c:v>1875</c:v>
                </c:pt>
                <c:pt idx="182">
                  <c:v>1880</c:v>
                </c:pt>
                <c:pt idx="183">
                  <c:v>1885</c:v>
                </c:pt>
                <c:pt idx="184">
                  <c:v>1890</c:v>
                </c:pt>
                <c:pt idx="185">
                  <c:v>1895</c:v>
                </c:pt>
                <c:pt idx="186">
                  <c:v>1900</c:v>
                </c:pt>
                <c:pt idx="187">
                  <c:v>1905</c:v>
                </c:pt>
                <c:pt idx="188">
                  <c:v>1910</c:v>
                </c:pt>
                <c:pt idx="189">
                  <c:v>1915</c:v>
                </c:pt>
                <c:pt idx="190">
                  <c:v>1920</c:v>
                </c:pt>
                <c:pt idx="191">
                  <c:v>1925</c:v>
                </c:pt>
                <c:pt idx="192">
                  <c:v>1930</c:v>
                </c:pt>
                <c:pt idx="193">
                  <c:v>1935</c:v>
                </c:pt>
                <c:pt idx="194">
                  <c:v>1940</c:v>
                </c:pt>
                <c:pt idx="195">
                  <c:v>1945</c:v>
                </c:pt>
                <c:pt idx="196">
                  <c:v>1950</c:v>
                </c:pt>
                <c:pt idx="197">
                  <c:v>1955</c:v>
                </c:pt>
                <c:pt idx="198">
                  <c:v>1960</c:v>
                </c:pt>
                <c:pt idx="199">
                  <c:v>1965</c:v>
                </c:pt>
                <c:pt idx="200">
                  <c:v>1970</c:v>
                </c:pt>
              </c:numCache>
            </c:numRef>
          </c:val>
          <c:smooth val="0"/>
        </c:ser>
        <c:ser>
          <c:idx val="3"/>
          <c:order val="2"/>
          <c:tx>
            <c:v>Pop3</c:v>
          </c:tx>
          <c:spPr>
            <a:ln w="25400">
              <a:solidFill>
                <a:srgbClr val="000080"/>
              </a:solidFill>
              <a:prstDash val="solid"/>
            </a:ln>
          </c:spPr>
          <c:marker>
            <c:symbol val="none"/>
          </c:marker>
          <c:cat>
            <c:numRef>
              <c:f>Gold!$A$79:$A$259</c:f>
              <c:numCache>
                <c:formatCode>"$"#,##0.00</c:formatCode>
                <c:ptCount val="181"/>
                <c:pt idx="0">
                  <c:v>800</c:v>
                </c:pt>
                <c:pt idx="1">
                  <c:v>805</c:v>
                </c:pt>
                <c:pt idx="2">
                  <c:v>810</c:v>
                </c:pt>
                <c:pt idx="3">
                  <c:v>815</c:v>
                </c:pt>
                <c:pt idx="4">
                  <c:v>820</c:v>
                </c:pt>
                <c:pt idx="5">
                  <c:v>825</c:v>
                </c:pt>
                <c:pt idx="6">
                  <c:v>830</c:v>
                </c:pt>
                <c:pt idx="7">
                  <c:v>835</c:v>
                </c:pt>
                <c:pt idx="8">
                  <c:v>840</c:v>
                </c:pt>
                <c:pt idx="9">
                  <c:v>845</c:v>
                </c:pt>
                <c:pt idx="10">
                  <c:v>850</c:v>
                </c:pt>
                <c:pt idx="11">
                  <c:v>855</c:v>
                </c:pt>
                <c:pt idx="12">
                  <c:v>860</c:v>
                </c:pt>
                <c:pt idx="13">
                  <c:v>865</c:v>
                </c:pt>
                <c:pt idx="14">
                  <c:v>870</c:v>
                </c:pt>
                <c:pt idx="15">
                  <c:v>875</c:v>
                </c:pt>
                <c:pt idx="16">
                  <c:v>880</c:v>
                </c:pt>
                <c:pt idx="17">
                  <c:v>885</c:v>
                </c:pt>
                <c:pt idx="18">
                  <c:v>890</c:v>
                </c:pt>
                <c:pt idx="19">
                  <c:v>895</c:v>
                </c:pt>
                <c:pt idx="20">
                  <c:v>900</c:v>
                </c:pt>
                <c:pt idx="21">
                  <c:v>905</c:v>
                </c:pt>
                <c:pt idx="22">
                  <c:v>910</c:v>
                </c:pt>
                <c:pt idx="23">
                  <c:v>915</c:v>
                </c:pt>
                <c:pt idx="24">
                  <c:v>920</c:v>
                </c:pt>
                <c:pt idx="25">
                  <c:v>925</c:v>
                </c:pt>
                <c:pt idx="26">
                  <c:v>930</c:v>
                </c:pt>
                <c:pt idx="27">
                  <c:v>935</c:v>
                </c:pt>
                <c:pt idx="28">
                  <c:v>940</c:v>
                </c:pt>
                <c:pt idx="29">
                  <c:v>945</c:v>
                </c:pt>
                <c:pt idx="30">
                  <c:v>950</c:v>
                </c:pt>
                <c:pt idx="31">
                  <c:v>955</c:v>
                </c:pt>
                <c:pt idx="32">
                  <c:v>960</c:v>
                </c:pt>
                <c:pt idx="33">
                  <c:v>965</c:v>
                </c:pt>
                <c:pt idx="34">
                  <c:v>970</c:v>
                </c:pt>
                <c:pt idx="35">
                  <c:v>975</c:v>
                </c:pt>
                <c:pt idx="36">
                  <c:v>980</c:v>
                </c:pt>
                <c:pt idx="37">
                  <c:v>985</c:v>
                </c:pt>
                <c:pt idx="38">
                  <c:v>990</c:v>
                </c:pt>
                <c:pt idx="39">
                  <c:v>995</c:v>
                </c:pt>
                <c:pt idx="40">
                  <c:v>1000</c:v>
                </c:pt>
                <c:pt idx="41">
                  <c:v>1005</c:v>
                </c:pt>
                <c:pt idx="42">
                  <c:v>1010</c:v>
                </c:pt>
                <c:pt idx="43">
                  <c:v>1015</c:v>
                </c:pt>
                <c:pt idx="44">
                  <c:v>1020</c:v>
                </c:pt>
                <c:pt idx="45">
                  <c:v>1025</c:v>
                </c:pt>
                <c:pt idx="46">
                  <c:v>1030</c:v>
                </c:pt>
                <c:pt idx="47">
                  <c:v>1035</c:v>
                </c:pt>
                <c:pt idx="48">
                  <c:v>1040</c:v>
                </c:pt>
                <c:pt idx="49">
                  <c:v>1045</c:v>
                </c:pt>
                <c:pt idx="50">
                  <c:v>1050</c:v>
                </c:pt>
                <c:pt idx="51">
                  <c:v>1055</c:v>
                </c:pt>
                <c:pt idx="52">
                  <c:v>1060</c:v>
                </c:pt>
                <c:pt idx="53">
                  <c:v>1065</c:v>
                </c:pt>
                <c:pt idx="54">
                  <c:v>1070</c:v>
                </c:pt>
                <c:pt idx="55">
                  <c:v>1075</c:v>
                </c:pt>
                <c:pt idx="56">
                  <c:v>1080</c:v>
                </c:pt>
                <c:pt idx="57">
                  <c:v>1085</c:v>
                </c:pt>
                <c:pt idx="58">
                  <c:v>1090</c:v>
                </c:pt>
                <c:pt idx="59">
                  <c:v>1095</c:v>
                </c:pt>
                <c:pt idx="60">
                  <c:v>1100</c:v>
                </c:pt>
                <c:pt idx="61">
                  <c:v>1105</c:v>
                </c:pt>
                <c:pt idx="62">
                  <c:v>1110</c:v>
                </c:pt>
                <c:pt idx="63">
                  <c:v>1115</c:v>
                </c:pt>
                <c:pt idx="64">
                  <c:v>1120</c:v>
                </c:pt>
                <c:pt idx="65">
                  <c:v>1125</c:v>
                </c:pt>
                <c:pt idx="66">
                  <c:v>1130</c:v>
                </c:pt>
                <c:pt idx="67">
                  <c:v>1135</c:v>
                </c:pt>
                <c:pt idx="68">
                  <c:v>1140</c:v>
                </c:pt>
                <c:pt idx="69">
                  <c:v>1145</c:v>
                </c:pt>
                <c:pt idx="70">
                  <c:v>1150</c:v>
                </c:pt>
                <c:pt idx="71">
                  <c:v>1155</c:v>
                </c:pt>
                <c:pt idx="72">
                  <c:v>1160</c:v>
                </c:pt>
                <c:pt idx="73">
                  <c:v>1165</c:v>
                </c:pt>
                <c:pt idx="74">
                  <c:v>1170</c:v>
                </c:pt>
                <c:pt idx="75">
                  <c:v>1175</c:v>
                </c:pt>
                <c:pt idx="76">
                  <c:v>1180</c:v>
                </c:pt>
                <c:pt idx="77">
                  <c:v>1185</c:v>
                </c:pt>
                <c:pt idx="78">
                  <c:v>1190</c:v>
                </c:pt>
                <c:pt idx="79">
                  <c:v>1195</c:v>
                </c:pt>
                <c:pt idx="80">
                  <c:v>1200</c:v>
                </c:pt>
                <c:pt idx="81">
                  <c:v>1205</c:v>
                </c:pt>
                <c:pt idx="82">
                  <c:v>1210</c:v>
                </c:pt>
                <c:pt idx="83">
                  <c:v>1215</c:v>
                </c:pt>
                <c:pt idx="84">
                  <c:v>1220</c:v>
                </c:pt>
                <c:pt idx="85">
                  <c:v>1225</c:v>
                </c:pt>
                <c:pt idx="86">
                  <c:v>1230</c:v>
                </c:pt>
                <c:pt idx="87">
                  <c:v>1235</c:v>
                </c:pt>
                <c:pt idx="88">
                  <c:v>1240</c:v>
                </c:pt>
                <c:pt idx="89">
                  <c:v>1245</c:v>
                </c:pt>
                <c:pt idx="90">
                  <c:v>1250</c:v>
                </c:pt>
                <c:pt idx="91">
                  <c:v>1255</c:v>
                </c:pt>
                <c:pt idx="92">
                  <c:v>1260</c:v>
                </c:pt>
                <c:pt idx="93">
                  <c:v>1265</c:v>
                </c:pt>
                <c:pt idx="94">
                  <c:v>1270</c:v>
                </c:pt>
                <c:pt idx="95">
                  <c:v>1275</c:v>
                </c:pt>
                <c:pt idx="96">
                  <c:v>1280</c:v>
                </c:pt>
                <c:pt idx="97">
                  <c:v>1285</c:v>
                </c:pt>
                <c:pt idx="98">
                  <c:v>1290</c:v>
                </c:pt>
                <c:pt idx="99">
                  <c:v>1295</c:v>
                </c:pt>
                <c:pt idx="100">
                  <c:v>1300</c:v>
                </c:pt>
                <c:pt idx="101">
                  <c:v>1305</c:v>
                </c:pt>
                <c:pt idx="102">
                  <c:v>1310</c:v>
                </c:pt>
                <c:pt idx="103">
                  <c:v>1315</c:v>
                </c:pt>
                <c:pt idx="104">
                  <c:v>1320</c:v>
                </c:pt>
                <c:pt idx="105">
                  <c:v>1325</c:v>
                </c:pt>
                <c:pt idx="106">
                  <c:v>1330</c:v>
                </c:pt>
                <c:pt idx="107">
                  <c:v>1335</c:v>
                </c:pt>
                <c:pt idx="108">
                  <c:v>1340</c:v>
                </c:pt>
                <c:pt idx="109">
                  <c:v>1345</c:v>
                </c:pt>
                <c:pt idx="110">
                  <c:v>1350</c:v>
                </c:pt>
                <c:pt idx="111">
                  <c:v>1355</c:v>
                </c:pt>
                <c:pt idx="112">
                  <c:v>1360</c:v>
                </c:pt>
                <c:pt idx="113">
                  <c:v>1365</c:v>
                </c:pt>
                <c:pt idx="114">
                  <c:v>1370</c:v>
                </c:pt>
                <c:pt idx="115">
                  <c:v>1375</c:v>
                </c:pt>
                <c:pt idx="116">
                  <c:v>1380</c:v>
                </c:pt>
                <c:pt idx="117">
                  <c:v>1385</c:v>
                </c:pt>
                <c:pt idx="118">
                  <c:v>1390</c:v>
                </c:pt>
                <c:pt idx="119">
                  <c:v>1395</c:v>
                </c:pt>
                <c:pt idx="120">
                  <c:v>1400</c:v>
                </c:pt>
                <c:pt idx="121">
                  <c:v>1405</c:v>
                </c:pt>
                <c:pt idx="122">
                  <c:v>1410</c:v>
                </c:pt>
                <c:pt idx="123">
                  <c:v>1415</c:v>
                </c:pt>
                <c:pt idx="124">
                  <c:v>1420</c:v>
                </c:pt>
                <c:pt idx="125">
                  <c:v>1425</c:v>
                </c:pt>
                <c:pt idx="126">
                  <c:v>1430</c:v>
                </c:pt>
                <c:pt idx="127">
                  <c:v>1435</c:v>
                </c:pt>
                <c:pt idx="128">
                  <c:v>1440</c:v>
                </c:pt>
                <c:pt idx="129">
                  <c:v>1445</c:v>
                </c:pt>
                <c:pt idx="130">
                  <c:v>1450</c:v>
                </c:pt>
                <c:pt idx="131">
                  <c:v>1455</c:v>
                </c:pt>
                <c:pt idx="132">
                  <c:v>1460</c:v>
                </c:pt>
                <c:pt idx="133">
                  <c:v>1465</c:v>
                </c:pt>
                <c:pt idx="134">
                  <c:v>1470</c:v>
                </c:pt>
                <c:pt idx="135">
                  <c:v>1475</c:v>
                </c:pt>
                <c:pt idx="136">
                  <c:v>1480</c:v>
                </c:pt>
                <c:pt idx="137">
                  <c:v>1485</c:v>
                </c:pt>
                <c:pt idx="138">
                  <c:v>1490</c:v>
                </c:pt>
                <c:pt idx="139">
                  <c:v>1495</c:v>
                </c:pt>
                <c:pt idx="140">
                  <c:v>1500</c:v>
                </c:pt>
                <c:pt idx="141">
                  <c:v>1505</c:v>
                </c:pt>
                <c:pt idx="142">
                  <c:v>1510</c:v>
                </c:pt>
                <c:pt idx="143">
                  <c:v>1515</c:v>
                </c:pt>
                <c:pt idx="144">
                  <c:v>1520</c:v>
                </c:pt>
                <c:pt idx="145">
                  <c:v>1525</c:v>
                </c:pt>
                <c:pt idx="146">
                  <c:v>1530</c:v>
                </c:pt>
                <c:pt idx="147">
                  <c:v>1535</c:v>
                </c:pt>
                <c:pt idx="148">
                  <c:v>1540</c:v>
                </c:pt>
                <c:pt idx="149">
                  <c:v>1545</c:v>
                </c:pt>
                <c:pt idx="150">
                  <c:v>1550</c:v>
                </c:pt>
                <c:pt idx="151">
                  <c:v>1555</c:v>
                </c:pt>
                <c:pt idx="152">
                  <c:v>1560</c:v>
                </c:pt>
                <c:pt idx="153">
                  <c:v>1565</c:v>
                </c:pt>
                <c:pt idx="154">
                  <c:v>1570</c:v>
                </c:pt>
                <c:pt idx="155">
                  <c:v>1575</c:v>
                </c:pt>
                <c:pt idx="156">
                  <c:v>1580</c:v>
                </c:pt>
                <c:pt idx="157">
                  <c:v>1585</c:v>
                </c:pt>
                <c:pt idx="158">
                  <c:v>1590</c:v>
                </c:pt>
                <c:pt idx="159">
                  <c:v>1595</c:v>
                </c:pt>
                <c:pt idx="160">
                  <c:v>1600</c:v>
                </c:pt>
                <c:pt idx="161">
                  <c:v>1605</c:v>
                </c:pt>
                <c:pt idx="162">
                  <c:v>1610</c:v>
                </c:pt>
                <c:pt idx="163">
                  <c:v>1615</c:v>
                </c:pt>
                <c:pt idx="164">
                  <c:v>1620</c:v>
                </c:pt>
                <c:pt idx="165">
                  <c:v>1625</c:v>
                </c:pt>
                <c:pt idx="166">
                  <c:v>1630</c:v>
                </c:pt>
                <c:pt idx="167">
                  <c:v>1635</c:v>
                </c:pt>
                <c:pt idx="168">
                  <c:v>1640</c:v>
                </c:pt>
                <c:pt idx="169">
                  <c:v>1645</c:v>
                </c:pt>
                <c:pt idx="170">
                  <c:v>1650</c:v>
                </c:pt>
                <c:pt idx="171">
                  <c:v>1655</c:v>
                </c:pt>
                <c:pt idx="172">
                  <c:v>1660</c:v>
                </c:pt>
                <c:pt idx="173">
                  <c:v>1665</c:v>
                </c:pt>
                <c:pt idx="174">
                  <c:v>1670</c:v>
                </c:pt>
                <c:pt idx="175">
                  <c:v>1675</c:v>
                </c:pt>
                <c:pt idx="176">
                  <c:v>1680</c:v>
                </c:pt>
                <c:pt idx="177">
                  <c:v>1685</c:v>
                </c:pt>
                <c:pt idx="178">
                  <c:v>1690</c:v>
                </c:pt>
                <c:pt idx="179">
                  <c:v>1695</c:v>
                </c:pt>
                <c:pt idx="180">
                  <c:v>1700</c:v>
                </c:pt>
              </c:numCache>
            </c:numRef>
          </c:cat>
          <c:val>
            <c:numLit>
              <c:formatCode>General</c:formatCode>
              <c:ptCount val="1"/>
              <c:pt idx="0">
                <c:v>0</c:v>
              </c:pt>
            </c:numLit>
          </c:val>
          <c:smooth val="0"/>
        </c:ser>
        <c:dLbls>
          <c:showLegendKey val="0"/>
          <c:showVal val="0"/>
          <c:showCatName val="0"/>
          <c:showSerName val="0"/>
          <c:showPercent val="0"/>
          <c:showBubbleSize val="0"/>
        </c:dLbls>
        <c:marker val="1"/>
        <c:smooth val="0"/>
        <c:axId val="132703744"/>
        <c:axId val="132705280"/>
      </c:lineChart>
      <c:catAx>
        <c:axId val="132703744"/>
        <c:scaling>
          <c:orientation val="minMax"/>
        </c:scaling>
        <c:delete val="0"/>
        <c:axPos val="b"/>
        <c:numFmt formatCode="#,##0" sourceLinked="0"/>
        <c:majorTickMark val="out"/>
        <c:minorTickMark val="none"/>
        <c:tickLblPos val="low"/>
        <c:spPr>
          <a:ln w="3175">
            <a:solidFill>
              <a:srgbClr val="000000"/>
            </a:solidFill>
            <a:prstDash val="solid"/>
          </a:ln>
        </c:spPr>
        <c:txPr>
          <a:bodyPr rot="0" vert="horz"/>
          <a:lstStyle/>
          <a:p>
            <a:pPr>
              <a:defRPr/>
            </a:pPr>
            <a:endParaRPr lang="zh-CN"/>
          </a:p>
        </c:txPr>
        <c:crossAx val="132705280"/>
        <c:crossesAt val="300"/>
        <c:auto val="0"/>
        <c:lblAlgn val="ctr"/>
        <c:lblOffset val="100"/>
        <c:tickLblSkip val="40"/>
        <c:tickMarkSkip val="20"/>
        <c:noMultiLvlLbl val="0"/>
      </c:catAx>
      <c:valAx>
        <c:axId val="132705280"/>
        <c:scaling>
          <c:orientation val="minMax"/>
          <c:max val="2000"/>
          <c:min val="1000"/>
        </c:scaling>
        <c:delete val="0"/>
        <c:axPos val="l"/>
        <c:majorGridlines/>
        <c:numFmt formatCode="#,##0" sourceLinked="0"/>
        <c:majorTickMark val="out"/>
        <c:minorTickMark val="none"/>
        <c:tickLblPos val="nextTo"/>
        <c:spPr>
          <a:ln w="3175">
            <a:solidFill>
              <a:srgbClr val="000000"/>
            </a:solidFill>
            <a:prstDash val="solid"/>
          </a:ln>
        </c:spPr>
        <c:txPr>
          <a:bodyPr rot="0" vert="horz"/>
          <a:lstStyle/>
          <a:p>
            <a:pPr>
              <a:defRPr/>
            </a:pPr>
            <a:endParaRPr lang="zh-CN"/>
          </a:p>
        </c:txPr>
        <c:crossAx val="132703744"/>
        <c:crosses val="autoZero"/>
        <c:crossBetween val="midCat"/>
        <c:majorUnit val="200"/>
        <c:minorUnit val="200"/>
      </c:valAx>
      <c:spPr>
        <a:noFill/>
        <a:ln w="12700">
          <a:solidFill>
            <a:srgbClr val="000000"/>
          </a:solidFill>
          <a:prstDash val="solid"/>
        </a:ln>
      </c:spPr>
    </c:plotArea>
    <c:plotVisOnly val="1"/>
    <c:dispBlanksAs val="gap"/>
    <c:showDLblsOverMax val="0"/>
  </c:chart>
  <c:spPr>
    <a:noFill/>
    <a:ln w="9525">
      <a:noFill/>
    </a:ln>
  </c:spPr>
  <c:txPr>
    <a:bodyPr/>
    <a:lstStyle/>
    <a:p>
      <a:pPr>
        <a:defRPr sz="1200" b="1" i="0" u="none" strike="noStrike" baseline="0">
          <a:solidFill>
            <a:srgbClr val="000000"/>
          </a:solidFill>
          <a:latin typeface="Times New Roman" pitchFamily="18" charset="0"/>
          <a:ea typeface="Times New Roman"/>
          <a:cs typeface="Times New Roman" pitchFamily="18" charset="0"/>
        </a:defRPr>
      </a:pPr>
      <a:endParaRPr lang="zh-CN"/>
    </a:p>
  </c:txPr>
  <c:externalData r:id="rId1">
    <c:autoUpdate val="0"/>
  </c:externalData>
  <c:userShapes r:id="rId2"/>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1521868589959296E-2"/>
          <c:y val="0.22372229512977546"/>
          <c:w val="0.82663935589132442"/>
          <c:h val="0.64683769367539012"/>
        </c:manualLayout>
      </c:layout>
      <c:lineChart>
        <c:grouping val="standard"/>
        <c:varyColors val="0"/>
        <c:ser>
          <c:idx val="0"/>
          <c:order val="0"/>
          <c:spPr>
            <a:ln w="25400">
              <a:solidFill>
                <a:srgbClr val="FF0000"/>
              </a:solidFill>
              <a:prstDash val="solid"/>
            </a:ln>
          </c:spPr>
          <c:marker>
            <c:symbol val="none"/>
          </c:marker>
          <c:cat>
            <c:numRef>
              <c:f>'[Gold Hedges Sample V2.xlsx]Gold'!$A$119:$A$319</c:f>
              <c:numCache>
                <c:formatCode>"$"#,##0.00</c:formatCode>
                <c:ptCount val="201"/>
                <c:pt idx="0">
                  <c:v>1000</c:v>
                </c:pt>
                <c:pt idx="1">
                  <c:v>1005</c:v>
                </c:pt>
                <c:pt idx="2">
                  <c:v>1010</c:v>
                </c:pt>
                <c:pt idx="3">
                  <c:v>1015</c:v>
                </c:pt>
                <c:pt idx="4">
                  <c:v>1020</c:v>
                </c:pt>
                <c:pt idx="5">
                  <c:v>1025</c:v>
                </c:pt>
                <c:pt idx="6">
                  <c:v>1030</c:v>
                </c:pt>
                <c:pt idx="7">
                  <c:v>1035</c:v>
                </c:pt>
                <c:pt idx="8">
                  <c:v>1040</c:v>
                </c:pt>
                <c:pt idx="9">
                  <c:v>1045</c:v>
                </c:pt>
                <c:pt idx="10">
                  <c:v>1050</c:v>
                </c:pt>
                <c:pt idx="11">
                  <c:v>1055</c:v>
                </c:pt>
                <c:pt idx="12">
                  <c:v>1060</c:v>
                </c:pt>
                <c:pt idx="13">
                  <c:v>1065</c:v>
                </c:pt>
                <c:pt idx="14">
                  <c:v>1070</c:v>
                </c:pt>
                <c:pt idx="15">
                  <c:v>1075</c:v>
                </c:pt>
                <c:pt idx="16">
                  <c:v>1080</c:v>
                </c:pt>
                <c:pt idx="17">
                  <c:v>1085</c:v>
                </c:pt>
                <c:pt idx="18">
                  <c:v>1090</c:v>
                </c:pt>
                <c:pt idx="19">
                  <c:v>1095</c:v>
                </c:pt>
                <c:pt idx="20">
                  <c:v>1100</c:v>
                </c:pt>
                <c:pt idx="21">
                  <c:v>1105</c:v>
                </c:pt>
                <c:pt idx="22">
                  <c:v>1110</c:v>
                </c:pt>
                <c:pt idx="23">
                  <c:v>1115</c:v>
                </c:pt>
                <c:pt idx="24">
                  <c:v>1120</c:v>
                </c:pt>
                <c:pt idx="25">
                  <c:v>1125</c:v>
                </c:pt>
                <c:pt idx="26">
                  <c:v>1130</c:v>
                </c:pt>
                <c:pt idx="27">
                  <c:v>1135</c:v>
                </c:pt>
                <c:pt idx="28">
                  <c:v>1140</c:v>
                </c:pt>
                <c:pt idx="29">
                  <c:v>1145</c:v>
                </c:pt>
                <c:pt idx="30">
                  <c:v>1150</c:v>
                </c:pt>
                <c:pt idx="31">
                  <c:v>1155</c:v>
                </c:pt>
                <c:pt idx="32">
                  <c:v>1160</c:v>
                </c:pt>
                <c:pt idx="33">
                  <c:v>1165</c:v>
                </c:pt>
                <c:pt idx="34">
                  <c:v>1170</c:v>
                </c:pt>
                <c:pt idx="35">
                  <c:v>1175</c:v>
                </c:pt>
                <c:pt idx="36">
                  <c:v>1180</c:v>
                </c:pt>
                <c:pt idx="37">
                  <c:v>1185</c:v>
                </c:pt>
                <c:pt idx="38">
                  <c:v>1190</c:v>
                </c:pt>
                <c:pt idx="39">
                  <c:v>1195</c:v>
                </c:pt>
                <c:pt idx="40">
                  <c:v>1200</c:v>
                </c:pt>
                <c:pt idx="41">
                  <c:v>1205</c:v>
                </c:pt>
                <c:pt idx="42">
                  <c:v>1210</c:v>
                </c:pt>
                <c:pt idx="43">
                  <c:v>1215</c:v>
                </c:pt>
                <c:pt idx="44">
                  <c:v>1220</c:v>
                </c:pt>
                <c:pt idx="45">
                  <c:v>1225</c:v>
                </c:pt>
                <c:pt idx="46">
                  <c:v>1230</c:v>
                </c:pt>
                <c:pt idx="47">
                  <c:v>1235</c:v>
                </c:pt>
                <c:pt idx="48">
                  <c:v>1240</c:v>
                </c:pt>
                <c:pt idx="49">
                  <c:v>1245</c:v>
                </c:pt>
                <c:pt idx="50">
                  <c:v>1250</c:v>
                </c:pt>
                <c:pt idx="51">
                  <c:v>1255</c:v>
                </c:pt>
                <c:pt idx="52">
                  <c:v>1260</c:v>
                </c:pt>
                <c:pt idx="53">
                  <c:v>1265</c:v>
                </c:pt>
                <c:pt idx="54">
                  <c:v>1270</c:v>
                </c:pt>
                <c:pt idx="55">
                  <c:v>1275</c:v>
                </c:pt>
                <c:pt idx="56">
                  <c:v>1280</c:v>
                </c:pt>
                <c:pt idx="57">
                  <c:v>1285</c:v>
                </c:pt>
                <c:pt idx="58">
                  <c:v>1290</c:v>
                </c:pt>
                <c:pt idx="59">
                  <c:v>1295</c:v>
                </c:pt>
                <c:pt idx="60">
                  <c:v>1300</c:v>
                </c:pt>
                <c:pt idx="61">
                  <c:v>1305</c:v>
                </c:pt>
                <c:pt idx="62">
                  <c:v>1310</c:v>
                </c:pt>
                <c:pt idx="63">
                  <c:v>1315</c:v>
                </c:pt>
                <c:pt idx="64">
                  <c:v>1320</c:v>
                </c:pt>
                <c:pt idx="65">
                  <c:v>1325</c:v>
                </c:pt>
                <c:pt idx="66">
                  <c:v>1330</c:v>
                </c:pt>
                <c:pt idx="67">
                  <c:v>1335</c:v>
                </c:pt>
                <c:pt idx="68">
                  <c:v>1340</c:v>
                </c:pt>
                <c:pt idx="69">
                  <c:v>1345</c:v>
                </c:pt>
                <c:pt idx="70">
                  <c:v>1350</c:v>
                </c:pt>
                <c:pt idx="71">
                  <c:v>1355</c:v>
                </c:pt>
                <c:pt idx="72">
                  <c:v>1360</c:v>
                </c:pt>
                <c:pt idx="73">
                  <c:v>1365</c:v>
                </c:pt>
                <c:pt idx="74">
                  <c:v>1370</c:v>
                </c:pt>
                <c:pt idx="75">
                  <c:v>1375</c:v>
                </c:pt>
                <c:pt idx="76">
                  <c:v>1380</c:v>
                </c:pt>
                <c:pt idx="77">
                  <c:v>1385</c:v>
                </c:pt>
                <c:pt idx="78">
                  <c:v>1390</c:v>
                </c:pt>
                <c:pt idx="79">
                  <c:v>1395</c:v>
                </c:pt>
                <c:pt idx="80">
                  <c:v>1400</c:v>
                </c:pt>
                <c:pt idx="81">
                  <c:v>1405</c:v>
                </c:pt>
                <c:pt idx="82">
                  <c:v>1410</c:v>
                </c:pt>
                <c:pt idx="83">
                  <c:v>1415</c:v>
                </c:pt>
                <c:pt idx="84">
                  <c:v>1420</c:v>
                </c:pt>
                <c:pt idx="85">
                  <c:v>1425</c:v>
                </c:pt>
                <c:pt idx="86">
                  <c:v>1430</c:v>
                </c:pt>
                <c:pt idx="87">
                  <c:v>1435</c:v>
                </c:pt>
                <c:pt idx="88">
                  <c:v>1440</c:v>
                </c:pt>
                <c:pt idx="89">
                  <c:v>1445</c:v>
                </c:pt>
                <c:pt idx="90">
                  <c:v>1450</c:v>
                </c:pt>
                <c:pt idx="91">
                  <c:v>1455</c:v>
                </c:pt>
                <c:pt idx="92">
                  <c:v>1460</c:v>
                </c:pt>
                <c:pt idx="93">
                  <c:v>1465</c:v>
                </c:pt>
                <c:pt idx="94">
                  <c:v>1470</c:v>
                </c:pt>
                <c:pt idx="95">
                  <c:v>1475</c:v>
                </c:pt>
                <c:pt idx="96">
                  <c:v>1480</c:v>
                </c:pt>
                <c:pt idx="97">
                  <c:v>1485</c:v>
                </c:pt>
                <c:pt idx="98">
                  <c:v>1490</c:v>
                </c:pt>
                <c:pt idx="99">
                  <c:v>1495</c:v>
                </c:pt>
                <c:pt idx="100">
                  <c:v>1500</c:v>
                </c:pt>
                <c:pt idx="101">
                  <c:v>1505</c:v>
                </c:pt>
                <c:pt idx="102">
                  <c:v>1510</c:v>
                </c:pt>
                <c:pt idx="103">
                  <c:v>1515</c:v>
                </c:pt>
                <c:pt idx="104">
                  <c:v>1520</c:v>
                </c:pt>
                <c:pt idx="105">
                  <c:v>1525</c:v>
                </c:pt>
                <c:pt idx="106">
                  <c:v>1530</c:v>
                </c:pt>
                <c:pt idx="107">
                  <c:v>1535</c:v>
                </c:pt>
                <c:pt idx="108">
                  <c:v>1540</c:v>
                </c:pt>
                <c:pt idx="109">
                  <c:v>1545</c:v>
                </c:pt>
                <c:pt idx="110">
                  <c:v>1550</c:v>
                </c:pt>
                <c:pt idx="111">
                  <c:v>1555</c:v>
                </c:pt>
                <c:pt idx="112">
                  <c:v>1560</c:v>
                </c:pt>
                <c:pt idx="113">
                  <c:v>1565</c:v>
                </c:pt>
                <c:pt idx="114">
                  <c:v>1570</c:v>
                </c:pt>
                <c:pt idx="115">
                  <c:v>1575</c:v>
                </c:pt>
                <c:pt idx="116">
                  <c:v>1580</c:v>
                </c:pt>
                <c:pt idx="117">
                  <c:v>1585</c:v>
                </c:pt>
                <c:pt idx="118">
                  <c:v>1590</c:v>
                </c:pt>
                <c:pt idx="119">
                  <c:v>1595</c:v>
                </c:pt>
                <c:pt idx="120">
                  <c:v>1600</c:v>
                </c:pt>
                <c:pt idx="121">
                  <c:v>1605</c:v>
                </c:pt>
                <c:pt idx="122">
                  <c:v>1610</c:v>
                </c:pt>
                <c:pt idx="123">
                  <c:v>1615</c:v>
                </c:pt>
                <c:pt idx="124">
                  <c:v>1620</c:v>
                </c:pt>
                <c:pt idx="125">
                  <c:v>1625</c:v>
                </c:pt>
                <c:pt idx="126">
                  <c:v>1630</c:v>
                </c:pt>
                <c:pt idx="127">
                  <c:v>1635</c:v>
                </c:pt>
                <c:pt idx="128">
                  <c:v>1640</c:v>
                </c:pt>
                <c:pt idx="129">
                  <c:v>1645</c:v>
                </c:pt>
                <c:pt idx="130">
                  <c:v>1650</c:v>
                </c:pt>
                <c:pt idx="131">
                  <c:v>1655</c:v>
                </c:pt>
                <c:pt idx="132">
                  <c:v>1660</c:v>
                </c:pt>
                <c:pt idx="133">
                  <c:v>1665</c:v>
                </c:pt>
                <c:pt idx="134">
                  <c:v>1670</c:v>
                </c:pt>
                <c:pt idx="135">
                  <c:v>1675</c:v>
                </c:pt>
                <c:pt idx="136">
                  <c:v>1680</c:v>
                </c:pt>
                <c:pt idx="137">
                  <c:v>1685</c:v>
                </c:pt>
                <c:pt idx="138">
                  <c:v>1690</c:v>
                </c:pt>
                <c:pt idx="139">
                  <c:v>1695</c:v>
                </c:pt>
                <c:pt idx="140">
                  <c:v>1700</c:v>
                </c:pt>
                <c:pt idx="141">
                  <c:v>1705</c:v>
                </c:pt>
                <c:pt idx="142">
                  <c:v>1710</c:v>
                </c:pt>
                <c:pt idx="143">
                  <c:v>1715</c:v>
                </c:pt>
                <c:pt idx="144">
                  <c:v>1720</c:v>
                </c:pt>
                <c:pt idx="145">
                  <c:v>1725</c:v>
                </c:pt>
                <c:pt idx="146">
                  <c:v>1730</c:v>
                </c:pt>
                <c:pt idx="147">
                  <c:v>1735</c:v>
                </c:pt>
                <c:pt idx="148">
                  <c:v>1740</c:v>
                </c:pt>
                <c:pt idx="149">
                  <c:v>1745</c:v>
                </c:pt>
                <c:pt idx="150">
                  <c:v>1750</c:v>
                </c:pt>
                <c:pt idx="151">
                  <c:v>1755</c:v>
                </c:pt>
                <c:pt idx="152">
                  <c:v>1760</c:v>
                </c:pt>
                <c:pt idx="153">
                  <c:v>1765</c:v>
                </c:pt>
                <c:pt idx="154">
                  <c:v>1770</c:v>
                </c:pt>
                <c:pt idx="155">
                  <c:v>1775</c:v>
                </c:pt>
                <c:pt idx="156">
                  <c:v>1780</c:v>
                </c:pt>
                <c:pt idx="157">
                  <c:v>1785</c:v>
                </c:pt>
                <c:pt idx="158">
                  <c:v>1790</c:v>
                </c:pt>
                <c:pt idx="159">
                  <c:v>1795</c:v>
                </c:pt>
                <c:pt idx="160">
                  <c:v>1800</c:v>
                </c:pt>
                <c:pt idx="161">
                  <c:v>1805</c:v>
                </c:pt>
                <c:pt idx="162">
                  <c:v>1810</c:v>
                </c:pt>
                <c:pt idx="163">
                  <c:v>1815</c:v>
                </c:pt>
                <c:pt idx="164">
                  <c:v>1820</c:v>
                </c:pt>
                <c:pt idx="165">
                  <c:v>1825</c:v>
                </c:pt>
                <c:pt idx="166">
                  <c:v>1830</c:v>
                </c:pt>
                <c:pt idx="167">
                  <c:v>1835</c:v>
                </c:pt>
                <c:pt idx="168">
                  <c:v>1840</c:v>
                </c:pt>
                <c:pt idx="169">
                  <c:v>1845</c:v>
                </c:pt>
                <c:pt idx="170">
                  <c:v>1850</c:v>
                </c:pt>
                <c:pt idx="171">
                  <c:v>1855</c:v>
                </c:pt>
                <c:pt idx="172">
                  <c:v>1860</c:v>
                </c:pt>
                <c:pt idx="173">
                  <c:v>1865</c:v>
                </c:pt>
                <c:pt idx="174">
                  <c:v>1870</c:v>
                </c:pt>
                <c:pt idx="175">
                  <c:v>1875</c:v>
                </c:pt>
                <c:pt idx="176">
                  <c:v>1880</c:v>
                </c:pt>
                <c:pt idx="177">
                  <c:v>1885</c:v>
                </c:pt>
                <c:pt idx="178">
                  <c:v>1890</c:v>
                </c:pt>
                <c:pt idx="179">
                  <c:v>1895</c:v>
                </c:pt>
                <c:pt idx="180">
                  <c:v>1900</c:v>
                </c:pt>
                <c:pt idx="181">
                  <c:v>1905</c:v>
                </c:pt>
                <c:pt idx="182">
                  <c:v>1910</c:v>
                </c:pt>
                <c:pt idx="183">
                  <c:v>1915</c:v>
                </c:pt>
                <c:pt idx="184">
                  <c:v>1920</c:v>
                </c:pt>
                <c:pt idx="185">
                  <c:v>1925</c:v>
                </c:pt>
                <c:pt idx="186">
                  <c:v>1930</c:v>
                </c:pt>
                <c:pt idx="187">
                  <c:v>1935</c:v>
                </c:pt>
                <c:pt idx="188">
                  <c:v>1940</c:v>
                </c:pt>
                <c:pt idx="189">
                  <c:v>1945</c:v>
                </c:pt>
                <c:pt idx="190">
                  <c:v>1950</c:v>
                </c:pt>
                <c:pt idx="191">
                  <c:v>1955</c:v>
                </c:pt>
                <c:pt idx="192">
                  <c:v>1960</c:v>
                </c:pt>
                <c:pt idx="193">
                  <c:v>1965</c:v>
                </c:pt>
                <c:pt idx="194">
                  <c:v>1970</c:v>
                </c:pt>
                <c:pt idx="195">
                  <c:v>1975</c:v>
                </c:pt>
                <c:pt idx="196">
                  <c:v>1980</c:v>
                </c:pt>
                <c:pt idx="197">
                  <c:v>1985</c:v>
                </c:pt>
                <c:pt idx="198">
                  <c:v>1990</c:v>
                </c:pt>
                <c:pt idx="199">
                  <c:v>1995</c:v>
                </c:pt>
                <c:pt idx="200">
                  <c:v>2000</c:v>
                </c:pt>
              </c:numCache>
            </c:numRef>
          </c:cat>
          <c:val>
            <c:numRef>
              <c:f>'[Gold Hedges Sample V2.xlsx]Gold'!$B$119:$B$319</c:f>
              <c:numCache>
                <c:formatCode>"$"#,##0.00</c:formatCode>
                <c:ptCount val="201"/>
                <c:pt idx="0">
                  <c:v>1000</c:v>
                </c:pt>
                <c:pt idx="1">
                  <c:v>1005</c:v>
                </c:pt>
                <c:pt idx="2">
                  <c:v>1010</c:v>
                </c:pt>
                <c:pt idx="3">
                  <c:v>1015</c:v>
                </c:pt>
                <c:pt idx="4">
                  <c:v>1020</c:v>
                </c:pt>
                <c:pt idx="5">
                  <c:v>1025</c:v>
                </c:pt>
                <c:pt idx="6">
                  <c:v>1030</c:v>
                </c:pt>
                <c:pt idx="7">
                  <c:v>1035</c:v>
                </c:pt>
                <c:pt idx="8">
                  <c:v>1040</c:v>
                </c:pt>
                <c:pt idx="9">
                  <c:v>1045</c:v>
                </c:pt>
                <c:pt idx="10">
                  <c:v>1050</c:v>
                </c:pt>
                <c:pt idx="11">
                  <c:v>1055</c:v>
                </c:pt>
                <c:pt idx="12">
                  <c:v>1060</c:v>
                </c:pt>
                <c:pt idx="13">
                  <c:v>1065</c:v>
                </c:pt>
                <c:pt idx="14">
                  <c:v>1070</c:v>
                </c:pt>
                <c:pt idx="15">
                  <c:v>1075</c:v>
                </c:pt>
                <c:pt idx="16">
                  <c:v>1080</c:v>
                </c:pt>
                <c:pt idx="17">
                  <c:v>1085</c:v>
                </c:pt>
                <c:pt idx="18">
                  <c:v>1090</c:v>
                </c:pt>
                <c:pt idx="19">
                  <c:v>1095</c:v>
                </c:pt>
                <c:pt idx="20">
                  <c:v>1100</c:v>
                </c:pt>
                <c:pt idx="21">
                  <c:v>1105</c:v>
                </c:pt>
                <c:pt idx="22">
                  <c:v>1110</c:v>
                </c:pt>
                <c:pt idx="23">
                  <c:v>1115</c:v>
                </c:pt>
                <c:pt idx="24">
                  <c:v>1120</c:v>
                </c:pt>
                <c:pt idx="25">
                  <c:v>1125</c:v>
                </c:pt>
                <c:pt idx="26">
                  <c:v>1130</c:v>
                </c:pt>
                <c:pt idx="27">
                  <c:v>1135</c:v>
                </c:pt>
                <c:pt idx="28">
                  <c:v>1140</c:v>
                </c:pt>
                <c:pt idx="29">
                  <c:v>1145</c:v>
                </c:pt>
                <c:pt idx="30">
                  <c:v>1150</c:v>
                </c:pt>
                <c:pt idx="31">
                  <c:v>1155</c:v>
                </c:pt>
                <c:pt idx="32">
                  <c:v>1160</c:v>
                </c:pt>
                <c:pt idx="33">
                  <c:v>1165</c:v>
                </c:pt>
                <c:pt idx="34">
                  <c:v>1170</c:v>
                </c:pt>
                <c:pt idx="35">
                  <c:v>1175</c:v>
                </c:pt>
                <c:pt idx="36">
                  <c:v>1180</c:v>
                </c:pt>
                <c:pt idx="37">
                  <c:v>1185</c:v>
                </c:pt>
                <c:pt idx="38">
                  <c:v>1190</c:v>
                </c:pt>
                <c:pt idx="39">
                  <c:v>1195</c:v>
                </c:pt>
                <c:pt idx="40">
                  <c:v>1200</c:v>
                </c:pt>
                <c:pt idx="41">
                  <c:v>1205</c:v>
                </c:pt>
                <c:pt idx="42">
                  <c:v>1210</c:v>
                </c:pt>
                <c:pt idx="43">
                  <c:v>1215</c:v>
                </c:pt>
                <c:pt idx="44">
                  <c:v>1220</c:v>
                </c:pt>
                <c:pt idx="45">
                  <c:v>1225</c:v>
                </c:pt>
                <c:pt idx="46">
                  <c:v>1230</c:v>
                </c:pt>
                <c:pt idx="47">
                  <c:v>1235</c:v>
                </c:pt>
                <c:pt idx="48">
                  <c:v>1240</c:v>
                </c:pt>
                <c:pt idx="49">
                  <c:v>1245</c:v>
                </c:pt>
                <c:pt idx="50">
                  <c:v>1250</c:v>
                </c:pt>
                <c:pt idx="51">
                  <c:v>1255</c:v>
                </c:pt>
                <c:pt idx="52">
                  <c:v>1260</c:v>
                </c:pt>
                <c:pt idx="53">
                  <c:v>1265</c:v>
                </c:pt>
                <c:pt idx="54">
                  <c:v>1270</c:v>
                </c:pt>
                <c:pt idx="55">
                  <c:v>1275</c:v>
                </c:pt>
                <c:pt idx="56">
                  <c:v>1280</c:v>
                </c:pt>
                <c:pt idx="57">
                  <c:v>1285</c:v>
                </c:pt>
                <c:pt idx="58">
                  <c:v>1290</c:v>
                </c:pt>
                <c:pt idx="59">
                  <c:v>1295</c:v>
                </c:pt>
                <c:pt idx="60">
                  <c:v>1300</c:v>
                </c:pt>
                <c:pt idx="61">
                  <c:v>1305</c:v>
                </c:pt>
                <c:pt idx="62">
                  <c:v>1310</c:v>
                </c:pt>
                <c:pt idx="63">
                  <c:v>1315</c:v>
                </c:pt>
                <c:pt idx="64">
                  <c:v>1320</c:v>
                </c:pt>
                <c:pt idx="65">
                  <c:v>1325</c:v>
                </c:pt>
                <c:pt idx="66">
                  <c:v>1330</c:v>
                </c:pt>
                <c:pt idx="67">
                  <c:v>1335</c:v>
                </c:pt>
                <c:pt idx="68">
                  <c:v>1340</c:v>
                </c:pt>
                <c:pt idx="69">
                  <c:v>1345</c:v>
                </c:pt>
                <c:pt idx="70">
                  <c:v>1350</c:v>
                </c:pt>
                <c:pt idx="71">
                  <c:v>1355</c:v>
                </c:pt>
                <c:pt idx="72">
                  <c:v>1360</c:v>
                </c:pt>
                <c:pt idx="73">
                  <c:v>1365</c:v>
                </c:pt>
                <c:pt idx="74">
                  <c:v>1370</c:v>
                </c:pt>
                <c:pt idx="75">
                  <c:v>1375</c:v>
                </c:pt>
                <c:pt idx="76">
                  <c:v>1380</c:v>
                </c:pt>
                <c:pt idx="77">
                  <c:v>1385</c:v>
                </c:pt>
                <c:pt idx="78">
                  <c:v>1390</c:v>
                </c:pt>
                <c:pt idx="79">
                  <c:v>1395</c:v>
                </c:pt>
                <c:pt idx="80">
                  <c:v>1400</c:v>
                </c:pt>
                <c:pt idx="81">
                  <c:v>1405</c:v>
                </c:pt>
                <c:pt idx="82">
                  <c:v>1410</c:v>
                </c:pt>
                <c:pt idx="83">
                  <c:v>1415</c:v>
                </c:pt>
                <c:pt idx="84">
                  <c:v>1420</c:v>
                </c:pt>
                <c:pt idx="85">
                  <c:v>1425</c:v>
                </c:pt>
                <c:pt idx="86">
                  <c:v>1430</c:v>
                </c:pt>
                <c:pt idx="87">
                  <c:v>1435</c:v>
                </c:pt>
                <c:pt idx="88">
                  <c:v>1440</c:v>
                </c:pt>
                <c:pt idx="89">
                  <c:v>1445</c:v>
                </c:pt>
                <c:pt idx="90">
                  <c:v>1450</c:v>
                </c:pt>
                <c:pt idx="91">
                  <c:v>1455</c:v>
                </c:pt>
                <c:pt idx="92">
                  <c:v>1460</c:v>
                </c:pt>
                <c:pt idx="93">
                  <c:v>1465</c:v>
                </c:pt>
                <c:pt idx="94">
                  <c:v>1470</c:v>
                </c:pt>
                <c:pt idx="95">
                  <c:v>1475</c:v>
                </c:pt>
                <c:pt idx="96">
                  <c:v>1480</c:v>
                </c:pt>
                <c:pt idx="97">
                  <c:v>1485</c:v>
                </c:pt>
                <c:pt idx="98">
                  <c:v>1490</c:v>
                </c:pt>
                <c:pt idx="99">
                  <c:v>1495</c:v>
                </c:pt>
                <c:pt idx="100">
                  <c:v>1500</c:v>
                </c:pt>
                <c:pt idx="101">
                  <c:v>1505</c:v>
                </c:pt>
                <c:pt idx="102">
                  <c:v>1510</c:v>
                </c:pt>
                <c:pt idx="103">
                  <c:v>1515</c:v>
                </c:pt>
                <c:pt idx="104">
                  <c:v>1520</c:v>
                </c:pt>
                <c:pt idx="105">
                  <c:v>1525</c:v>
                </c:pt>
                <c:pt idx="106">
                  <c:v>1530</c:v>
                </c:pt>
                <c:pt idx="107">
                  <c:v>1535</c:v>
                </c:pt>
                <c:pt idx="108">
                  <c:v>1540</c:v>
                </c:pt>
                <c:pt idx="109">
                  <c:v>1545</c:v>
                </c:pt>
                <c:pt idx="110">
                  <c:v>1550</c:v>
                </c:pt>
                <c:pt idx="111">
                  <c:v>1555</c:v>
                </c:pt>
                <c:pt idx="112">
                  <c:v>1560</c:v>
                </c:pt>
                <c:pt idx="113">
                  <c:v>1565</c:v>
                </c:pt>
                <c:pt idx="114">
                  <c:v>1570</c:v>
                </c:pt>
                <c:pt idx="115">
                  <c:v>1575</c:v>
                </c:pt>
                <c:pt idx="116">
                  <c:v>1580</c:v>
                </c:pt>
                <c:pt idx="117">
                  <c:v>1585</c:v>
                </c:pt>
                <c:pt idx="118">
                  <c:v>1590</c:v>
                </c:pt>
                <c:pt idx="119">
                  <c:v>1595</c:v>
                </c:pt>
                <c:pt idx="120">
                  <c:v>1600</c:v>
                </c:pt>
                <c:pt idx="121">
                  <c:v>1605</c:v>
                </c:pt>
                <c:pt idx="122">
                  <c:v>1610</c:v>
                </c:pt>
                <c:pt idx="123">
                  <c:v>1615</c:v>
                </c:pt>
                <c:pt idx="124">
                  <c:v>1620</c:v>
                </c:pt>
                <c:pt idx="125">
                  <c:v>1625</c:v>
                </c:pt>
                <c:pt idx="126">
                  <c:v>1630</c:v>
                </c:pt>
                <c:pt idx="127">
                  <c:v>1635</c:v>
                </c:pt>
                <c:pt idx="128">
                  <c:v>1640</c:v>
                </c:pt>
                <c:pt idx="129">
                  <c:v>1645</c:v>
                </c:pt>
                <c:pt idx="130">
                  <c:v>1650</c:v>
                </c:pt>
                <c:pt idx="131">
                  <c:v>1655</c:v>
                </c:pt>
                <c:pt idx="132">
                  <c:v>1660</c:v>
                </c:pt>
                <c:pt idx="133">
                  <c:v>1665</c:v>
                </c:pt>
                <c:pt idx="134">
                  <c:v>1670</c:v>
                </c:pt>
                <c:pt idx="135">
                  <c:v>1675</c:v>
                </c:pt>
                <c:pt idx="136">
                  <c:v>1680</c:v>
                </c:pt>
                <c:pt idx="137">
                  <c:v>1685</c:v>
                </c:pt>
                <c:pt idx="138">
                  <c:v>1690</c:v>
                </c:pt>
                <c:pt idx="139">
                  <c:v>1695</c:v>
                </c:pt>
                <c:pt idx="140">
                  <c:v>1700</c:v>
                </c:pt>
                <c:pt idx="141">
                  <c:v>1705</c:v>
                </c:pt>
                <c:pt idx="142">
                  <c:v>1710</c:v>
                </c:pt>
                <c:pt idx="143">
                  <c:v>1715</c:v>
                </c:pt>
                <c:pt idx="144">
                  <c:v>1720</c:v>
                </c:pt>
                <c:pt idx="145">
                  <c:v>1725</c:v>
                </c:pt>
                <c:pt idx="146">
                  <c:v>1730</c:v>
                </c:pt>
                <c:pt idx="147">
                  <c:v>1735</c:v>
                </c:pt>
                <c:pt idx="148">
                  <c:v>1740</c:v>
                </c:pt>
                <c:pt idx="149">
                  <c:v>1745</c:v>
                </c:pt>
                <c:pt idx="150">
                  <c:v>1750</c:v>
                </c:pt>
                <c:pt idx="151">
                  <c:v>1755</c:v>
                </c:pt>
                <c:pt idx="152">
                  <c:v>1760</c:v>
                </c:pt>
                <c:pt idx="153">
                  <c:v>1765</c:v>
                </c:pt>
                <c:pt idx="154">
                  <c:v>1770</c:v>
                </c:pt>
                <c:pt idx="155">
                  <c:v>1775</c:v>
                </c:pt>
                <c:pt idx="156">
                  <c:v>1780</c:v>
                </c:pt>
                <c:pt idx="157">
                  <c:v>1785</c:v>
                </c:pt>
                <c:pt idx="158">
                  <c:v>1790</c:v>
                </c:pt>
                <c:pt idx="159">
                  <c:v>1795</c:v>
                </c:pt>
                <c:pt idx="160">
                  <c:v>1800</c:v>
                </c:pt>
                <c:pt idx="161">
                  <c:v>1805</c:v>
                </c:pt>
                <c:pt idx="162">
                  <c:v>1810</c:v>
                </c:pt>
                <c:pt idx="163">
                  <c:v>1815</c:v>
                </c:pt>
                <c:pt idx="164">
                  <c:v>1820</c:v>
                </c:pt>
                <c:pt idx="165">
                  <c:v>1825</c:v>
                </c:pt>
                <c:pt idx="166">
                  <c:v>1830</c:v>
                </c:pt>
                <c:pt idx="167">
                  <c:v>1835</c:v>
                </c:pt>
                <c:pt idx="168">
                  <c:v>1840</c:v>
                </c:pt>
                <c:pt idx="169">
                  <c:v>1845</c:v>
                </c:pt>
                <c:pt idx="170">
                  <c:v>1850</c:v>
                </c:pt>
                <c:pt idx="171">
                  <c:v>1855</c:v>
                </c:pt>
                <c:pt idx="172">
                  <c:v>1860</c:v>
                </c:pt>
                <c:pt idx="173">
                  <c:v>1865</c:v>
                </c:pt>
                <c:pt idx="174">
                  <c:v>1870</c:v>
                </c:pt>
                <c:pt idx="175">
                  <c:v>1875</c:v>
                </c:pt>
                <c:pt idx="176">
                  <c:v>1880</c:v>
                </c:pt>
                <c:pt idx="177">
                  <c:v>1885</c:v>
                </c:pt>
                <c:pt idx="178">
                  <c:v>1890</c:v>
                </c:pt>
                <c:pt idx="179">
                  <c:v>1895</c:v>
                </c:pt>
                <c:pt idx="180">
                  <c:v>1900</c:v>
                </c:pt>
                <c:pt idx="181">
                  <c:v>1905</c:v>
                </c:pt>
                <c:pt idx="182">
                  <c:v>1910</c:v>
                </c:pt>
                <c:pt idx="183">
                  <c:v>1915</c:v>
                </c:pt>
                <c:pt idx="184">
                  <c:v>1920</c:v>
                </c:pt>
                <c:pt idx="185">
                  <c:v>1925</c:v>
                </c:pt>
                <c:pt idx="186">
                  <c:v>1930</c:v>
                </c:pt>
                <c:pt idx="187">
                  <c:v>1935</c:v>
                </c:pt>
                <c:pt idx="188">
                  <c:v>1940</c:v>
                </c:pt>
                <c:pt idx="189">
                  <c:v>1945</c:v>
                </c:pt>
                <c:pt idx="190">
                  <c:v>1950</c:v>
                </c:pt>
                <c:pt idx="191">
                  <c:v>1955</c:v>
                </c:pt>
                <c:pt idx="192">
                  <c:v>1960</c:v>
                </c:pt>
                <c:pt idx="193">
                  <c:v>1965</c:v>
                </c:pt>
                <c:pt idx="194">
                  <c:v>1970</c:v>
                </c:pt>
                <c:pt idx="195">
                  <c:v>1975</c:v>
                </c:pt>
                <c:pt idx="196">
                  <c:v>1980</c:v>
                </c:pt>
                <c:pt idx="197">
                  <c:v>1985</c:v>
                </c:pt>
                <c:pt idx="198">
                  <c:v>1990</c:v>
                </c:pt>
                <c:pt idx="199">
                  <c:v>1995</c:v>
                </c:pt>
                <c:pt idx="200">
                  <c:v>2000</c:v>
                </c:pt>
              </c:numCache>
            </c:numRef>
          </c:val>
          <c:smooth val="0"/>
        </c:ser>
        <c:ser>
          <c:idx val="4"/>
          <c:order val="1"/>
          <c:spPr>
            <a:ln>
              <a:solidFill>
                <a:srgbClr val="BDAA39"/>
              </a:solidFill>
            </a:ln>
          </c:spPr>
          <c:marker>
            <c:symbol val="none"/>
          </c:marker>
          <c:cat>
            <c:numRef>
              <c:f>'[Gold Hedges Sample V2.xlsx]Gold'!$A$119:$A$319</c:f>
              <c:numCache>
                <c:formatCode>"$"#,##0.00</c:formatCode>
                <c:ptCount val="201"/>
                <c:pt idx="0">
                  <c:v>1000</c:v>
                </c:pt>
                <c:pt idx="1">
                  <c:v>1005</c:v>
                </c:pt>
                <c:pt idx="2">
                  <c:v>1010</c:v>
                </c:pt>
                <c:pt idx="3">
                  <c:v>1015</c:v>
                </c:pt>
                <c:pt idx="4">
                  <c:v>1020</c:v>
                </c:pt>
                <c:pt idx="5">
                  <c:v>1025</c:v>
                </c:pt>
                <c:pt idx="6">
                  <c:v>1030</c:v>
                </c:pt>
                <c:pt idx="7">
                  <c:v>1035</c:v>
                </c:pt>
                <c:pt idx="8">
                  <c:v>1040</c:v>
                </c:pt>
                <c:pt idx="9">
                  <c:v>1045</c:v>
                </c:pt>
                <c:pt idx="10">
                  <c:v>1050</c:v>
                </c:pt>
                <c:pt idx="11">
                  <c:v>1055</c:v>
                </c:pt>
                <c:pt idx="12">
                  <c:v>1060</c:v>
                </c:pt>
                <c:pt idx="13">
                  <c:v>1065</c:v>
                </c:pt>
                <c:pt idx="14">
                  <c:v>1070</c:v>
                </c:pt>
                <c:pt idx="15">
                  <c:v>1075</c:v>
                </c:pt>
                <c:pt idx="16">
                  <c:v>1080</c:v>
                </c:pt>
                <c:pt idx="17">
                  <c:v>1085</c:v>
                </c:pt>
                <c:pt idx="18">
                  <c:v>1090</c:v>
                </c:pt>
                <c:pt idx="19">
                  <c:v>1095</c:v>
                </c:pt>
                <c:pt idx="20">
                  <c:v>1100</c:v>
                </c:pt>
                <c:pt idx="21">
                  <c:v>1105</c:v>
                </c:pt>
                <c:pt idx="22">
                  <c:v>1110</c:v>
                </c:pt>
                <c:pt idx="23">
                  <c:v>1115</c:v>
                </c:pt>
                <c:pt idx="24">
                  <c:v>1120</c:v>
                </c:pt>
                <c:pt idx="25">
                  <c:v>1125</c:v>
                </c:pt>
                <c:pt idx="26">
                  <c:v>1130</c:v>
                </c:pt>
                <c:pt idx="27">
                  <c:v>1135</c:v>
                </c:pt>
                <c:pt idx="28">
                  <c:v>1140</c:v>
                </c:pt>
                <c:pt idx="29">
                  <c:v>1145</c:v>
                </c:pt>
                <c:pt idx="30">
                  <c:v>1150</c:v>
                </c:pt>
                <c:pt idx="31">
                  <c:v>1155</c:v>
                </c:pt>
                <c:pt idx="32">
                  <c:v>1160</c:v>
                </c:pt>
                <c:pt idx="33">
                  <c:v>1165</c:v>
                </c:pt>
                <c:pt idx="34">
                  <c:v>1170</c:v>
                </c:pt>
                <c:pt idx="35">
                  <c:v>1175</c:v>
                </c:pt>
                <c:pt idx="36">
                  <c:v>1180</c:v>
                </c:pt>
                <c:pt idx="37">
                  <c:v>1185</c:v>
                </c:pt>
                <c:pt idx="38">
                  <c:v>1190</c:v>
                </c:pt>
                <c:pt idx="39">
                  <c:v>1195</c:v>
                </c:pt>
                <c:pt idx="40">
                  <c:v>1200</c:v>
                </c:pt>
                <c:pt idx="41">
                  <c:v>1205</c:v>
                </c:pt>
                <c:pt idx="42">
                  <c:v>1210</c:v>
                </c:pt>
                <c:pt idx="43">
                  <c:v>1215</c:v>
                </c:pt>
                <c:pt idx="44">
                  <c:v>1220</c:v>
                </c:pt>
                <c:pt idx="45">
                  <c:v>1225</c:v>
                </c:pt>
                <c:pt idx="46">
                  <c:v>1230</c:v>
                </c:pt>
                <c:pt idx="47">
                  <c:v>1235</c:v>
                </c:pt>
                <c:pt idx="48">
                  <c:v>1240</c:v>
                </c:pt>
                <c:pt idx="49">
                  <c:v>1245</c:v>
                </c:pt>
                <c:pt idx="50">
                  <c:v>1250</c:v>
                </c:pt>
                <c:pt idx="51">
                  <c:v>1255</c:v>
                </c:pt>
                <c:pt idx="52">
                  <c:v>1260</c:v>
                </c:pt>
                <c:pt idx="53">
                  <c:v>1265</c:v>
                </c:pt>
                <c:pt idx="54">
                  <c:v>1270</c:v>
                </c:pt>
                <c:pt idx="55">
                  <c:v>1275</c:v>
                </c:pt>
                <c:pt idx="56">
                  <c:v>1280</c:v>
                </c:pt>
                <c:pt idx="57">
                  <c:v>1285</c:v>
                </c:pt>
                <c:pt idx="58">
                  <c:v>1290</c:v>
                </c:pt>
                <c:pt idx="59">
                  <c:v>1295</c:v>
                </c:pt>
                <c:pt idx="60">
                  <c:v>1300</c:v>
                </c:pt>
                <c:pt idx="61">
                  <c:v>1305</c:v>
                </c:pt>
                <c:pt idx="62">
                  <c:v>1310</c:v>
                </c:pt>
                <c:pt idx="63">
                  <c:v>1315</c:v>
                </c:pt>
                <c:pt idx="64">
                  <c:v>1320</c:v>
                </c:pt>
                <c:pt idx="65">
                  <c:v>1325</c:v>
                </c:pt>
                <c:pt idx="66">
                  <c:v>1330</c:v>
                </c:pt>
                <c:pt idx="67">
                  <c:v>1335</c:v>
                </c:pt>
                <c:pt idx="68">
                  <c:v>1340</c:v>
                </c:pt>
                <c:pt idx="69">
                  <c:v>1345</c:v>
                </c:pt>
                <c:pt idx="70">
                  <c:v>1350</c:v>
                </c:pt>
                <c:pt idx="71">
                  <c:v>1355</c:v>
                </c:pt>
                <c:pt idx="72">
                  <c:v>1360</c:v>
                </c:pt>
                <c:pt idx="73">
                  <c:v>1365</c:v>
                </c:pt>
                <c:pt idx="74">
                  <c:v>1370</c:v>
                </c:pt>
                <c:pt idx="75">
                  <c:v>1375</c:v>
                </c:pt>
                <c:pt idx="76">
                  <c:v>1380</c:v>
                </c:pt>
                <c:pt idx="77">
                  <c:v>1385</c:v>
                </c:pt>
                <c:pt idx="78">
                  <c:v>1390</c:v>
                </c:pt>
                <c:pt idx="79">
                  <c:v>1395</c:v>
                </c:pt>
                <c:pt idx="80">
                  <c:v>1400</c:v>
                </c:pt>
                <c:pt idx="81">
                  <c:v>1405</c:v>
                </c:pt>
                <c:pt idx="82">
                  <c:v>1410</c:v>
                </c:pt>
                <c:pt idx="83">
                  <c:v>1415</c:v>
                </c:pt>
                <c:pt idx="84">
                  <c:v>1420</c:v>
                </c:pt>
                <c:pt idx="85">
                  <c:v>1425</c:v>
                </c:pt>
                <c:pt idx="86">
                  <c:v>1430</c:v>
                </c:pt>
                <c:pt idx="87">
                  <c:v>1435</c:v>
                </c:pt>
                <c:pt idx="88">
                  <c:v>1440</c:v>
                </c:pt>
                <c:pt idx="89">
                  <c:v>1445</c:v>
                </c:pt>
                <c:pt idx="90">
                  <c:v>1450</c:v>
                </c:pt>
                <c:pt idx="91">
                  <c:v>1455</c:v>
                </c:pt>
                <c:pt idx="92">
                  <c:v>1460</c:v>
                </c:pt>
                <c:pt idx="93">
                  <c:v>1465</c:v>
                </c:pt>
                <c:pt idx="94">
                  <c:v>1470</c:v>
                </c:pt>
                <c:pt idx="95">
                  <c:v>1475</c:v>
                </c:pt>
                <c:pt idx="96">
                  <c:v>1480</c:v>
                </c:pt>
                <c:pt idx="97">
                  <c:v>1485</c:v>
                </c:pt>
                <c:pt idx="98">
                  <c:v>1490</c:v>
                </c:pt>
                <c:pt idx="99">
                  <c:v>1495</c:v>
                </c:pt>
                <c:pt idx="100">
                  <c:v>1500</c:v>
                </c:pt>
                <c:pt idx="101">
                  <c:v>1505</c:v>
                </c:pt>
                <c:pt idx="102">
                  <c:v>1510</c:v>
                </c:pt>
                <c:pt idx="103">
                  <c:v>1515</c:v>
                </c:pt>
                <c:pt idx="104">
                  <c:v>1520</c:v>
                </c:pt>
                <c:pt idx="105">
                  <c:v>1525</c:v>
                </c:pt>
                <c:pt idx="106">
                  <c:v>1530</c:v>
                </c:pt>
                <c:pt idx="107">
                  <c:v>1535</c:v>
                </c:pt>
                <c:pt idx="108">
                  <c:v>1540</c:v>
                </c:pt>
                <c:pt idx="109">
                  <c:v>1545</c:v>
                </c:pt>
                <c:pt idx="110">
                  <c:v>1550</c:v>
                </c:pt>
                <c:pt idx="111">
                  <c:v>1555</c:v>
                </c:pt>
                <c:pt idx="112">
                  <c:v>1560</c:v>
                </c:pt>
                <c:pt idx="113">
                  <c:v>1565</c:v>
                </c:pt>
                <c:pt idx="114">
                  <c:v>1570</c:v>
                </c:pt>
                <c:pt idx="115">
                  <c:v>1575</c:v>
                </c:pt>
                <c:pt idx="116">
                  <c:v>1580</c:v>
                </c:pt>
                <c:pt idx="117">
                  <c:v>1585</c:v>
                </c:pt>
                <c:pt idx="118">
                  <c:v>1590</c:v>
                </c:pt>
                <c:pt idx="119">
                  <c:v>1595</c:v>
                </c:pt>
                <c:pt idx="120">
                  <c:v>1600</c:v>
                </c:pt>
                <c:pt idx="121">
                  <c:v>1605</c:v>
                </c:pt>
                <c:pt idx="122">
                  <c:v>1610</c:v>
                </c:pt>
                <c:pt idx="123">
                  <c:v>1615</c:v>
                </c:pt>
                <c:pt idx="124">
                  <c:v>1620</c:v>
                </c:pt>
                <c:pt idx="125">
                  <c:v>1625</c:v>
                </c:pt>
                <c:pt idx="126">
                  <c:v>1630</c:v>
                </c:pt>
                <c:pt idx="127">
                  <c:v>1635</c:v>
                </c:pt>
                <c:pt idx="128">
                  <c:v>1640</c:v>
                </c:pt>
                <c:pt idx="129">
                  <c:v>1645</c:v>
                </c:pt>
                <c:pt idx="130">
                  <c:v>1650</c:v>
                </c:pt>
                <c:pt idx="131">
                  <c:v>1655</c:v>
                </c:pt>
                <c:pt idx="132">
                  <c:v>1660</c:v>
                </c:pt>
                <c:pt idx="133">
                  <c:v>1665</c:v>
                </c:pt>
                <c:pt idx="134">
                  <c:v>1670</c:v>
                </c:pt>
                <c:pt idx="135">
                  <c:v>1675</c:v>
                </c:pt>
                <c:pt idx="136">
                  <c:v>1680</c:v>
                </c:pt>
                <c:pt idx="137">
                  <c:v>1685</c:v>
                </c:pt>
                <c:pt idx="138">
                  <c:v>1690</c:v>
                </c:pt>
                <c:pt idx="139">
                  <c:v>1695</c:v>
                </c:pt>
                <c:pt idx="140">
                  <c:v>1700</c:v>
                </c:pt>
                <c:pt idx="141">
                  <c:v>1705</c:v>
                </c:pt>
                <c:pt idx="142">
                  <c:v>1710</c:v>
                </c:pt>
                <c:pt idx="143">
                  <c:v>1715</c:v>
                </c:pt>
                <c:pt idx="144">
                  <c:v>1720</c:v>
                </c:pt>
                <c:pt idx="145">
                  <c:v>1725</c:v>
                </c:pt>
                <c:pt idx="146">
                  <c:v>1730</c:v>
                </c:pt>
                <c:pt idx="147">
                  <c:v>1735</c:v>
                </c:pt>
                <c:pt idx="148">
                  <c:v>1740</c:v>
                </c:pt>
                <c:pt idx="149">
                  <c:v>1745</c:v>
                </c:pt>
                <c:pt idx="150">
                  <c:v>1750</c:v>
                </c:pt>
                <c:pt idx="151">
                  <c:v>1755</c:v>
                </c:pt>
                <c:pt idx="152">
                  <c:v>1760</c:v>
                </c:pt>
                <c:pt idx="153">
                  <c:v>1765</c:v>
                </c:pt>
                <c:pt idx="154">
                  <c:v>1770</c:v>
                </c:pt>
                <c:pt idx="155">
                  <c:v>1775</c:v>
                </c:pt>
                <c:pt idx="156">
                  <c:v>1780</c:v>
                </c:pt>
                <c:pt idx="157">
                  <c:v>1785</c:v>
                </c:pt>
                <c:pt idx="158">
                  <c:v>1790</c:v>
                </c:pt>
                <c:pt idx="159">
                  <c:v>1795</c:v>
                </c:pt>
                <c:pt idx="160">
                  <c:v>1800</c:v>
                </c:pt>
                <c:pt idx="161">
                  <c:v>1805</c:v>
                </c:pt>
                <c:pt idx="162">
                  <c:v>1810</c:v>
                </c:pt>
                <c:pt idx="163">
                  <c:v>1815</c:v>
                </c:pt>
                <c:pt idx="164">
                  <c:v>1820</c:v>
                </c:pt>
                <c:pt idx="165">
                  <c:v>1825</c:v>
                </c:pt>
                <c:pt idx="166">
                  <c:v>1830</c:v>
                </c:pt>
                <c:pt idx="167">
                  <c:v>1835</c:v>
                </c:pt>
                <c:pt idx="168">
                  <c:v>1840</c:v>
                </c:pt>
                <c:pt idx="169">
                  <c:v>1845</c:v>
                </c:pt>
                <c:pt idx="170">
                  <c:v>1850</c:v>
                </c:pt>
                <c:pt idx="171">
                  <c:v>1855</c:v>
                </c:pt>
                <c:pt idx="172">
                  <c:v>1860</c:v>
                </c:pt>
                <c:pt idx="173">
                  <c:v>1865</c:v>
                </c:pt>
                <c:pt idx="174">
                  <c:v>1870</c:v>
                </c:pt>
                <c:pt idx="175">
                  <c:v>1875</c:v>
                </c:pt>
                <c:pt idx="176">
                  <c:v>1880</c:v>
                </c:pt>
                <c:pt idx="177">
                  <c:v>1885</c:v>
                </c:pt>
                <c:pt idx="178">
                  <c:v>1890</c:v>
                </c:pt>
                <c:pt idx="179">
                  <c:v>1895</c:v>
                </c:pt>
                <c:pt idx="180">
                  <c:v>1900</c:v>
                </c:pt>
                <c:pt idx="181">
                  <c:v>1905</c:v>
                </c:pt>
                <c:pt idx="182">
                  <c:v>1910</c:v>
                </c:pt>
                <c:pt idx="183">
                  <c:v>1915</c:v>
                </c:pt>
                <c:pt idx="184">
                  <c:v>1920</c:v>
                </c:pt>
                <c:pt idx="185">
                  <c:v>1925</c:v>
                </c:pt>
                <c:pt idx="186">
                  <c:v>1930</c:v>
                </c:pt>
                <c:pt idx="187">
                  <c:v>1935</c:v>
                </c:pt>
                <c:pt idx="188">
                  <c:v>1940</c:v>
                </c:pt>
                <c:pt idx="189">
                  <c:v>1945</c:v>
                </c:pt>
                <c:pt idx="190">
                  <c:v>1950</c:v>
                </c:pt>
                <c:pt idx="191">
                  <c:v>1955</c:v>
                </c:pt>
                <c:pt idx="192">
                  <c:v>1960</c:v>
                </c:pt>
                <c:pt idx="193">
                  <c:v>1965</c:v>
                </c:pt>
                <c:pt idx="194">
                  <c:v>1970</c:v>
                </c:pt>
                <c:pt idx="195">
                  <c:v>1975</c:v>
                </c:pt>
                <c:pt idx="196">
                  <c:v>1980</c:v>
                </c:pt>
                <c:pt idx="197">
                  <c:v>1985</c:v>
                </c:pt>
                <c:pt idx="198">
                  <c:v>1990</c:v>
                </c:pt>
                <c:pt idx="199">
                  <c:v>1995</c:v>
                </c:pt>
                <c:pt idx="200">
                  <c:v>2000</c:v>
                </c:pt>
              </c:numCache>
            </c:numRef>
          </c:cat>
          <c:val>
            <c:numRef>
              <c:f>'[Gold Hedges Sample V2.xlsx]Gold'!$P$119:$P$319</c:f>
              <c:numCache>
                <c:formatCode>"$"#,##0.00</c:formatCode>
                <c:ptCount val="201"/>
                <c:pt idx="0">
                  <c:v>1300</c:v>
                </c:pt>
                <c:pt idx="1">
                  <c:v>1300</c:v>
                </c:pt>
                <c:pt idx="2">
                  <c:v>1300</c:v>
                </c:pt>
                <c:pt idx="3">
                  <c:v>1300</c:v>
                </c:pt>
                <c:pt idx="4">
                  <c:v>1300</c:v>
                </c:pt>
                <c:pt idx="5">
                  <c:v>1300</c:v>
                </c:pt>
                <c:pt idx="6">
                  <c:v>1300</c:v>
                </c:pt>
                <c:pt idx="7">
                  <c:v>1300</c:v>
                </c:pt>
                <c:pt idx="8">
                  <c:v>1300</c:v>
                </c:pt>
                <c:pt idx="9">
                  <c:v>1300</c:v>
                </c:pt>
                <c:pt idx="10">
                  <c:v>1300</c:v>
                </c:pt>
                <c:pt idx="11">
                  <c:v>1300</c:v>
                </c:pt>
                <c:pt idx="12">
                  <c:v>1300</c:v>
                </c:pt>
                <c:pt idx="13">
                  <c:v>1300</c:v>
                </c:pt>
                <c:pt idx="14">
                  <c:v>1300</c:v>
                </c:pt>
                <c:pt idx="15">
                  <c:v>1300</c:v>
                </c:pt>
                <c:pt idx="16">
                  <c:v>1300</c:v>
                </c:pt>
                <c:pt idx="17">
                  <c:v>1300</c:v>
                </c:pt>
                <c:pt idx="18">
                  <c:v>1300</c:v>
                </c:pt>
                <c:pt idx="19">
                  <c:v>1300</c:v>
                </c:pt>
                <c:pt idx="20">
                  <c:v>1300</c:v>
                </c:pt>
                <c:pt idx="21">
                  <c:v>1300</c:v>
                </c:pt>
                <c:pt idx="22">
                  <c:v>1300</c:v>
                </c:pt>
                <c:pt idx="23">
                  <c:v>1300</c:v>
                </c:pt>
                <c:pt idx="24">
                  <c:v>1300</c:v>
                </c:pt>
                <c:pt idx="25">
                  <c:v>1300</c:v>
                </c:pt>
                <c:pt idx="26">
                  <c:v>1300</c:v>
                </c:pt>
                <c:pt idx="27">
                  <c:v>1300</c:v>
                </c:pt>
                <c:pt idx="28">
                  <c:v>1300</c:v>
                </c:pt>
                <c:pt idx="29">
                  <c:v>1300</c:v>
                </c:pt>
                <c:pt idx="30">
                  <c:v>1300</c:v>
                </c:pt>
                <c:pt idx="31">
                  <c:v>1300</c:v>
                </c:pt>
                <c:pt idx="32">
                  <c:v>1300</c:v>
                </c:pt>
                <c:pt idx="33">
                  <c:v>1300</c:v>
                </c:pt>
                <c:pt idx="34">
                  <c:v>1300</c:v>
                </c:pt>
                <c:pt idx="35">
                  <c:v>1300</c:v>
                </c:pt>
                <c:pt idx="36">
                  <c:v>1300</c:v>
                </c:pt>
                <c:pt idx="37">
                  <c:v>1300</c:v>
                </c:pt>
                <c:pt idx="38">
                  <c:v>1300</c:v>
                </c:pt>
                <c:pt idx="39">
                  <c:v>1300</c:v>
                </c:pt>
                <c:pt idx="40">
                  <c:v>1300</c:v>
                </c:pt>
                <c:pt idx="41">
                  <c:v>1300</c:v>
                </c:pt>
                <c:pt idx="42">
                  <c:v>1300</c:v>
                </c:pt>
                <c:pt idx="43">
                  <c:v>1300</c:v>
                </c:pt>
                <c:pt idx="44">
                  <c:v>1300</c:v>
                </c:pt>
                <c:pt idx="45">
                  <c:v>1300</c:v>
                </c:pt>
                <c:pt idx="46">
                  <c:v>1300</c:v>
                </c:pt>
                <c:pt idx="47">
                  <c:v>1300</c:v>
                </c:pt>
                <c:pt idx="48">
                  <c:v>1300</c:v>
                </c:pt>
                <c:pt idx="49">
                  <c:v>1300</c:v>
                </c:pt>
                <c:pt idx="50">
                  <c:v>1300</c:v>
                </c:pt>
                <c:pt idx="51">
                  <c:v>1300</c:v>
                </c:pt>
                <c:pt idx="52">
                  <c:v>1300</c:v>
                </c:pt>
                <c:pt idx="53">
                  <c:v>1300</c:v>
                </c:pt>
                <c:pt idx="54">
                  <c:v>1300</c:v>
                </c:pt>
                <c:pt idx="55">
                  <c:v>1300</c:v>
                </c:pt>
                <c:pt idx="56">
                  <c:v>1300</c:v>
                </c:pt>
                <c:pt idx="57">
                  <c:v>1300</c:v>
                </c:pt>
                <c:pt idx="58">
                  <c:v>1300</c:v>
                </c:pt>
                <c:pt idx="59">
                  <c:v>1300</c:v>
                </c:pt>
                <c:pt idx="60">
                  <c:v>1300</c:v>
                </c:pt>
                <c:pt idx="61">
                  <c:v>1305</c:v>
                </c:pt>
                <c:pt idx="62">
                  <c:v>1310</c:v>
                </c:pt>
                <c:pt idx="63">
                  <c:v>1315</c:v>
                </c:pt>
                <c:pt idx="64">
                  <c:v>1320</c:v>
                </c:pt>
                <c:pt idx="65">
                  <c:v>1325</c:v>
                </c:pt>
                <c:pt idx="66">
                  <c:v>1330</c:v>
                </c:pt>
                <c:pt idx="67">
                  <c:v>1335</c:v>
                </c:pt>
                <c:pt idx="68">
                  <c:v>1340</c:v>
                </c:pt>
                <c:pt idx="69">
                  <c:v>1345</c:v>
                </c:pt>
                <c:pt idx="70">
                  <c:v>1350</c:v>
                </c:pt>
                <c:pt idx="71">
                  <c:v>1355</c:v>
                </c:pt>
                <c:pt idx="72">
                  <c:v>1360</c:v>
                </c:pt>
                <c:pt idx="73">
                  <c:v>1365</c:v>
                </c:pt>
                <c:pt idx="74">
                  <c:v>1370</c:v>
                </c:pt>
                <c:pt idx="75">
                  <c:v>1375</c:v>
                </c:pt>
                <c:pt idx="76">
                  <c:v>1380</c:v>
                </c:pt>
                <c:pt idx="77">
                  <c:v>1385</c:v>
                </c:pt>
                <c:pt idx="78">
                  <c:v>1390</c:v>
                </c:pt>
                <c:pt idx="79">
                  <c:v>1395</c:v>
                </c:pt>
                <c:pt idx="80">
                  <c:v>1400</c:v>
                </c:pt>
                <c:pt idx="81">
                  <c:v>1400</c:v>
                </c:pt>
                <c:pt idx="82">
                  <c:v>1400</c:v>
                </c:pt>
                <c:pt idx="83">
                  <c:v>1400</c:v>
                </c:pt>
                <c:pt idx="84">
                  <c:v>1400</c:v>
                </c:pt>
                <c:pt idx="85">
                  <c:v>1400</c:v>
                </c:pt>
                <c:pt idx="86">
                  <c:v>1400</c:v>
                </c:pt>
                <c:pt idx="87">
                  <c:v>1400</c:v>
                </c:pt>
                <c:pt idx="88">
                  <c:v>1400</c:v>
                </c:pt>
                <c:pt idx="89">
                  <c:v>1400</c:v>
                </c:pt>
                <c:pt idx="90">
                  <c:v>1400</c:v>
                </c:pt>
                <c:pt idx="91">
                  <c:v>1400</c:v>
                </c:pt>
                <c:pt idx="92">
                  <c:v>1400</c:v>
                </c:pt>
                <c:pt idx="93">
                  <c:v>1400</c:v>
                </c:pt>
                <c:pt idx="94">
                  <c:v>1400</c:v>
                </c:pt>
                <c:pt idx="95">
                  <c:v>1400</c:v>
                </c:pt>
                <c:pt idx="96">
                  <c:v>1405</c:v>
                </c:pt>
                <c:pt idx="97">
                  <c:v>1410</c:v>
                </c:pt>
                <c:pt idx="98">
                  <c:v>1415</c:v>
                </c:pt>
                <c:pt idx="99">
                  <c:v>1420</c:v>
                </c:pt>
                <c:pt idx="100">
                  <c:v>1425</c:v>
                </c:pt>
                <c:pt idx="101">
                  <c:v>1430</c:v>
                </c:pt>
                <c:pt idx="102">
                  <c:v>1435</c:v>
                </c:pt>
                <c:pt idx="103">
                  <c:v>1440</c:v>
                </c:pt>
                <c:pt idx="104">
                  <c:v>1445</c:v>
                </c:pt>
                <c:pt idx="105">
                  <c:v>1450</c:v>
                </c:pt>
                <c:pt idx="106">
                  <c:v>1455</c:v>
                </c:pt>
                <c:pt idx="107">
                  <c:v>1460</c:v>
                </c:pt>
                <c:pt idx="108">
                  <c:v>1465</c:v>
                </c:pt>
                <c:pt idx="109">
                  <c:v>1470</c:v>
                </c:pt>
                <c:pt idx="110">
                  <c:v>1475</c:v>
                </c:pt>
                <c:pt idx="111">
                  <c:v>1480</c:v>
                </c:pt>
                <c:pt idx="112">
                  <c:v>1485</c:v>
                </c:pt>
                <c:pt idx="113">
                  <c:v>1490</c:v>
                </c:pt>
                <c:pt idx="114">
                  <c:v>1495</c:v>
                </c:pt>
                <c:pt idx="115">
                  <c:v>1500</c:v>
                </c:pt>
                <c:pt idx="116">
                  <c:v>1505</c:v>
                </c:pt>
                <c:pt idx="117">
                  <c:v>1510</c:v>
                </c:pt>
                <c:pt idx="118">
                  <c:v>1515</c:v>
                </c:pt>
                <c:pt idx="119">
                  <c:v>1520</c:v>
                </c:pt>
                <c:pt idx="120">
                  <c:v>1525</c:v>
                </c:pt>
                <c:pt idx="121">
                  <c:v>1530</c:v>
                </c:pt>
                <c:pt idx="122">
                  <c:v>1535</c:v>
                </c:pt>
                <c:pt idx="123">
                  <c:v>1540</c:v>
                </c:pt>
                <c:pt idx="124">
                  <c:v>1545</c:v>
                </c:pt>
                <c:pt idx="125">
                  <c:v>1550</c:v>
                </c:pt>
                <c:pt idx="126">
                  <c:v>1555</c:v>
                </c:pt>
                <c:pt idx="127">
                  <c:v>1560</c:v>
                </c:pt>
                <c:pt idx="128">
                  <c:v>1565</c:v>
                </c:pt>
                <c:pt idx="129">
                  <c:v>1570</c:v>
                </c:pt>
                <c:pt idx="130">
                  <c:v>1575</c:v>
                </c:pt>
                <c:pt idx="131">
                  <c:v>1580</c:v>
                </c:pt>
                <c:pt idx="132">
                  <c:v>1585</c:v>
                </c:pt>
                <c:pt idx="133">
                  <c:v>1590</c:v>
                </c:pt>
                <c:pt idx="134">
                  <c:v>1595</c:v>
                </c:pt>
                <c:pt idx="135">
                  <c:v>1600</c:v>
                </c:pt>
                <c:pt idx="136">
                  <c:v>1605</c:v>
                </c:pt>
                <c:pt idx="137">
                  <c:v>1610</c:v>
                </c:pt>
                <c:pt idx="138">
                  <c:v>1615</c:v>
                </c:pt>
                <c:pt idx="139">
                  <c:v>1620</c:v>
                </c:pt>
                <c:pt idx="140">
                  <c:v>1625</c:v>
                </c:pt>
                <c:pt idx="141">
                  <c:v>1630</c:v>
                </c:pt>
                <c:pt idx="142">
                  <c:v>1635</c:v>
                </c:pt>
                <c:pt idx="143">
                  <c:v>1640</c:v>
                </c:pt>
                <c:pt idx="144">
                  <c:v>1645</c:v>
                </c:pt>
                <c:pt idx="145">
                  <c:v>1650</c:v>
                </c:pt>
                <c:pt idx="146">
                  <c:v>1655</c:v>
                </c:pt>
                <c:pt idx="147">
                  <c:v>1660</c:v>
                </c:pt>
                <c:pt idx="148">
                  <c:v>1665</c:v>
                </c:pt>
                <c:pt idx="149">
                  <c:v>1670</c:v>
                </c:pt>
                <c:pt idx="150">
                  <c:v>1675</c:v>
                </c:pt>
                <c:pt idx="151">
                  <c:v>1680</c:v>
                </c:pt>
                <c:pt idx="152">
                  <c:v>1685</c:v>
                </c:pt>
                <c:pt idx="153">
                  <c:v>1690</c:v>
                </c:pt>
                <c:pt idx="154">
                  <c:v>1695</c:v>
                </c:pt>
                <c:pt idx="155">
                  <c:v>1700</c:v>
                </c:pt>
                <c:pt idx="156">
                  <c:v>1705</c:v>
                </c:pt>
                <c:pt idx="157">
                  <c:v>1710</c:v>
                </c:pt>
                <c:pt idx="158">
                  <c:v>1715</c:v>
                </c:pt>
                <c:pt idx="159">
                  <c:v>1720</c:v>
                </c:pt>
                <c:pt idx="160">
                  <c:v>1725</c:v>
                </c:pt>
                <c:pt idx="161">
                  <c:v>1730</c:v>
                </c:pt>
                <c:pt idx="162">
                  <c:v>1735</c:v>
                </c:pt>
                <c:pt idx="163">
                  <c:v>1740</c:v>
                </c:pt>
                <c:pt idx="164">
                  <c:v>1745</c:v>
                </c:pt>
                <c:pt idx="165">
                  <c:v>1750</c:v>
                </c:pt>
                <c:pt idx="166">
                  <c:v>1755</c:v>
                </c:pt>
                <c:pt idx="167">
                  <c:v>1760</c:v>
                </c:pt>
                <c:pt idx="168">
                  <c:v>1765</c:v>
                </c:pt>
                <c:pt idx="169">
                  <c:v>1770</c:v>
                </c:pt>
                <c:pt idx="170">
                  <c:v>1775</c:v>
                </c:pt>
                <c:pt idx="171">
                  <c:v>1780</c:v>
                </c:pt>
                <c:pt idx="172">
                  <c:v>1785</c:v>
                </c:pt>
                <c:pt idx="173">
                  <c:v>1790</c:v>
                </c:pt>
                <c:pt idx="174">
                  <c:v>1795</c:v>
                </c:pt>
                <c:pt idx="175">
                  <c:v>1800</c:v>
                </c:pt>
                <c:pt idx="176">
                  <c:v>1805</c:v>
                </c:pt>
                <c:pt idx="177">
                  <c:v>1810</c:v>
                </c:pt>
                <c:pt idx="178">
                  <c:v>1815</c:v>
                </c:pt>
                <c:pt idx="179">
                  <c:v>1820</c:v>
                </c:pt>
                <c:pt idx="180">
                  <c:v>1825</c:v>
                </c:pt>
                <c:pt idx="181">
                  <c:v>1830</c:v>
                </c:pt>
                <c:pt idx="182">
                  <c:v>1835</c:v>
                </c:pt>
                <c:pt idx="183">
                  <c:v>1840</c:v>
                </c:pt>
                <c:pt idx="184">
                  <c:v>1845</c:v>
                </c:pt>
                <c:pt idx="185">
                  <c:v>1850</c:v>
                </c:pt>
                <c:pt idx="186">
                  <c:v>1855</c:v>
                </c:pt>
                <c:pt idx="187">
                  <c:v>1860</c:v>
                </c:pt>
                <c:pt idx="188">
                  <c:v>1865</c:v>
                </c:pt>
                <c:pt idx="189">
                  <c:v>1870</c:v>
                </c:pt>
                <c:pt idx="190">
                  <c:v>1875</c:v>
                </c:pt>
                <c:pt idx="191">
                  <c:v>1880</c:v>
                </c:pt>
                <c:pt idx="192">
                  <c:v>1885</c:v>
                </c:pt>
                <c:pt idx="193">
                  <c:v>1890</c:v>
                </c:pt>
                <c:pt idx="194">
                  <c:v>1895</c:v>
                </c:pt>
                <c:pt idx="195">
                  <c:v>1900</c:v>
                </c:pt>
                <c:pt idx="196">
                  <c:v>1905</c:v>
                </c:pt>
                <c:pt idx="197">
                  <c:v>1910</c:v>
                </c:pt>
                <c:pt idx="198">
                  <c:v>1915</c:v>
                </c:pt>
                <c:pt idx="199">
                  <c:v>1920</c:v>
                </c:pt>
                <c:pt idx="200">
                  <c:v>1925</c:v>
                </c:pt>
              </c:numCache>
            </c:numRef>
          </c:val>
          <c:smooth val="0"/>
        </c:ser>
        <c:ser>
          <c:idx val="3"/>
          <c:order val="2"/>
          <c:tx>
            <c:v>Pop3</c:v>
          </c:tx>
          <c:spPr>
            <a:ln w="25400">
              <a:solidFill>
                <a:srgbClr val="000080"/>
              </a:solidFill>
              <a:prstDash val="solid"/>
            </a:ln>
          </c:spPr>
          <c:marker>
            <c:symbol val="none"/>
          </c:marker>
          <c:cat>
            <c:numRef>
              <c:f>'[Gold Hedges Sample V2.xlsx]Gold'!$A$79:$A$259</c:f>
              <c:numCache>
                <c:formatCode>"$"#,##0.00</c:formatCode>
                <c:ptCount val="181"/>
                <c:pt idx="0">
                  <c:v>800</c:v>
                </c:pt>
                <c:pt idx="1">
                  <c:v>805</c:v>
                </c:pt>
                <c:pt idx="2">
                  <c:v>810</c:v>
                </c:pt>
                <c:pt idx="3">
                  <c:v>815</c:v>
                </c:pt>
                <c:pt idx="4">
                  <c:v>820</c:v>
                </c:pt>
                <c:pt idx="5">
                  <c:v>825</c:v>
                </c:pt>
                <c:pt idx="6">
                  <c:v>830</c:v>
                </c:pt>
                <c:pt idx="7">
                  <c:v>835</c:v>
                </c:pt>
                <c:pt idx="8">
                  <c:v>840</c:v>
                </c:pt>
                <c:pt idx="9">
                  <c:v>845</c:v>
                </c:pt>
                <c:pt idx="10">
                  <c:v>850</c:v>
                </c:pt>
                <c:pt idx="11">
                  <c:v>855</c:v>
                </c:pt>
                <c:pt idx="12">
                  <c:v>860</c:v>
                </c:pt>
                <c:pt idx="13">
                  <c:v>865</c:v>
                </c:pt>
                <c:pt idx="14">
                  <c:v>870</c:v>
                </c:pt>
                <c:pt idx="15">
                  <c:v>875</c:v>
                </c:pt>
                <c:pt idx="16">
                  <c:v>880</c:v>
                </c:pt>
                <c:pt idx="17">
                  <c:v>885</c:v>
                </c:pt>
                <c:pt idx="18">
                  <c:v>890</c:v>
                </c:pt>
                <c:pt idx="19">
                  <c:v>895</c:v>
                </c:pt>
                <c:pt idx="20">
                  <c:v>900</c:v>
                </c:pt>
                <c:pt idx="21">
                  <c:v>905</c:v>
                </c:pt>
                <c:pt idx="22">
                  <c:v>910</c:v>
                </c:pt>
                <c:pt idx="23">
                  <c:v>915</c:v>
                </c:pt>
                <c:pt idx="24">
                  <c:v>920</c:v>
                </c:pt>
                <c:pt idx="25">
                  <c:v>925</c:v>
                </c:pt>
                <c:pt idx="26">
                  <c:v>930</c:v>
                </c:pt>
                <c:pt idx="27">
                  <c:v>935</c:v>
                </c:pt>
                <c:pt idx="28">
                  <c:v>940</c:v>
                </c:pt>
                <c:pt idx="29">
                  <c:v>945</c:v>
                </c:pt>
                <c:pt idx="30">
                  <c:v>950</c:v>
                </c:pt>
                <c:pt idx="31">
                  <c:v>955</c:v>
                </c:pt>
                <c:pt idx="32">
                  <c:v>960</c:v>
                </c:pt>
                <c:pt idx="33">
                  <c:v>965</c:v>
                </c:pt>
                <c:pt idx="34">
                  <c:v>970</c:v>
                </c:pt>
                <c:pt idx="35">
                  <c:v>975</c:v>
                </c:pt>
                <c:pt idx="36">
                  <c:v>980</c:v>
                </c:pt>
                <c:pt idx="37">
                  <c:v>985</c:v>
                </c:pt>
                <c:pt idx="38">
                  <c:v>990</c:v>
                </c:pt>
                <c:pt idx="39">
                  <c:v>995</c:v>
                </c:pt>
                <c:pt idx="40">
                  <c:v>1000</c:v>
                </c:pt>
                <c:pt idx="41">
                  <c:v>1005</c:v>
                </c:pt>
                <c:pt idx="42">
                  <c:v>1010</c:v>
                </c:pt>
                <c:pt idx="43">
                  <c:v>1015</c:v>
                </c:pt>
                <c:pt idx="44">
                  <c:v>1020</c:v>
                </c:pt>
                <c:pt idx="45">
                  <c:v>1025</c:v>
                </c:pt>
                <c:pt idx="46">
                  <c:v>1030</c:v>
                </c:pt>
                <c:pt idx="47">
                  <c:v>1035</c:v>
                </c:pt>
                <c:pt idx="48">
                  <c:v>1040</c:v>
                </c:pt>
                <c:pt idx="49">
                  <c:v>1045</c:v>
                </c:pt>
                <c:pt idx="50">
                  <c:v>1050</c:v>
                </c:pt>
                <c:pt idx="51">
                  <c:v>1055</c:v>
                </c:pt>
                <c:pt idx="52">
                  <c:v>1060</c:v>
                </c:pt>
                <c:pt idx="53">
                  <c:v>1065</c:v>
                </c:pt>
                <c:pt idx="54">
                  <c:v>1070</c:v>
                </c:pt>
                <c:pt idx="55">
                  <c:v>1075</c:v>
                </c:pt>
                <c:pt idx="56">
                  <c:v>1080</c:v>
                </c:pt>
                <c:pt idx="57">
                  <c:v>1085</c:v>
                </c:pt>
                <c:pt idx="58">
                  <c:v>1090</c:v>
                </c:pt>
                <c:pt idx="59">
                  <c:v>1095</c:v>
                </c:pt>
                <c:pt idx="60">
                  <c:v>1100</c:v>
                </c:pt>
                <c:pt idx="61">
                  <c:v>1105</c:v>
                </c:pt>
                <c:pt idx="62">
                  <c:v>1110</c:v>
                </c:pt>
                <c:pt idx="63">
                  <c:v>1115</c:v>
                </c:pt>
                <c:pt idx="64">
                  <c:v>1120</c:v>
                </c:pt>
                <c:pt idx="65">
                  <c:v>1125</c:v>
                </c:pt>
                <c:pt idx="66">
                  <c:v>1130</c:v>
                </c:pt>
                <c:pt idx="67">
                  <c:v>1135</c:v>
                </c:pt>
                <c:pt idx="68">
                  <c:v>1140</c:v>
                </c:pt>
                <c:pt idx="69">
                  <c:v>1145</c:v>
                </c:pt>
                <c:pt idx="70">
                  <c:v>1150</c:v>
                </c:pt>
                <c:pt idx="71">
                  <c:v>1155</c:v>
                </c:pt>
                <c:pt idx="72">
                  <c:v>1160</c:v>
                </c:pt>
                <c:pt idx="73">
                  <c:v>1165</c:v>
                </c:pt>
                <c:pt idx="74">
                  <c:v>1170</c:v>
                </c:pt>
                <c:pt idx="75">
                  <c:v>1175</c:v>
                </c:pt>
                <c:pt idx="76">
                  <c:v>1180</c:v>
                </c:pt>
                <c:pt idx="77">
                  <c:v>1185</c:v>
                </c:pt>
                <c:pt idx="78">
                  <c:v>1190</c:v>
                </c:pt>
                <c:pt idx="79">
                  <c:v>1195</c:v>
                </c:pt>
                <c:pt idx="80">
                  <c:v>1200</c:v>
                </c:pt>
                <c:pt idx="81">
                  <c:v>1205</c:v>
                </c:pt>
                <c:pt idx="82">
                  <c:v>1210</c:v>
                </c:pt>
                <c:pt idx="83">
                  <c:v>1215</c:v>
                </c:pt>
                <c:pt idx="84">
                  <c:v>1220</c:v>
                </c:pt>
                <c:pt idx="85">
                  <c:v>1225</c:v>
                </c:pt>
                <c:pt idx="86">
                  <c:v>1230</c:v>
                </c:pt>
                <c:pt idx="87">
                  <c:v>1235</c:v>
                </c:pt>
                <c:pt idx="88">
                  <c:v>1240</c:v>
                </c:pt>
                <c:pt idx="89">
                  <c:v>1245</c:v>
                </c:pt>
                <c:pt idx="90">
                  <c:v>1250</c:v>
                </c:pt>
                <c:pt idx="91">
                  <c:v>1255</c:v>
                </c:pt>
                <c:pt idx="92">
                  <c:v>1260</c:v>
                </c:pt>
                <c:pt idx="93">
                  <c:v>1265</c:v>
                </c:pt>
                <c:pt idx="94">
                  <c:v>1270</c:v>
                </c:pt>
                <c:pt idx="95">
                  <c:v>1275</c:v>
                </c:pt>
                <c:pt idx="96">
                  <c:v>1280</c:v>
                </c:pt>
                <c:pt idx="97">
                  <c:v>1285</c:v>
                </c:pt>
                <c:pt idx="98">
                  <c:v>1290</c:v>
                </c:pt>
                <c:pt idx="99">
                  <c:v>1295</c:v>
                </c:pt>
                <c:pt idx="100">
                  <c:v>1300</c:v>
                </c:pt>
                <c:pt idx="101">
                  <c:v>1305</c:v>
                </c:pt>
                <c:pt idx="102">
                  <c:v>1310</c:v>
                </c:pt>
                <c:pt idx="103">
                  <c:v>1315</c:v>
                </c:pt>
                <c:pt idx="104">
                  <c:v>1320</c:v>
                </c:pt>
                <c:pt idx="105">
                  <c:v>1325</c:v>
                </c:pt>
                <c:pt idx="106">
                  <c:v>1330</c:v>
                </c:pt>
                <c:pt idx="107">
                  <c:v>1335</c:v>
                </c:pt>
                <c:pt idx="108">
                  <c:v>1340</c:v>
                </c:pt>
                <c:pt idx="109">
                  <c:v>1345</c:v>
                </c:pt>
                <c:pt idx="110">
                  <c:v>1350</c:v>
                </c:pt>
                <c:pt idx="111">
                  <c:v>1355</c:v>
                </c:pt>
                <c:pt idx="112">
                  <c:v>1360</c:v>
                </c:pt>
                <c:pt idx="113">
                  <c:v>1365</c:v>
                </c:pt>
                <c:pt idx="114">
                  <c:v>1370</c:v>
                </c:pt>
                <c:pt idx="115">
                  <c:v>1375</c:v>
                </c:pt>
                <c:pt idx="116">
                  <c:v>1380</c:v>
                </c:pt>
                <c:pt idx="117">
                  <c:v>1385</c:v>
                </c:pt>
                <c:pt idx="118">
                  <c:v>1390</c:v>
                </c:pt>
                <c:pt idx="119">
                  <c:v>1395</c:v>
                </c:pt>
                <c:pt idx="120">
                  <c:v>1400</c:v>
                </c:pt>
                <c:pt idx="121">
                  <c:v>1405</c:v>
                </c:pt>
                <c:pt idx="122">
                  <c:v>1410</c:v>
                </c:pt>
                <c:pt idx="123">
                  <c:v>1415</c:v>
                </c:pt>
                <c:pt idx="124">
                  <c:v>1420</c:v>
                </c:pt>
                <c:pt idx="125">
                  <c:v>1425</c:v>
                </c:pt>
                <c:pt idx="126">
                  <c:v>1430</c:v>
                </c:pt>
                <c:pt idx="127">
                  <c:v>1435</c:v>
                </c:pt>
                <c:pt idx="128">
                  <c:v>1440</c:v>
                </c:pt>
                <c:pt idx="129">
                  <c:v>1445</c:v>
                </c:pt>
                <c:pt idx="130">
                  <c:v>1450</c:v>
                </c:pt>
                <c:pt idx="131">
                  <c:v>1455</c:v>
                </c:pt>
                <c:pt idx="132">
                  <c:v>1460</c:v>
                </c:pt>
                <c:pt idx="133">
                  <c:v>1465</c:v>
                </c:pt>
                <c:pt idx="134">
                  <c:v>1470</c:v>
                </c:pt>
                <c:pt idx="135">
                  <c:v>1475</c:v>
                </c:pt>
                <c:pt idx="136">
                  <c:v>1480</c:v>
                </c:pt>
                <c:pt idx="137">
                  <c:v>1485</c:v>
                </c:pt>
                <c:pt idx="138">
                  <c:v>1490</c:v>
                </c:pt>
                <c:pt idx="139">
                  <c:v>1495</c:v>
                </c:pt>
                <c:pt idx="140">
                  <c:v>1500</c:v>
                </c:pt>
                <c:pt idx="141">
                  <c:v>1505</c:v>
                </c:pt>
                <c:pt idx="142">
                  <c:v>1510</c:v>
                </c:pt>
                <c:pt idx="143">
                  <c:v>1515</c:v>
                </c:pt>
                <c:pt idx="144">
                  <c:v>1520</c:v>
                </c:pt>
                <c:pt idx="145">
                  <c:v>1525</c:v>
                </c:pt>
                <c:pt idx="146">
                  <c:v>1530</c:v>
                </c:pt>
                <c:pt idx="147">
                  <c:v>1535</c:v>
                </c:pt>
                <c:pt idx="148">
                  <c:v>1540</c:v>
                </c:pt>
                <c:pt idx="149">
                  <c:v>1545</c:v>
                </c:pt>
                <c:pt idx="150">
                  <c:v>1550</c:v>
                </c:pt>
                <c:pt idx="151">
                  <c:v>1555</c:v>
                </c:pt>
                <c:pt idx="152">
                  <c:v>1560</c:v>
                </c:pt>
                <c:pt idx="153">
                  <c:v>1565</c:v>
                </c:pt>
                <c:pt idx="154">
                  <c:v>1570</c:v>
                </c:pt>
                <c:pt idx="155">
                  <c:v>1575</c:v>
                </c:pt>
                <c:pt idx="156">
                  <c:v>1580</c:v>
                </c:pt>
                <c:pt idx="157">
                  <c:v>1585</c:v>
                </c:pt>
                <c:pt idx="158">
                  <c:v>1590</c:v>
                </c:pt>
                <c:pt idx="159">
                  <c:v>1595</c:v>
                </c:pt>
                <c:pt idx="160">
                  <c:v>1600</c:v>
                </c:pt>
                <c:pt idx="161">
                  <c:v>1605</c:v>
                </c:pt>
                <c:pt idx="162">
                  <c:v>1610</c:v>
                </c:pt>
                <c:pt idx="163">
                  <c:v>1615</c:v>
                </c:pt>
                <c:pt idx="164">
                  <c:v>1620</c:v>
                </c:pt>
                <c:pt idx="165">
                  <c:v>1625</c:v>
                </c:pt>
                <c:pt idx="166">
                  <c:v>1630</c:v>
                </c:pt>
                <c:pt idx="167">
                  <c:v>1635</c:v>
                </c:pt>
                <c:pt idx="168">
                  <c:v>1640</c:v>
                </c:pt>
                <c:pt idx="169">
                  <c:v>1645</c:v>
                </c:pt>
                <c:pt idx="170">
                  <c:v>1650</c:v>
                </c:pt>
                <c:pt idx="171">
                  <c:v>1655</c:v>
                </c:pt>
                <c:pt idx="172">
                  <c:v>1660</c:v>
                </c:pt>
                <c:pt idx="173">
                  <c:v>1665</c:v>
                </c:pt>
                <c:pt idx="174">
                  <c:v>1670</c:v>
                </c:pt>
                <c:pt idx="175">
                  <c:v>1675</c:v>
                </c:pt>
                <c:pt idx="176">
                  <c:v>1680</c:v>
                </c:pt>
                <c:pt idx="177">
                  <c:v>1685</c:v>
                </c:pt>
                <c:pt idx="178">
                  <c:v>1690</c:v>
                </c:pt>
                <c:pt idx="179">
                  <c:v>1695</c:v>
                </c:pt>
                <c:pt idx="180">
                  <c:v>1700</c:v>
                </c:pt>
              </c:numCache>
            </c:numRef>
          </c:cat>
          <c:val>
            <c:numLit>
              <c:formatCode>General</c:formatCode>
              <c:ptCount val="1"/>
              <c:pt idx="0">
                <c:v>0</c:v>
              </c:pt>
            </c:numLit>
          </c:val>
          <c:smooth val="0"/>
        </c:ser>
        <c:dLbls>
          <c:showLegendKey val="0"/>
          <c:showVal val="0"/>
          <c:showCatName val="0"/>
          <c:showSerName val="0"/>
          <c:showPercent val="0"/>
          <c:showBubbleSize val="0"/>
        </c:dLbls>
        <c:marker val="1"/>
        <c:smooth val="0"/>
        <c:axId val="133759360"/>
        <c:axId val="133760896"/>
      </c:lineChart>
      <c:catAx>
        <c:axId val="133759360"/>
        <c:scaling>
          <c:orientation val="minMax"/>
        </c:scaling>
        <c:delete val="0"/>
        <c:axPos val="b"/>
        <c:numFmt formatCode="#,##0" sourceLinked="0"/>
        <c:majorTickMark val="out"/>
        <c:minorTickMark val="none"/>
        <c:tickLblPos val="low"/>
        <c:spPr>
          <a:ln w="3175">
            <a:solidFill>
              <a:srgbClr val="000000"/>
            </a:solidFill>
            <a:prstDash val="solid"/>
          </a:ln>
        </c:spPr>
        <c:txPr>
          <a:bodyPr rot="0" vert="horz"/>
          <a:lstStyle/>
          <a:p>
            <a:pPr>
              <a:defRPr/>
            </a:pPr>
            <a:endParaRPr lang="zh-CN"/>
          </a:p>
        </c:txPr>
        <c:crossAx val="133760896"/>
        <c:crossesAt val="300"/>
        <c:auto val="0"/>
        <c:lblAlgn val="ctr"/>
        <c:lblOffset val="100"/>
        <c:tickLblSkip val="40"/>
        <c:tickMarkSkip val="20"/>
        <c:noMultiLvlLbl val="0"/>
      </c:catAx>
      <c:valAx>
        <c:axId val="133760896"/>
        <c:scaling>
          <c:orientation val="minMax"/>
          <c:max val="2000"/>
          <c:min val="1000"/>
        </c:scaling>
        <c:delete val="0"/>
        <c:axPos val="l"/>
        <c:majorGridlines/>
        <c:numFmt formatCode="#,##0" sourceLinked="0"/>
        <c:majorTickMark val="out"/>
        <c:minorTickMark val="none"/>
        <c:tickLblPos val="nextTo"/>
        <c:spPr>
          <a:ln w="3175">
            <a:solidFill>
              <a:srgbClr val="000000"/>
            </a:solidFill>
            <a:prstDash val="solid"/>
          </a:ln>
        </c:spPr>
        <c:txPr>
          <a:bodyPr rot="0" vert="horz"/>
          <a:lstStyle/>
          <a:p>
            <a:pPr>
              <a:defRPr/>
            </a:pPr>
            <a:endParaRPr lang="zh-CN"/>
          </a:p>
        </c:txPr>
        <c:crossAx val="133759360"/>
        <c:crosses val="autoZero"/>
        <c:crossBetween val="midCat"/>
        <c:majorUnit val="200"/>
        <c:minorUnit val="200"/>
      </c:valAx>
      <c:spPr>
        <a:noFill/>
        <a:ln w="12700">
          <a:solidFill>
            <a:srgbClr val="000000"/>
          </a:solidFill>
          <a:prstDash val="solid"/>
        </a:ln>
      </c:spPr>
    </c:plotArea>
    <c:plotVisOnly val="1"/>
    <c:dispBlanksAs val="gap"/>
    <c:showDLblsOverMax val="0"/>
  </c:chart>
  <c:spPr>
    <a:noFill/>
    <a:ln w="9525">
      <a:noFill/>
    </a:ln>
  </c:spPr>
  <c:txPr>
    <a:bodyPr/>
    <a:lstStyle/>
    <a:p>
      <a:pPr>
        <a:defRPr sz="1200" b="1" i="0" u="none" strike="noStrike" baseline="0">
          <a:solidFill>
            <a:srgbClr val="000000"/>
          </a:solidFill>
          <a:latin typeface="Times New Roman" pitchFamily="18" charset="0"/>
          <a:ea typeface="Times New Roman"/>
          <a:cs typeface="Times New Roman" pitchFamily="18" charset="0"/>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02997536171507E-2"/>
          <c:y val="0.19475679575140933"/>
          <c:w val="0.84160031876238361"/>
          <c:h val="0.72565194701540026"/>
        </c:manualLayout>
      </c:layout>
      <c:barChart>
        <c:barDir val="col"/>
        <c:grouping val="clustered"/>
        <c:varyColors val="0"/>
        <c:ser>
          <c:idx val="0"/>
          <c:order val="0"/>
          <c:spPr>
            <a:solidFill>
              <a:schemeClr val="tx2">
                <a:lumMod val="50000"/>
              </a:schemeClr>
            </a:solidFill>
          </c:spPr>
          <c:invertIfNegative val="0"/>
          <c:cat>
            <c:strRef>
              <c:f>'Net Additions'!$A$4:$A$14</c:f>
              <c:strCache>
                <c:ptCount val="11"/>
                <c:pt idx="0">
                  <c:v>03</c:v>
                </c:pt>
                <c:pt idx="1">
                  <c:v>04</c:v>
                </c:pt>
                <c:pt idx="2">
                  <c:v>05</c:v>
                </c:pt>
                <c:pt idx="3">
                  <c:v>06</c:v>
                </c:pt>
                <c:pt idx="4">
                  <c:v>07</c:v>
                </c:pt>
                <c:pt idx="5">
                  <c:v>08</c:v>
                </c:pt>
                <c:pt idx="6">
                  <c:v>09</c:v>
                </c:pt>
                <c:pt idx="7">
                  <c:v>10</c:v>
                </c:pt>
                <c:pt idx="8">
                  <c:v>11</c:v>
                </c:pt>
                <c:pt idx="9">
                  <c:v>12</c:v>
                </c:pt>
                <c:pt idx="10">
                  <c:v>13YTD</c:v>
                </c:pt>
              </c:strCache>
            </c:strRef>
          </c:cat>
          <c:val>
            <c:numRef>
              <c:f>'Net Additions'!$E$4:$E$14</c:f>
              <c:numCache>
                <c:formatCode>0.00</c:formatCode>
                <c:ptCount val="11"/>
                <c:pt idx="0">
                  <c:v>1.4055472999999972</c:v>
                </c:pt>
                <c:pt idx="1">
                  <c:v>4.2717176499999985</c:v>
                </c:pt>
                <c:pt idx="2">
                  <c:v>6.7859619150000023</c:v>
                </c:pt>
                <c:pt idx="3">
                  <c:v>7.7543216759999956</c:v>
                </c:pt>
                <c:pt idx="4">
                  <c:v>8.8046964218990027</c:v>
                </c:pt>
                <c:pt idx="5">
                  <c:v>10.430082381750099</c:v>
                </c:pt>
                <c:pt idx="6">
                  <c:v>19.793860085345969</c:v>
                </c:pt>
                <c:pt idx="7">
                  <c:v>11.973644302224802</c:v>
                </c:pt>
                <c:pt idx="8">
                  <c:v>6.8617224348017434</c:v>
                </c:pt>
                <c:pt idx="9">
                  <c:v>8.4401685165273541</c:v>
                </c:pt>
                <c:pt idx="10">
                  <c:v>-13.105947543562001</c:v>
                </c:pt>
              </c:numCache>
            </c:numRef>
          </c:val>
        </c:ser>
        <c:ser>
          <c:idx val="1"/>
          <c:order val="1"/>
          <c:spPr>
            <a:solidFill>
              <a:srgbClr val="C00000"/>
            </a:solidFill>
          </c:spPr>
          <c:invertIfNegative val="0"/>
          <c:cat>
            <c:strRef>
              <c:f>'Net Additions'!$A$4:$A$14</c:f>
              <c:strCache>
                <c:ptCount val="11"/>
                <c:pt idx="0">
                  <c:v>03</c:v>
                </c:pt>
                <c:pt idx="1">
                  <c:v>04</c:v>
                </c:pt>
                <c:pt idx="2">
                  <c:v>05</c:v>
                </c:pt>
                <c:pt idx="3">
                  <c:v>06</c:v>
                </c:pt>
                <c:pt idx="4">
                  <c:v>07</c:v>
                </c:pt>
                <c:pt idx="5">
                  <c:v>08</c:v>
                </c:pt>
                <c:pt idx="6">
                  <c:v>09</c:v>
                </c:pt>
                <c:pt idx="7">
                  <c:v>10</c:v>
                </c:pt>
                <c:pt idx="8">
                  <c:v>11</c:v>
                </c:pt>
                <c:pt idx="9">
                  <c:v>12</c:v>
                </c:pt>
                <c:pt idx="10">
                  <c:v>13YTD</c:v>
                </c:pt>
              </c:strCache>
            </c:strRef>
          </c:cat>
          <c:val>
            <c:numRef>
              <c:f>'Net Additions'!$H$4:$H$14</c:f>
              <c:numCache>
                <c:formatCode>General</c:formatCode>
                <c:ptCount val="11"/>
                <c:pt idx="9" formatCode="#,##0.00">
                  <c:v>0.74986535752737682</c:v>
                </c:pt>
              </c:numCache>
            </c:numRef>
          </c:val>
        </c:ser>
        <c:dLbls>
          <c:showLegendKey val="0"/>
          <c:showVal val="0"/>
          <c:showCatName val="0"/>
          <c:showSerName val="0"/>
          <c:showPercent val="0"/>
          <c:showBubbleSize val="0"/>
        </c:dLbls>
        <c:gapWidth val="150"/>
        <c:axId val="97288576"/>
        <c:axId val="97290112"/>
      </c:barChart>
      <c:barChart>
        <c:barDir val="col"/>
        <c:grouping val="clustered"/>
        <c:varyColors val="0"/>
        <c:ser>
          <c:idx val="2"/>
          <c:order val="2"/>
          <c:spPr>
            <a:noFill/>
          </c:spPr>
          <c:invertIfNegative val="0"/>
          <c:val>
            <c:numRef>
              <c:f>'Net Additions'!$E$4:$E$14</c:f>
              <c:numCache>
                <c:formatCode>0.00</c:formatCode>
                <c:ptCount val="11"/>
                <c:pt idx="0">
                  <c:v>1.4055472999999972</c:v>
                </c:pt>
                <c:pt idx="1">
                  <c:v>4.2717176499999985</c:v>
                </c:pt>
                <c:pt idx="2">
                  <c:v>6.7859619150000023</c:v>
                </c:pt>
                <c:pt idx="3">
                  <c:v>7.7543216759999956</c:v>
                </c:pt>
                <c:pt idx="4">
                  <c:v>8.8046964218990027</c:v>
                </c:pt>
                <c:pt idx="5">
                  <c:v>10.430082381750099</c:v>
                </c:pt>
                <c:pt idx="6">
                  <c:v>19.793860085345969</c:v>
                </c:pt>
                <c:pt idx="7">
                  <c:v>11.973644302224802</c:v>
                </c:pt>
                <c:pt idx="8">
                  <c:v>6.8617224348017434</c:v>
                </c:pt>
                <c:pt idx="9">
                  <c:v>8.4401685165273541</c:v>
                </c:pt>
                <c:pt idx="10">
                  <c:v>-13.105947543562001</c:v>
                </c:pt>
              </c:numCache>
            </c:numRef>
          </c:val>
        </c:ser>
        <c:dLbls>
          <c:showLegendKey val="0"/>
          <c:showVal val="0"/>
          <c:showCatName val="0"/>
          <c:showSerName val="0"/>
          <c:showPercent val="0"/>
          <c:showBubbleSize val="0"/>
        </c:dLbls>
        <c:gapWidth val="150"/>
        <c:axId val="97297536"/>
        <c:axId val="97291648"/>
      </c:barChart>
      <c:catAx>
        <c:axId val="97288576"/>
        <c:scaling>
          <c:orientation val="minMax"/>
        </c:scaling>
        <c:delete val="0"/>
        <c:axPos val="b"/>
        <c:numFmt formatCode="General" sourceLinked="1"/>
        <c:majorTickMark val="out"/>
        <c:minorTickMark val="none"/>
        <c:tickLblPos val="low"/>
        <c:txPr>
          <a:bodyPr rot="0" vert="horz"/>
          <a:lstStyle/>
          <a:p>
            <a:pPr>
              <a:defRPr/>
            </a:pPr>
            <a:endParaRPr lang="zh-CN"/>
          </a:p>
        </c:txPr>
        <c:crossAx val="97290112"/>
        <c:crosses val="autoZero"/>
        <c:auto val="1"/>
        <c:lblAlgn val="ctr"/>
        <c:lblOffset val="100"/>
        <c:tickLblSkip val="1"/>
        <c:noMultiLvlLbl val="0"/>
      </c:catAx>
      <c:valAx>
        <c:axId val="97290112"/>
        <c:scaling>
          <c:orientation val="minMax"/>
        </c:scaling>
        <c:delete val="0"/>
        <c:axPos val="l"/>
        <c:majorGridlines>
          <c:spPr>
            <a:ln>
              <a:solidFill>
                <a:schemeClr val="tx1"/>
              </a:solidFill>
            </a:ln>
          </c:spPr>
        </c:majorGridlines>
        <c:numFmt formatCode="#,##0" sourceLinked="0"/>
        <c:majorTickMark val="out"/>
        <c:minorTickMark val="none"/>
        <c:tickLblPos val="nextTo"/>
        <c:spPr>
          <a:ln>
            <a:solidFill>
              <a:sysClr val="windowText" lastClr="000000"/>
            </a:solidFill>
          </a:ln>
        </c:spPr>
        <c:crossAx val="97288576"/>
        <c:crosses val="autoZero"/>
        <c:crossBetween val="between"/>
      </c:valAx>
      <c:valAx>
        <c:axId val="97291648"/>
        <c:scaling>
          <c:orientation val="minMax"/>
        </c:scaling>
        <c:delete val="0"/>
        <c:axPos val="r"/>
        <c:numFmt formatCode="0" sourceLinked="0"/>
        <c:majorTickMark val="out"/>
        <c:minorTickMark val="none"/>
        <c:tickLblPos val="nextTo"/>
        <c:crossAx val="97297536"/>
        <c:crosses val="max"/>
        <c:crossBetween val="between"/>
      </c:valAx>
      <c:catAx>
        <c:axId val="97297536"/>
        <c:scaling>
          <c:orientation val="minMax"/>
        </c:scaling>
        <c:delete val="1"/>
        <c:axPos val="b"/>
        <c:majorTickMark val="out"/>
        <c:minorTickMark val="none"/>
        <c:tickLblPos val="none"/>
        <c:crossAx val="97291648"/>
        <c:crosses val="autoZero"/>
        <c:auto val="1"/>
        <c:lblAlgn val="ctr"/>
        <c:lblOffset val="100"/>
        <c:noMultiLvlLbl val="0"/>
      </c:catAx>
    </c:plotArea>
    <c:plotVisOnly val="1"/>
    <c:dispBlanksAs val="gap"/>
    <c:showDLblsOverMax val="0"/>
  </c:chart>
  <c:spPr>
    <a:solidFill>
      <a:schemeClr val="bg1"/>
    </a:solidFill>
    <a:ln w="9525">
      <a:solidFill>
        <a:srgbClr val="000000"/>
      </a:solidFill>
    </a:ln>
  </c:spPr>
  <c:txPr>
    <a:bodyPr/>
    <a:lstStyle/>
    <a:p>
      <a:pPr>
        <a:defRPr sz="800" b="1">
          <a:latin typeface="Times New Roman" pitchFamily="18" charset="0"/>
          <a:cs typeface="Times New Roman" pitchFamily="18" charset="0"/>
        </a:defRPr>
      </a:pPr>
      <a:endParaRPr lang="zh-CN"/>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280402449693829E-2"/>
          <c:y val="0.18694732795078844"/>
          <c:w val="0.89406836298240056"/>
          <c:h val="0.73688610074259742"/>
        </c:manualLayout>
      </c:layout>
      <c:areaChart>
        <c:grouping val="stacked"/>
        <c:varyColors val="0"/>
        <c:ser>
          <c:idx val="0"/>
          <c:order val="0"/>
          <c:tx>
            <c:strRef>
              <c:f>'ETF-Silver'!$D$5</c:f>
              <c:strCache>
                <c:ptCount val="1"/>
                <c:pt idx="0">
                  <c:v>CEF</c:v>
                </c:pt>
              </c:strCache>
            </c:strRef>
          </c:tx>
          <c:spPr>
            <a:ln w="3175">
              <a:solidFill>
                <a:schemeClr val="tx1">
                  <a:lumMod val="95000"/>
                  <a:lumOff val="5000"/>
                </a:schemeClr>
              </a:solidFill>
            </a:ln>
          </c:spPr>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'ETF-Silver'!$D$7:$D$156</c:f>
              <c:numCache>
                <c:formatCode>#,##0</c:formatCode>
                <c:ptCount val="150"/>
                <c:pt idx="0">
                  <c:v>6615768</c:v>
                </c:pt>
                <c:pt idx="1">
                  <c:v>6615768</c:v>
                </c:pt>
                <c:pt idx="2">
                  <c:v>6615768</c:v>
                </c:pt>
                <c:pt idx="3">
                  <c:v>6615768</c:v>
                </c:pt>
                <c:pt idx="4">
                  <c:v>6615768</c:v>
                </c:pt>
                <c:pt idx="5">
                  <c:v>6615768</c:v>
                </c:pt>
                <c:pt idx="6">
                  <c:v>6615768</c:v>
                </c:pt>
                <c:pt idx="7">
                  <c:v>6615768</c:v>
                </c:pt>
                <c:pt idx="8">
                  <c:v>6615768</c:v>
                </c:pt>
                <c:pt idx="9">
                  <c:v>6615768</c:v>
                </c:pt>
                <c:pt idx="10">
                  <c:v>6615768</c:v>
                </c:pt>
                <c:pt idx="11">
                  <c:v>6615768</c:v>
                </c:pt>
                <c:pt idx="12">
                  <c:v>6615768</c:v>
                </c:pt>
                <c:pt idx="13">
                  <c:v>6615768</c:v>
                </c:pt>
                <c:pt idx="14">
                  <c:v>6615768</c:v>
                </c:pt>
                <c:pt idx="15">
                  <c:v>6615768</c:v>
                </c:pt>
                <c:pt idx="16">
                  <c:v>7955768</c:v>
                </c:pt>
                <c:pt idx="17">
                  <c:v>7955768</c:v>
                </c:pt>
                <c:pt idx="18">
                  <c:v>7955768</c:v>
                </c:pt>
                <c:pt idx="19">
                  <c:v>11906639</c:v>
                </c:pt>
                <c:pt idx="20">
                  <c:v>11906639</c:v>
                </c:pt>
                <c:pt idx="21">
                  <c:v>11906639</c:v>
                </c:pt>
                <c:pt idx="22">
                  <c:v>11946381</c:v>
                </c:pt>
                <c:pt idx="23">
                  <c:v>11946381</c:v>
                </c:pt>
                <c:pt idx="24">
                  <c:v>11946381</c:v>
                </c:pt>
                <c:pt idx="25">
                  <c:v>13066381</c:v>
                </c:pt>
                <c:pt idx="26">
                  <c:v>13066381</c:v>
                </c:pt>
                <c:pt idx="27">
                  <c:v>13066381</c:v>
                </c:pt>
                <c:pt idx="28">
                  <c:v>14846381</c:v>
                </c:pt>
                <c:pt idx="29">
                  <c:v>14846381</c:v>
                </c:pt>
                <c:pt idx="30">
                  <c:v>14846381</c:v>
                </c:pt>
                <c:pt idx="31">
                  <c:v>14846381</c:v>
                </c:pt>
                <c:pt idx="32">
                  <c:v>14846381</c:v>
                </c:pt>
                <c:pt idx="33">
                  <c:v>14846381</c:v>
                </c:pt>
                <c:pt idx="34">
                  <c:v>14846381</c:v>
                </c:pt>
                <c:pt idx="35">
                  <c:v>14846381</c:v>
                </c:pt>
                <c:pt idx="36">
                  <c:v>14846381</c:v>
                </c:pt>
                <c:pt idx="37">
                  <c:v>19765714</c:v>
                </c:pt>
                <c:pt idx="38">
                  <c:v>19765714</c:v>
                </c:pt>
                <c:pt idx="39">
                  <c:v>19765714</c:v>
                </c:pt>
                <c:pt idx="40">
                  <c:v>26173714</c:v>
                </c:pt>
                <c:pt idx="41">
                  <c:v>26173714</c:v>
                </c:pt>
                <c:pt idx="42">
                  <c:v>26173714</c:v>
                </c:pt>
                <c:pt idx="43">
                  <c:v>26173714</c:v>
                </c:pt>
                <c:pt idx="44">
                  <c:v>26173714</c:v>
                </c:pt>
                <c:pt idx="45">
                  <c:v>26173714</c:v>
                </c:pt>
                <c:pt idx="46">
                  <c:v>26173714</c:v>
                </c:pt>
                <c:pt idx="47">
                  <c:v>26173714</c:v>
                </c:pt>
                <c:pt idx="48">
                  <c:v>26173714</c:v>
                </c:pt>
                <c:pt idx="49">
                  <c:v>30973714</c:v>
                </c:pt>
                <c:pt idx="50">
                  <c:v>30973714</c:v>
                </c:pt>
                <c:pt idx="51">
                  <c:v>30973714</c:v>
                </c:pt>
                <c:pt idx="52">
                  <c:v>30973714</c:v>
                </c:pt>
                <c:pt idx="53">
                  <c:v>30973714</c:v>
                </c:pt>
                <c:pt idx="54">
                  <c:v>30973714</c:v>
                </c:pt>
                <c:pt idx="55">
                  <c:v>30973714</c:v>
                </c:pt>
                <c:pt idx="56">
                  <c:v>30973714</c:v>
                </c:pt>
                <c:pt idx="57">
                  <c:v>30973714</c:v>
                </c:pt>
                <c:pt idx="58">
                  <c:v>30973714</c:v>
                </c:pt>
                <c:pt idx="59">
                  <c:v>30973714</c:v>
                </c:pt>
                <c:pt idx="60">
                  <c:v>30973714</c:v>
                </c:pt>
                <c:pt idx="61">
                  <c:v>30973714</c:v>
                </c:pt>
                <c:pt idx="62">
                  <c:v>30973714</c:v>
                </c:pt>
                <c:pt idx="63">
                  <c:v>30973714</c:v>
                </c:pt>
                <c:pt idx="64">
                  <c:v>31847514</c:v>
                </c:pt>
                <c:pt idx="65">
                  <c:v>31847514</c:v>
                </c:pt>
                <c:pt idx="66">
                  <c:v>31847514</c:v>
                </c:pt>
                <c:pt idx="67">
                  <c:v>31847514</c:v>
                </c:pt>
                <c:pt idx="68">
                  <c:v>31847514</c:v>
                </c:pt>
                <c:pt idx="69">
                  <c:v>31847514</c:v>
                </c:pt>
                <c:pt idx="70">
                  <c:v>33995514</c:v>
                </c:pt>
                <c:pt idx="71">
                  <c:v>33995514</c:v>
                </c:pt>
                <c:pt idx="72">
                  <c:v>33995514</c:v>
                </c:pt>
                <c:pt idx="73">
                  <c:v>36630054</c:v>
                </c:pt>
                <c:pt idx="74">
                  <c:v>36630054</c:v>
                </c:pt>
                <c:pt idx="75">
                  <c:v>36630054</c:v>
                </c:pt>
                <c:pt idx="76">
                  <c:v>36630054</c:v>
                </c:pt>
                <c:pt idx="77">
                  <c:v>36630054</c:v>
                </c:pt>
                <c:pt idx="78">
                  <c:v>36630054</c:v>
                </c:pt>
                <c:pt idx="79">
                  <c:v>36630054</c:v>
                </c:pt>
                <c:pt idx="80">
                  <c:v>36630054</c:v>
                </c:pt>
                <c:pt idx="81">
                  <c:v>36630054</c:v>
                </c:pt>
                <c:pt idx="82">
                  <c:v>40252756</c:v>
                </c:pt>
                <c:pt idx="83">
                  <c:v>40252756</c:v>
                </c:pt>
                <c:pt idx="84">
                  <c:v>40252756</c:v>
                </c:pt>
                <c:pt idx="85">
                  <c:v>41523556</c:v>
                </c:pt>
                <c:pt idx="86">
                  <c:v>41523556</c:v>
                </c:pt>
                <c:pt idx="87">
                  <c:v>41523556</c:v>
                </c:pt>
                <c:pt idx="88">
                  <c:v>41523556</c:v>
                </c:pt>
                <c:pt idx="89">
                  <c:v>41523556</c:v>
                </c:pt>
                <c:pt idx="90">
                  <c:v>41523556</c:v>
                </c:pt>
                <c:pt idx="91">
                  <c:v>41523556</c:v>
                </c:pt>
                <c:pt idx="92">
                  <c:v>44893456</c:v>
                </c:pt>
                <c:pt idx="93">
                  <c:v>48527624</c:v>
                </c:pt>
                <c:pt idx="94">
                  <c:v>48527624</c:v>
                </c:pt>
                <c:pt idx="95">
                  <c:v>48527624</c:v>
                </c:pt>
                <c:pt idx="96">
                  <c:v>48527626</c:v>
                </c:pt>
                <c:pt idx="97">
                  <c:v>48527624</c:v>
                </c:pt>
                <c:pt idx="98">
                  <c:v>52460793</c:v>
                </c:pt>
                <c:pt idx="99">
                  <c:v>52460793</c:v>
                </c:pt>
                <c:pt idx="100">
                  <c:v>58648793</c:v>
                </c:pt>
                <c:pt idx="101">
                  <c:v>58648793</c:v>
                </c:pt>
                <c:pt idx="102">
                  <c:v>58648793</c:v>
                </c:pt>
                <c:pt idx="103">
                  <c:v>58648793</c:v>
                </c:pt>
                <c:pt idx="104">
                  <c:v>62115879</c:v>
                </c:pt>
                <c:pt idx="105">
                  <c:v>62115879</c:v>
                </c:pt>
                <c:pt idx="106">
                  <c:v>62115879</c:v>
                </c:pt>
                <c:pt idx="107">
                  <c:v>67322479</c:v>
                </c:pt>
                <c:pt idx="108">
                  <c:v>67322479</c:v>
                </c:pt>
                <c:pt idx="109">
                  <c:v>67322479</c:v>
                </c:pt>
                <c:pt idx="110">
                  <c:v>67322479</c:v>
                </c:pt>
                <c:pt idx="111">
                  <c:v>67322479</c:v>
                </c:pt>
                <c:pt idx="112">
                  <c:v>67322479</c:v>
                </c:pt>
                <c:pt idx="113">
                  <c:v>75209103</c:v>
                </c:pt>
                <c:pt idx="114">
                  <c:v>75209103</c:v>
                </c:pt>
                <c:pt idx="115">
                  <c:v>75209103</c:v>
                </c:pt>
                <c:pt idx="116">
                  <c:v>75209103</c:v>
                </c:pt>
                <c:pt idx="117">
                  <c:v>75209103</c:v>
                </c:pt>
                <c:pt idx="118">
                  <c:v>75209103</c:v>
                </c:pt>
                <c:pt idx="119">
                  <c:v>75209103</c:v>
                </c:pt>
                <c:pt idx="120">
                  <c:v>75209103</c:v>
                </c:pt>
                <c:pt idx="121">
                  <c:v>75209103</c:v>
                </c:pt>
                <c:pt idx="122">
                  <c:v>75209103</c:v>
                </c:pt>
                <c:pt idx="123">
                  <c:v>75209103</c:v>
                </c:pt>
                <c:pt idx="124">
                  <c:v>76964103</c:v>
                </c:pt>
                <c:pt idx="125">
                  <c:v>76964103</c:v>
                </c:pt>
                <c:pt idx="126">
                  <c:v>76964103</c:v>
                </c:pt>
                <c:pt idx="127">
                  <c:v>76964103</c:v>
                </c:pt>
                <c:pt idx="128">
                  <c:v>76964103</c:v>
                </c:pt>
                <c:pt idx="129">
                  <c:v>76964103</c:v>
                </c:pt>
                <c:pt idx="130">
                  <c:v>76964103</c:v>
                </c:pt>
                <c:pt idx="131">
                  <c:v>76964103</c:v>
                </c:pt>
                <c:pt idx="132">
                  <c:v>76964103</c:v>
                </c:pt>
                <c:pt idx="133">
                  <c:v>76964103</c:v>
                </c:pt>
                <c:pt idx="134">
                  <c:v>76964103</c:v>
                </c:pt>
                <c:pt idx="135">
                  <c:v>76964103</c:v>
                </c:pt>
                <c:pt idx="136">
                  <c:v>76964103</c:v>
                </c:pt>
                <c:pt idx="137">
                  <c:v>76964103</c:v>
                </c:pt>
                <c:pt idx="138">
                  <c:v>76964103</c:v>
                </c:pt>
                <c:pt idx="139">
                  <c:v>76964103</c:v>
                </c:pt>
                <c:pt idx="140">
                  <c:v>76964103</c:v>
                </c:pt>
                <c:pt idx="141">
                  <c:v>76964103</c:v>
                </c:pt>
                <c:pt idx="142">
                  <c:v>76964103</c:v>
                </c:pt>
                <c:pt idx="143">
                  <c:v>76964103</c:v>
                </c:pt>
                <c:pt idx="144">
                  <c:v>76964103</c:v>
                </c:pt>
                <c:pt idx="145">
                  <c:v>76964103</c:v>
                </c:pt>
                <c:pt idx="146">
                  <c:v>76964103</c:v>
                </c:pt>
                <c:pt idx="147">
                  <c:v>76964103</c:v>
                </c:pt>
                <c:pt idx="148">
                  <c:v>76964103</c:v>
                </c:pt>
                <c:pt idx="149">
                  <c:v>76964103</c:v>
                </c:pt>
              </c:numCache>
            </c:numRef>
          </c:val>
        </c:ser>
        <c:ser>
          <c:idx val="1"/>
          <c:order val="1"/>
          <c:tx>
            <c:strRef>
              <c:f>'ETF-Silver'!$E$5</c:f>
              <c:strCache>
                <c:ptCount val="1"/>
                <c:pt idx="0">
                  <c:v>SLV</c:v>
                </c:pt>
              </c:strCache>
            </c:strRef>
          </c:tx>
          <c:spPr>
            <a:solidFill>
              <a:schemeClr val="bg1">
                <a:lumMod val="75000"/>
              </a:schemeClr>
            </a:solidFill>
            <a:ln w="3175">
              <a:solidFill>
                <a:schemeClr val="accent1"/>
              </a:solidFill>
            </a:ln>
          </c:spPr>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'ETF-Silver'!$E$7:$E$156</c:f>
              <c:numCache>
                <c:formatCode>General</c:formatCode>
                <c:ptCount val="150"/>
                <c:pt idx="64" formatCode="#,##0">
                  <c:v>20999768.800000001</c:v>
                </c:pt>
                <c:pt idx="65" formatCode="#,##0">
                  <c:v>68993652.400000006</c:v>
                </c:pt>
                <c:pt idx="66" formatCode="#,##0">
                  <c:v>82953515.900000006</c:v>
                </c:pt>
                <c:pt idx="67" formatCode="#,##0">
                  <c:v>92416062.799999997</c:v>
                </c:pt>
                <c:pt idx="68" formatCode="#,##0">
                  <c:v>100368644.40000002</c:v>
                </c:pt>
                <c:pt idx="69" formatCode="#,##0">
                  <c:v>104323655</c:v>
                </c:pt>
                <c:pt idx="70" formatCode="#,##0">
                  <c:v>104776594</c:v>
                </c:pt>
                <c:pt idx="71" formatCode="#,##0">
                  <c:v>109721369.2</c:v>
                </c:pt>
                <c:pt idx="72" formatCode="#,##0">
                  <c:v>121144585.2</c:v>
                </c:pt>
                <c:pt idx="73" formatCode="#,##0">
                  <c:v>117108945.8</c:v>
                </c:pt>
                <c:pt idx="74" formatCode="#,##0">
                  <c:v>126026951.09999999</c:v>
                </c:pt>
                <c:pt idx="75" formatCode="#,##0">
                  <c:v>131952260.5</c:v>
                </c:pt>
                <c:pt idx="76" formatCode="#,##0">
                  <c:v>134883938</c:v>
                </c:pt>
                <c:pt idx="77" formatCode="#,##0">
                  <c:v>135821754.59999999</c:v>
                </c:pt>
                <c:pt idx="78" formatCode="#,##0">
                  <c:v>136263706.59999999</c:v>
                </c:pt>
                <c:pt idx="79" formatCode="#,##0">
                  <c:v>141671812.19999999</c:v>
                </c:pt>
                <c:pt idx="80" formatCode="#,##0">
                  <c:v>138135340.19999999</c:v>
                </c:pt>
                <c:pt idx="81" formatCode="#,##0">
                  <c:v>143536762.30000001</c:v>
                </c:pt>
                <c:pt idx="82" formatCode="#,##0">
                  <c:v>143977749.59999999</c:v>
                </c:pt>
                <c:pt idx="83" formatCode="#,##0">
                  <c:v>145408391</c:v>
                </c:pt>
                <c:pt idx="84" formatCode="#,##0">
                  <c:v>168652105.69999999</c:v>
                </c:pt>
                <c:pt idx="85" formatCode="#,##0">
                  <c:v>162640045.69999999</c:v>
                </c:pt>
                <c:pt idx="86" formatCode="#,##0">
                  <c:v>172488301.19999999</c:v>
                </c:pt>
                <c:pt idx="87" formatCode="#,##0">
                  <c:v>179367461.90000001</c:v>
                </c:pt>
                <c:pt idx="88" formatCode="#,##0">
                  <c:v>185719016.30000001</c:v>
                </c:pt>
                <c:pt idx="89" formatCode="#,##0">
                  <c:v>192569101.30000001</c:v>
                </c:pt>
                <c:pt idx="90" formatCode="#,##0">
                  <c:v>192981804.19999999</c:v>
                </c:pt>
                <c:pt idx="91" formatCode="#,##0">
                  <c:v>201805748.09999999</c:v>
                </c:pt>
                <c:pt idx="92" formatCode="#,##0">
                  <c:v>208145124.59999999</c:v>
                </c:pt>
                <c:pt idx="93" formatCode="#,##0">
                  <c:v>220304638.90000001</c:v>
                </c:pt>
                <c:pt idx="94" formatCode="#,##0">
                  <c:v>217056464.19999999</c:v>
                </c:pt>
                <c:pt idx="95" formatCode="#,##0">
                  <c:v>214983944.90000001</c:v>
                </c:pt>
                <c:pt idx="96" formatCode="#,##0">
                  <c:v>218399705.80000001</c:v>
                </c:pt>
                <c:pt idx="97" formatCode="#,##0">
                  <c:v>239624279.80000001</c:v>
                </c:pt>
                <c:pt idx="98" formatCode="#,##0">
                  <c:v>259063966.90000001</c:v>
                </c:pt>
                <c:pt idx="99" formatCode="#,##0">
                  <c:v>266752571.5</c:v>
                </c:pt>
                <c:pt idx="100" formatCode="#,##0">
                  <c:v>270484574.5</c:v>
                </c:pt>
                <c:pt idx="101" formatCode="#,##0">
                  <c:v>268400195.90000001</c:v>
                </c:pt>
                <c:pt idx="102" formatCode="#,##0">
                  <c:v>280510676.89999974</c:v>
                </c:pt>
                <c:pt idx="103" formatCode="#,##0">
                  <c:v>283831312.30000001</c:v>
                </c:pt>
                <c:pt idx="104" formatCode="#,##0">
                  <c:v>281064151.89999974</c:v>
                </c:pt>
                <c:pt idx="105" formatCode="#,##0">
                  <c:v>280553742.30000001</c:v>
                </c:pt>
                <c:pt idx="106" formatCode="#,##0">
                  <c:v>281126170.19999999</c:v>
                </c:pt>
                <c:pt idx="107" formatCode="#,##0">
                  <c:v>302370918.89999974</c:v>
                </c:pt>
                <c:pt idx="108" formatCode="#,##0">
                  <c:v>305205951.30000001</c:v>
                </c:pt>
                <c:pt idx="109" formatCode="#,##0">
                  <c:v>301734131.19999999</c:v>
                </c:pt>
                <c:pt idx="110" formatCode="#,##0">
                  <c:v>304689791.69999999</c:v>
                </c:pt>
                <c:pt idx="111" formatCode="#,##0">
                  <c:v>298300326.19999999</c:v>
                </c:pt>
                <c:pt idx="112" formatCode="#,##0">
                  <c:v>286557670.39999974</c:v>
                </c:pt>
                <c:pt idx="113" formatCode="#,##0">
                  <c:v>297665235.89999974</c:v>
                </c:pt>
                <c:pt idx="114" formatCode="#,##0">
                  <c:v>295042345.69999999</c:v>
                </c:pt>
                <c:pt idx="115" formatCode="#,##0">
                  <c:v>295313780</c:v>
                </c:pt>
                <c:pt idx="116" formatCode="#,##0">
                  <c:v>296659122.39999974</c:v>
                </c:pt>
                <c:pt idx="117" formatCode="#,##0">
                  <c:v>314642317.19999999</c:v>
                </c:pt>
                <c:pt idx="118" formatCode="#,##0">
                  <c:v>327341666.80000001</c:v>
                </c:pt>
                <c:pt idx="119" formatCode="#,##0">
                  <c:v>344911840</c:v>
                </c:pt>
                <c:pt idx="120" formatCode="#,##0">
                  <c:v>351136768</c:v>
                </c:pt>
                <c:pt idx="121" formatCode="#,##0">
                  <c:v>335217600</c:v>
                </c:pt>
                <c:pt idx="122" formatCode="#,##0">
                  <c:v>342931008</c:v>
                </c:pt>
                <c:pt idx="123" formatCode="#,##0">
                  <c:v>358143808</c:v>
                </c:pt>
                <c:pt idx="124" formatCode="#,##0">
                  <c:v>354344224</c:v>
                </c:pt>
                <c:pt idx="125" formatCode="#,##0">
                  <c:v>319621248</c:v>
                </c:pt>
                <c:pt idx="126" formatCode="#,##0">
                  <c:v>306610336</c:v>
                </c:pt>
                <c:pt idx="127" formatCode="#,##0">
                  <c:v>318802176</c:v>
                </c:pt>
                <c:pt idx="128" formatCode="#,##0">
                  <c:v>313366976</c:v>
                </c:pt>
                <c:pt idx="129" formatCode="#,##0">
                  <c:v>321368416</c:v>
                </c:pt>
                <c:pt idx="130" formatCode="#,##0">
                  <c:v>313905888</c:v>
                </c:pt>
                <c:pt idx="131" formatCode="#,##0">
                  <c:v>312072480</c:v>
                </c:pt>
                <c:pt idx="132" formatCode="#,##0">
                  <c:v>308833280</c:v>
                </c:pt>
                <c:pt idx="133" formatCode="#,##0">
                  <c:v>308935040</c:v>
                </c:pt>
                <c:pt idx="134" formatCode="#,##0">
                  <c:v>313141824</c:v>
                </c:pt>
                <c:pt idx="135" formatCode="#,##0">
                  <c:v>312972928</c:v>
                </c:pt>
                <c:pt idx="136" formatCode="#,##0">
                  <c:v>307108480</c:v>
                </c:pt>
                <c:pt idx="137" formatCode="#,##0">
                  <c:v>310035168</c:v>
                </c:pt>
                <c:pt idx="138" formatCode="#,##0">
                  <c:v>315767008</c:v>
                </c:pt>
                <c:pt idx="139" formatCode="#,##0">
                  <c:v>311465600</c:v>
                </c:pt>
                <c:pt idx="140" formatCode="#,##0">
                  <c:v>310949152</c:v>
                </c:pt>
                <c:pt idx="141" formatCode="#,##0">
                  <c:v>319115488</c:v>
                </c:pt>
                <c:pt idx="142" formatCode="#,##0">
                  <c:v>319037952</c:v>
                </c:pt>
                <c:pt idx="143" formatCode="#,##0">
                  <c:v>313722528</c:v>
                </c:pt>
                <c:pt idx="144" formatCode="#,##0">
                  <c:v>324239136</c:v>
                </c:pt>
                <c:pt idx="145" formatCode="#,##0">
                  <c:v>333677056</c:v>
                </c:pt>
                <c:pt idx="146" formatCode="#,##0">
                  <c:v>342046528</c:v>
                </c:pt>
                <c:pt idx="147" formatCode="#,##0">
                  <c:v>344128480</c:v>
                </c:pt>
                <c:pt idx="148" formatCode="#,##0">
                  <c:v>336055840</c:v>
                </c:pt>
                <c:pt idx="149" formatCode="#,##0">
                  <c:v>335666688</c:v>
                </c:pt>
              </c:numCache>
            </c:numRef>
          </c:val>
        </c:ser>
        <c:ser>
          <c:idx val="2"/>
          <c:order val="2"/>
          <c:tx>
            <c:strRef>
              <c:f>'ETF-Silver'!$F$5</c:f>
              <c:strCache>
                <c:ptCount val="1"/>
                <c:pt idx="0">
                  <c:v>PHAG</c:v>
                </c:pt>
              </c:strCache>
            </c:strRef>
          </c:tx>
          <c:spPr>
            <a:ln w="3175">
              <a:solidFill>
                <a:sysClr val="windowText" lastClr="000000">
                  <a:lumMod val="95000"/>
                  <a:lumOff val="5000"/>
                </a:sysClr>
              </a:solidFill>
            </a:ln>
          </c:spPr>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'ETF-Silver'!$F$7:$F$156</c:f>
              <c:numCache>
                <c:formatCode>General</c:formatCode>
                <c:ptCount val="150"/>
                <c:pt idx="76" formatCode="#,##0">
                  <c:v>455209.5</c:v>
                </c:pt>
                <c:pt idx="77" formatCode="#,##0">
                  <c:v>875325.1</c:v>
                </c:pt>
                <c:pt idx="78" formatCode="#,##0">
                  <c:v>1545090</c:v>
                </c:pt>
                <c:pt idx="79" formatCode="#,##0">
                  <c:v>2454288.2000000002</c:v>
                </c:pt>
                <c:pt idx="80" formatCode="#,##0">
                  <c:v>2308436.7999999998</c:v>
                </c:pt>
                <c:pt idx="81" formatCode="#,##0">
                  <c:v>2557523.2000000002</c:v>
                </c:pt>
                <c:pt idx="82" formatCode="#,##0">
                  <c:v>3302735</c:v>
                </c:pt>
                <c:pt idx="83" formatCode="#,##0">
                  <c:v>9850359.6999999899</c:v>
                </c:pt>
                <c:pt idx="84" formatCode="#,##0">
                  <c:v>12353908.300000004</c:v>
                </c:pt>
                <c:pt idx="85" formatCode="#,##0">
                  <c:v>12779113</c:v>
                </c:pt>
                <c:pt idx="86" formatCode="#,##0">
                  <c:v>9633153.3999999892</c:v>
                </c:pt>
                <c:pt idx="87" formatCode="#,##0">
                  <c:v>10623604.4</c:v>
                </c:pt>
                <c:pt idx="88" formatCode="#,##0">
                  <c:v>10859679.4</c:v>
                </c:pt>
                <c:pt idx="89" formatCode="#,##0">
                  <c:v>11281913</c:v>
                </c:pt>
                <c:pt idx="90" formatCode="#,##0">
                  <c:v>11021802.5</c:v>
                </c:pt>
                <c:pt idx="91" formatCode="#,##0">
                  <c:v>11789946.699999981</c:v>
                </c:pt>
                <c:pt idx="92" formatCode="#,##0">
                  <c:v>12219033.999999989</c:v>
                </c:pt>
                <c:pt idx="93" formatCode="#,##0">
                  <c:v>13589476.099999987</c:v>
                </c:pt>
                <c:pt idx="94" formatCode="#,##0">
                  <c:v>14229779.699999981</c:v>
                </c:pt>
                <c:pt idx="95" formatCode="#,##0">
                  <c:v>14283674.199999981</c:v>
                </c:pt>
                <c:pt idx="96" formatCode="#,##0">
                  <c:v>14225172.199999981</c:v>
                </c:pt>
                <c:pt idx="97" formatCode="#,##0">
                  <c:v>14879759.299999978</c:v>
                </c:pt>
                <c:pt idx="98" formatCode="#,##0">
                  <c:v>15300523.399999987</c:v>
                </c:pt>
                <c:pt idx="99" formatCode="#,##0">
                  <c:v>17063706.899999987</c:v>
                </c:pt>
                <c:pt idx="100" formatCode="#,##0">
                  <c:v>17808177.699999988</c:v>
                </c:pt>
                <c:pt idx="101" formatCode="#,##0">
                  <c:v>19989983.899999987</c:v>
                </c:pt>
                <c:pt idx="102" formatCode="#,##0">
                  <c:v>19567270.999999978</c:v>
                </c:pt>
                <c:pt idx="103" formatCode="#,##0">
                  <c:v>18787734.70000013</c:v>
                </c:pt>
                <c:pt idx="104" formatCode="#,##0">
                  <c:v>19629158.200000141</c:v>
                </c:pt>
                <c:pt idx="105" formatCode="#,##0">
                  <c:v>20185506.600000154</c:v>
                </c:pt>
                <c:pt idx="106" formatCode="#,##0">
                  <c:v>21004574.400000114</c:v>
                </c:pt>
                <c:pt idx="107" formatCode="#,##0">
                  <c:v>22951071.700000115</c:v>
                </c:pt>
                <c:pt idx="108" formatCode="#,##0">
                  <c:v>23370555.299999986</c:v>
                </c:pt>
                <c:pt idx="109" formatCode="#,##0">
                  <c:v>23698223.499999978</c:v>
                </c:pt>
                <c:pt idx="110" formatCode="#,##0">
                  <c:v>26126095.199999981</c:v>
                </c:pt>
                <c:pt idx="111" formatCode="#,##0">
                  <c:v>26319121.800000053</c:v>
                </c:pt>
                <c:pt idx="112" formatCode="#,##0">
                  <c:v>25858507.900000017</c:v>
                </c:pt>
                <c:pt idx="113" formatCode="#,##0">
                  <c:v>27255401.600000054</c:v>
                </c:pt>
                <c:pt idx="114" formatCode="#,##0">
                  <c:v>27461514.300000031</c:v>
                </c:pt>
                <c:pt idx="115" formatCode="#,##0">
                  <c:v>28011519.100000001</c:v>
                </c:pt>
                <c:pt idx="116" formatCode="#,##0">
                  <c:v>29534735.499999978</c:v>
                </c:pt>
                <c:pt idx="117" formatCode="#,##0">
                  <c:v>29890260.60000002</c:v>
                </c:pt>
                <c:pt idx="118" formatCode="#,##0">
                  <c:v>29386082.300000027</c:v>
                </c:pt>
                <c:pt idx="119" formatCode="#,##0">
                  <c:v>29392635.400000062</c:v>
                </c:pt>
                <c:pt idx="120" formatCode="#,##0">
                  <c:v>31338896.399999969</c:v>
                </c:pt>
                <c:pt idx="121" formatCode="#,##0">
                  <c:v>30293429.499999978</c:v>
                </c:pt>
                <c:pt idx="122" formatCode="#,##0">
                  <c:v>29076782.400000017</c:v>
                </c:pt>
                <c:pt idx="123" formatCode="#,##0">
                  <c:v>29547762.800000034</c:v>
                </c:pt>
                <c:pt idx="124" formatCode="#,##0">
                  <c:v>28741547.500000037</c:v>
                </c:pt>
                <c:pt idx="125" formatCode="#,##0">
                  <c:v>25129384.700000077</c:v>
                </c:pt>
                <c:pt idx="126" formatCode="#,##0">
                  <c:v>26517008.90000011</c:v>
                </c:pt>
                <c:pt idx="127" formatCode="#,##0">
                  <c:v>27361184.60000018</c:v>
                </c:pt>
                <c:pt idx="128" formatCode="#,##0">
                  <c:v>26637598.900000148</c:v>
                </c:pt>
                <c:pt idx="129" formatCode="#,##0">
                  <c:v>27124011.700000156</c:v>
                </c:pt>
                <c:pt idx="130" formatCode="#,##0">
                  <c:v>28200535.900000118</c:v>
                </c:pt>
                <c:pt idx="131" formatCode="#,##0">
                  <c:v>29057859.700000092</c:v>
                </c:pt>
                <c:pt idx="132" formatCode="#,##0">
                  <c:v>28688454.600000121</c:v>
                </c:pt>
                <c:pt idx="133" formatCode="#,##0">
                  <c:v>28623416.500000078</c:v>
                </c:pt>
                <c:pt idx="134" formatCode="#,##0">
                  <c:v>28328020.000000048</c:v>
                </c:pt>
                <c:pt idx="135" formatCode="#,##0">
                  <c:v>28762658.999999966</c:v>
                </c:pt>
                <c:pt idx="136" formatCode="#,##0">
                  <c:v>28122557.199999951</c:v>
                </c:pt>
                <c:pt idx="137" formatCode="#,##0">
                  <c:v>27613895.799999967</c:v>
                </c:pt>
                <c:pt idx="138" formatCode="#,##0">
                  <c:v>27702602.299999982</c:v>
                </c:pt>
                <c:pt idx="139" formatCode="#,##0">
                  <c:v>27831014.899999991</c:v>
                </c:pt>
                <c:pt idx="140" formatCode="#,##0">
                  <c:v>28440782.399999991</c:v>
                </c:pt>
                <c:pt idx="141" formatCode="#,##0">
                  <c:v>28535765.800000004</c:v>
                </c:pt>
                <c:pt idx="142" formatCode="#,##0">
                  <c:v>27915931.199999999</c:v>
                </c:pt>
                <c:pt idx="143" formatCode="#,##0">
                  <c:v>28649143.500000011</c:v>
                </c:pt>
                <c:pt idx="144" formatCode="#,##0">
                  <c:v>28692170.79999999</c:v>
                </c:pt>
                <c:pt idx="145" formatCode="#,##0">
                  <c:v>28851534.099999961</c:v>
                </c:pt>
                <c:pt idx="146" formatCode="#,##0">
                  <c:v>28946531.099999953</c:v>
                </c:pt>
                <c:pt idx="147" formatCode="#,##0">
                  <c:v>28544178.299999934</c:v>
                </c:pt>
                <c:pt idx="148" formatCode="#,##0">
                  <c:v>28877309.499999952</c:v>
                </c:pt>
                <c:pt idx="149" formatCode="#,##0">
                  <c:v>28720479.199999969</c:v>
                </c:pt>
              </c:numCache>
            </c:numRef>
          </c:val>
        </c:ser>
        <c:ser>
          <c:idx val="3"/>
          <c:order val="3"/>
          <c:tx>
            <c:strRef>
              <c:f>'ETF-Silver'!$G$5</c:f>
              <c:strCache>
                <c:ptCount val="1"/>
                <c:pt idx="0">
                  <c:v>Zurich</c:v>
                </c:pt>
              </c:strCache>
            </c:strRef>
          </c:tx>
          <c:spPr>
            <a:ln w="3175">
              <a:solidFill>
                <a:sysClr val="windowText" lastClr="000000">
                  <a:lumMod val="95000"/>
                  <a:lumOff val="5000"/>
                </a:sysClr>
              </a:solidFill>
            </a:ln>
          </c:spPr>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'ETF-Silver'!$G$7:$G$156</c:f>
              <c:numCache>
                <c:formatCode>General</c:formatCode>
                <c:ptCount val="150"/>
                <c:pt idx="77" formatCode="#,##0">
                  <c:v>2519319</c:v>
                </c:pt>
                <c:pt idx="78" formatCode="#,##0">
                  <c:v>2985405</c:v>
                </c:pt>
                <c:pt idx="79" formatCode="#,##0">
                  <c:v>4755566.6899999995</c:v>
                </c:pt>
                <c:pt idx="80" formatCode="#,##0">
                  <c:v>4940103.6400000006</c:v>
                </c:pt>
                <c:pt idx="81" formatCode="#,##0">
                  <c:v>5775334.3300000001</c:v>
                </c:pt>
                <c:pt idx="82" formatCode="#,##0">
                  <c:v>6253930.2800000003</c:v>
                </c:pt>
                <c:pt idx="83" formatCode="#,##0">
                  <c:v>8657648.3900000006</c:v>
                </c:pt>
                <c:pt idx="84" formatCode="#,##0">
                  <c:v>9138141.2399999853</c:v>
                </c:pt>
                <c:pt idx="85" formatCode="#,##0">
                  <c:v>11047284.48</c:v>
                </c:pt>
                <c:pt idx="86" formatCode="#,##0">
                  <c:v>12959546</c:v>
                </c:pt>
                <c:pt idx="87" formatCode="#,##0">
                  <c:v>14872644</c:v>
                </c:pt>
                <c:pt idx="88" formatCode="#,##0">
                  <c:v>15823277.27999999</c:v>
                </c:pt>
                <c:pt idx="89" formatCode="#,##0">
                  <c:v>17729784</c:v>
                </c:pt>
                <c:pt idx="90" formatCode="#,##0">
                  <c:v>22030653.279999997</c:v>
                </c:pt>
                <c:pt idx="91" formatCode="#,##0">
                  <c:v>23169561.190000001</c:v>
                </c:pt>
                <c:pt idx="92" formatCode="#,##0">
                  <c:v>24302148.25</c:v>
                </c:pt>
                <c:pt idx="93" formatCode="#,##0">
                  <c:v>28183647.920000002</c:v>
                </c:pt>
                <c:pt idx="94" formatCode="#,##0">
                  <c:v>28183647.920000002</c:v>
                </c:pt>
                <c:pt idx="95" formatCode="#,##0">
                  <c:v>31024363.739999998</c:v>
                </c:pt>
                <c:pt idx="96" formatCode="#,##0">
                  <c:v>32724157.739999998</c:v>
                </c:pt>
                <c:pt idx="97" formatCode="#,##0">
                  <c:v>38700275.07</c:v>
                </c:pt>
                <c:pt idx="98" formatCode="#,##0">
                  <c:v>42826610.349999994</c:v>
                </c:pt>
                <c:pt idx="99" formatCode="#,##0">
                  <c:v>45071442.390000001</c:v>
                </c:pt>
                <c:pt idx="100" formatCode="#,##0">
                  <c:v>46296678.890000001</c:v>
                </c:pt>
                <c:pt idx="101" formatCode="#,##0">
                  <c:v>47069222.970000006</c:v>
                </c:pt>
                <c:pt idx="102" formatCode="#,##0">
                  <c:v>48799985.530000001</c:v>
                </c:pt>
                <c:pt idx="103" formatCode="#,##0">
                  <c:v>52343841.960000001</c:v>
                </c:pt>
                <c:pt idx="104" formatCode="#,##0">
                  <c:v>54396033.949999996</c:v>
                </c:pt>
                <c:pt idx="105" formatCode="#,##0">
                  <c:v>54396033.949999996</c:v>
                </c:pt>
                <c:pt idx="106" formatCode="#,##0">
                  <c:v>54762924.449999996</c:v>
                </c:pt>
                <c:pt idx="107" formatCode="#,##0">
                  <c:v>57366620.510000005</c:v>
                </c:pt>
                <c:pt idx="108" formatCode="#,##0">
                  <c:v>59370029.980000004</c:v>
                </c:pt>
                <c:pt idx="109" formatCode="#,##0">
                  <c:v>60824111.790000036</c:v>
                </c:pt>
                <c:pt idx="110" formatCode="#,##0">
                  <c:v>63991571.200000003</c:v>
                </c:pt>
                <c:pt idx="111" formatCode="#,##0">
                  <c:v>64850598.309999995</c:v>
                </c:pt>
                <c:pt idx="112" formatCode="#,##0">
                  <c:v>71812635.079999998</c:v>
                </c:pt>
                <c:pt idx="113" formatCode="#,##0">
                  <c:v>69210044.519999996</c:v>
                </c:pt>
                <c:pt idx="114" formatCode="#,##0">
                  <c:v>71519579.930000007</c:v>
                </c:pt>
                <c:pt idx="115" formatCode="#,##0">
                  <c:v>72852431.859999999</c:v>
                </c:pt>
                <c:pt idx="116" formatCode="#,##0">
                  <c:v>76003205.019999996</c:v>
                </c:pt>
                <c:pt idx="117" formatCode="#,##0">
                  <c:v>77411246.970000014</c:v>
                </c:pt>
                <c:pt idx="118" formatCode="#,##0">
                  <c:v>77015503.430000007</c:v>
                </c:pt>
                <c:pt idx="119" formatCode="#,##0">
                  <c:v>76359488</c:v>
                </c:pt>
                <c:pt idx="120" formatCode="#,##0">
                  <c:v>76518048</c:v>
                </c:pt>
                <c:pt idx="121" formatCode="#,##0">
                  <c:v>76996552</c:v>
                </c:pt>
                <c:pt idx="122" formatCode="#,##0">
                  <c:v>77275112</c:v>
                </c:pt>
                <c:pt idx="123" formatCode="#,##0">
                  <c:v>76130832</c:v>
                </c:pt>
                <c:pt idx="124" formatCode="#,##0">
                  <c:v>71146112</c:v>
                </c:pt>
                <c:pt idx="125" formatCode="#,##0">
                  <c:v>67673304</c:v>
                </c:pt>
                <c:pt idx="126" formatCode="#,##0">
                  <c:v>68402224</c:v>
                </c:pt>
                <c:pt idx="127" formatCode="#,##0">
                  <c:v>71926288</c:v>
                </c:pt>
                <c:pt idx="128" formatCode="#,##0">
                  <c:v>72842584</c:v>
                </c:pt>
                <c:pt idx="129" formatCode="#,##0">
                  <c:v>77617416</c:v>
                </c:pt>
                <c:pt idx="130" formatCode="#,##0">
                  <c:v>79532856</c:v>
                </c:pt>
                <c:pt idx="131" formatCode="#,##0">
                  <c:v>80017408</c:v>
                </c:pt>
                <c:pt idx="132" formatCode="#,##0">
                  <c:v>81034328</c:v>
                </c:pt>
                <c:pt idx="133" formatCode="#,##0">
                  <c:v>82035560</c:v>
                </c:pt>
                <c:pt idx="134" formatCode="#,##0">
                  <c:v>81195760</c:v>
                </c:pt>
                <c:pt idx="135" formatCode="#,##0">
                  <c:v>81041560</c:v>
                </c:pt>
                <c:pt idx="136" formatCode="#,##0">
                  <c:v>81040120</c:v>
                </c:pt>
                <c:pt idx="137" formatCode="#,##0">
                  <c:v>81819712</c:v>
                </c:pt>
                <c:pt idx="138" formatCode="#,##0">
                  <c:v>82736600</c:v>
                </c:pt>
                <c:pt idx="139" formatCode="#,##0">
                  <c:v>83921896</c:v>
                </c:pt>
                <c:pt idx="140" formatCode="#,##0">
                  <c:v>84902368</c:v>
                </c:pt>
                <c:pt idx="141" formatCode="#,##0">
                  <c:v>87896504</c:v>
                </c:pt>
                <c:pt idx="142" formatCode="#,##0">
                  <c:v>87375632</c:v>
                </c:pt>
                <c:pt idx="143" formatCode="#,##0">
                  <c:v>88742680</c:v>
                </c:pt>
                <c:pt idx="144" formatCode="#,##0">
                  <c:v>89759928</c:v>
                </c:pt>
                <c:pt idx="145" formatCode="#,##0">
                  <c:v>90352920</c:v>
                </c:pt>
                <c:pt idx="146" formatCode="#,##0">
                  <c:v>89965272</c:v>
                </c:pt>
                <c:pt idx="147" formatCode="#,##0">
                  <c:v>90876424</c:v>
                </c:pt>
                <c:pt idx="148" formatCode="#,##0">
                  <c:v>90433832</c:v>
                </c:pt>
                <c:pt idx="149" formatCode="#,##0">
                  <c:v>90725568</c:v>
                </c:pt>
              </c:numCache>
            </c:numRef>
          </c:val>
        </c:ser>
        <c:ser>
          <c:idx val="4"/>
          <c:order val="4"/>
          <c:tx>
            <c:strRef>
              <c:f>'ETF-Silver'!$H$5</c:f>
              <c:strCache>
                <c:ptCount val="1"/>
                <c:pt idx="0">
                  <c:v>MSL</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'ETF-Silver'!$H$7:$H$156</c:f>
              <c:numCache>
                <c:formatCode>General</c:formatCode>
                <c:ptCount val="150"/>
                <c:pt idx="97" formatCode="#,##0">
                  <c:v>74911.000000000015</c:v>
                </c:pt>
                <c:pt idx="98" formatCode="#,##0">
                  <c:v>114145.80000000002</c:v>
                </c:pt>
                <c:pt idx="99" formatCode="#,##0">
                  <c:v>185670.00000000003</c:v>
                </c:pt>
                <c:pt idx="100" formatCode="#,##0">
                  <c:v>275788.59999999992</c:v>
                </c:pt>
                <c:pt idx="101" formatCode="#,##0">
                  <c:v>299958.89999999991</c:v>
                </c:pt>
                <c:pt idx="102" formatCode="#,##0">
                  <c:v>325516.09999999992</c:v>
                </c:pt>
                <c:pt idx="103" formatCode="#,##0">
                  <c:v>345723.89999999991</c:v>
                </c:pt>
                <c:pt idx="104" formatCode="#,##0">
                  <c:v>345723.89999999991</c:v>
                </c:pt>
                <c:pt idx="105" formatCode="#,##0">
                  <c:v>345723.89999999991</c:v>
                </c:pt>
                <c:pt idx="106" formatCode="#,##0">
                  <c:v>409472.39999999991</c:v>
                </c:pt>
                <c:pt idx="107" formatCode="#,##0">
                  <c:v>409472.39999999991</c:v>
                </c:pt>
                <c:pt idx="108" formatCode="#,##0">
                  <c:v>409472.4</c:v>
                </c:pt>
                <c:pt idx="109" formatCode="#,##0">
                  <c:v>408512.89999999991</c:v>
                </c:pt>
                <c:pt idx="110" formatCode="#,##0">
                  <c:v>444095.1999999999</c:v>
                </c:pt>
                <c:pt idx="111" formatCode="#,##0">
                  <c:v>499145.5</c:v>
                </c:pt>
                <c:pt idx="112" formatCode="#,##0">
                  <c:v>499145.5</c:v>
                </c:pt>
                <c:pt idx="113" formatCode="#,##0">
                  <c:v>522962.59999999992</c:v>
                </c:pt>
                <c:pt idx="114" formatCode="#,##0">
                  <c:v>522962.59999999992</c:v>
                </c:pt>
                <c:pt idx="115" formatCode="#,##0">
                  <c:v>522962.59999999992</c:v>
                </c:pt>
                <c:pt idx="116" formatCode="#,##0">
                  <c:v>522962.60000000003</c:v>
                </c:pt>
                <c:pt idx="117" formatCode="#,##0">
                  <c:v>521989.1</c:v>
                </c:pt>
                <c:pt idx="118" formatCode="#,##0">
                  <c:v>652446.79999999865</c:v>
                </c:pt>
                <c:pt idx="119" formatCode="#,##0">
                  <c:v>911765.19999999797</c:v>
                </c:pt>
                <c:pt idx="120" formatCode="#,##0">
                  <c:v>928184.99999999744</c:v>
                </c:pt>
                <c:pt idx="121" formatCode="#,##0">
                  <c:v>958558.099999998</c:v>
                </c:pt>
                <c:pt idx="122" formatCode="#,##0">
                  <c:v>1225491.7</c:v>
                </c:pt>
                <c:pt idx="123" formatCode="#,##0">
                  <c:v>1305630.9999999981</c:v>
                </c:pt>
                <c:pt idx="124" formatCode="#,##0">
                  <c:v>1431330.9999999988</c:v>
                </c:pt>
                <c:pt idx="125" formatCode="#,##0">
                  <c:v>1578088.7000000016</c:v>
                </c:pt>
                <c:pt idx="126" formatCode="#,##0">
                  <c:v>1631665.3000000017</c:v>
                </c:pt>
                <c:pt idx="127" formatCode="#,##0">
                  <c:v>1715896.5000000016</c:v>
                </c:pt>
                <c:pt idx="128" formatCode="#,##0">
                  <c:v>1794871.5000000021</c:v>
                </c:pt>
                <c:pt idx="129" formatCode="#,##0">
                  <c:v>1954451.1000000031</c:v>
                </c:pt>
                <c:pt idx="130" formatCode="#,##0">
                  <c:v>2133645.6000000034</c:v>
                </c:pt>
                <c:pt idx="131" formatCode="#,##0">
                  <c:v>2132708.4000000027</c:v>
                </c:pt>
                <c:pt idx="132" formatCode="#,##0">
                  <c:v>2131726.9000000027</c:v>
                </c:pt>
                <c:pt idx="133" formatCode="#,##0">
                  <c:v>2230985.5000000051</c:v>
                </c:pt>
                <c:pt idx="134" formatCode="#,##0">
                  <c:v>2264674.8000000054</c:v>
                </c:pt>
                <c:pt idx="135" formatCode="#,##0">
                  <c:v>2365094.1000000052</c:v>
                </c:pt>
                <c:pt idx="136" formatCode="#,##0">
                  <c:v>2353202.2000000062</c:v>
                </c:pt>
                <c:pt idx="137" formatCode="#,##0">
                  <c:v>2353202.2000000062</c:v>
                </c:pt>
                <c:pt idx="138" formatCode="#,##0">
                  <c:v>2352224</c:v>
                </c:pt>
                <c:pt idx="139" formatCode="#,##0">
                  <c:v>2301138.5000000037</c:v>
                </c:pt>
                <c:pt idx="140" formatCode="#,##0">
                  <c:v>2300190.6000000038</c:v>
                </c:pt>
                <c:pt idx="141" formatCode="#,##0">
                  <c:v>2299204.3000000017</c:v>
                </c:pt>
                <c:pt idx="142" formatCode="#,##0">
                  <c:v>2298250.8000000017</c:v>
                </c:pt>
                <c:pt idx="143" formatCode="#,##0">
                  <c:v>2267399.2000000062</c:v>
                </c:pt>
                <c:pt idx="144" formatCode="#,##0">
                  <c:v>2306149.7000000062</c:v>
                </c:pt>
                <c:pt idx="145" formatCode="#,##0">
                  <c:v>2379401.1000000071</c:v>
                </c:pt>
                <c:pt idx="146" formatCode="#,##0">
                  <c:v>2378420.1000000099</c:v>
                </c:pt>
                <c:pt idx="147" formatCode="#,##0">
                  <c:v>2378420.1</c:v>
                </c:pt>
                <c:pt idx="148" formatCode="#,##0">
                  <c:v>2402197.8000000059</c:v>
                </c:pt>
                <c:pt idx="149" formatCode="#,##0">
                  <c:v>2402197.8000000059</c:v>
                </c:pt>
              </c:numCache>
            </c:numRef>
          </c:val>
        </c:ser>
        <c:ser>
          <c:idx val="5"/>
          <c:order val="5"/>
          <c:tx>
            <c:strRef>
              <c:f>'ETF-Silver'!$I$5</c:f>
              <c:strCache>
                <c:ptCount val="1"/>
                <c:pt idx="0">
                  <c:v>SIVR  </c:v>
                </c:pt>
              </c:strCache>
            </c:strRef>
          </c:tx>
          <c:spPr>
            <a:ln>
              <a:solidFill>
                <a:srgbClr val="000000"/>
              </a:solidFill>
            </a:ln>
          </c:spPr>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'ETF-Silver'!$I$7:$I$156</c:f>
              <c:numCache>
                <c:formatCode>General</c:formatCode>
                <c:ptCount val="150"/>
                <c:pt idx="103" formatCode="#,##0">
                  <c:v>299992.59100000001</c:v>
                </c:pt>
                <c:pt idx="104" formatCode="#,##0">
                  <c:v>6900000</c:v>
                </c:pt>
                <c:pt idx="105" formatCode="#,##0">
                  <c:v>7096780.6000000006</c:v>
                </c:pt>
                <c:pt idx="106" formatCode="#,##0">
                  <c:v>8693067.2999999877</c:v>
                </c:pt>
                <c:pt idx="107" formatCode="#,##0">
                  <c:v>9688852.4000000004</c:v>
                </c:pt>
                <c:pt idx="108" formatCode="#,##0">
                  <c:v>9185590.5999999903</c:v>
                </c:pt>
                <c:pt idx="109" formatCode="#,##0">
                  <c:v>7987167.9000000004</c:v>
                </c:pt>
                <c:pt idx="110" formatCode="#,##0">
                  <c:v>6489437.3000000007</c:v>
                </c:pt>
                <c:pt idx="111" formatCode="#,##0">
                  <c:v>7185948.6000000006</c:v>
                </c:pt>
                <c:pt idx="112" formatCode="#,##0">
                  <c:v>7384137.8000000007</c:v>
                </c:pt>
                <c:pt idx="113" formatCode="#,##0">
                  <c:v>8081069.4000000004</c:v>
                </c:pt>
                <c:pt idx="114" formatCode="#,##0">
                  <c:v>8677020.8000000007</c:v>
                </c:pt>
                <c:pt idx="115" formatCode="#,##0">
                  <c:v>9272984.6999999899</c:v>
                </c:pt>
                <c:pt idx="116" formatCode="#,##0">
                  <c:v>9271131.3000000007</c:v>
                </c:pt>
                <c:pt idx="117" formatCode="#,##0">
                  <c:v>10962761.899999967</c:v>
                </c:pt>
                <c:pt idx="118" formatCode="#,##0">
                  <c:v>12753306.4</c:v>
                </c:pt>
                <c:pt idx="119" formatCode="#,##0">
                  <c:v>14443616.300000004</c:v>
                </c:pt>
                <c:pt idx="120" formatCode="#,##0">
                  <c:v>16432608.9</c:v>
                </c:pt>
                <c:pt idx="121" formatCode="#,##0">
                  <c:v>16229430.4</c:v>
                </c:pt>
                <c:pt idx="122" formatCode="#,##0">
                  <c:v>16822285.699999999</c:v>
                </c:pt>
                <c:pt idx="123" formatCode="#,##0">
                  <c:v>18311396.300000001</c:v>
                </c:pt>
                <c:pt idx="124" formatCode="#,##0">
                  <c:v>20196337</c:v>
                </c:pt>
                <c:pt idx="125" formatCode="#,##0">
                  <c:v>17804969.899999999</c:v>
                </c:pt>
                <c:pt idx="126" formatCode="#,##0">
                  <c:v>17800037.199999999</c:v>
                </c:pt>
                <c:pt idx="127" formatCode="#,##0">
                  <c:v>18491803</c:v>
                </c:pt>
                <c:pt idx="128" formatCode="#,##0">
                  <c:v>19580486.5</c:v>
                </c:pt>
                <c:pt idx="129" formatCode="#,##0">
                  <c:v>19078635.300000001</c:v>
                </c:pt>
                <c:pt idx="130" formatCode="#,##0">
                  <c:v>19470979.899999999</c:v>
                </c:pt>
                <c:pt idx="131" formatCode="#,##0">
                  <c:v>19764211.600000001</c:v>
                </c:pt>
                <c:pt idx="132" formatCode="#,##0">
                  <c:v>19262730.199999999</c:v>
                </c:pt>
                <c:pt idx="133" formatCode="#,##0">
                  <c:v>18959786.300000001</c:v>
                </c:pt>
                <c:pt idx="134" formatCode="#,##0">
                  <c:v>18459253.599999998</c:v>
                </c:pt>
                <c:pt idx="135" formatCode="#,##0">
                  <c:v>18653088.199999999</c:v>
                </c:pt>
                <c:pt idx="136" formatCode="#,##0">
                  <c:v>18648222.300000001</c:v>
                </c:pt>
                <c:pt idx="137" formatCode="#,##0">
                  <c:v>17255407.900000002</c:v>
                </c:pt>
                <c:pt idx="138" formatCode="#,##0">
                  <c:v>17647087.800000004</c:v>
                </c:pt>
                <c:pt idx="139" formatCode="#,##0">
                  <c:v>17643312.899999999</c:v>
                </c:pt>
                <c:pt idx="140" formatCode="#,##0">
                  <c:v>17836671.800000001</c:v>
                </c:pt>
                <c:pt idx="141" formatCode="#,##0">
                  <c:v>18327706.600000001</c:v>
                </c:pt>
                <c:pt idx="142" formatCode="#,##0">
                  <c:v>18521405.700000003</c:v>
                </c:pt>
                <c:pt idx="143" formatCode="#,##0">
                  <c:v>18417787.300000001</c:v>
                </c:pt>
                <c:pt idx="144" formatCode="#,##0">
                  <c:v>18413015.199999999</c:v>
                </c:pt>
                <c:pt idx="145" formatCode="#,##0">
                  <c:v>18408255</c:v>
                </c:pt>
                <c:pt idx="146" formatCode="#,##0">
                  <c:v>18799424.199999999</c:v>
                </c:pt>
                <c:pt idx="147" formatCode="#,##0">
                  <c:v>18795440.599999998</c:v>
                </c:pt>
                <c:pt idx="148" formatCode="#,##0">
                  <c:v>18987858.600000001</c:v>
                </c:pt>
                <c:pt idx="149" formatCode="#,##0">
                  <c:v>18982893.800000001</c:v>
                </c:pt>
              </c:numCache>
            </c:numRef>
          </c:val>
        </c:ser>
        <c:ser>
          <c:idx val="6"/>
          <c:order val="6"/>
          <c:tx>
            <c:strRef>
              <c:f>'ETF-Silver'!$J$5</c:f>
              <c:strCache>
                <c:ptCount val="1"/>
                <c:pt idx="0">
                  <c:v>Julius Baer</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'ETF-Silver'!$J$8:$J$156</c:f>
              <c:numCache>
                <c:formatCode>General</c:formatCode>
                <c:ptCount val="149"/>
                <c:pt idx="108" formatCode="#,##0">
                  <c:v>1903000</c:v>
                </c:pt>
                <c:pt idx="109" formatCode="#,##0">
                  <c:v>2947800</c:v>
                </c:pt>
                <c:pt idx="110" formatCode="#,##0">
                  <c:v>4124800</c:v>
                </c:pt>
                <c:pt idx="111" formatCode="#,##0">
                  <c:v>4722800</c:v>
                </c:pt>
                <c:pt idx="112" formatCode="#,##0">
                  <c:v>5128800</c:v>
                </c:pt>
                <c:pt idx="113" formatCode="#,##0">
                  <c:v>6373800</c:v>
                </c:pt>
                <c:pt idx="114" formatCode="#,##0">
                  <c:v>7310800</c:v>
                </c:pt>
                <c:pt idx="115" formatCode="#,##0">
                  <c:v>7811800</c:v>
                </c:pt>
                <c:pt idx="116" formatCode="#,##0">
                  <c:v>8621800</c:v>
                </c:pt>
                <c:pt idx="117" formatCode="#,##0">
                  <c:v>8977800</c:v>
                </c:pt>
                <c:pt idx="118" formatCode="#,##0">
                  <c:v>9707800</c:v>
                </c:pt>
                <c:pt idx="119" formatCode="#,##0">
                  <c:v>9235800</c:v>
                </c:pt>
                <c:pt idx="120" formatCode="#,##0">
                  <c:v>9341000</c:v>
                </c:pt>
                <c:pt idx="121" formatCode="#,##0">
                  <c:v>10141000</c:v>
                </c:pt>
                <c:pt idx="122" formatCode="#,##0">
                  <c:v>10507000</c:v>
                </c:pt>
                <c:pt idx="123" formatCode="#,##0">
                  <c:v>12732000</c:v>
                </c:pt>
                <c:pt idx="124" formatCode="#,##0">
                  <c:v>11803756</c:v>
                </c:pt>
                <c:pt idx="125" formatCode="#,##0">
                  <c:v>12626965</c:v>
                </c:pt>
                <c:pt idx="126" formatCode="#,##0">
                  <c:v>14861965</c:v>
                </c:pt>
                <c:pt idx="127" formatCode="#,##0">
                  <c:v>15485859</c:v>
                </c:pt>
                <c:pt idx="128" formatCode="#,##0">
                  <c:v>15160859</c:v>
                </c:pt>
                <c:pt idx="129" formatCode="#,##0">
                  <c:v>15760859</c:v>
                </c:pt>
                <c:pt idx="130" formatCode="#,##0">
                  <c:v>16070859</c:v>
                </c:pt>
                <c:pt idx="131" formatCode="#,##0">
                  <c:v>15528983</c:v>
                </c:pt>
                <c:pt idx="132" formatCode="#,##0">
                  <c:v>15605983</c:v>
                </c:pt>
                <c:pt idx="133" formatCode="#,##0">
                  <c:v>15800983</c:v>
                </c:pt>
                <c:pt idx="134" formatCode="#,##0">
                  <c:v>15600983</c:v>
                </c:pt>
                <c:pt idx="135" formatCode="#,##0">
                  <c:v>16080983</c:v>
                </c:pt>
                <c:pt idx="136" formatCode="#,##0">
                  <c:v>15305983</c:v>
                </c:pt>
                <c:pt idx="137" formatCode="#,##0">
                  <c:v>15855983</c:v>
                </c:pt>
                <c:pt idx="138" formatCode="#,##0">
                  <c:v>15837983</c:v>
                </c:pt>
                <c:pt idx="139" formatCode="#,##0">
                  <c:v>15862983</c:v>
                </c:pt>
                <c:pt idx="140" formatCode="#,##0">
                  <c:v>16572983</c:v>
                </c:pt>
                <c:pt idx="141" formatCode="#,##0">
                  <c:v>16707990</c:v>
                </c:pt>
                <c:pt idx="142" formatCode="#,##0">
                  <c:v>17222990</c:v>
                </c:pt>
                <c:pt idx="143" formatCode="#,##0">
                  <c:v>17172990</c:v>
                </c:pt>
                <c:pt idx="144" formatCode="#,##0">
                  <c:v>17292990</c:v>
                </c:pt>
                <c:pt idx="145" formatCode="#,##0">
                  <c:v>17537990</c:v>
                </c:pt>
                <c:pt idx="146" formatCode="#,##0">
                  <c:v>17302990</c:v>
                </c:pt>
                <c:pt idx="147" formatCode="#,##0">
                  <c:v>17387990</c:v>
                </c:pt>
                <c:pt idx="148" formatCode="#,##0">
                  <c:v>17510990</c:v>
                </c:pt>
              </c:numCache>
            </c:numRef>
          </c:val>
        </c:ser>
        <c:ser>
          <c:idx val="7"/>
          <c:order val="7"/>
          <c:tx>
            <c:strRef>
              <c:f>'ETF-Silver'!$K$5</c:f>
              <c:strCache>
                <c:ptCount val="1"/>
                <c:pt idx="0">
                  <c:v>SBT.U</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'ETF-Silver'!$K$7:$K$156</c:f>
              <c:numCache>
                <c:formatCode>General</c:formatCode>
                <c:ptCount val="150"/>
                <c:pt idx="103" formatCode="#,##0">
                  <c:v>1680000</c:v>
                </c:pt>
                <c:pt idx="104" formatCode="#,##0">
                  <c:v>1833330</c:v>
                </c:pt>
                <c:pt idx="105" formatCode="#,##0">
                  <c:v>1833330</c:v>
                </c:pt>
                <c:pt idx="106" formatCode="#,##0">
                  <c:v>1833330</c:v>
                </c:pt>
                <c:pt idx="107" formatCode="#,##0">
                  <c:v>1833330</c:v>
                </c:pt>
                <c:pt idx="108" formatCode="#,##0">
                  <c:v>1833330</c:v>
                </c:pt>
                <c:pt idx="109" formatCode="#,##0">
                  <c:v>1973330</c:v>
                </c:pt>
                <c:pt idx="110" formatCode="#,##0">
                  <c:v>1973330</c:v>
                </c:pt>
                <c:pt idx="111" formatCode="#,##0">
                  <c:v>1973330</c:v>
                </c:pt>
                <c:pt idx="112" formatCode="#,##0">
                  <c:v>3143830</c:v>
                </c:pt>
                <c:pt idx="113" formatCode="#,##0">
                  <c:v>3143830</c:v>
                </c:pt>
                <c:pt idx="114" formatCode="#,##0">
                  <c:v>3143830</c:v>
                </c:pt>
                <c:pt idx="115" formatCode="#,##0">
                  <c:v>3143830</c:v>
                </c:pt>
                <c:pt idx="116" formatCode="#,##0">
                  <c:v>3143830</c:v>
                </c:pt>
                <c:pt idx="117" formatCode="#,##0">
                  <c:v>3143830</c:v>
                </c:pt>
                <c:pt idx="118" formatCode="#,##0">
                  <c:v>3143830</c:v>
                </c:pt>
                <c:pt idx="119" formatCode="#,##0">
                  <c:v>3143830</c:v>
                </c:pt>
                <c:pt idx="120" formatCode="#,##0">
                  <c:v>3143830</c:v>
                </c:pt>
                <c:pt idx="121" formatCode="#,##0">
                  <c:v>3143830</c:v>
                </c:pt>
                <c:pt idx="122" formatCode="#,##0">
                  <c:v>3143830</c:v>
                </c:pt>
                <c:pt idx="123" formatCode="#,##0">
                  <c:v>3143830</c:v>
                </c:pt>
                <c:pt idx="124" formatCode="#,##0">
                  <c:v>3143830</c:v>
                </c:pt>
                <c:pt idx="125" formatCode="#,##0">
                  <c:v>3143830</c:v>
                </c:pt>
                <c:pt idx="126" formatCode="#,##0">
                  <c:v>3143830</c:v>
                </c:pt>
                <c:pt idx="127" formatCode="#,##0">
                  <c:v>3143830</c:v>
                </c:pt>
                <c:pt idx="128" formatCode="#,##0">
                  <c:v>3143830</c:v>
                </c:pt>
                <c:pt idx="129" formatCode="#,##0">
                  <c:v>3143830</c:v>
                </c:pt>
                <c:pt idx="130" formatCode="#,##0">
                  <c:v>3143830</c:v>
                </c:pt>
                <c:pt idx="131" formatCode="#,##0">
                  <c:v>3143830</c:v>
                </c:pt>
                <c:pt idx="132" formatCode="#,##0">
                  <c:v>3143830</c:v>
                </c:pt>
                <c:pt idx="133" formatCode="#,##0">
                  <c:v>3143830</c:v>
                </c:pt>
                <c:pt idx="134" formatCode="#,##0">
                  <c:v>3143830</c:v>
                </c:pt>
                <c:pt idx="135" formatCode="#,##0">
                  <c:v>3143830</c:v>
                </c:pt>
                <c:pt idx="136" formatCode="#,##0">
                  <c:v>3143830</c:v>
                </c:pt>
                <c:pt idx="137" formatCode="#,##0">
                  <c:v>3143830</c:v>
                </c:pt>
                <c:pt idx="138" formatCode="#,##0">
                  <c:v>3143830</c:v>
                </c:pt>
                <c:pt idx="139" formatCode="#,##0">
                  <c:v>3143830</c:v>
                </c:pt>
                <c:pt idx="140" formatCode="#,##0">
                  <c:v>3143830</c:v>
                </c:pt>
                <c:pt idx="141" formatCode="#,##0">
                  <c:v>3143833</c:v>
                </c:pt>
                <c:pt idx="142" formatCode="#,##0">
                  <c:v>3143830</c:v>
                </c:pt>
                <c:pt idx="143" formatCode="#,##0">
                  <c:v>3143830</c:v>
                </c:pt>
                <c:pt idx="144" formatCode="#,##0">
                  <c:v>3143830</c:v>
                </c:pt>
                <c:pt idx="145" formatCode="#,##0">
                  <c:v>3143830</c:v>
                </c:pt>
                <c:pt idx="146" formatCode="#,##0">
                  <c:v>3143830</c:v>
                </c:pt>
                <c:pt idx="147" formatCode="#,##0">
                  <c:v>3143830</c:v>
                </c:pt>
                <c:pt idx="148" formatCode="#,##0">
                  <c:v>3143830</c:v>
                </c:pt>
                <c:pt idx="149" formatCode="#,##0">
                  <c:v>3143830</c:v>
                </c:pt>
              </c:numCache>
            </c:numRef>
          </c:val>
        </c:ser>
        <c:ser>
          <c:idx val="8"/>
          <c:order val="8"/>
          <c:tx>
            <c:strRef>
              <c:f>'ETF-Silver'!$L$5</c:f>
              <c:strCache>
                <c:ptCount val="1"/>
                <c:pt idx="0">
                  <c:v>SVR.UN</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'ETF-Silver'!$L$7:$L$156</c:f>
              <c:numCache>
                <c:formatCode>General</c:formatCode>
                <c:ptCount val="150"/>
                <c:pt idx="103" formatCode="#,##0">
                  <c:v>2235000</c:v>
                </c:pt>
                <c:pt idx="104" formatCode="#,##0">
                  <c:v>2305000</c:v>
                </c:pt>
                <c:pt idx="105" formatCode="#,##0">
                  <c:v>2277500</c:v>
                </c:pt>
                <c:pt idx="106" formatCode="#,##0">
                  <c:v>2325500</c:v>
                </c:pt>
                <c:pt idx="107" formatCode="#,##0">
                  <c:v>2386400</c:v>
                </c:pt>
                <c:pt idx="108" formatCode="#,##0">
                  <c:v>2476400</c:v>
                </c:pt>
                <c:pt idx="109" formatCode="#,##0">
                  <c:v>4197000</c:v>
                </c:pt>
                <c:pt idx="110" formatCode="#,##0">
                  <c:v>4072000</c:v>
                </c:pt>
                <c:pt idx="111" formatCode="#,##0">
                  <c:v>4087000</c:v>
                </c:pt>
                <c:pt idx="112" formatCode="#,##0">
                  <c:v>4247000</c:v>
                </c:pt>
                <c:pt idx="113" formatCode="#,##0">
                  <c:v>3884000</c:v>
                </c:pt>
                <c:pt idx="114" formatCode="#,##0">
                  <c:v>4025000</c:v>
                </c:pt>
                <c:pt idx="115" formatCode="#,##0">
                  <c:v>2790000</c:v>
                </c:pt>
                <c:pt idx="116" formatCode="#,##0">
                  <c:v>2810000</c:v>
                </c:pt>
                <c:pt idx="117" formatCode="#,##0">
                  <c:v>2835000</c:v>
                </c:pt>
                <c:pt idx="118" formatCode="#,##0">
                  <c:v>2865000</c:v>
                </c:pt>
                <c:pt idx="119" formatCode="#,##0">
                  <c:v>2830000</c:v>
                </c:pt>
                <c:pt idx="120" formatCode="#,##0">
                  <c:v>2875000</c:v>
                </c:pt>
                <c:pt idx="121" formatCode="#,##0">
                  <c:v>2915000</c:v>
                </c:pt>
                <c:pt idx="122" formatCode="#,##0">
                  <c:v>2930000</c:v>
                </c:pt>
                <c:pt idx="123" formatCode="#,##0">
                  <c:v>2905000</c:v>
                </c:pt>
                <c:pt idx="124" formatCode="#,##0">
                  <c:v>2955000</c:v>
                </c:pt>
                <c:pt idx="125" formatCode="#,##0">
                  <c:v>3070000</c:v>
                </c:pt>
                <c:pt idx="126" formatCode="#,##0">
                  <c:v>3044000</c:v>
                </c:pt>
                <c:pt idx="127" formatCode="#,##0">
                  <c:v>2970000</c:v>
                </c:pt>
                <c:pt idx="128" formatCode="#,##0">
                  <c:v>3800000</c:v>
                </c:pt>
                <c:pt idx="129" formatCode="#,##0">
                  <c:v>3806441</c:v>
                </c:pt>
                <c:pt idx="130" formatCode="#,##0">
                  <c:v>3690357</c:v>
                </c:pt>
                <c:pt idx="131" formatCode="#,##0">
                  <c:v>3668357</c:v>
                </c:pt>
                <c:pt idx="132" formatCode="#,##0">
                  <c:v>3613357</c:v>
                </c:pt>
                <c:pt idx="133" formatCode="#,##0">
                  <c:v>3689357</c:v>
                </c:pt>
                <c:pt idx="134" formatCode="#,##0">
                  <c:v>3741357</c:v>
                </c:pt>
                <c:pt idx="135" formatCode="#,##0">
                  <c:v>3771357</c:v>
                </c:pt>
                <c:pt idx="136" formatCode="#,##0">
                  <c:v>3738357</c:v>
                </c:pt>
                <c:pt idx="137" formatCode="#,##0">
                  <c:v>3710057</c:v>
                </c:pt>
                <c:pt idx="138" formatCode="#,##0">
                  <c:v>3710057</c:v>
                </c:pt>
                <c:pt idx="139" formatCode="#,##0">
                  <c:v>3310057</c:v>
                </c:pt>
                <c:pt idx="140" formatCode="#,##0">
                  <c:v>3373057</c:v>
                </c:pt>
                <c:pt idx="141" formatCode="#,##0">
                  <c:v>3430057</c:v>
                </c:pt>
                <c:pt idx="142" formatCode="#,##0">
                  <c:v>3443057</c:v>
                </c:pt>
                <c:pt idx="143" formatCode="#,##0">
                  <c:v>3347751</c:v>
                </c:pt>
                <c:pt idx="144" formatCode="#,##0">
                  <c:v>3362751</c:v>
                </c:pt>
                <c:pt idx="145" formatCode="#,##0">
                  <c:v>3362751</c:v>
                </c:pt>
                <c:pt idx="146" formatCode="#,##0">
                  <c:v>3241751</c:v>
                </c:pt>
                <c:pt idx="147" formatCode="#,##0">
                  <c:v>3275751</c:v>
                </c:pt>
                <c:pt idx="148" formatCode="#,##0">
                  <c:v>3133320</c:v>
                </c:pt>
                <c:pt idx="149" formatCode="#,##0">
                  <c:v>3139320</c:v>
                </c:pt>
              </c:numCache>
            </c:numRef>
          </c:val>
        </c:ser>
        <c:ser>
          <c:idx val="9"/>
          <c:order val="9"/>
          <c:tx>
            <c:strRef>
              <c:f>'ETF-Silver'!$M$5</c:f>
              <c:strCache>
                <c:ptCount val="1"/>
                <c:pt idx="0">
                  <c:v>PSLV  </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'ETF-Silver'!$M$7:$M$156</c:f>
              <c:numCache>
                <c:formatCode>General</c:formatCode>
                <c:ptCount val="150"/>
                <c:pt idx="119" formatCode="#,##0">
                  <c:v>22298525</c:v>
                </c:pt>
                <c:pt idx="120" formatCode="#,##0">
                  <c:v>22298525</c:v>
                </c:pt>
                <c:pt idx="121" formatCode="#,##0">
                  <c:v>22298540</c:v>
                </c:pt>
                <c:pt idx="122" formatCode="#,##0">
                  <c:v>22298540</c:v>
                </c:pt>
                <c:pt idx="123" formatCode="#,##0">
                  <c:v>22298540</c:v>
                </c:pt>
                <c:pt idx="124" formatCode="#,##0">
                  <c:v>22298540</c:v>
                </c:pt>
                <c:pt idx="125" formatCode="#,##0">
                  <c:v>22298540</c:v>
                </c:pt>
                <c:pt idx="126" formatCode="#,##0">
                  <c:v>22298540</c:v>
                </c:pt>
                <c:pt idx="127" formatCode="#,##0">
                  <c:v>22298540</c:v>
                </c:pt>
                <c:pt idx="128" formatCode="#,##0">
                  <c:v>22298540</c:v>
                </c:pt>
                <c:pt idx="129" formatCode="#,##0">
                  <c:v>22298540</c:v>
                </c:pt>
                <c:pt idx="130" formatCode="#,##0">
                  <c:v>22298540</c:v>
                </c:pt>
                <c:pt idx="131" formatCode="#,##0">
                  <c:v>22298540</c:v>
                </c:pt>
                <c:pt idx="132" formatCode="#,##0">
                  <c:v>22298540</c:v>
                </c:pt>
                <c:pt idx="133" formatCode="#,##0">
                  <c:v>32877266</c:v>
                </c:pt>
                <c:pt idx="134" formatCode="#,##0">
                  <c:v>32878296</c:v>
                </c:pt>
                <c:pt idx="135" formatCode="#,##0">
                  <c:v>32878296</c:v>
                </c:pt>
                <c:pt idx="136" formatCode="#,##0">
                  <c:v>32878296</c:v>
                </c:pt>
                <c:pt idx="137" formatCode="#,##0">
                  <c:v>32878296</c:v>
                </c:pt>
                <c:pt idx="138" formatCode="#,##0">
                  <c:v>32878296</c:v>
                </c:pt>
                <c:pt idx="139" formatCode="#,##0">
                  <c:v>38815810</c:v>
                </c:pt>
                <c:pt idx="140" formatCode="#,##0">
                  <c:v>39442809</c:v>
                </c:pt>
                <c:pt idx="141" formatCode="#,##0">
                  <c:v>40472902</c:v>
                </c:pt>
                <c:pt idx="142" formatCode="#,##0">
                  <c:v>40472902</c:v>
                </c:pt>
                <c:pt idx="143" formatCode="#,##0">
                  <c:v>49287863</c:v>
                </c:pt>
                <c:pt idx="144" formatCode="#,##0">
                  <c:v>49287863</c:v>
                </c:pt>
                <c:pt idx="145" formatCode="#,##0">
                  <c:v>49287863</c:v>
                </c:pt>
                <c:pt idx="146" formatCode="#,##0">
                  <c:v>49287863</c:v>
                </c:pt>
                <c:pt idx="147" formatCode="#,##0">
                  <c:v>49287870</c:v>
                </c:pt>
                <c:pt idx="148" formatCode="#,##0">
                  <c:v>49287870</c:v>
                </c:pt>
                <c:pt idx="149" formatCode="#,##0">
                  <c:v>49287870</c:v>
                </c:pt>
              </c:numCache>
            </c:numRef>
          </c:val>
        </c:ser>
        <c:ser>
          <c:idx val="10"/>
          <c:order val="10"/>
          <c:tx>
            <c:strRef>
              <c:f>'ETF-Silver'!$N$5</c:f>
              <c:strCache>
                <c:ptCount val="1"/>
                <c:pt idx="0">
                  <c:v>GLTR</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'ETF-Silver'!$N$7:$N$156</c:f>
              <c:numCache>
                <c:formatCode>General</c:formatCode>
                <c:ptCount val="150"/>
                <c:pt idx="118" formatCode="#,##0">
                  <c:v>439785.10000000003</c:v>
                </c:pt>
                <c:pt idx="119" formatCode="#,##0">
                  <c:v>1704174.1000000003</c:v>
                </c:pt>
                <c:pt idx="120" formatCode="#,##0">
                  <c:v>2033363.5</c:v>
                </c:pt>
                <c:pt idx="121" formatCode="#,##0">
                  <c:v>2197043.5</c:v>
                </c:pt>
                <c:pt idx="122" formatCode="#,##0">
                  <c:v>2469636.4</c:v>
                </c:pt>
                <c:pt idx="123" formatCode="#,##0">
                  <c:v>2579043.5</c:v>
                </c:pt>
                <c:pt idx="124" formatCode="#,##0">
                  <c:v>2851584.1999999997</c:v>
                </c:pt>
                <c:pt idx="125" formatCode="#,##0">
                  <c:v>2631267.4</c:v>
                </c:pt>
                <c:pt idx="126" formatCode="#,##0">
                  <c:v>2684774.8</c:v>
                </c:pt>
                <c:pt idx="127" formatCode="#,##0">
                  <c:v>2793161.4</c:v>
                </c:pt>
                <c:pt idx="128" formatCode="#,##0">
                  <c:v>2626925.6</c:v>
                </c:pt>
                <c:pt idx="129" formatCode="#,##0">
                  <c:v>2844982.7</c:v>
                </c:pt>
                <c:pt idx="130" formatCode="#,##0">
                  <c:v>2734058.1</c:v>
                </c:pt>
                <c:pt idx="131" formatCode="#,##0">
                  <c:v>2733045.9</c:v>
                </c:pt>
                <c:pt idx="132" formatCode="#,##0">
                  <c:v>2403668.7000000002</c:v>
                </c:pt>
                <c:pt idx="133" formatCode="#,##0">
                  <c:v>2292374.1</c:v>
                </c:pt>
                <c:pt idx="134" formatCode="#,##0">
                  <c:v>2237248.5</c:v>
                </c:pt>
                <c:pt idx="135" formatCode="#,##0">
                  <c:v>2291014.7000000002</c:v>
                </c:pt>
                <c:pt idx="136" formatCode="#,##0">
                  <c:v>2289988.7000000002</c:v>
                </c:pt>
                <c:pt idx="137" formatCode="#,##0">
                  <c:v>2233328.5</c:v>
                </c:pt>
                <c:pt idx="138" formatCode="#,##0">
                  <c:v>2232364.2999999998</c:v>
                </c:pt>
                <c:pt idx="139" formatCode="#,##0">
                  <c:v>2177225.9</c:v>
                </c:pt>
                <c:pt idx="140" formatCode="#,##0">
                  <c:v>2176286.7999999998</c:v>
                </c:pt>
                <c:pt idx="141" formatCode="#,##0">
                  <c:v>2229172.7999999998</c:v>
                </c:pt>
                <c:pt idx="142" formatCode="#,##0">
                  <c:v>2282913.7000000002</c:v>
                </c:pt>
                <c:pt idx="143" formatCode="#,##0">
                  <c:v>2335561.0000000005</c:v>
                </c:pt>
                <c:pt idx="144" formatCode="#,##0">
                  <c:v>2388963.6000000006</c:v>
                </c:pt>
                <c:pt idx="145" formatCode="#,##0">
                  <c:v>2442312.1000000006</c:v>
                </c:pt>
                <c:pt idx="146" formatCode="#,##0">
                  <c:v>2549025.7999999998</c:v>
                </c:pt>
                <c:pt idx="147" formatCode="#,##0">
                  <c:v>2656337.0000000009</c:v>
                </c:pt>
                <c:pt idx="148" formatCode="#,##0">
                  <c:v>2763672.2000000011</c:v>
                </c:pt>
                <c:pt idx="149" formatCode="#,##0">
                  <c:v>2762647.2000000011</c:v>
                </c:pt>
              </c:numCache>
            </c:numRef>
          </c:val>
        </c:ser>
        <c:ser>
          <c:idx val="11"/>
          <c:order val="11"/>
          <c:tx>
            <c:strRef>
              <c:f>'ETF-Silver'!$O$5</c:f>
              <c:strCache>
                <c:ptCount val="1"/>
                <c:pt idx="0">
                  <c:v>WITE</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'ETF-Silver'!$O$7:$O$156</c:f>
              <c:numCache>
                <c:formatCode>General</c:formatCode>
                <c:ptCount val="150"/>
                <c:pt idx="119" formatCode="#,##0">
                  <c:v>99119.6</c:v>
                </c:pt>
                <c:pt idx="120" formatCode="#,##0">
                  <c:v>699372.6</c:v>
                </c:pt>
                <c:pt idx="121" formatCode="#,##0">
                  <c:v>898891.5</c:v>
                </c:pt>
                <c:pt idx="122" formatCode="#,##0">
                  <c:v>948997.7</c:v>
                </c:pt>
                <c:pt idx="123" formatCode="#,##0">
                  <c:v>1098166.1000000003</c:v>
                </c:pt>
                <c:pt idx="124" formatCode="#,##0">
                  <c:v>1246587</c:v>
                </c:pt>
                <c:pt idx="125" formatCode="#,##0">
                  <c:v>947559.50000000012</c:v>
                </c:pt>
                <c:pt idx="126" formatCode="#,##0">
                  <c:v>996910.00000000012</c:v>
                </c:pt>
                <c:pt idx="127" formatCode="#,##0">
                  <c:v>1096144.9000000004</c:v>
                </c:pt>
                <c:pt idx="128" formatCode="#,##0">
                  <c:v>1044985.5000000002</c:v>
                </c:pt>
                <c:pt idx="129" formatCode="#,##0">
                  <c:v>1094245.1000000003</c:v>
                </c:pt>
                <c:pt idx="130" formatCode="#,##0">
                  <c:v>944281.2000000003</c:v>
                </c:pt>
                <c:pt idx="131" formatCode="#,##0">
                  <c:v>944281.2000000003</c:v>
                </c:pt>
                <c:pt idx="132" formatCode="#,##0">
                  <c:v>844837.10000000033</c:v>
                </c:pt>
                <c:pt idx="133" formatCode="#,##0">
                  <c:v>843817.10000000033</c:v>
                </c:pt>
                <c:pt idx="134" formatCode="#,##0">
                  <c:v>793950.3000000004</c:v>
                </c:pt>
                <c:pt idx="135" formatCode="#,##0">
                  <c:v>793950.3000000004</c:v>
                </c:pt>
                <c:pt idx="136" formatCode="#,##0">
                  <c:v>792921.3000000004</c:v>
                </c:pt>
                <c:pt idx="137" formatCode="#,##0">
                  <c:v>743448.2000000003</c:v>
                </c:pt>
                <c:pt idx="138" formatCode="#,##0">
                  <c:v>742416.90000000049</c:v>
                </c:pt>
                <c:pt idx="139" formatCode="#,##0">
                  <c:v>742416.89999999746</c:v>
                </c:pt>
                <c:pt idx="140" formatCode="#,##0">
                  <c:v>742416.90000000049</c:v>
                </c:pt>
                <c:pt idx="141" formatCode="#,##0">
                  <c:v>741474.8000000004</c:v>
                </c:pt>
                <c:pt idx="142" formatCode="#,##0">
                  <c:v>741474.8000000004</c:v>
                </c:pt>
                <c:pt idx="143" formatCode="#,##0">
                  <c:v>740423.3000000004</c:v>
                </c:pt>
                <c:pt idx="144" formatCode="#,##0">
                  <c:v>740423.3</c:v>
                </c:pt>
                <c:pt idx="145" formatCode="#,##0">
                  <c:v>838814.90000000049</c:v>
                </c:pt>
                <c:pt idx="146" formatCode="#,##0">
                  <c:v>838814.90000000049</c:v>
                </c:pt>
                <c:pt idx="147" formatCode="#,##0">
                  <c:v>837836.00000000023</c:v>
                </c:pt>
                <c:pt idx="148" formatCode="#,##0">
                  <c:v>837836.00000000023</c:v>
                </c:pt>
                <c:pt idx="149" formatCode="#,##0">
                  <c:v>689084.40000000014</c:v>
                </c:pt>
              </c:numCache>
            </c:numRef>
          </c:val>
        </c:ser>
        <c:ser>
          <c:idx val="12"/>
          <c:order val="12"/>
          <c:tx>
            <c:strRef>
              <c:f>'ETF-Silver'!$P$5</c:f>
              <c:strCache>
                <c:ptCount val="1"/>
                <c:pt idx="0">
                  <c:v>SSLN</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'ETF-Silver'!$P$7:$P$156</c:f>
              <c:numCache>
                <c:formatCode>General</c:formatCode>
                <c:ptCount val="150"/>
                <c:pt idx="124" formatCode="#,##0">
                  <c:v>260025.75</c:v>
                </c:pt>
                <c:pt idx="125" formatCode="#,##0">
                  <c:v>259957.2</c:v>
                </c:pt>
                <c:pt idx="126" formatCode="#,##0">
                  <c:v>259860.196</c:v>
                </c:pt>
                <c:pt idx="127" formatCode="#,##0">
                  <c:v>1896148</c:v>
                </c:pt>
                <c:pt idx="128" formatCode="#,##0">
                  <c:v>1893110.5</c:v>
                </c:pt>
                <c:pt idx="129" formatCode="#,##0">
                  <c:v>1892486.97</c:v>
                </c:pt>
                <c:pt idx="130" formatCode="#,##0">
                  <c:v>459977.26</c:v>
                </c:pt>
                <c:pt idx="131" formatCode="#,##0">
                  <c:v>459825.75900000002</c:v>
                </c:pt>
                <c:pt idx="132" formatCode="#,##0">
                  <c:v>459674.30599999987</c:v>
                </c:pt>
                <c:pt idx="133" formatCode="#,##0">
                  <c:v>459513.23700000002</c:v>
                </c:pt>
                <c:pt idx="134" formatCode="#,##0">
                  <c:v>459367.33</c:v>
                </c:pt>
                <c:pt idx="135" formatCode="#,##0">
                  <c:v>489215.359</c:v>
                </c:pt>
                <c:pt idx="136" formatCode="#,##0">
                  <c:v>489049.31</c:v>
                </c:pt>
                <c:pt idx="137" formatCode="#,##0">
                  <c:v>488883</c:v>
                </c:pt>
                <c:pt idx="138" formatCode="#,##0">
                  <c:v>488728.09</c:v>
                </c:pt>
                <c:pt idx="139" formatCode="#,##0">
                  <c:v>488556.85099999985</c:v>
                </c:pt>
                <c:pt idx="140" formatCode="#,##0">
                  <c:v>488391.02500000002</c:v>
                </c:pt>
                <c:pt idx="141" formatCode="#,##0">
                  <c:v>488246.6419999997</c:v>
                </c:pt>
                <c:pt idx="142" formatCode="#,##0">
                  <c:v>488134.37300000002</c:v>
                </c:pt>
                <c:pt idx="143" formatCode="#,##0">
                  <c:v>487904.571</c:v>
                </c:pt>
                <c:pt idx="144" formatCode="#,##0">
                  <c:v>487738.96600000001</c:v>
                </c:pt>
                <c:pt idx="145" formatCode="#,##0">
                  <c:v>487578.31900000002</c:v>
                </c:pt>
                <c:pt idx="146" formatCode="#,##0">
                  <c:v>537401.85300000058</c:v>
                </c:pt>
                <c:pt idx="147" formatCode="#,##0">
                  <c:v>537230.74699999997</c:v>
                </c:pt>
                <c:pt idx="148" formatCode="#,##0">
                  <c:v>636218.50800000003</c:v>
                </c:pt>
                <c:pt idx="149" formatCode="#,##0">
                  <c:v>636127.69399999932</c:v>
                </c:pt>
              </c:numCache>
            </c:numRef>
          </c:val>
        </c:ser>
        <c:ser>
          <c:idx val="13"/>
          <c:order val="13"/>
          <c:tx>
            <c:strRef>
              <c:f>'ETF-Silver'!$Q$5</c:f>
              <c:strCache>
                <c:ptCount val="1"/>
                <c:pt idx="0">
                  <c:v>SSLV</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'ETF-Silver'!$Q$7:$Q$156</c:f>
              <c:numCache>
                <c:formatCode>General</c:formatCode>
                <c:ptCount val="150"/>
                <c:pt idx="127" formatCode="#,##0">
                  <c:v>0</c:v>
                </c:pt>
                <c:pt idx="128" formatCode="#,##0">
                  <c:v>0</c:v>
                </c:pt>
                <c:pt idx="129" formatCode="#,##0">
                  <c:v>0</c:v>
                </c:pt>
                <c:pt idx="130" formatCode="#,##0">
                  <c:v>0</c:v>
                </c:pt>
                <c:pt idx="131" formatCode="#,##0">
                  <c:v>120000</c:v>
                </c:pt>
                <c:pt idx="132" formatCode="#,##0">
                  <c:v>150000</c:v>
                </c:pt>
                <c:pt idx="133" formatCode="#,##0">
                  <c:v>150000</c:v>
                </c:pt>
                <c:pt idx="134" formatCode="#,##0">
                  <c:v>150000</c:v>
                </c:pt>
                <c:pt idx="135" formatCode="#,##0">
                  <c:v>160000</c:v>
                </c:pt>
                <c:pt idx="136" formatCode="#,##0">
                  <c:v>160000</c:v>
                </c:pt>
                <c:pt idx="137" formatCode="#,##0">
                  <c:v>160000</c:v>
                </c:pt>
                <c:pt idx="138" formatCode="#,##0">
                  <c:v>160000</c:v>
                </c:pt>
                <c:pt idx="139" formatCode="#,##0">
                  <c:v>160000</c:v>
                </c:pt>
                <c:pt idx="140" formatCode="#,##0">
                  <c:v>245250</c:v>
                </c:pt>
                <c:pt idx="141" formatCode="#,##0">
                  <c:v>279423</c:v>
                </c:pt>
                <c:pt idx="142" formatCode="#,##0">
                  <c:v>194173</c:v>
                </c:pt>
                <c:pt idx="143" formatCode="#,##0">
                  <c:v>319641</c:v>
                </c:pt>
                <c:pt idx="144" formatCode="#,##0">
                  <c:v>319641</c:v>
                </c:pt>
                <c:pt idx="145" formatCode="#,##0">
                  <c:v>319641</c:v>
                </c:pt>
                <c:pt idx="146" formatCode="#,##0">
                  <c:v>319641</c:v>
                </c:pt>
                <c:pt idx="147" formatCode="#,##0">
                  <c:v>319641</c:v>
                </c:pt>
                <c:pt idx="148" formatCode="#,##0">
                  <c:v>339797</c:v>
                </c:pt>
                <c:pt idx="149" formatCode="#,##0">
                  <c:v>339797</c:v>
                </c:pt>
              </c:numCache>
            </c:numRef>
          </c:val>
        </c:ser>
        <c:ser>
          <c:idx val="14"/>
          <c:order val="14"/>
          <c:tx>
            <c:strRef>
              <c:f>'ETF-Silver'!$R$5</c:f>
              <c:strCache>
                <c:ptCount val="1"/>
                <c:pt idx="0">
                  <c:v>Japan</c:v>
                </c:pt>
              </c:strCache>
            </c:strRef>
          </c:tx>
          <c:spPr>
            <a:ln w="3175">
              <a:solidFill>
                <a:sysClr val="windowText" lastClr="000000">
                  <a:lumMod val="95000"/>
                  <a:lumOff val="5000"/>
                </a:sysClr>
              </a:solidFill>
            </a:ln>
          </c:spPr>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'ETF-Silver'!$R$7:$R$156</c:f>
              <c:numCache>
                <c:formatCode>General</c:formatCode>
                <c:ptCount val="150"/>
                <c:pt idx="124" formatCode="#,##0">
                  <c:v>2443456.7416000012</c:v>
                </c:pt>
                <c:pt idx="125" formatCode="#,##0">
                  <c:v>3166848.5400999999</c:v>
                </c:pt>
                <c:pt idx="126" formatCode="#,##0">
                  <c:v>3166848.5400999999</c:v>
                </c:pt>
                <c:pt idx="127" formatCode="#,##0">
                  <c:v>2523833.6080999998</c:v>
                </c:pt>
                <c:pt idx="128" formatCode="#,##0">
                  <c:v>2154100.0222</c:v>
                </c:pt>
                <c:pt idx="129" formatCode="#,##0">
                  <c:v>2154100.0222</c:v>
                </c:pt>
                <c:pt idx="130" formatCode="#,##0">
                  <c:v>2154100.0222</c:v>
                </c:pt>
                <c:pt idx="131" formatCode="#,##0">
                  <c:v>1977270.9158999999</c:v>
                </c:pt>
                <c:pt idx="132" formatCode="#,##0">
                  <c:v>2073723.1557</c:v>
                </c:pt>
                <c:pt idx="133" formatCode="#,##0">
                  <c:v>2073723.1557</c:v>
                </c:pt>
                <c:pt idx="134" formatCode="#,##0">
                  <c:v>1977270.9158999999</c:v>
                </c:pt>
                <c:pt idx="135" formatCode="#,##0">
                  <c:v>1752215.6897000012</c:v>
                </c:pt>
                <c:pt idx="136" formatCode="#,##0">
                  <c:v>1703989.5698000011</c:v>
                </c:pt>
                <c:pt idx="137" formatCode="#,##0">
                  <c:v>1671838.8232</c:v>
                </c:pt>
                <c:pt idx="138" formatCode="#,##0">
                  <c:v>1839022.7055199998</c:v>
                </c:pt>
                <c:pt idx="139" formatCode="#,##0">
                  <c:v>1935474.9453199999</c:v>
                </c:pt>
                <c:pt idx="140" formatCode="#,##0">
                  <c:v>1935474.9453199999</c:v>
                </c:pt>
                <c:pt idx="141" formatCode="#,##0">
                  <c:v>1935474.9453199999</c:v>
                </c:pt>
                <c:pt idx="142" formatCode="#,##0">
                  <c:v>1774721.2123200002</c:v>
                </c:pt>
                <c:pt idx="143" formatCode="#,##0">
                  <c:v>1652548.37524</c:v>
                </c:pt>
                <c:pt idx="144" formatCode="#,##0">
                  <c:v>1588246.8820400012</c:v>
                </c:pt>
                <c:pt idx="145" formatCode="#,##0">
                  <c:v>1588246.8820400012</c:v>
                </c:pt>
                <c:pt idx="146" formatCode="#,##0">
                  <c:v>1443568.5223400001</c:v>
                </c:pt>
                <c:pt idx="147" formatCode="#,##0">
                  <c:v>1404987.6264200001</c:v>
                </c:pt>
                <c:pt idx="148" formatCode="#,##0">
                  <c:v>1520730.31418</c:v>
                </c:pt>
                <c:pt idx="149" formatCode="#,##0">
                  <c:v>1549665.98612</c:v>
                </c:pt>
              </c:numCache>
            </c:numRef>
          </c:val>
        </c:ser>
        <c:ser>
          <c:idx val="15"/>
          <c:order val="15"/>
          <c:tx>
            <c:strRef>
              <c:f>'ETF-Silver'!$S$5</c:f>
              <c:strCache>
                <c:ptCount val="1"/>
                <c:pt idx="0">
                  <c:v>HK Silver</c:v>
                </c:pt>
              </c:strCache>
            </c:strRef>
          </c:tx>
          <c:cat>
            <c:strRef>
              <c:f>'ETF-Silver'!$A$7:$A$156</c:f>
              <c:strCache>
                <c:ptCount val="146"/>
                <c:pt idx="1">
                  <c:v>01</c:v>
                </c:pt>
                <c:pt idx="13">
                  <c:v>02</c:v>
                </c:pt>
                <c:pt idx="25">
                  <c:v>03</c:v>
                </c:pt>
                <c:pt idx="37">
                  <c:v>04</c:v>
                </c:pt>
                <c:pt idx="49">
                  <c:v>05</c:v>
                </c:pt>
                <c:pt idx="61">
                  <c:v>06</c:v>
                </c:pt>
                <c:pt idx="73">
                  <c:v>07</c:v>
                </c:pt>
                <c:pt idx="85">
                  <c:v>08</c:v>
                </c:pt>
                <c:pt idx="97">
                  <c:v>09</c:v>
                </c:pt>
                <c:pt idx="109">
                  <c:v>10</c:v>
                </c:pt>
                <c:pt idx="121">
                  <c:v>11</c:v>
                </c:pt>
                <c:pt idx="133">
                  <c:v>12</c:v>
                </c:pt>
                <c:pt idx="145">
                  <c:v>13</c:v>
                </c:pt>
              </c:strCache>
            </c:strRef>
          </c:cat>
          <c:val>
            <c:numRef>
              <c:f>'ETF-Silver'!$S$7:$S$156</c:f>
              <c:numCache>
                <c:formatCode>General</c:formatCode>
                <c:ptCount val="150"/>
                <c:pt idx="143" formatCode="#,##0">
                  <c:v>99658.000000000015</c:v>
                </c:pt>
                <c:pt idx="144" formatCode="#,##0">
                  <c:v>199417.40000000005</c:v>
                </c:pt>
                <c:pt idx="145" formatCode="#,##0">
                  <c:v>199417.40000000005</c:v>
                </c:pt>
                <c:pt idx="146" formatCode="#,##0">
                  <c:v>199417.40000000005</c:v>
                </c:pt>
                <c:pt idx="147" formatCode="#,##0">
                  <c:v>199417.40000000005</c:v>
                </c:pt>
                <c:pt idx="148" formatCode="#,##0">
                  <c:v>299005.39999999991</c:v>
                </c:pt>
                <c:pt idx="149" formatCode="#,##0">
                  <c:v>299005.39999999991</c:v>
                </c:pt>
              </c:numCache>
            </c:numRef>
          </c:val>
        </c:ser>
        <c:dLbls>
          <c:showLegendKey val="0"/>
          <c:showVal val="0"/>
          <c:showCatName val="0"/>
          <c:showSerName val="0"/>
          <c:showPercent val="0"/>
          <c:showBubbleSize val="0"/>
        </c:dLbls>
        <c:axId val="97657600"/>
        <c:axId val="97659136"/>
      </c:areaChart>
      <c:catAx>
        <c:axId val="97657600"/>
        <c:scaling>
          <c:orientation val="minMax"/>
        </c:scaling>
        <c:delete val="0"/>
        <c:axPos val="b"/>
        <c:numFmt formatCode="yyyy" sourceLinked="0"/>
        <c:majorTickMark val="out"/>
        <c:minorTickMark val="none"/>
        <c:tickLblPos val="nextTo"/>
        <c:txPr>
          <a:bodyPr/>
          <a:lstStyle/>
          <a:p>
            <a:pPr>
              <a:defRPr sz="1200" b="1">
                <a:latin typeface="Times New Roman" pitchFamily="18" charset="0"/>
                <a:cs typeface="Times New Roman" pitchFamily="18" charset="0"/>
              </a:defRPr>
            </a:pPr>
            <a:endParaRPr lang="zh-CN"/>
          </a:p>
        </c:txPr>
        <c:crossAx val="97659136"/>
        <c:crosses val="autoZero"/>
        <c:auto val="1"/>
        <c:lblAlgn val="ctr"/>
        <c:lblOffset val="100"/>
        <c:tickLblSkip val="1"/>
        <c:tickMarkSkip val="6"/>
        <c:noMultiLvlLbl val="0"/>
      </c:catAx>
      <c:valAx>
        <c:axId val="97659136"/>
        <c:scaling>
          <c:orientation val="minMax"/>
        </c:scaling>
        <c:delete val="0"/>
        <c:axPos val="l"/>
        <c:majorGridlines/>
        <c:numFmt formatCode="#,##0" sourceLinked="1"/>
        <c:majorTickMark val="out"/>
        <c:minorTickMark val="none"/>
        <c:tickLblPos val="nextTo"/>
        <c:txPr>
          <a:bodyPr/>
          <a:lstStyle/>
          <a:p>
            <a:pPr>
              <a:defRPr sz="1200" b="1">
                <a:latin typeface="Times New Roman" pitchFamily="18" charset="0"/>
                <a:cs typeface="Times New Roman" pitchFamily="18" charset="0"/>
              </a:defRPr>
            </a:pPr>
            <a:endParaRPr lang="zh-CN"/>
          </a:p>
        </c:txPr>
        <c:crossAx val="97657600"/>
        <c:crosses val="autoZero"/>
        <c:crossBetween val="midCat"/>
        <c:dispUnits>
          <c:builtInUnit val="millions"/>
        </c:dispUnits>
      </c:valAx>
      <c:spPr>
        <a:ln>
          <a:solidFill>
            <a:schemeClr val="accent1"/>
          </a:solidFill>
        </a:ln>
      </c:spPr>
    </c:plotArea>
    <c:legend>
      <c:legendPos val="r"/>
      <c:legendEntry>
        <c:idx val="12"/>
        <c:delete val="1"/>
      </c:legendEntry>
      <c:legendEntry>
        <c:idx val="14"/>
        <c:delete val="1"/>
      </c:legendEntry>
      <c:legendEntry>
        <c:idx val="15"/>
        <c:delete val="1"/>
      </c:legendEntry>
      <c:layout>
        <c:manualLayout>
          <c:xMode val="edge"/>
          <c:yMode val="edge"/>
          <c:x val="7.5087792845342144E-2"/>
          <c:y val="0.18573905554194212"/>
          <c:w val="0.42784006165896343"/>
          <c:h val="0.38628335520559931"/>
        </c:manualLayout>
      </c:layout>
      <c:overlay val="0"/>
      <c:txPr>
        <a:bodyPr/>
        <a:lstStyle/>
        <a:p>
          <a:pPr>
            <a:defRPr sz="900" b="1">
              <a:latin typeface="Times New Roman" pitchFamily="18" charset="0"/>
              <a:cs typeface="Times New Roman" pitchFamily="18" charset="0"/>
            </a:defRPr>
          </a:pPr>
          <a:endParaRPr lang="zh-CN"/>
        </a:p>
      </c:txPr>
    </c:legend>
    <c:plotVisOnly val="1"/>
    <c:dispBlanksAs val="zero"/>
    <c:showDLblsOverMax val="0"/>
  </c:chart>
  <c:spPr>
    <a:noFill/>
    <a:ln>
      <a:noFill/>
    </a:ln>
  </c:sp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36220445337871"/>
          <c:y val="0.13790500844928641"/>
          <c:w val="0.85709153868082555"/>
          <c:h val="0.77133139179520349"/>
        </c:manualLayout>
      </c:layout>
      <c:lineChart>
        <c:grouping val="standard"/>
        <c:varyColors val="0"/>
        <c:ser>
          <c:idx val="0"/>
          <c:order val="0"/>
          <c:tx>
            <c:strRef>
              <c:f>Sheet1!$D$1</c:f>
              <c:strCache>
                <c:ptCount val="1"/>
                <c:pt idx="0">
                  <c:v> American Eagle 1Oz </c:v>
                </c:pt>
              </c:strCache>
            </c:strRef>
          </c:tx>
          <c:spPr>
            <a:ln w="28575">
              <a:solidFill>
                <a:schemeClr val="tx2">
                  <a:lumMod val="50000"/>
                </a:schemeClr>
              </a:solidFill>
            </a:ln>
          </c:spPr>
          <c:marker>
            <c:symbol val="none"/>
          </c:marker>
          <c:cat>
            <c:numRef>
              <c:f>Sheet1!$A$2:$A$246</c:f>
              <c:numCache>
                <c:formatCode>m/d/yyyy</c:formatCode>
                <c:ptCount val="245"/>
                <c:pt idx="0">
                  <c:v>40919</c:v>
                </c:pt>
                <c:pt idx="1">
                  <c:v>40921</c:v>
                </c:pt>
                <c:pt idx="2">
                  <c:v>40926</c:v>
                </c:pt>
                <c:pt idx="3">
                  <c:v>40928</c:v>
                </c:pt>
                <c:pt idx="4">
                  <c:v>40933</c:v>
                </c:pt>
                <c:pt idx="5">
                  <c:v>40935</c:v>
                </c:pt>
                <c:pt idx="6">
                  <c:v>40940</c:v>
                </c:pt>
                <c:pt idx="7">
                  <c:v>40942</c:v>
                </c:pt>
                <c:pt idx="8">
                  <c:v>40947</c:v>
                </c:pt>
                <c:pt idx="9">
                  <c:v>40949</c:v>
                </c:pt>
                <c:pt idx="10">
                  <c:v>40961</c:v>
                </c:pt>
                <c:pt idx="11">
                  <c:v>40963</c:v>
                </c:pt>
                <c:pt idx="12">
                  <c:v>40968</c:v>
                </c:pt>
                <c:pt idx="13">
                  <c:v>40976</c:v>
                </c:pt>
                <c:pt idx="14">
                  <c:v>40980</c:v>
                </c:pt>
                <c:pt idx="15">
                  <c:v>40986</c:v>
                </c:pt>
                <c:pt idx="16">
                  <c:v>40989</c:v>
                </c:pt>
                <c:pt idx="17">
                  <c:v>40991</c:v>
                </c:pt>
                <c:pt idx="18">
                  <c:v>40994</c:v>
                </c:pt>
                <c:pt idx="19">
                  <c:v>40996</c:v>
                </c:pt>
                <c:pt idx="20">
                  <c:v>40998</c:v>
                </c:pt>
                <c:pt idx="21">
                  <c:v>41002</c:v>
                </c:pt>
                <c:pt idx="22">
                  <c:v>41003</c:v>
                </c:pt>
                <c:pt idx="23">
                  <c:v>41008</c:v>
                </c:pt>
                <c:pt idx="24">
                  <c:v>41010</c:v>
                </c:pt>
                <c:pt idx="25">
                  <c:v>41017</c:v>
                </c:pt>
                <c:pt idx="26">
                  <c:v>41022</c:v>
                </c:pt>
                <c:pt idx="27">
                  <c:v>41024</c:v>
                </c:pt>
                <c:pt idx="28">
                  <c:v>41026</c:v>
                </c:pt>
                <c:pt idx="29">
                  <c:v>41029</c:v>
                </c:pt>
                <c:pt idx="30">
                  <c:v>41031</c:v>
                </c:pt>
                <c:pt idx="31">
                  <c:v>41033</c:v>
                </c:pt>
                <c:pt idx="32">
                  <c:v>41036</c:v>
                </c:pt>
                <c:pt idx="33">
                  <c:v>41038</c:v>
                </c:pt>
                <c:pt idx="34">
                  <c:v>41039</c:v>
                </c:pt>
                <c:pt idx="35">
                  <c:v>41040</c:v>
                </c:pt>
                <c:pt idx="36">
                  <c:v>41043</c:v>
                </c:pt>
                <c:pt idx="37">
                  <c:v>41051</c:v>
                </c:pt>
                <c:pt idx="38">
                  <c:v>41059</c:v>
                </c:pt>
                <c:pt idx="39">
                  <c:v>41066</c:v>
                </c:pt>
                <c:pt idx="40">
                  <c:v>41068</c:v>
                </c:pt>
                <c:pt idx="41">
                  <c:v>41078</c:v>
                </c:pt>
                <c:pt idx="42">
                  <c:v>41082</c:v>
                </c:pt>
                <c:pt idx="43">
                  <c:v>41089</c:v>
                </c:pt>
                <c:pt idx="44">
                  <c:v>41107</c:v>
                </c:pt>
                <c:pt idx="45">
                  <c:v>41108</c:v>
                </c:pt>
                <c:pt idx="46">
                  <c:v>41109</c:v>
                </c:pt>
                <c:pt idx="47">
                  <c:v>41110</c:v>
                </c:pt>
                <c:pt idx="48">
                  <c:v>41113</c:v>
                </c:pt>
                <c:pt idx="49">
                  <c:v>41114</c:v>
                </c:pt>
                <c:pt idx="50">
                  <c:v>41115</c:v>
                </c:pt>
                <c:pt idx="51">
                  <c:v>41117</c:v>
                </c:pt>
                <c:pt idx="52">
                  <c:v>41120</c:v>
                </c:pt>
                <c:pt idx="53">
                  <c:v>41121</c:v>
                </c:pt>
                <c:pt idx="54">
                  <c:v>41122</c:v>
                </c:pt>
                <c:pt idx="55">
                  <c:v>41123</c:v>
                </c:pt>
                <c:pt idx="56">
                  <c:v>41124</c:v>
                </c:pt>
                <c:pt idx="57">
                  <c:v>41127</c:v>
                </c:pt>
                <c:pt idx="58">
                  <c:v>41128</c:v>
                </c:pt>
                <c:pt idx="59">
                  <c:v>41129</c:v>
                </c:pt>
                <c:pt idx="60">
                  <c:v>41130</c:v>
                </c:pt>
                <c:pt idx="61">
                  <c:v>41131</c:v>
                </c:pt>
                <c:pt idx="62">
                  <c:v>41134</c:v>
                </c:pt>
                <c:pt idx="63">
                  <c:v>41135</c:v>
                </c:pt>
                <c:pt idx="64">
                  <c:v>41136</c:v>
                </c:pt>
                <c:pt idx="65">
                  <c:v>41137</c:v>
                </c:pt>
                <c:pt idx="66">
                  <c:v>41138</c:v>
                </c:pt>
                <c:pt idx="67">
                  <c:v>41141</c:v>
                </c:pt>
                <c:pt idx="68">
                  <c:v>41142</c:v>
                </c:pt>
                <c:pt idx="69">
                  <c:v>41143</c:v>
                </c:pt>
                <c:pt idx="70">
                  <c:v>41144</c:v>
                </c:pt>
                <c:pt idx="71">
                  <c:v>41145</c:v>
                </c:pt>
                <c:pt idx="72">
                  <c:v>41148</c:v>
                </c:pt>
                <c:pt idx="73">
                  <c:v>41149</c:v>
                </c:pt>
                <c:pt idx="74">
                  <c:v>41150</c:v>
                </c:pt>
                <c:pt idx="75">
                  <c:v>41151</c:v>
                </c:pt>
                <c:pt idx="76">
                  <c:v>41152</c:v>
                </c:pt>
                <c:pt idx="77">
                  <c:v>41156</c:v>
                </c:pt>
                <c:pt idx="78">
                  <c:v>41157</c:v>
                </c:pt>
                <c:pt idx="79">
                  <c:v>41158</c:v>
                </c:pt>
                <c:pt idx="80">
                  <c:v>41159</c:v>
                </c:pt>
                <c:pt idx="81">
                  <c:v>41162</c:v>
                </c:pt>
                <c:pt idx="82">
                  <c:v>41163</c:v>
                </c:pt>
                <c:pt idx="83">
                  <c:v>41164</c:v>
                </c:pt>
                <c:pt idx="84">
                  <c:v>41165</c:v>
                </c:pt>
                <c:pt idx="85">
                  <c:v>41166</c:v>
                </c:pt>
                <c:pt idx="86">
                  <c:v>41169</c:v>
                </c:pt>
                <c:pt idx="87">
                  <c:v>41170</c:v>
                </c:pt>
                <c:pt idx="88">
                  <c:v>41171</c:v>
                </c:pt>
                <c:pt idx="89">
                  <c:v>41172</c:v>
                </c:pt>
                <c:pt idx="90">
                  <c:v>41173</c:v>
                </c:pt>
                <c:pt idx="91">
                  <c:v>41176</c:v>
                </c:pt>
                <c:pt idx="92">
                  <c:v>41177</c:v>
                </c:pt>
                <c:pt idx="93">
                  <c:v>41178</c:v>
                </c:pt>
                <c:pt idx="94">
                  <c:v>41179</c:v>
                </c:pt>
                <c:pt idx="95">
                  <c:v>41180</c:v>
                </c:pt>
                <c:pt idx="96">
                  <c:v>41183</c:v>
                </c:pt>
                <c:pt idx="97">
                  <c:v>41184</c:v>
                </c:pt>
                <c:pt idx="98">
                  <c:v>41185</c:v>
                </c:pt>
                <c:pt idx="99">
                  <c:v>41186</c:v>
                </c:pt>
                <c:pt idx="100">
                  <c:v>41187</c:v>
                </c:pt>
                <c:pt idx="101">
                  <c:v>41190</c:v>
                </c:pt>
                <c:pt idx="102">
                  <c:v>41191</c:v>
                </c:pt>
                <c:pt idx="103">
                  <c:v>41192</c:v>
                </c:pt>
                <c:pt idx="104">
                  <c:v>41193</c:v>
                </c:pt>
                <c:pt idx="105">
                  <c:v>41194</c:v>
                </c:pt>
                <c:pt idx="106">
                  <c:v>41197</c:v>
                </c:pt>
                <c:pt idx="107">
                  <c:v>41198</c:v>
                </c:pt>
                <c:pt idx="108">
                  <c:v>41199</c:v>
                </c:pt>
                <c:pt idx="109">
                  <c:v>41200</c:v>
                </c:pt>
                <c:pt idx="110">
                  <c:v>41201</c:v>
                </c:pt>
                <c:pt idx="111">
                  <c:v>41204</c:v>
                </c:pt>
                <c:pt idx="112">
                  <c:v>41205</c:v>
                </c:pt>
                <c:pt idx="113">
                  <c:v>41206</c:v>
                </c:pt>
                <c:pt idx="114">
                  <c:v>41207</c:v>
                </c:pt>
                <c:pt idx="115">
                  <c:v>41208</c:v>
                </c:pt>
                <c:pt idx="116">
                  <c:v>41212</c:v>
                </c:pt>
                <c:pt idx="117">
                  <c:v>41213</c:v>
                </c:pt>
                <c:pt idx="118">
                  <c:v>41214</c:v>
                </c:pt>
                <c:pt idx="119">
                  <c:v>41215</c:v>
                </c:pt>
                <c:pt idx="120">
                  <c:v>41218</c:v>
                </c:pt>
                <c:pt idx="121">
                  <c:v>41219</c:v>
                </c:pt>
                <c:pt idx="122">
                  <c:v>41220</c:v>
                </c:pt>
                <c:pt idx="123">
                  <c:v>41222</c:v>
                </c:pt>
                <c:pt idx="124">
                  <c:v>41225</c:v>
                </c:pt>
                <c:pt idx="125">
                  <c:v>41228</c:v>
                </c:pt>
                <c:pt idx="126">
                  <c:v>41232</c:v>
                </c:pt>
                <c:pt idx="127">
                  <c:v>41233</c:v>
                </c:pt>
                <c:pt idx="128">
                  <c:v>41234</c:v>
                </c:pt>
                <c:pt idx="129">
                  <c:v>41236</c:v>
                </c:pt>
                <c:pt idx="130">
                  <c:v>41239</c:v>
                </c:pt>
                <c:pt idx="131">
                  <c:v>41240</c:v>
                </c:pt>
                <c:pt idx="132">
                  <c:v>41241</c:v>
                </c:pt>
                <c:pt idx="133">
                  <c:v>41242</c:v>
                </c:pt>
                <c:pt idx="134">
                  <c:v>41243</c:v>
                </c:pt>
                <c:pt idx="135">
                  <c:v>41246</c:v>
                </c:pt>
                <c:pt idx="136">
                  <c:v>41247</c:v>
                </c:pt>
                <c:pt idx="137">
                  <c:v>41248</c:v>
                </c:pt>
                <c:pt idx="138">
                  <c:v>41249</c:v>
                </c:pt>
                <c:pt idx="139">
                  <c:v>41250</c:v>
                </c:pt>
                <c:pt idx="140">
                  <c:v>41253</c:v>
                </c:pt>
                <c:pt idx="141">
                  <c:v>41254</c:v>
                </c:pt>
                <c:pt idx="142">
                  <c:v>41255</c:v>
                </c:pt>
                <c:pt idx="143">
                  <c:v>41256</c:v>
                </c:pt>
                <c:pt idx="144">
                  <c:v>41257</c:v>
                </c:pt>
                <c:pt idx="145">
                  <c:v>41260</c:v>
                </c:pt>
                <c:pt idx="146">
                  <c:v>41261</c:v>
                </c:pt>
                <c:pt idx="147">
                  <c:v>41262</c:v>
                </c:pt>
                <c:pt idx="148">
                  <c:v>41263</c:v>
                </c:pt>
                <c:pt idx="149">
                  <c:v>41267</c:v>
                </c:pt>
                <c:pt idx="150">
                  <c:v>41269</c:v>
                </c:pt>
                <c:pt idx="151">
                  <c:v>41270</c:v>
                </c:pt>
                <c:pt idx="152">
                  <c:v>41271</c:v>
                </c:pt>
                <c:pt idx="153">
                  <c:v>41274</c:v>
                </c:pt>
                <c:pt idx="154">
                  <c:v>41276</c:v>
                </c:pt>
                <c:pt idx="155">
                  <c:v>41278</c:v>
                </c:pt>
                <c:pt idx="156">
                  <c:v>41281</c:v>
                </c:pt>
                <c:pt idx="157">
                  <c:v>41283</c:v>
                </c:pt>
                <c:pt idx="158">
                  <c:v>41284</c:v>
                </c:pt>
                <c:pt idx="159">
                  <c:v>41285</c:v>
                </c:pt>
                <c:pt idx="160">
                  <c:v>41288</c:v>
                </c:pt>
                <c:pt idx="161">
                  <c:v>41289</c:v>
                </c:pt>
                <c:pt idx="162">
                  <c:v>41290</c:v>
                </c:pt>
                <c:pt idx="163">
                  <c:v>41291</c:v>
                </c:pt>
                <c:pt idx="164">
                  <c:v>41292</c:v>
                </c:pt>
                <c:pt idx="165">
                  <c:v>41296</c:v>
                </c:pt>
                <c:pt idx="166">
                  <c:v>41297</c:v>
                </c:pt>
                <c:pt idx="167">
                  <c:v>41298</c:v>
                </c:pt>
                <c:pt idx="168">
                  <c:v>41299</c:v>
                </c:pt>
                <c:pt idx="169">
                  <c:v>41302</c:v>
                </c:pt>
                <c:pt idx="170">
                  <c:v>41303</c:v>
                </c:pt>
                <c:pt idx="171">
                  <c:v>41304</c:v>
                </c:pt>
                <c:pt idx="172">
                  <c:v>41305</c:v>
                </c:pt>
                <c:pt idx="173">
                  <c:v>41306</c:v>
                </c:pt>
                <c:pt idx="174">
                  <c:v>41309</c:v>
                </c:pt>
                <c:pt idx="175">
                  <c:v>41310</c:v>
                </c:pt>
                <c:pt idx="176">
                  <c:v>41311</c:v>
                </c:pt>
                <c:pt idx="177">
                  <c:v>41312</c:v>
                </c:pt>
                <c:pt idx="178">
                  <c:v>41313</c:v>
                </c:pt>
                <c:pt idx="179">
                  <c:v>41316</c:v>
                </c:pt>
                <c:pt idx="180">
                  <c:v>41317</c:v>
                </c:pt>
                <c:pt idx="181">
                  <c:v>41318</c:v>
                </c:pt>
                <c:pt idx="182">
                  <c:v>41319</c:v>
                </c:pt>
                <c:pt idx="183">
                  <c:v>41320</c:v>
                </c:pt>
                <c:pt idx="184">
                  <c:v>41324</c:v>
                </c:pt>
                <c:pt idx="185">
                  <c:v>41325</c:v>
                </c:pt>
                <c:pt idx="186">
                  <c:v>41326</c:v>
                </c:pt>
                <c:pt idx="187">
                  <c:v>41327</c:v>
                </c:pt>
                <c:pt idx="188">
                  <c:v>41330</c:v>
                </c:pt>
                <c:pt idx="189">
                  <c:v>41331</c:v>
                </c:pt>
                <c:pt idx="190">
                  <c:v>41332</c:v>
                </c:pt>
                <c:pt idx="191">
                  <c:v>41333</c:v>
                </c:pt>
                <c:pt idx="192">
                  <c:v>41334</c:v>
                </c:pt>
                <c:pt idx="193">
                  <c:v>41337</c:v>
                </c:pt>
                <c:pt idx="194">
                  <c:v>41338</c:v>
                </c:pt>
                <c:pt idx="195">
                  <c:v>41339</c:v>
                </c:pt>
                <c:pt idx="196">
                  <c:v>41340</c:v>
                </c:pt>
                <c:pt idx="197">
                  <c:v>41341</c:v>
                </c:pt>
                <c:pt idx="198">
                  <c:v>41344</c:v>
                </c:pt>
                <c:pt idx="199">
                  <c:v>41345</c:v>
                </c:pt>
                <c:pt idx="200">
                  <c:v>41346</c:v>
                </c:pt>
                <c:pt idx="201">
                  <c:v>41347</c:v>
                </c:pt>
                <c:pt idx="202">
                  <c:v>41348</c:v>
                </c:pt>
                <c:pt idx="203">
                  <c:v>41351</c:v>
                </c:pt>
                <c:pt idx="204">
                  <c:v>41352</c:v>
                </c:pt>
                <c:pt idx="205">
                  <c:v>41353</c:v>
                </c:pt>
                <c:pt idx="206">
                  <c:v>41354</c:v>
                </c:pt>
                <c:pt idx="207">
                  <c:v>41355</c:v>
                </c:pt>
                <c:pt idx="208">
                  <c:v>41358</c:v>
                </c:pt>
                <c:pt idx="209">
                  <c:v>41359</c:v>
                </c:pt>
                <c:pt idx="210">
                  <c:v>41360</c:v>
                </c:pt>
                <c:pt idx="211">
                  <c:v>41361</c:v>
                </c:pt>
                <c:pt idx="212">
                  <c:v>41365</c:v>
                </c:pt>
                <c:pt idx="213">
                  <c:v>41366</c:v>
                </c:pt>
                <c:pt idx="214">
                  <c:v>41367</c:v>
                </c:pt>
                <c:pt idx="215">
                  <c:v>41368</c:v>
                </c:pt>
                <c:pt idx="216">
                  <c:v>41369</c:v>
                </c:pt>
                <c:pt idx="217">
                  <c:v>41372</c:v>
                </c:pt>
                <c:pt idx="218">
                  <c:v>41373</c:v>
                </c:pt>
                <c:pt idx="219">
                  <c:v>41374</c:v>
                </c:pt>
                <c:pt idx="220">
                  <c:v>41375</c:v>
                </c:pt>
                <c:pt idx="221">
                  <c:v>41376</c:v>
                </c:pt>
                <c:pt idx="222">
                  <c:v>41379</c:v>
                </c:pt>
                <c:pt idx="223">
                  <c:v>41380</c:v>
                </c:pt>
                <c:pt idx="224">
                  <c:v>41381</c:v>
                </c:pt>
                <c:pt idx="225">
                  <c:v>41382</c:v>
                </c:pt>
                <c:pt idx="226">
                  <c:v>41383</c:v>
                </c:pt>
                <c:pt idx="227">
                  <c:v>41386</c:v>
                </c:pt>
                <c:pt idx="228">
                  <c:v>41387</c:v>
                </c:pt>
                <c:pt idx="229">
                  <c:v>41388</c:v>
                </c:pt>
                <c:pt idx="230">
                  <c:v>41389</c:v>
                </c:pt>
                <c:pt idx="231">
                  <c:v>41390</c:v>
                </c:pt>
                <c:pt idx="232">
                  <c:v>41393</c:v>
                </c:pt>
                <c:pt idx="233">
                  <c:v>41394</c:v>
                </c:pt>
                <c:pt idx="234">
                  <c:v>41395</c:v>
                </c:pt>
                <c:pt idx="235">
                  <c:v>41396</c:v>
                </c:pt>
                <c:pt idx="236">
                  <c:v>41397</c:v>
                </c:pt>
                <c:pt idx="237">
                  <c:v>41400</c:v>
                </c:pt>
                <c:pt idx="238">
                  <c:v>41401</c:v>
                </c:pt>
                <c:pt idx="239">
                  <c:v>41402</c:v>
                </c:pt>
                <c:pt idx="240">
                  <c:v>41403</c:v>
                </c:pt>
                <c:pt idx="241">
                  <c:v>41404</c:v>
                </c:pt>
                <c:pt idx="242">
                  <c:v>41407</c:v>
                </c:pt>
                <c:pt idx="243">
                  <c:v>41408</c:v>
                </c:pt>
                <c:pt idx="244">
                  <c:v>41409</c:v>
                </c:pt>
              </c:numCache>
            </c:numRef>
          </c:cat>
          <c:val>
            <c:numRef>
              <c:f>Sheet1!$E$2:$E$246</c:f>
              <c:numCache>
                <c:formatCode>0.00%</c:formatCode>
                <c:ptCount val="245"/>
                <c:pt idx="0">
                  <c:v>3.8272299149504418E-2</c:v>
                </c:pt>
                <c:pt idx="1">
                  <c:v>3.8276501372884943E-2</c:v>
                </c:pt>
                <c:pt idx="2">
                  <c:v>3.78493102228512E-2</c:v>
                </c:pt>
                <c:pt idx="3">
                  <c:v>3.7842143541553692E-2</c:v>
                </c:pt>
                <c:pt idx="4">
                  <c:v>3.7810352004140006E-2</c:v>
                </c:pt>
                <c:pt idx="5">
                  <c:v>3.7957173684501792E-2</c:v>
                </c:pt>
                <c:pt idx="6">
                  <c:v>3.7843922789127127E-2</c:v>
                </c:pt>
                <c:pt idx="7">
                  <c:v>3.7391411015578802E-2</c:v>
                </c:pt>
                <c:pt idx="8">
                  <c:v>3.7389772683073315E-2</c:v>
                </c:pt>
                <c:pt idx="9">
                  <c:v>3.7399065023374457E-2</c:v>
                </c:pt>
                <c:pt idx="10">
                  <c:v>3.735780134733057E-2</c:v>
                </c:pt>
                <c:pt idx="11">
                  <c:v>3.7200432474722642E-2</c:v>
                </c:pt>
                <c:pt idx="12">
                  <c:v>3.7584516948767972E-2</c:v>
                </c:pt>
                <c:pt idx="13">
                  <c:v>3.7413154106833192E-2</c:v>
                </c:pt>
                <c:pt idx="14">
                  <c:v>3.7194775695627486E-2</c:v>
                </c:pt>
                <c:pt idx="15">
                  <c:v>3.7441506683711066E-2</c:v>
                </c:pt>
                <c:pt idx="16">
                  <c:v>3.7448749278261452E-2</c:v>
                </c:pt>
                <c:pt idx="17">
                  <c:v>3.7440901084639065E-2</c:v>
                </c:pt>
                <c:pt idx="18">
                  <c:v>3.7423687772339696E-2</c:v>
                </c:pt>
                <c:pt idx="19">
                  <c:v>3.7442446355659881E-2</c:v>
                </c:pt>
                <c:pt idx="20">
                  <c:v>3.7437474398398354E-2</c:v>
                </c:pt>
                <c:pt idx="21">
                  <c:v>3.7682982949746396E-2</c:v>
                </c:pt>
                <c:pt idx="22">
                  <c:v>3.7476985211142205E-2</c:v>
                </c:pt>
                <c:pt idx="23">
                  <c:v>3.746269007497241E-2</c:v>
                </c:pt>
                <c:pt idx="24">
                  <c:v>3.7278826068995373E-2</c:v>
                </c:pt>
                <c:pt idx="25">
                  <c:v>3.7173957691517913E-2</c:v>
                </c:pt>
                <c:pt idx="26">
                  <c:v>3.7182204015135001E-2</c:v>
                </c:pt>
                <c:pt idx="27">
                  <c:v>3.7171956169068938E-2</c:v>
                </c:pt>
                <c:pt idx="28">
                  <c:v>3.7049911647982416E-2</c:v>
                </c:pt>
                <c:pt idx="29">
                  <c:v>3.7052034824863515E-2</c:v>
                </c:pt>
                <c:pt idx="30">
                  <c:v>3.7000378446042398E-2</c:v>
                </c:pt>
                <c:pt idx="31">
                  <c:v>3.7003594232810071E-2</c:v>
                </c:pt>
                <c:pt idx="32">
                  <c:v>3.7009174419766575E-2</c:v>
                </c:pt>
                <c:pt idx="33">
                  <c:v>3.7036139908923571E-2</c:v>
                </c:pt>
                <c:pt idx="34">
                  <c:v>3.7213654060906098E-2</c:v>
                </c:pt>
                <c:pt idx="35">
                  <c:v>3.7034342258440101E-2</c:v>
                </c:pt>
                <c:pt idx="36">
                  <c:v>3.705072530721621E-2</c:v>
                </c:pt>
                <c:pt idx="37">
                  <c:v>3.6920278872385651E-2</c:v>
                </c:pt>
                <c:pt idx="38">
                  <c:v>3.7178857593972811E-2</c:v>
                </c:pt>
                <c:pt idx="39">
                  <c:v>3.7120439526754076E-2</c:v>
                </c:pt>
                <c:pt idx="40">
                  <c:v>3.732773790159219E-2</c:v>
                </c:pt>
                <c:pt idx="41">
                  <c:v>3.7411646408186276E-2</c:v>
                </c:pt>
                <c:pt idx="42">
                  <c:v>3.7460083517563324E-2</c:v>
                </c:pt>
                <c:pt idx="43">
                  <c:v>3.5784917796279132E-2</c:v>
                </c:pt>
                <c:pt idx="44">
                  <c:v>3.6844565593526044E-2</c:v>
                </c:pt>
                <c:pt idx="45">
                  <c:v>3.6813186813186786E-2</c:v>
                </c:pt>
                <c:pt idx="46">
                  <c:v>3.5924089087348704E-2</c:v>
                </c:pt>
                <c:pt idx="47">
                  <c:v>3.5254418984273193E-2</c:v>
                </c:pt>
                <c:pt idx="48">
                  <c:v>3.5370167838747781E-2</c:v>
                </c:pt>
                <c:pt idx="49">
                  <c:v>3.5366629164017109E-2</c:v>
                </c:pt>
                <c:pt idx="50">
                  <c:v>3.538422812758471E-2</c:v>
                </c:pt>
                <c:pt idx="51">
                  <c:v>3.5429905484518499E-2</c:v>
                </c:pt>
                <c:pt idx="52">
                  <c:v>3.5388331607943982E-2</c:v>
                </c:pt>
                <c:pt idx="53">
                  <c:v>3.5383243673442602E-2</c:v>
                </c:pt>
                <c:pt idx="54">
                  <c:v>3.5379825204669382E-2</c:v>
                </c:pt>
                <c:pt idx="55">
                  <c:v>3.5371825532399606E-2</c:v>
                </c:pt>
                <c:pt idx="56">
                  <c:v>3.5380872989314034E-2</c:v>
                </c:pt>
                <c:pt idx="57">
                  <c:v>3.5564099483359271E-2</c:v>
                </c:pt>
                <c:pt idx="58">
                  <c:v>3.5345920980209188E-2</c:v>
                </c:pt>
                <c:pt idx="59">
                  <c:v>3.5414585713345832E-2</c:v>
                </c:pt>
                <c:pt idx="60">
                  <c:v>3.5492627626370878E-2</c:v>
                </c:pt>
                <c:pt idx="61">
                  <c:v>3.5443747131780091E-2</c:v>
                </c:pt>
                <c:pt idx="62">
                  <c:v>3.5382676052542701E-2</c:v>
                </c:pt>
                <c:pt idx="63">
                  <c:v>3.5377816883901646E-2</c:v>
                </c:pt>
                <c:pt idx="64">
                  <c:v>3.55769230769232E-2</c:v>
                </c:pt>
                <c:pt idx="65">
                  <c:v>3.5740475818376402E-2</c:v>
                </c:pt>
                <c:pt idx="66">
                  <c:v>3.5386022219390301E-2</c:v>
                </c:pt>
                <c:pt idx="67">
                  <c:v>3.5387707662689255E-2</c:v>
                </c:pt>
                <c:pt idx="68">
                  <c:v>3.5396890926801344E-2</c:v>
                </c:pt>
                <c:pt idx="69">
                  <c:v>3.5395795232006817E-2</c:v>
                </c:pt>
                <c:pt idx="70">
                  <c:v>3.5410277442911121E-2</c:v>
                </c:pt>
                <c:pt idx="71">
                  <c:v>3.5414496483943451E-2</c:v>
                </c:pt>
                <c:pt idx="72">
                  <c:v>3.5411506524916196E-2</c:v>
                </c:pt>
                <c:pt idx="73">
                  <c:v>3.5408911857179218E-2</c:v>
                </c:pt>
                <c:pt idx="74">
                  <c:v>3.4487463359655662E-2</c:v>
                </c:pt>
                <c:pt idx="75">
                  <c:v>3.5403263926165322E-2</c:v>
                </c:pt>
                <c:pt idx="76">
                  <c:v>3.5416770945805906E-2</c:v>
                </c:pt>
                <c:pt idx="77">
                  <c:v>3.5420381340797627E-2</c:v>
                </c:pt>
                <c:pt idx="78">
                  <c:v>3.5423647678315261E-2</c:v>
                </c:pt>
                <c:pt idx="79">
                  <c:v>3.5424463892799962E-2</c:v>
                </c:pt>
                <c:pt idx="80">
                  <c:v>3.5438925621725723E-2</c:v>
                </c:pt>
                <c:pt idx="81">
                  <c:v>3.5435375173498068E-2</c:v>
                </c:pt>
                <c:pt idx="82">
                  <c:v>3.5436644365602191E-2</c:v>
                </c:pt>
                <c:pt idx="83">
                  <c:v>3.543615360469065E-2</c:v>
                </c:pt>
                <c:pt idx="84">
                  <c:v>3.5451566955446698E-2</c:v>
                </c:pt>
                <c:pt idx="85">
                  <c:v>3.5451801857602182E-2</c:v>
                </c:pt>
                <c:pt idx="86">
                  <c:v>3.5450979002537145E-2</c:v>
                </c:pt>
                <c:pt idx="87">
                  <c:v>3.5451214303377401E-2</c:v>
                </c:pt>
                <c:pt idx="88">
                  <c:v>3.5451410265490681E-2</c:v>
                </c:pt>
                <c:pt idx="89">
                  <c:v>3.5450822046565876E-2</c:v>
                </c:pt>
                <c:pt idx="90">
                  <c:v>3.5453869931223292E-2</c:v>
                </c:pt>
                <c:pt idx="91">
                  <c:v>3.5448617180507611E-2</c:v>
                </c:pt>
                <c:pt idx="92">
                  <c:v>3.5449327414296988E-2</c:v>
                </c:pt>
                <c:pt idx="93">
                  <c:v>3.5422343324250802E-2</c:v>
                </c:pt>
                <c:pt idx="94">
                  <c:v>3.5437192890198602E-2</c:v>
                </c:pt>
                <c:pt idx="95">
                  <c:v>3.5452232098218045E-2</c:v>
                </c:pt>
                <c:pt idx="96">
                  <c:v>3.5455887019671777E-2</c:v>
                </c:pt>
                <c:pt idx="97">
                  <c:v>3.545289596542401E-2</c:v>
                </c:pt>
                <c:pt idx="98">
                  <c:v>3.5454530662718302E-2</c:v>
                </c:pt>
                <c:pt idx="99">
                  <c:v>3.5460992907801546E-2</c:v>
                </c:pt>
                <c:pt idx="100">
                  <c:v>3.5454957521669592E-2</c:v>
                </c:pt>
                <c:pt idx="101">
                  <c:v>3.5453051984493215E-2</c:v>
                </c:pt>
                <c:pt idx="102">
                  <c:v>3.5448854086280158E-2</c:v>
                </c:pt>
                <c:pt idx="103">
                  <c:v>3.5448893554895854E-2</c:v>
                </c:pt>
                <c:pt idx="104">
                  <c:v>3.5451135887504995E-2</c:v>
                </c:pt>
                <c:pt idx="105">
                  <c:v>3.5446874929310056E-2</c:v>
                </c:pt>
                <c:pt idx="106">
                  <c:v>3.5902996821349696E-2</c:v>
                </c:pt>
                <c:pt idx="107">
                  <c:v>3.590651739565754E-2</c:v>
                </c:pt>
                <c:pt idx="108">
                  <c:v>3.5909204797577352E-2</c:v>
                </c:pt>
                <c:pt idx="109">
                  <c:v>3.5905953239283105E-2</c:v>
                </c:pt>
                <c:pt idx="110">
                  <c:v>3.5897587344479356E-2</c:v>
                </c:pt>
                <c:pt idx="111">
                  <c:v>3.589853586166989E-2</c:v>
                </c:pt>
                <c:pt idx="112">
                  <c:v>3.5891506740636382E-2</c:v>
                </c:pt>
                <c:pt idx="113">
                  <c:v>3.5888300165964539E-2</c:v>
                </c:pt>
                <c:pt idx="114">
                  <c:v>3.5893099349558609E-2</c:v>
                </c:pt>
                <c:pt idx="115">
                  <c:v>3.5892639058885345E-2</c:v>
                </c:pt>
                <c:pt idx="116">
                  <c:v>3.5892806505792199E-2</c:v>
                </c:pt>
                <c:pt idx="117">
                  <c:v>3.5895724204266351E-2</c:v>
                </c:pt>
                <c:pt idx="118">
                  <c:v>3.5894226649600992E-2</c:v>
                </c:pt>
                <c:pt idx="119">
                  <c:v>3.5877110151687611E-2</c:v>
                </c:pt>
                <c:pt idx="120">
                  <c:v>3.5880590074294796E-2</c:v>
                </c:pt>
                <c:pt idx="121">
                  <c:v>3.5893342925875343E-2</c:v>
                </c:pt>
                <c:pt idx="122">
                  <c:v>3.5891207413280453E-2</c:v>
                </c:pt>
                <c:pt idx="123">
                  <c:v>3.5960171647066094E-2</c:v>
                </c:pt>
                <c:pt idx="124">
                  <c:v>3.5900405327156951E-2</c:v>
                </c:pt>
                <c:pt idx="125">
                  <c:v>3.5912891417904241E-2</c:v>
                </c:pt>
                <c:pt idx="126">
                  <c:v>3.5903590359035842E-2</c:v>
                </c:pt>
                <c:pt idx="127">
                  <c:v>3.589938555638169E-2</c:v>
                </c:pt>
                <c:pt idx="128">
                  <c:v>3.5898694086027604E-2</c:v>
                </c:pt>
                <c:pt idx="129">
                  <c:v>3.5907255180306602E-2</c:v>
                </c:pt>
                <c:pt idx="130">
                  <c:v>3.5895063258370635E-2</c:v>
                </c:pt>
                <c:pt idx="131">
                  <c:v>3.5906682448203046E-2</c:v>
                </c:pt>
                <c:pt idx="132">
                  <c:v>3.5896341874200093E-2</c:v>
                </c:pt>
                <c:pt idx="133">
                  <c:v>3.5901955752903648E-2</c:v>
                </c:pt>
                <c:pt idx="134">
                  <c:v>3.600680479039222E-2</c:v>
                </c:pt>
                <c:pt idx="135">
                  <c:v>3.5433070866141711E-2</c:v>
                </c:pt>
                <c:pt idx="136">
                  <c:v>3.5423211765241602E-2</c:v>
                </c:pt>
                <c:pt idx="137">
                  <c:v>3.5419052339526191E-2</c:v>
                </c:pt>
                <c:pt idx="138">
                  <c:v>3.5425927605915015E-2</c:v>
                </c:pt>
                <c:pt idx="139">
                  <c:v>3.4958622485367866E-2</c:v>
                </c:pt>
                <c:pt idx="140">
                  <c:v>3.4962751071293909E-2</c:v>
                </c:pt>
                <c:pt idx="141">
                  <c:v>3.4496005785114671E-2</c:v>
                </c:pt>
                <c:pt idx="142">
                  <c:v>3.4501368923469632E-2</c:v>
                </c:pt>
                <c:pt idx="143">
                  <c:v>3.4487076595575289E-2</c:v>
                </c:pt>
                <c:pt idx="144">
                  <c:v>3.4488646064538109E-2</c:v>
                </c:pt>
                <c:pt idx="145">
                  <c:v>3.4487073034794112E-2</c:v>
                </c:pt>
                <c:pt idx="146">
                  <c:v>3.4477177079961209E-2</c:v>
                </c:pt>
                <c:pt idx="147">
                  <c:v>3.4540664176727812E-2</c:v>
                </c:pt>
                <c:pt idx="148">
                  <c:v>3.4496919917864452E-2</c:v>
                </c:pt>
                <c:pt idx="149">
                  <c:v>3.4444638389480448E-2</c:v>
                </c:pt>
                <c:pt idx="150">
                  <c:v>3.4576760875136829E-2</c:v>
                </c:pt>
                <c:pt idx="151">
                  <c:v>3.4474354585071747E-2</c:v>
                </c:pt>
                <c:pt idx="152">
                  <c:v>3.4471501110573483E-2</c:v>
                </c:pt>
                <c:pt idx="153">
                  <c:v>3.4480375102242992E-2</c:v>
                </c:pt>
                <c:pt idx="154">
                  <c:v>3.4489065697268992E-2</c:v>
                </c:pt>
                <c:pt idx="155">
                  <c:v>3.4471051691943942E-2</c:v>
                </c:pt>
                <c:pt idx="156">
                  <c:v>3.4093241761142E-2</c:v>
                </c:pt>
                <c:pt idx="157">
                  <c:v>3.4004082822980432E-2</c:v>
                </c:pt>
                <c:pt idx="158">
                  <c:v>3.4014075186585356E-2</c:v>
                </c:pt>
                <c:pt idx="159">
                  <c:v>3.4471937797096792E-2</c:v>
                </c:pt>
                <c:pt idx="160">
                  <c:v>3.4480765340038778E-2</c:v>
                </c:pt>
                <c:pt idx="161">
                  <c:v>3.4485525018910251E-2</c:v>
                </c:pt>
                <c:pt idx="162">
                  <c:v>3.4482758620689592E-2</c:v>
                </c:pt>
                <c:pt idx="163">
                  <c:v>3.4487481666219656E-2</c:v>
                </c:pt>
                <c:pt idx="164">
                  <c:v>3.4485125465454888E-2</c:v>
                </c:pt>
                <c:pt idx="165">
                  <c:v>3.4489833135770996E-2</c:v>
                </c:pt>
                <c:pt idx="166">
                  <c:v>3.4478024335409897E-2</c:v>
                </c:pt>
                <c:pt idx="167">
                  <c:v>3.4479571085228436E-2</c:v>
                </c:pt>
                <c:pt idx="168">
                  <c:v>3.4499225456282E-2</c:v>
                </c:pt>
                <c:pt idx="169">
                  <c:v>3.4471892014916301E-2</c:v>
                </c:pt>
                <c:pt idx="170">
                  <c:v>3.4476349781618836E-2</c:v>
                </c:pt>
                <c:pt idx="171">
                  <c:v>3.4482758620689641E-2</c:v>
                </c:pt>
                <c:pt idx="172">
                  <c:v>3.4475145825102874E-2</c:v>
                </c:pt>
                <c:pt idx="173">
                  <c:v>3.44767794699882E-2</c:v>
                </c:pt>
                <c:pt idx="174">
                  <c:v>3.4368754211857137E-2</c:v>
                </c:pt>
                <c:pt idx="175">
                  <c:v>3.4370546455339192E-2</c:v>
                </c:pt>
                <c:pt idx="176">
                  <c:v>3.4371297435956488E-2</c:v>
                </c:pt>
                <c:pt idx="177">
                  <c:v>3.4367616219619992E-2</c:v>
                </c:pt>
                <c:pt idx="178">
                  <c:v>3.436571421951666E-2</c:v>
                </c:pt>
                <c:pt idx="179">
                  <c:v>3.4356374196419195E-2</c:v>
                </c:pt>
                <c:pt idx="180">
                  <c:v>3.4366915990682423E-2</c:v>
                </c:pt>
                <c:pt idx="181">
                  <c:v>3.4355669800579809E-2</c:v>
                </c:pt>
                <c:pt idx="182">
                  <c:v>3.4346796994433951E-2</c:v>
                </c:pt>
                <c:pt idx="183">
                  <c:v>3.461755219012675E-2</c:v>
                </c:pt>
                <c:pt idx="184">
                  <c:v>3.4611336641106612E-2</c:v>
                </c:pt>
                <c:pt idx="185">
                  <c:v>3.459913548016319E-2</c:v>
                </c:pt>
                <c:pt idx="186">
                  <c:v>3.4599919336111826E-2</c:v>
                </c:pt>
                <c:pt idx="187">
                  <c:v>3.4592737978410282E-2</c:v>
                </c:pt>
                <c:pt idx="188">
                  <c:v>3.4601844702105602E-2</c:v>
                </c:pt>
                <c:pt idx="189">
                  <c:v>3.4617405426060462E-2</c:v>
                </c:pt>
                <c:pt idx="190">
                  <c:v>3.4605736391936405E-2</c:v>
                </c:pt>
                <c:pt idx="191">
                  <c:v>3.4600363056273759E-2</c:v>
                </c:pt>
                <c:pt idx="192">
                  <c:v>3.5022606113772808E-2</c:v>
                </c:pt>
                <c:pt idx="193">
                  <c:v>3.4596981965403076E-2</c:v>
                </c:pt>
                <c:pt idx="194">
                  <c:v>3.4595104385476062E-2</c:v>
                </c:pt>
                <c:pt idx="195">
                  <c:v>3.4595104385476062E-2</c:v>
                </c:pt>
                <c:pt idx="196">
                  <c:v>3.4596779131712677E-2</c:v>
                </c:pt>
                <c:pt idx="197">
                  <c:v>3.4600023242016636E-2</c:v>
                </c:pt>
                <c:pt idx="198">
                  <c:v>3.4596133984391653E-2</c:v>
                </c:pt>
                <c:pt idx="199">
                  <c:v>3.460308229136385E-2</c:v>
                </c:pt>
                <c:pt idx="200">
                  <c:v>3.4602076124567491E-2</c:v>
                </c:pt>
                <c:pt idx="201">
                  <c:v>3.4551736679396254E-2</c:v>
                </c:pt>
                <c:pt idx="202">
                  <c:v>3.4564597472891492E-2</c:v>
                </c:pt>
                <c:pt idx="203">
                  <c:v>3.4615384615384596E-2</c:v>
                </c:pt>
                <c:pt idx="204">
                  <c:v>3.4617318235139215E-2</c:v>
                </c:pt>
                <c:pt idx="205">
                  <c:v>3.4615153878457046E-2</c:v>
                </c:pt>
                <c:pt idx="206">
                  <c:v>3.4634828439281506E-2</c:v>
                </c:pt>
                <c:pt idx="207">
                  <c:v>3.4615269146477001E-2</c:v>
                </c:pt>
                <c:pt idx="208">
                  <c:v>3.4613743320972015E-2</c:v>
                </c:pt>
                <c:pt idx="209">
                  <c:v>3.460947983027695E-2</c:v>
                </c:pt>
                <c:pt idx="210">
                  <c:v>3.4614067858708839E-2</c:v>
                </c:pt>
                <c:pt idx="211">
                  <c:v>3.4609590988560292E-2</c:v>
                </c:pt>
                <c:pt idx="212">
                  <c:v>3.4607500301458982E-2</c:v>
                </c:pt>
                <c:pt idx="213">
                  <c:v>3.4597223157907635E-2</c:v>
                </c:pt>
                <c:pt idx="214">
                  <c:v>3.458472854684505E-2</c:v>
                </c:pt>
                <c:pt idx="215">
                  <c:v>3.4581774335898229E-2</c:v>
                </c:pt>
                <c:pt idx="216">
                  <c:v>3.4596335274058559E-2</c:v>
                </c:pt>
                <c:pt idx="217">
                  <c:v>3.4603349898766921E-2</c:v>
                </c:pt>
                <c:pt idx="218">
                  <c:v>3.4603948656520445E-2</c:v>
                </c:pt>
                <c:pt idx="219">
                  <c:v>3.4583916127195496E-2</c:v>
                </c:pt>
                <c:pt idx="220">
                  <c:v>3.4590749086066852E-2</c:v>
                </c:pt>
                <c:pt idx="221">
                  <c:v>3.4554085913059092E-2</c:v>
                </c:pt>
                <c:pt idx="222">
                  <c:v>3.4454418568402381E-2</c:v>
                </c:pt>
                <c:pt idx="223">
                  <c:v>3.4474127021652499E-2</c:v>
                </c:pt>
                <c:pt idx="224">
                  <c:v>3.4472654205998599E-2</c:v>
                </c:pt>
                <c:pt idx="225">
                  <c:v>3.4478937234204692E-2</c:v>
                </c:pt>
                <c:pt idx="226">
                  <c:v>3.5078631664007785E-2</c:v>
                </c:pt>
                <c:pt idx="227">
                  <c:v>3.5805765243200012E-2</c:v>
                </c:pt>
                <c:pt idx="228">
                  <c:v>3.5888462445446259E-2</c:v>
                </c:pt>
                <c:pt idx="229">
                  <c:v>3.5536299060341302E-2</c:v>
                </c:pt>
                <c:pt idx="230">
                  <c:v>3.5540055727427251E-2</c:v>
                </c:pt>
                <c:pt idx="231">
                  <c:v>3.553924874120741E-2</c:v>
                </c:pt>
                <c:pt idx="232">
                  <c:v>3.5289327834834988E-2</c:v>
                </c:pt>
                <c:pt idx="233">
                  <c:v>3.5288110963468254E-2</c:v>
                </c:pt>
                <c:pt idx="234">
                  <c:v>3.5153776948452238E-2</c:v>
                </c:pt>
                <c:pt idx="235">
                  <c:v>3.5160303137764796E-2</c:v>
                </c:pt>
                <c:pt idx="236">
                  <c:v>3.5156429986637823E-2</c:v>
                </c:pt>
                <c:pt idx="237">
                  <c:v>3.5163738543554299E-2</c:v>
                </c:pt>
                <c:pt idx="238">
                  <c:v>3.5150741065964192E-2</c:v>
                </c:pt>
                <c:pt idx="239">
                  <c:v>3.561520183717639E-2</c:v>
                </c:pt>
                <c:pt idx="240">
                  <c:v>3.5157941705271686E-2</c:v>
                </c:pt>
                <c:pt idx="241">
                  <c:v>3.5142441255978284E-2</c:v>
                </c:pt>
                <c:pt idx="242">
                  <c:v>3.5019350677273742E-2</c:v>
                </c:pt>
                <c:pt idx="243">
                  <c:v>3.5016507008713602E-2</c:v>
                </c:pt>
                <c:pt idx="244">
                  <c:v>3.3731941660330396E-2</c:v>
                </c:pt>
              </c:numCache>
            </c:numRef>
          </c:val>
          <c:smooth val="0"/>
        </c:ser>
        <c:dLbls>
          <c:showLegendKey val="0"/>
          <c:showVal val="0"/>
          <c:showCatName val="0"/>
          <c:showSerName val="0"/>
          <c:showPercent val="0"/>
          <c:showBubbleSize val="0"/>
        </c:dLbls>
        <c:marker val="1"/>
        <c:smooth val="0"/>
        <c:axId val="97714944"/>
        <c:axId val="97716480"/>
      </c:lineChart>
      <c:lineChart>
        <c:grouping val="standard"/>
        <c:varyColors val="0"/>
        <c:ser>
          <c:idx val="1"/>
          <c:order val="1"/>
          <c:tx>
            <c:strRef>
              <c:f>Sheet1!$F$1</c:f>
              <c:strCache>
                <c:ptCount val="1"/>
                <c:pt idx="0">
                  <c:v>American Buffalo 1Oz </c:v>
                </c:pt>
              </c:strCache>
            </c:strRef>
          </c:tx>
          <c:spPr>
            <a:ln w="28575">
              <a:solidFill>
                <a:srgbClr val="C00000"/>
              </a:solidFill>
            </a:ln>
          </c:spPr>
          <c:marker>
            <c:symbol val="none"/>
          </c:marker>
          <c:val>
            <c:numRef>
              <c:f>Sheet1!$G$2:$G$246</c:f>
              <c:numCache>
                <c:formatCode>0.00%</c:formatCode>
                <c:ptCount val="245"/>
                <c:pt idx="0">
                  <c:v>4.0355685486326814E-2</c:v>
                </c:pt>
                <c:pt idx="1">
                  <c:v>4.0361151781356672E-2</c:v>
                </c:pt>
                <c:pt idx="2">
                  <c:v>3.9898746383799449E-2</c:v>
                </c:pt>
                <c:pt idx="3">
                  <c:v>3.9888415621813028E-2</c:v>
                </c:pt>
                <c:pt idx="4">
                  <c:v>3.9857359990646594E-2</c:v>
                </c:pt>
                <c:pt idx="5">
                  <c:v>3.9891873238626585E-2</c:v>
                </c:pt>
                <c:pt idx="6">
                  <c:v>3.9888735948612176E-2</c:v>
                </c:pt>
                <c:pt idx="7">
                  <c:v>3.9405699721964838E-2</c:v>
                </c:pt>
                <c:pt idx="8">
                  <c:v>3.9396213345647649E-2</c:v>
                </c:pt>
                <c:pt idx="9">
                  <c:v>3.9409782734983106E-2</c:v>
                </c:pt>
                <c:pt idx="10">
                  <c:v>3.9364936381038079E-2</c:v>
                </c:pt>
                <c:pt idx="11">
                  <c:v>3.9190790587438656E-2</c:v>
                </c:pt>
                <c:pt idx="12">
                  <c:v>3.9612188365650988E-2</c:v>
                </c:pt>
                <c:pt idx="13">
                  <c:v>3.9426586600730028E-2</c:v>
                </c:pt>
                <c:pt idx="14">
                  <c:v>3.92214685933353E-2</c:v>
                </c:pt>
                <c:pt idx="15">
                  <c:v>3.9895438976023226E-2</c:v>
                </c:pt>
                <c:pt idx="16">
                  <c:v>3.9469219583131362E-2</c:v>
                </c:pt>
                <c:pt idx="17">
                  <c:v>3.945705170649489E-2</c:v>
                </c:pt>
                <c:pt idx="18">
                  <c:v>3.9436369029961525E-2</c:v>
                </c:pt>
                <c:pt idx="19">
                  <c:v>3.9458483754512594E-2</c:v>
                </c:pt>
                <c:pt idx="20">
                  <c:v>3.9450970990170212E-2</c:v>
                </c:pt>
                <c:pt idx="21">
                  <c:v>3.9842615012106578E-2</c:v>
                </c:pt>
                <c:pt idx="22">
                  <c:v>3.9497716894977192E-2</c:v>
                </c:pt>
                <c:pt idx="23">
                  <c:v>3.9476254425588976E-2</c:v>
                </c:pt>
                <c:pt idx="24">
                  <c:v>3.9284419194971595E-2</c:v>
                </c:pt>
                <c:pt idx="25">
                  <c:v>3.9169917113603216E-2</c:v>
                </c:pt>
                <c:pt idx="26">
                  <c:v>3.9176016185396415E-2</c:v>
                </c:pt>
                <c:pt idx="27">
                  <c:v>3.9166666666666725E-2</c:v>
                </c:pt>
                <c:pt idx="28">
                  <c:v>3.9034955778834139E-2</c:v>
                </c:pt>
                <c:pt idx="29">
                  <c:v>3.9036405142376586E-2</c:v>
                </c:pt>
                <c:pt idx="30">
                  <c:v>3.8978234582829611E-2</c:v>
                </c:pt>
                <c:pt idx="31">
                  <c:v>3.8985630784218211E-2</c:v>
                </c:pt>
                <c:pt idx="32">
                  <c:v>3.8992981385413551E-2</c:v>
                </c:pt>
                <c:pt idx="33">
                  <c:v>3.9020249025279882E-2</c:v>
                </c:pt>
                <c:pt idx="34">
                  <c:v>3.921003134796236E-2</c:v>
                </c:pt>
                <c:pt idx="35">
                  <c:v>3.9019015237375741E-2</c:v>
                </c:pt>
                <c:pt idx="36">
                  <c:v>3.9039211923495243E-2</c:v>
                </c:pt>
                <c:pt idx="37">
                  <c:v>3.8895883167569117E-2</c:v>
                </c:pt>
                <c:pt idx="38">
                  <c:v>3.917618955387684E-2</c:v>
                </c:pt>
                <c:pt idx="39">
                  <c:v>3.9108607811926002E-2</c:v>
                </c:pt>
                <c:pt idx="40">
                  <c:v>3.9334170854271294E-2</c:v>
                </c:pt>
                <c:pt idx="41">
                  <c:v>3.9430994223915411E-2</c:v>
                </c:pt>
                <c:pt idx="42">
                  <c:v>3.9485772617072888E-2</c:v>
                </c:pt>
                <c:pt idx="43">
                  <c:v>3.757434445954546E-2</c:v>
                </c:pt>
                <c:pt idx="44">
                  <c:v>3.8821304758903212E-2</c:v>
                </c:pt>
                <c:pt idx="45">
                  <c:v>3.9221651771566141E-2</c:v>
                </c:pt>
                <c:pt idx="46">
                  <c:v>3.7724626676790614E-2</c:v>
                </c:pt>
                <c:pt idx="47">
                  <c:v>3.7003598712039905E-2</c:v>
                </c:pt>
                <c:pt idx="48">
                  <c:v>3.7123131492272692E-2</c:v>
                </c:pt>
                <c:pt idx="49">
                  <c:v>3.7126014198783065E-2</c:v>
                </c:pt>
                <c:pt idx="50">
                  <c:v>3.7141969555762842E-2</c:v>
                </c:pt>
                <c:pt idx="51">
                  <c:v>3.7194368979995091E-2</c:v>
                </c:pt>
                <c:pt idx="52">
                  <c:v>3.7149201258249602E-2</c:v>
                </c:pt>
                <c:pt idx="53">
                  <c:v>3.7146401985111883E-2</c:v>
                </c:pt>
                <c:pt idx="54">
                  <c:v>3.7140079760718002E-2</c:v>
                </c:pt>
                <c:pt idx="55">
                  <c:v>3.7131091802040092E-2</c:v>
                </c:pt>
                <c:pt idx="56">
                  <c:v>3.7141257000622464E-2</c:v>
                </c:pt>
                <c:pt idx="57">
                  <c:v>3.7342718325650816E-2</c:v>
                </c:pt>
                <c:pt idx="58">
                  <c:v>3.7106177127263787E-2</c:v>
                </c:pt>
                <c:pt idx="59">
                  <c:v>3.7173683884169507E-2</c:v>
                </c:pt>
                <c:pt idx="60">
                  <c:v>3.7263653834232302E-2</c:v>
                </c:pt>
                <c:pt idx="61">
                  <c:v>3.7209589718240142E-2</c:v>
                </c:pt>
                <c:pt idx="62">
                  <c:v>3.7143282840824556E-2</c:v>
                </c:pt>
                <c:pt idx="63">
                  <c:v>3.7137823316256612E-2</c:v>
                </c:pt>
                <c:pt idx="64">
                  <c:v>3.7138584247258313E-2</c:v>
                </c:pt>
                <c:pt idx="65">
                  <c:v>3.6653783817479198E-2</c:v>
                </c:pt>
                <c:pt idx="66">
                  <c:v>3.7147042462451464E-2</c:v>
                </c:pt>
                <c:pt idx="67">
                  <c:v>3.714893617021283E-2</c:v>
                </c:pt>
                <c:pt idx="68">
                  <c:v>3.7159254295113998E-2</c:v>
                </c:pt>
                <c:pt idx="69">
                  <c:v>3.7158023184868993E-2</c:v>
                </c:pt>
                <c:pt idx="70">
                  <c:v>3.7174295458625294E-2</c:v>
                </c:pt>
                <c:pt idx="71">
                  <c:v>3.717889194687099E-2</c:v>
                </c:pt>
                <c:pt idx="72">
                  <c:v>3.7175676482886506E-2</c:v>
                </c:pt>
                <c:pt idx="73">
                  <c:v>3.7172761059825206E-2</c:v>
                </c:pt>
                <c:pt idx="74">
                  <c:v>3.6182922429344629E-2</c:v>
                </c:pt>
                <c:pt idx="75">
                  <c:v>3.7166414980368608E-2</c:v>
                </c:pt>
                <c:pt idx="76">
                  <c:v>3.7181591744751656E-2</c:v>
                </c:pt>
                <c:pt idx="77">
                  <c:v>3.7185648530626857E-2</c:v>
                </c:pt>
                <c:pt idx="78">
                  <c:v>3.7189176414983136E-2</c:v>
                </c:pt>
                <c:pt idx="79">
                  <c:v>3.7190235887806802E-2</c:v>
                </c:pt>
                <c:pt idx="80">
                  <c:v>3.720648611350709E-2</c:v>
                </c:pt>
                <c:pt idx="81">
                  <c:v>3.7202496532593742E-2</c:v>
                </c:pt>
                <c:pt idx="82">
                  <c:v>3.7203922699740599E-2</c:v>
                </c:pt>
                <c:pt idx="83">
                  <c:v>3.7203371240547442E-2</c:v>
                </c:pt>
                <c:pt idx="84">
                  <c:v>3.7220691213011185E-2</c:v>
                </c:pt>
                <c:pt idx="85">
                  <c:v>3.7220955176696491E-2</c:v>
                </c:pt>
                <c:pt idx="86">
                  <c:v>3.7220030520545025E-2</c:v>
                </c:pt>
                <c:pt idx="87">
                  <c:v>3.7220294931917142E-2</c:v>
                </c:pt>
                <c:pt idx="88">
                  <c:v>3.7220515137822055E-2</c:v>
                </c:pt>
                <c:pt idx="89">
                  <c:v>3.7219854146644887E-2</c:v>
                </c:pt>
                <c:pt idx="90">
                  <c:v>3.7223279112962353E-2</c:v>
                </c:pt>
                <c:pt idx="91">
                  <c:v>3.7217376509953139E-2</c:v>
                </c:pt>
                <c:pt idx="92">
                  <c:v>3.7218174607671163E-2</c:v>
                </c:pt>
                <c:pt idx="93">
                  <c:v>3.7188609256406019E-2</c:v>
                </c:pt>
                <c:pt idx="94">
                  <c:v>3.72051483812951E-2</c:v>
                </c:pt>
                <c:pt idx="95">
                  <c:v>3.7221438645980341E-2</c:v>
                </c:pt>
                <c:pt idx="96">
                  <c:v>3.7225545765755888E-2</c:v>
                </c:pt>
                <c:pt idx="97">
                  <c:v>3.7222184646601326E-2</c:v>
                </c:pt>
                <c:pt idx="98">
                  <c:v>3.7224021592442785E-2</c:v>
                </c:pt>
                <c:pt idx="99">
                  <c:v>3.7231283422460078E-2</c:v>
                </c:pt>
                <c:pt idx="100">
                  <c:v>3.7724501264400134E-2</c:v>
                </c:pt>
                <c:pt idx="101">
                  <c:v>3.7722359968443586E-2</c:v>
                </c:pt>
                <c:pt idx="102">
                  <c:v>3.7717642723510518E-2</c:v>
                </c:pt>
                <c:pt idx="103">
                  <c:v>3.771768707483001E-2</c:v>
                </c:pt>
                <c:pt idx="104">
                  <c:v>3.7720206814714496E-2</c:v>
                </c:pt>
                <c:pt idx="105">
                  <c:v>3.7715418727614053E-2</c:v>
                </c:pt>
                <c:pt idx="106">
                  <c:v>3.770548102942041E-2</c:v>
                </c:pt>
                <c:pt idx="107">
                  <c:v>3.770944087992685E-2</c:v>
                </c:pt>
                <c:pt idx="108">
                  <c:v>3.7712463619243387E-2</c:v>
                </c:pt>
                <c:pt idx="109">
                  <c:v>3.7708806329549392E-2</c:v>
                </c:pt>
                <c:pt idx="110">
                  <c:v>3.769939664674829E-2</c:v>
                </c:pt>
                <c:pt idx="111">
                  <c:v>3.7700463499420779E-2</c:v>
                </c:pt>
                <c:pt idx="112">
                  <c:v>3.769255748639648E-2</c:v>
                </c:pt>
                <c:pt idx="113">
                  <c:v>3.7688950925654018E-2</c:v>
                </c:pt>
                <c:pt idx="114">
                  <c:v>3.7694348765252003E-2</c:v>
                </c:pt>
                <c:pt idx="115">
                  <c:v>3.7693831055029922E-2</c:v>
                </c:pt>
                <c:pt idx="116">
                  <c:v>3.7694019390258175E-2</c:v>
                </c:pt>
                <c:pt idx="117">
                  <c:v>3.7697301070265449E-2</c:v>
                </c:pt>
                <c:pt idx="118">
                  <c:v>3.76956166938682E-2</c:v>
                </c:pt>
                <c:pt idx="119">
                  <c:v>3.7690241718890023E-2</c:v>
                </c:pt>
                <c:pt idx="120">
                  <c:v>3.7680279180279386E-2</c:v>
                </c:pt>
                <c:pt idx="121">
                  <c:v>3.7696029849006052E-2</c:v>
                </c:pt>
                <c:pt idx="122">
                  <c:v>3.769392278082373E-2</c:v>
                </c:pt>
                <c:pt idx="123">
                  <c:v>3.7769181917903204E-2</c:v>
                </c:pt>
                <c:pt idx="124">
                  <c:v>3.7705012705012891E-2</c:v>
                </c:pt>
                <c:pt idx="125">
                  <c:v>3.7717251837163242E-2</c:v>
                </c:pt>
                <c:pt idx="126">
                  <c:v>3.7707468879668082E-2</c:v>
                </c:pt>
                <c:pt idx="127">
                  <c:v>3.7700069589422472E-2</c:v>
                </c:pt>
                <c:pt idx="128">
                  <c:v>3.7703875072296257E-2</c:v>
                </c:pt>
                <c:pt idx="129">
                  <c:v>3.7712589886999159E-2</c:v>
                </c:pt>
                <c:pt idx="130">
                  <c:v>3.7694241316270645E-2</c:v>
                </c:pt>
                <c:pt idx="131">
                  <c:v>3.7708679938041431E-2</c:v>
                </c:pt>
                <c:pt idx="132">
                  <c:v>3.7698713096139362E-2</c:v>
                </c:pt>
                <c:pt idx="133">
                  <c:v>3.7701787884048016E-2</c:v>
                </c:pt>
                <c:pt idx="134">
                  <c:v>3.7813358265646052E-2</c:v>
                </c:pt>
                <c:pt idx="135">
                  <c:v>3.7699866271294812E-2</c:v>
                </c:pt>
                <c:pt idx="136">
                  <c:v>3.7685862638659619E-2</c:v>
                </c:pt>
                <c:pt idx="137">
                  <c:v>3.7682357805209607E-2</c:v>
                </c:pt>
                <c:pt idx="138">
                  <c:v>3.7691041617681643E-2</c:v>
                </c:pt>
                <c:pt idx="139">
                  <c:v>3.7192797231509089E-2</c:v>
                </c:pt>
                <c:pt idx="140">
                  <c:v>3.7192204457929839E-2</c:v>
                </c:pt>
                <c:pt idx="141">
                  <c:v>3.6693973083674836E-2</c:v>
                </c:pt>
                <c:pt idx="142">
                  <c:v>3.6695004075928794E-2</c:v>
                </c:pt>
                <c:pt idx="143">
                  <c:v>3.668572776041986E-2</c:v>
                </c:pt>
                <c:pt idx="144">
                  <c:v>3.668729737695265E-2</c:v>
                </c:pt>
                <c:pt idx="145">
                  <c:v>3.6684926665488594E-2</c:v>
                </c:pt>
                <c:pt idx="146">
                  <c:v>3.667225481978207E-2</c:v>
                </c:pt>
                <c:pt idx="147">
                  <c:v>3.6742038025550296E-2</c:v>
                </c:pt>
                <c:pt idx="148">
                  <c:v>3.6695631038463815E-2</c:v>
                </c:pt>
                <c:pt idx="149">
                  <c:v>3.6637541428141074E-2</c:v>
                </c:pt>
                <c:pt idx="150">
                  <c:v>3.6780499577651636E-2</c:v>
                </c:pt>
                <c:pt idx="151">
                  <c:v>3.6672876975779901E-2</c:v>
                </c:pt>
                <c:pt idx="152">
                  <c:v>3.6668276778166968E-2</c:v>
                </c:pt>
                <c:pt idx="153">
                  <c:v>3.6678200692041599E-2</c:v>
                </c:pt>
                <c:pt idx="154">
                  <c:v>3.6686005209566691E-2</c:v>
                </c:pt>
                <c:pt idx="155">
                  <c:v>3.6162473476811209E-2</c:v>
                </c:pt>
                <c:pt idx="156">
                  <c:v>3.5363410043111304E-2</c:v>
                </c:pt>
                <c:pt idx="157">
                  <c:v>3.4669725878517001E-2</c:v>
                </c:pt>
                <c:pt idx="158">
                  <c:v>3.4675641865729551E-2</c:v>
                </c:pt>
                <c:pt idx="159">
                  <c:v>3.4667469154378516E-2</c:v>
                </c:pt>
                <c:pt idx="160">
                  <c:v>3.4676405436149242E-2</c:v>
                </c:pt>
                <c:pt idx="161">
                  <c:v>3.4678615941598809E-2</c:v>
                </c:pt>
                <c:pt idx="162">
                  <c:v>3.468115425721404E-2</c:v>
                </c:pt>
                <c:pt idx="163">
                  <c:v>3.5181463529968086E-2</c:v>
                </c:pt>
                <c:pt idx="164">
                  <c:v>3.5183649289099651E-2</c:v>
                </c:pt>
                <c:pt idx="165">
                  <c:v>3.51847479636406E-2</c:v>
                </c:pt>
                <c:pt idx="166">
                  <c:v>3.5170043844057426E-2</c:v>
                </c:pt>
                <c:pt idx="167">
                  <c:v>3.5172331258975592E-2</c:v>
                </c:pt>
                <c:pt idx="168">
                  <c:v>3.5195126364678149E-2</c:v>
                </c:pt>
                <c:pt idx="169">
                  <c:v>3.5164702326987041E-2</c:v>
                </c:pt>
                <c:pt idx="170">
                  <c:v>3.5172040423484076E-2</c:v>
                </c:pt>
                <c:pt idx="171">
                  <c:v>3.5179017485428857E-2</c:v>
                </c:pt>
                <c:pt idx="172">
                  <c:v>3.5170587881340545E-2</c:v>
                </c:pt>
                <c:pt idx="173">
                  <c:v>3.5175097276264666E-2</c:v>
                </c:pt>
                <c:pt idx="174">
                  <c:v>3.5055174470623444E-2</c:v>
                </c:pt>
                <c:pt idx="175">
                  <c:v>3.5056166347992399E-2</c:v>
                </c:pt>
                <c:pt idx="176">
                  <c:v>3.5058669366847275E-2</c:v>
                </c:pt>
                <c:pt idx="177">
                  <c:v>3.5052348190248231E-2</c:v>
                </c:pt>
                <c:pt idx="178">
                  <c:v>3.5054885729710383E-2</c:v>
                </c:pt>
                <c:pt idx="179">
                  <c:v>3.5039107500151656E-2</c:v>
                </c:pt>
                <c:pt idx="180">
                  <c:v>3.50445481544336E-2</c:v>
                </c:pt>
                <c:pt idx="181">
                  <c:v>3.5037073052145359E-2</c:v>
                </c:pt>
                <c:pt idx="182">
                  <c:v>3.5036674816625882E-2</c:v>
                </c:pt>
                <c:pt idx="183">
                  <c:v>3.5517327040119347E-2</c:v>
                </c:pt>
                <c:pt idx="184">
                  <c:v>3.5515823573386486E-2</c:v>
                </c:pt>
                <c:pt idx="185">
                  <c:v>3.5497150094996807E-2</c:v>
                </c:pt>
                <c:pt idx="186">
                  <c:v>3.5498164324598153E-2</c:v>
                </c:pt>
                <c:pt idx="187">
                  <c:v>3.5495552731893205E-2</c:v>
                </c:pt>
                <c:pt idx="188">
                  <c:v>3.5501952386950641E-2</c:v>
                </c:pt>
                <c:pt idx="189">
                  <c:v>3.5524769620879401E-2</c:v>
                </c:pt>
                <c:pt idx="190">
                  <c:v>3.5508108446559411E-2</c:v>
                </c:pt>
                <c:pt idx="191">
                  <c:v>3.5498575498575456E-2</c:v>
                </c:pt>
                <c:pt idx="192">
                  <c:v>3.5956770502225052E-2</c:v>
                </c:pt>
                <c:pt idx="193">
                  <c:v>3.5493709492947091E-2</c:v>
                </c:pt>
                <c:pt idx="194">
                  <c:v>3.5498604415122946E-2</c:v>
                </c:pt>
                <c:pt idx="195">
                  <c:v>3.5498604415122946E-2</c:v>
                </c:pt>
                <c:pt idx="196">
                  <c:v>3.5500443993403553E-2</c:v>
                </c:pt>
                <c:pt idx="197">
                  <c:v>3.5497972630511979E-2</c:v>
                </c:pt>
                <c:pt idx="198">
                  <c:v>3.5500411470532331E-2</c:v>
                </c:pt>
                <c:pt idx="199">
                  <c:v>3.5510793172690854E-2</c:v>
                </c:pt>
                <c:pt idx="200">
                  <c:v>3.5509023454694102E-2</c:v>
                </c:pt>
                <c:pt idx="201">
                  <c:v>3.5505744961386296E-2</c:v>
                </c:pt>
                <c:pt idx="202">
                  <c:v>3.5463439106986197E-2</c:v>
                </c:pt>
                <c:pt idx="203">
                  <c:v>3.5520418326693191E-2</c:v>
                </c:pt>
                <c:pt idx="204">
                  <c:v>3.5517668939863592E-2</c:v>
                </c:pt>
                <c:pt idx="205">
                  <c:v>3.5520755654983749E-2</c:v>
                </c:pt>
                <c:pt idx="206">
                  <c:v>3.5536985453420114E-2</c:v>
                </c:pt>
                <c:pt idx="207">
                  <c:v>3.5514367458639291E-2</c:v>
                </c:pt>
                <c:pt idx="208">
                  <c:v>3.5518615365458819E-2</c:v>
                </c:pt>
                <c:pt idx="209">
                  <c:v>3.5512146255947924E-2</c:v>
                </c:pt>
                <c:pt idx="210">
                  <c:v>3.5519193678840391E-2</c:v>
                </c:pt>
                <c:pt idx="211">
                  <c:v>3.5511968918410942E-2</c:v>
                </c:pt>
                <c:pt idx="212">
                  <c:v>3.5510866849862543E-2</c:v>
                </c:pt>
                <c:pt idx="213">
                  <c:v>3.5494512465901212E-2</c:v>
                </c:pt>
                <c:pt idx="214">
                  <c:v>3.5482625482625658E-2</c:v>
                </c:pt>
                <c:pt idx="215">
                  <c:v>3.5485740037340001E-2</c:v>
                </c:pt>
                <c:pt idx="216">
                  <c:v>3.5500031707781099E-2</c:v>
                </c:pt>
                <c:pt idx="217">
                  <c:v>3.5500476644423205E-2</c:v>
                </c:pt>
                <c:pt idx="218">
                  <c:v>3.5504188448699306E-2</c:v>
                </c:pt>
                <c:pt idx="219">
                  <c:v>3.5489454452208406E-2</c:v>
                </c:pt>
                <c:pt idx="220">
                  <c:v>3.5491698595146851E-2</c:v>
                </c:pt>
                <c:pt idx="221">
                  <c:v>3.545146050968128E-2</c:v>
                </c:pt>
                <c:pt idx="222">
                  <c:v>3.5339007924860721E-2</c:v>
                </c:pt>
                <c:pt idx="223">
                  <c:v>3.5359354745787226E-2</c:v>
                </c:pt>
                <c:pt idx="224">
                  <c:v>3.5356600910470291E-2</c:v>
                </c:pt>
                <c:pt idx="225">
                  <c:v>3.5365853658536554E-2</c:v>
                </c:pt>
                <c:pt idx="226">
                  <c:v>3.6010307064634095E-2</c:v>
                </c:pt>
                <c:pt idx="227">
                  <c:v>3.6095298334387446E-2</c:v>
                </c:pt>
                <c:pt idx="228">
                  <c:v>3.7683091102446012E-2</c:v>
                </c:pt>
                <c:pt idx="229">
                  <c:v>3.7303563911884476E-2</c:v>
                </c:pt>
                <c:pt idx="230">
                  <c:v>3.7308703969392704E-2</c:v>
                </c:pt>
                <c:pt idx="231">
                  <c:v>3.7307599807599845E-2</c:v>
                </c:pt>
                <c:pt idx="232">
                  <c:v>3.6791232727520488E-2</c:v>
                </c:pt>
                <c:pt idx="233">
                  <c:v>3.7040303976116351E-2</c:v>
                </c:pt>
                <c:pt idx="234">
                  <c:v>3.6890454482663412E-2</c:v>
                </c:pt>
                <c:pt idx="235">
                  <c:v>3.6904437789273208E-2</c:v>
                </c:pt>
                <c:pt idx="236">
                  <c:v>3.6901350798199103E-2</c:v>
                </c:pt>
                <c:pt idx="237">
                  <c:v>3.6901197604790513E-2</c:v>
                </c:pt>
                <c:pt idx="238">
                  <c:v>3.6893270821842315E-2</c:v>
                </c:pt>
                <c:pt idx="239">
                  <c:v>3.7391603578802494E-2</c:v>
                </c:pt>
                <c:pt idx="240">
                  <c:v>3.690152339499455E-2</c:v>
                </c:pt>
                <c:pt idx="241">
                  <c:v>3.6881256952169122E-2</c:v>
                </c:pt>
                <c:pt idx="242">
                  <c:v>3.6749756301350765E-2</c:v>
                </c:pt>
                <c:pt idx="243">
                  <c:v>3.6742849130678532E-2</c:v>
                </c:pt>
                <c:pt idx="244">
                  <c:v>3.6368838972744781E-2</c:v>
                </c:pt>
              </c:numCache>
            </c:numRef>
          </c:val>
          <c:smooth val="0"/>
        </c:ser>
        <c:dLbls>
          <c:showLegendKey val="0"/>
          <c:showVal val="0"/>
          <c:showCatName val="0"/>
          <c:showSerName val="0"/>
          <c:showPercent val="0"/>
          <c:showBubbleSize val="0"/>
        </c:dLbls>
        <c:marker val="1"/>
        <c:smooth val="0"/>
        <c:axId val="97719808"/>
        <c:axId val="97718272"/>
      </c:lineChart>
      <c:dateAx>
        <c:axId val="97714944"/>
        <c:scaling>
          <c:orientation val="minMax"/>
          <c:max val="41435"/>
        </c:scaling>
        <c:delete val="0"/>
        <c:axPos val="b"/>
        <c:numFmt formatCode="[$-409]mmm\-yy;@" sourceLinked="0"/>
        <c:majorTickMark val="out"/>
        <c:minorTickMark val="none"/>
        <c:tickLblPos val="nextTo"/>
        <c:crossAx val="97716480"/>
        <c:crosses val="autoZero"/>
        <c:auto val="1"/>
        <c:lblOffset val="100"/>
        <c:baseTimeUnit val="days"/>
        <c:majorUnit val="3"/>
        <c:majorTimeUnit val="months"/>
      </c:dateAx>
      <c:valAx>
        <c:axId val="97716480"/>
        <c:scaling>
          <c:orientation val="minMax"/>
          <c:max val="4.1000000000000009E-2"/>
          <c:min val="3.3000000000000002E-2"/>
        </c:scaling>
        <c:delete val="0"/>
        <c:axPos val="l"/>
        <c:majorGridlines/>
        <c:numFmt formatCode="0.00%" sourceLinked="1"/>
        <c:majorTickMark val="out"/>
        <c:minorTickMark val="none"/>
        <c:tickLblPos val="nextTo"/>
        <c:crossAx val="97714944"/>
        <c:crosses val="autoZero"/>
        <c:crossBetween val="between"/>
      </c:valAx>
      <c:valAx>
        <c:axId val="97718272"/>
        <c:scaling>
          <c:orientation val="minMax"/>
          <c:max val="4.1000000000000009E-2"/>
          <c:min val="3.3000000000000002E-2"/>
        </c:scaling>
        <c:delete val="0"/>
        <c:axPos val="r"/>
        <c:numFmt formatCode="0.00%" sourceLinked="1"/>
        <c:majorTickMark val="out"/>
        <c:minorTickMark val="none"/>
        <c:tickLblPos val="nextTo"/>
        <c:crossAx val="97719808"/>
        <c:crosses val="max"/>
        <c:crossBetween val="between"/>
        <c:majorUnit val="1.0000000000000035E-3"/>
      </c:valAx>
      <c:catAx>
        <c:axId val="97719808"/>
        <c:scaling>
          <c:orientation val="minMax"/>
        </c:scaling>
        <c:delete val="1"/>
        <c:axPos val="b"/>
        <c:majorTickMark val="out"/>
        <c:minorTickMark val="none"/>
        <c:tickLblPos val="none"/>
        <c:crossAx val="97718272"/>
        <c:crosses val="autoZero"/>
        <c:auto val="1"/>
        <c:lblAlgn val="ctr"/>
        <c:lblOffset val="100"/>
        <c:noMultiLvlLbl val="0"/>
      </c:catAx>
      <c:spPr>
        <a:ln>
          <a:solidFill>
            <a:srgbClr val="000000"/>
          </a:solidFill>
        </a:ln>
      </c:spPr>
    </c:plotArea>
    <c:legend>
      <c:legendPos val="r"/>
      <c:layout>
        <c:manualLayout>
          <c:xMode val="edge"/>
          <c:yMode val="edge"/>
          <c:x val="0.4118800810011114"/>
          <c:y val="0.24137536785174579"/>
          <c:w val="0.49589010292252855"/>
          <c:h val="7.679233277658476E-2"/>
        </c:manualLayout>
      </c:layout>
      <c:overlay val="0"/>
    </c:legend>
    <c:plotVisOnly val="1"/>
    <c:dispBlanksAs val="gap"/>
    <c:showDLblsOverMax val="0"/>
  </c:chart>
  <c:spPr>
    <a:ln>
      <a:noFill/>
    </a:ln>
  </c:spPr>
  <c:txPr>
    <a:bodyPr/>
    <a:lstStyle/>
    <a:p>
      <a:pPr>
        <a:defRPr sz="1200" b="1">
          <a:latin typeface="Times New Roman" pitchFamily="18" charset="0"/>
          <a:cs typeface="Times New Roman" pitchFamily="18" charset="0"/>
        </a:defRPr>
      </a:pPr>
      <a:endParaRPr lang="zh-CN"/>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973897758193084E-2"/>
          <c:y val="0.19992873006258841"/>
          <c:w val="0.90805232488140697"/>
          <c:h val="0.74255865132243082"/>
        </c:manualLayout>
      </c:layout>
      <c:barChart>
        <c:barDir val="col"/>
        <c:grouping val="clustered"/>
        <c:varyColors val="0"/>
        <c:ser>
          <c:idx val="2"/>
          <c:order val="0"/>
          <c:spPr>
            <a:solidFill>
              <a:srgbClr val="FF0000"/>
            </a:solidFill>
            <a:ln w="12700">
              <a:solidFill>
                <a:srgbClr val="FF0000"/>
              </a:solidFill>
              <a:prstDash val="solid"/>
            </a:ln>
          </c:spPr>
          <c:invertIfNegative val="0"/>
          <c:cat>
            <c:numRef>
              <c:f>'Gold Chart Data Noncommercial'!$A$6:$A$950</c:f>
              <c:numCache>
                <c:formatCode>d\-mmm\-yy</c:formatCode>
                <c:ptCount val="945"/>
                <c:pt idx="0">
                  <c:v>34807</c:v>
                </c:pt>
                <c:pt idx="1">
                  <c:v>34814</c:v>
                </c:pt>
                <c:pt idx="2">
                  <c:v>34821</c:v>
                </c:pt>
                <c:pt idx="3">
                  <c:v>34828</c:v>
                </c:pt>
                <c:pt idx="4">
                  <c:v>34835</c:v>
                </c:pt>
                <c:pt idx="5">
                  <c:v>34842</c:v>
                </c:pt>
                <c:pt idx="6">
                  <c:v>34849</c:v>
                </c:pt>
                <c:pt idx="7">
                  <c:v>34856</c:v>
                </c:pt>
                <c:pt idx="8">
                  <c:v>34863</c:v>
                </c:pt>
                <c:pt idx="9">
                  <c:v>34870</c:v>
                </c:pt>
                <c:pt idx="10">
                  <c:v>34877</c:v>
                </c:pt>
                <c:pt idx="11">
                  <c:v>34884</c:v>
                </c:pt>
                <c:pt idx="12">
                  <c:v>34891</c:v>
                </c:pt>
                <c:pt idx="13">
                  <c:v>34898</c:v>
                </c:pt>
                <c:pt idx="14">
                  <c:v>34905</c:v>
                </c:pt>
                <c:pt idx="15">
                  <c:v>34912</c:v>
                </c:pt>
                <c:pt idx="16">
                  <c:v>34919</c:v>
                </c:pt>
                <c:pt idx="17">
                  <c:v>34926</c:v>
                </c:pt>
                <c:pt idx="18">
                  <c:v>34933</c:v>
                </c:pt>
                <c:pt idx="19">
                  <c:v>34940</c:v>
                </c:pt>
                <c:pt idx="20">
                  <c:v>34947</c:v>
                </c:pt>
                <c:pt idx="21">
                  <c:v>34954</c:v>
                </c:pt>
                <c:pt idx="22">
                  <c:v>34961</c:v>
                </c:pt>
                <c:pt idx="23">
                  <c:v>34968</c:v>
                </c:pt>
                <c:pt idx="24">
                  <c:v>34975</c:v>
                </c:pt>
                <c:pt idx="25">
                  <c:v>34982</c:v>
                </c:pt>
                <c:pt idx="26">
                  <c:v>34989</c:v>
                </c:pt>
                <c:pt idx="27">
                  <c:v>34996</c:v>
                </c:pt>
                <c:pt idx="28">
                  <c:v>35003</c:v>
                </c:pt>
                <c:pt idx="29">
                  <c:v>35010</c:v>
                </c:pt>
                <c:pt idx="30">
                  <c:v>35017</c:v>
                </c:pt>
                <c:pt idx="31">
                  <c:v>35024</c:v>
                </c:pt>
                <c:pt idx="32">
                  <c:v>35031</c:v>
                </c:pt>
                <c:pt idx="33">
                  <c:v>35038</c:v>
                </c:pt>
                <c:pt idx="34">
                  <c:v>35045</c:v>
                </c:pt>
                <c:pt idx="35">
                  <c:v>35052</c:v>
                </c:pt>
                <c:pt idx="36">
                  <c:v>35059</c:v>
                </c:pt>
                <c:pt idx="37">
                  <c:v>35066</c:v>
                </c:pt>
                <c:pt idx="38">
                  <c:v>35073</c:v>
                </c:pt>
                <c:pt idx="39">
                  <c:v>35080</c:v>
                </c:pt>
                <c:pt idx="40">
                  <c:v>35087</c:v>
                </c:pt>
                <c:pt idx="41">
                  <c:v>35094</c:v>
                </c:pt>
                <c:pt idx="42">
                  <c:v>35101</c:v>
                </c:pt>
                <c:pt idx="43">
                  <c:v>35108</c:v>
                </c:pt>
                <c:pt idx="44">
                  <c:v>35115</c:v>
                </c:pt>
                <c:pt idx="45">
                  <c:v>35122</c:v>
                </c:pt>
                <c:pt idx="46">
                  <c:v>35129</c:v>
                </c:pt>
                <c:pt idx="47">
                  <c:v>35136</c:v>
                </c:pt>
                <c:pt idx="48">
                  <c:v>35143</c:v>
                </c:pt>
                <c:pt idx="49">
                  <c:v>35150</c:v>
                </c:pt>
                <c:pt idx="50">
                  <c:v>35157</c:v>
                </c:pt>
                <c:pt idx="51">
                  <c:v>35164</c:v>
                </c:pt>
                <c:pt idx="52">
                  <c:v>35171</c:v>
                </c:pt>
                <c:pt idx="53">
                  <c:v>35178</c:v>
                </c:pt>
                <c:pt idx="54">
                  <c:v>35185</c:v>
                </c:pt>
                <c:pt idx="55">
                  <c:v>35192</c:v>
                </c:pt>
                <c:pt idx="56">
                  <c:v>35199</c:v>
                </c:pt>
                <c:pt idx="57">
                  <c:v>35206</c:v>
                </c:pt>
                <c:pt idx="58">
                  <c:v>35213</c:v>
                </c:pt>
                <c:pt idx="59">
                  <c:v>35220</c:v>
                </c:pt>
                <c:pt idx="60">
                  <c:v>35227</c:v>
                </c:pt>
                <c:pt idx="61">
                  <c:v>35234</c:v>
                </c:pt>
                <c:pt idx="62">
                  <c:v>35241</c:v>
                </c:pt>
                <c:pt idx="63">
                  <c:v>35248</c:v>
                </c:pt>
                <c:pt idx="64">
                  <c:v>35255</c:v>
                </c:pt>
                <c:pt idx="65">
                  <c:v>35262</c:v>
                </c:pt>
                <c:pt idx="66">
                  <c:v>35269</c:v>
                </c:pt>
                <c:pt idx="67">
                  <c:v>35276</c:v>
                </c:pt>
                <c:pt idx="68">
                  <c:v>35283</c:v>
                </c:pt>
                <c:pt idx="69">
                  <c:v>35290</c:v>
                </c:pt>
                <c:pt idx="70">
                  <c:v>35297</c:v>
                </c:pt>
                <c:pt idx="71">
                  <c:v>35304</c:v>
                </c:pt>
                <c:pt idx="72">
                  <c:v>35311</c:v>
                </c:pt>
                <c:pt idx="73">
                  <c:v>35318</c:v>
                </c:pt>
                <c:pt idx="74">
                  <c:v>35325</c:v>
                </c:pt>
                <c:pt idx="75">
                  <c:v>35332</c:v>
                </c:pt>
                <c:pt idx="76">
                  <c:v>35339</c:v>
                </c:pt>
                <c:pt idx="77">
                  <c:v>35346</c:v>
                </c:pt>
                <c:pt idx="78">
                  <c:v>35353</c:v>
                </c:pt>
                <c:pt idx="79">
                  <c:v>35360</c:v>
                </c:pt>
                <c:pt idx="80">
                  <c:v>35367</c:v>
                </c:pt>
                <c:pt idx="81">
                  <c:v>35374</c:v>
                </c:pt>
                <c:pt idx="82">
                  <c:v>35381</c:v>
                </c:pt>
                <c:pt idx="83">
                  <c:v>35388</c:v>
                </c:pt>
                <c:pt idx="84">
                  <c:v>35395</c:v>
                </c:pt>
                <c:pt idx="85">
                  <c:v>35402</c:v>
                </c:pt>
                <c:pt idx="86">
                  <c:v>35409</c:v>
                </c:pt>
                <c:pt idx="87">
                  <c:v>35416</c:v>
                </c:pt>
                <c:pt idx="88">
                  <c:v>35423</c:v>
                </c:pt>
                <c:pt idx="89">
                  <c:v>35430</c:v>
                </c:pt>
                <c:pt idx="90">
                  <c:v>35437</c:v>
                </c:pt>
                <c:pt idx="91">
                  <c:v>35444</c:v>
                </c:pt>
                <c:pt idx="92">
                  <c:v>35451</c:v>
                </c:pt>
                <c:pt idx="93">
                  <c:v>35458</c:v>
                </c:pt>
                <c:pt idx="94">
                  <c:v>35465</c:v>
                </c:pt>
                <c:pt idx="95">
                  <c:v>35472</c:v>
                </c:pt>
                <c:pt idx="96">
                  <c:v>35479</c:v>
                </c:pt>
                <c:pt idx="97">
                  <c:v>35486</c:v>
                </c:pt>
                <c:pt idx="98">
                  <c:v>35493</c:v>
                </c:pt>
                <c:pt idx="99">
                  <c:v>35500</c:v>
                </c:pt>
                <c:pt idx="100">
                  <c:v>35507</c:v>
                </c:pt>
                <c:pt idx="101">
                  <c:v>35514</c:v>
                </c:pt>
                <c:pt idx="102">
                  <c:v>35521</c:v>
                </c:pt>
                <c:pt idx="103">
                  <c:v>35528</c:v>
                </c:pt>
                <c:pt idx="104">
                  <c:v>35535</c:v>
                </c:pt>
                <c:pt idx="105">
                  <c:v>35542</c:v>
                </c:pt>
                <c:pt idx="106">
                  <c:v>35549</c:v>
                </c:pt>
                <c:pt idx="107">
                  <c:v>35556</c:v>
                </c:pt>
                <c:pt idx="108">
                  <c:v>35563</c:v>
                </c:pt>
                <c:pt idx="109">
                  <c:v>35570</c:v>
                </c:pt>
                <c:pt idx="110">
                  <c:v>35577</c:v>
                </c:pt>
                <c:pt idx="111">
                  <c:v>35584</c:v>
                </c:pt>
                <c:pt idx="112">
                  <c:v>35591</c:v>
                </c:pt>
                <c:pt idx="113">
                  <c:v>35598</c:v>
                </c:pt>
                <c:pt idx="114">
                  <c:v>35605</c:v>
                </c:pt>
                <c:pt idx="115">
                  <c:v>35612</c:v>
                </c:pt>
                <c:pt idx="116">
                  <c:v>35619</c:v>
                </c:pt>
                <c:pt idx="117">
                  <c:v>35626</c:v>
                </c:pt>
                <c:pt idx="118">
                  <c:v>35633</c:v>
                </c:pt>
                <c:pt idx="119">
                  <c:v>35640</c:v>
                </c:pt>
                <c:pt idx="120">
                  <c:v>35647</c:v>
                </c:pt>
                <c:pt idx="121">
                  <c:v>35654</c:v>
                </c:pt>
                <c:pt idx="122">
                  <c:v>35661</c:v>
                </c:pt>
                <c:pt idx="123">
                  <c:v>35668</c:v>
                </c:pt>
                <c:pt idx="124">
                  <c:v>35675</c:v>
                </c:pt>
                <c:pt idx="125">
                  <c:v>35682</c:v>
                </c:pt>
                <c:pt idx="126">
                  <c:v>35689</c:v>
                </c:pt>
                <c:pt idx="127">
                  <c:v>35696</c:v>
                </c:pt>
                <c:pt idx="128">
                  <c:v>35703</c:v>
                </c:pt>
                <c:pt idx="129">
                  <c:v>35710</c:v>
                </c:pt>
                <c:pt idx="130">
                  <c:v>35717</c:v>
                </c:pt>
                <c:pt idx="131">
                  <c:v>35724</c:v>
                </c:pt>
                <c:pt idx="132">
                  <c:v>35731</c:v>
                </c:pt>
                <c:pt idx="133">
                  <c:v>35738</c:v>
                </c:pt>
                <c:pt idx="134">
                  <c:v>35745</c:v>
                </c:pt>
                <c:pt idx="135">
                  <c:v>35752</c:v>
                </c:pt>
                <c:pt idx="136">
                  <c:v>35759</c:v>
                </c:pt>
                <c:pt idx="137">
                  <c:v>35766</c:v>
                </c:pt>
                <c:pt idx="138">
                  <c:v>35773</c:v>
                </c:pt>
                <c:pt idx="139">
                  <c:v>35780</c:v>
                </c:pt>
                <c:pt idx="140">
                  <c:v>35787</c:v>
                </c:pt>
                <c:pt idx="141">
                  <c:v>35794</c:v>
                </c:pt>
                <c:pt idx="142">
                  <c:v>35801</c:v>
                </c:pt>
                <c:pt idx="143">
                  <c:v>35808</c:v>
                </c:pt>
                <c:pt idx="144">
                  <c:v>35815</c:v>
                </c:pt>
                <c:pt idx="145">
                  <c:v>35822</c:v>
                </c:pt>
                <c:pt idx="146">
                  <c:v>35829</c:v>
                </c:pt>
                <c:pt idx="147">
                  <c:v>35836</c:v>
                </c:pt>
                <c:pt idx="148">
                  <c:v>35843</c:v>
                </c:pt>
                <c:pt idx="149">
                  <c:v>35850</c:v>
                </c:pt>
                <c:pt idx="150">
                  <c:v>35857</c:v>
                </c:pt>
                <c:pt idx="151">
                  <c:v>35864</c:v>
                </c:pt>
                <c:pt idx="152">
                  <c:v>35871</c:v>
                </c:pt>
                <c:pt idx="153">
                  <c:v>35878</c:v>
                </c:pt>
                <c:pt idx="154">
                  <c:v>35885</c:v>
                </c:pt>
                <c:pt idx="155">
                  <c:v>35892</c:v>
                </c:pt>
                <c:pt idx="156">
                  <c:v>35899</c:v>
                </c:pt>
                <c:pt idx="157">
                  <c:v>35906</c:v>
                </c:pt>
                <c:pt idx="158">
                  <c:v>35913</c:v>
                </c:pt>
                <c:pt idx="159">
                  <c:v>35920</c:v>
                </c:pt>
                <c:pt idx="160">
                  <c:v>35927</c:v>
                </c:pt>
                <c:pt idx="161">
                  <c:v>35934</c:v>
                </c:pt>
                <c:pt idx="162">
                  <c:v>35941</c:v>
                </c:pt>
                <c:pt idx="163">
                  <c:v>35948</c:v>
                </c:pt>
                <c:pt idx="164">
                  <c:v>35955</c:v>
                </c:pt>
                <c:pt idx="165">
                  <c:v>35962</c:v>
                </c:pt>
                <c:pt idx="166">
                  <c:v>35969</c:v>
                </c:pt>
                <c:pt idx="167">
                  <c:v>35976</c:v>
                </c:pt>
                <c:pt idx="168">
                  <c:v>35983</c:v>
                </c:pt>
                <c:pt idx="169">
                  <c:v>35990</c:v>
                </c:pt>
                <c:pt idx="170">
                  <c:v>35997</c:v>
                </c:pt>
                <c:pt idx="171">
                  <c:v>36004</c:v>
                </c:pt>
                <c:pt idx="172">
                  <c:v>36011</c:v>
                </c:pt>
                <c:pt idx="173">
                  <c:v>36018</c:v>
                </c:pt>
                <c:pt idx="174">
                  <c:v>36025</c:v>
                </c:pt>
                <c:pt idx="175">
                  <c:v>36032</c:v>
                </c:pt>
                <c:pt idx="176">
                  <c:v>36039</c:v>
                </c:pt>
                <c:pt idx="177">
                  <c:v>36046</c:v>
                </c:pt>
                <c:pt idx="178">
                  <c:v>36053</c:v>
                </c:pt>
                <c:pt idx="179">
                  <c:v>36060</c:v>
                </c:pt>
                <c:pt idx="180">
                  <c:v>36067</c:v>
                </c:pt>
                <c:pt idx="181">
                  <c:v>36074</c:v>
                </c:pt>
                <c:pt idx="182">
                  <c:v>36081</c:v>
                </c:pt>
                <c:pt idx="183">
                  <c:v>36088</c:v>
                </c:pt>
                <c:pt idx="184">
                  <c:v>36095</c:v>
                </c:pt>
                <c:pt idx="185">
                  <c:v>36102</c:v>
                </c:pt>
                <c:pt idx="186">
                  <c:v>36109</c:v>
                </c:pt>
                <c:pt idx="187">
                  <c:v>36116</c:v>
                </c:pt>
                <c:pt idx="188">
                  <c:v>36123</c:v>
                </c:pt>
                <c:pt idx="189">
                  <c:v>36130</c:v>
                </c:pt>
                <c:pt idx="190">
                  <c:v>36137</c:v>
                </c:pt>
                <c:pt idx="191">
                  <c:v>36144</c:v>
                </c:pt>
                <c:pt idx="192">
                  <c:v>36151</c:v>
                </c:pt>
                <c:pt idx="193">
                  <c:v>36158</c:v>
                </c:pt>
                <c:pt idx="194">
                  <c:v>36165</c:v>
                </c:pt>
                <c:pt idx="195">
                  <c:v>36172</c:v>
                </c:pt>
                <c:pt idx="196">
                  <c:v>36179</c:v>
                </c:pt>
                <c:pt idx="197">
                  <c:v>36186</c:v>
                </c:pt>
                <c:pt idx="198">
                  <c:v>36193</c:v>
                </c:pt>
                <c:pt idx="199">
                  <c:v>36200</c:v>
                </c:pt>
                <c:pt idx="200">
                  <c:v>36207</c:v>
                </c:pt>
                <c:pt idx="201">
                  <c:v>36214</c:v>
                </c:pt>
                <c:pt idx="202">
                  <c:v>36221</c:v>
                </c:pt>
                <c:pt idx="203">
                  <c:v>36228</c:v>
                </c:pt>
                <c:pt idx="204">
                  <c:v>36235</c:v>
                </c:pt>
                <c:pt idx="205">
                  <c:v>36242</c:v>
                </c:pt>
                <c:pt idx="206">
                  <c:v>36249</c:v>
                </c:pt>
                <c:pt idx="207">
                  <c:v>36256</c:v>
                </c:pt>
                <c:pt idx="208">
                  <c:v>36263</c:v>
                </c:pt>
                <c:pt idx="209">
                  <c:v>36270</c:v>
                </c:pt>
                <c:pt idx="210">
                  <c:v>36277</c:v>
                </c:pt>
                <c:pt idx="211">
                  <c:v>36284</c:v>
                </c:pt>
                <c:pt idx="212">
                  <c:v>36291</c:v>
                </c:pt>
                <c:pt idx="213">
                  <c:v>36298</c:v>
                </c:pt>
                <c:pt idx="214">
                  <c:v>36305</c:v>
                </c:pt>
                <c:pt idx="215">
                  <c:v>36312</c:v>
                </c:pt>
                <c:pt idx="216">
                  <c:v>36319</c:v>
                </c:pt>
                <c:pt idx="217">
                  <c:v>36326</c:v>
                </c:pt>
                <c:pt idx="218">
                  <c:v>36333</c:v>
                </c:pt>
                <c:pt idx="219">
                  <c:v>36340</c:v>
                </c:pt>
                <c:pt idx="220">
                  <c:v>36347</c:v>
                </c:pt>
                <c:pt idx="221">
                  <c:v>36354</c:v>
                </c:pt>
                <c:pt idx="222">
                  <c:v>36361</c:v>
                </c:pt>
                <c:pt idx="223">
                  <c:v>36368</c:v>
                </c:pt>
                <c:pt idx="224">
                  <c:v>36375</c:v>
                </c:pt>
                <c:pt idx="225">
                  <c:v>36382</c:v>
                </c:pt>
                <c:pt idx="226">
                  <c:v>36389</c:v>
                </c:pt>
                <c:pt idx="227">
                  <c:v>36396</c:v>
                </c:pt>
                <c:pt idx="228">
                  <c:v>36403</c:v>
                </c:pt>
                <c:pt idx="229">
                  <c:v>36410</c:v>
                </c:pt>
                <c:pt idx="230">
                  <c:v>36417</c:v>
                </c:pt>
                <c:pt idx="231">
                  <c:v>36424</c:v>
                </c:pt>
                <c:pt idx="232">
                  <c:v>36431</c:v>
                </c:pt>
                <c:pt idx="233">
                  <c:v>36438</c:v>
                </c:pt>
                <c:pt idx="234">
                  <c:v>36445</c:v>
                </c:pt>
                <c:pt idx="235">
                  <c:v>36452</c:v>
                </c:pt>
                <c:pt idx="236">
                  <c:v>36459</c:v>
                </c:pt>
                <c:pt idx="237">
                  <c:v>36466</c:v>
                </c:pt>
                <c:pt idx="238">
                  <c:v>36473</c:v>
                </c:pt>
                <c:pt idx="239">
                  <c:v>36480</c:v>
                </c:pt>
                <c:pt idx="240">
                  <c:v>36487</c:v>
                </c:pt>
                <c:pt idx="241">
                  <c:v>36494</c:v>
                </c:pt>
                <c:pt idx="242">
                  <c:v>36501</c:v>
                </c:pt>
                <c:pt idx="243">
                  <c:v>36508</c:v>
                </c:pt>
                <c:pt idx="244">
                  <c:v>36515</c:v>
                </c:pt>
                <c:pt idx="245">
                  <c:v>36522</c:v>
                </c:pt>
                <c:pt idx="246">
                  <c:v>36529</c:v>
                </c:pt>
                <c:pt idx="247">
                  <c:v>36536</c:v>
                </c:pt>
                <c:pt idx="248">
                  <c:v>36543</c:v>
                </c:pt>
                <c:pt idx="249">
                  <c:v>36550</c:v>
                </c:pt>
                <c:pt idx="250">
                  <c:v>36557</c:v>
                </c:pt>
                <c:pt idx="251">
                  <c:v>36564</c:v>
                </c:pt>
                <c:pt idx="252">
                  <c:v>36571</c:v>
                </c:pt>
                <c:pt idx="253">
                  <c:v>36578</c:v>
                </c:pt>
                <c:pt idx="254">
                  <c:v>36585</c:v>
                </c:pt>
                <c:pt idx="255">
                  <c:v>36592</c:v>
                </c:pt>
                <c:pt idx="256">
                  <c:v>36599</c:v>
                </c:pt>
                <c:pt idx="257">
                  <c:v>36606</c:v>
                </c:pt>
                <c:pt idx="258">
                  <c:v>36613</c:v>
                </c:pt>
                <c:pt idx="259">
                  <c:v>36620</c:v>
                </c:pt>
                <c:pt idx="260">
                  <c:v>36627</c:v>
                </c:pt>
                <c:pt idx="261">
                  <c:v>36634</c:v>
                </c:pt>
                <c:pt idx="262">
                  <c:v>36641</c:v>
                </c:pt>
                <c:pt idx="263">
                  <c:v>36648</c:v>
                </c:pt>
                <c:pt idx="264">
                  <c:v>36655</c:v>
                </c:pt>
                <c:pt idx="265">
                  <c:v>36662</c:v>
                </c:pt>
                <c:pt idx="266">
                  <c:v>36669</c:v>
                </c:pt>
                <c:pt idx="267">
                  <c:v>36676</c:v>
                </c:pt>
                <c:pt idx="268">
                  <c:v>36683</c:v>
                </c:pt>
                <c:pt idx="269">
                  <c:v>36690</c:v>
                </c:pt>
                <c:pt idx="270">
                  <c:v>36697</c:v>
                </c:pt>
                <c:pt idx="271">
                  <c:v>36704</c:v>
                </c:pt>
                <c:pt idx="272">
                  <c:v>36712</c:v>
                </c:pt>
                <c:pt idx="273">
                  <c:v>36718</c:v>
                </c:pt>
                <c:pt idx="274">
                  <c:v>36725</c:v>
                </c:pt>
                <c:pt idx="275">
                  <c:v>36732</c:v>
                </c:pt>
                <c:pt idx="276">
                  <c:v>36739</c:v>
                </c:pt>
                <c:pt idx="277">
                  <c:v>36746</c:v>
                </c:pt>
                <c:pt idx="278">
                  <c:v>36753</c:v>
                </c:pt>
                <c:pt idx="279">
                  <c:v>36760</c:v>
                </c:pt>
                <c:pt idx="280">
                  <c:v>36767</c:v>
                </c:pt>
                <c:pt idx="281">
                  <c:v>36774</c:v>
                </c:pt>
                <c:pt idx="282">
                  <c:v>36781</c:v>
                </c:pt>
                <c:pt idx="283">
                  <c:v>36788</c:v>
                </c:pt>
                <c:pt idx="284">
                  <c:v>36795</c:v>
                </c:pt>
                <c:pt idx="285">
                  <c:v>36802</c:v>
                </c:pt>
                <c:pt idx="286">
                  <c:v>36809</c:v>
                </c:pt>
                <c:pt idx="287">
                  <c:v>36816</c:v>
                </c:pt>
                <c:pt idx="288">
                  <c:v>36823</c:v>
                </c:pt>
                <c:pt idx="289">
                  <c:v>36830</c:v>
                </c:pt>
                <c:pt idx="290">
                  <c:v>36837</c:v>
                </c:pt>
                <c:pt idx="291">
                  <c:v>36844</c:v>
                </c:pt>
                <c:pt idx="292">
                  <c:v>36851</c:v>
                </c:pt>
                <c:pt idx="293">
                  <c:v>36858</c:v>
                </c:pt>
                <c:pt idx="294">
                  <c:v>36865</c:v>
                </c:pt>
                <c:pt idx="295">
                  <c:v>36872</c:v>
                </c:pt>
                <c:pt idx="296">
                  <c:v>36879</c:v>
                </c:pt>
                <c:pt idx="297">
                  <c:v>36886</c:v>
                </c:pt>
                <c:pt idx="298">
                  <c:v>36893</c:v>
                </c:pt>
                <c:pt idx="299">
                  <c:v>36900</c:v>
                </c:pt>
                <c:pt idx="300">
                  <c:v>36907</c:v>
                </c:pt>
                <c:pt idx="301">
                  <c:v>36914</c:v>
                </c:pt>
                <c:pt idx="302">
                  <c:v>36921</c:v>
                </c:pt>
                <c:pt idx="303">
                  <c:v>36928</c:v>
                </c:pt>
                <c:pt idx="304">
                  <c:v>36935</c:v>
                </c:pt>
                <c:pt idx="305">
                  <c:v>36942</c:v>
                </c:pt>
                <c:pt idx="306">
                  <c:v>36949</c:v>
                </c:pt>
                <c:pt idx="307">
                  <c:v>36956</c:v>
                </c:pt>
                <c:pt idx="308">
                  <c:v>36963</c:v>
                </c:pt>
                <c:pt idx="309">
                  <c:v>36970</c:v>
                </c:pt>
                <c:pt idx="310">
                  <c:v>36977</c:v>
                </c:pt>
                <c:pt idx="311">
                  <c:v>36984</c:v>
                </c:pt>
                <c:pt idx="312">
                  <c:v>36991</c:v>
                </c:pt>
                <c:pt idx="313">
                  <c:v>36998</c:v>
                </c:pt>
                <c:pt idx="314">
                  <c:v>37005</c:v>
                </c:pt>
                <c:pt idx="315">
                  <c:v>37012</c:v>
                </c:pt>
                <c:pt idx="316">
                  <c:v>37019</c:v>
                </c:pt>
                <c:pt idx="317">
                  <c:v>37026</c:v>
                </c:pt>
                <c:pt idx="318">
                  <c:v>37033</c:v>
                </c:pt>
                <c:pt idx="319">
                  <c:v>37040</c:v>
                </c:pt>
                <c:pt idx="320">
                  <c:v>37047</c:v>
                </c:pt>
                <c:pt idx="321">
                  <c:v>37054</c:v>
                </c:pt>
                <c:pt idx="322">
                  <c:v>37061</c:v>
                </c:pt>
                <c:pt idx="323">
                  <c:v>37068</c:v>
                </c:pt>
                <c:pt idx="324">
                  <c:v>37075</c:v>
                </c:pt>
                <c:pt idx="325">
                  <c:v>37082</c:v>
                </c:pt>
                <c:pt idx="326">
                  <c:v>37089</c:v>
                </c:pt>
                <c:pt idx="327">
                  <c:v>37096</c:v>
                </c:pt>
                <c:pt idx="328">
                  <c:v>37103</c:v>
                </c:pt>
                <c:pt idx="329">
                  <c:v>37110</c:v>
                </c:pt>
                <c:pt idx="330">
                  <c:v>37117</c:v>
                </c:pt>
                <c:pt idx="331">
                  <c:v>37124</c:v>
                </c:pt>
                <c:pt idx="332">
                  <c:v>37131</c:v>
                </c:pt>
                <c:pt idx="333">
                  <c:v>37138</c:v>
                </c:pt>
                <c:pt idx="334">
                  <c:v>37145</c:v>
                </c:pt>
                <c:pt idx="335">
                  <c:v>37152</c:v>
                </c:pt>
                <c:pt idx="336">
                  <c:v>37159</c:v>
                </c:pt>
                <c:pt idx="337">
                  <c:v>37166</c:v>
                </c:pt>
                <c:pt idx="338">
                  <c:v>37173</c:v>
                </c:pt>
                <c:pt idx="339">
                  <c:v>37180</c:v>
                </c:pt>
                <c:pt idx="340">
                  <c:v>37187</c:v>
                </c:pt>
                <c:pt idx="341">
                  <c:v>37194</c:v>
                </c:pt>
                <c:pt idx="342">
                  <c:v>37201</c:v>
                </c:pt>
                <c:pt idx="343">
                  <c:v>37208</c:v>
                </c:pt>
                <c:pt idx="344">
                  <c:v>37215</c:v>
                </c:pt>
                <c:pt idx="345">
                  <c:v>37222</c:v>
                </c:pt>
                <c:pt idx="346">
                  <c:v>37229</c:v>
                </c:pt>
                <c:pt idx="347">
                  <c:v>37236</c:v>
                </c:pt>
                <c:pt idx="348">
                  <c:v>37243</c:v>
                </c:pt>
                <c:pt idx="349">
                  <c:v>37246</c:v>
                </c:pt>
                <c:pt idx="350">
                  <c:v>37253</c:v>
                </c:pt>
                <c:pt idx="351">
                  <c:v>37264</c:v>
                </c:pt>
                <c:pt idx="352">
                  <c:v>37271</c:v>
                </c:pt>
                <c:pt idx="353">
                  <c:v>37278</c:v>
                </c:pt>
                <c:pt idx="354">
                  <c:v>37285</c:v>
                </c:pt>
                <c:pt idx="355">
                  <c:v>37292</c:v>
                </c:pt>
                <c:pt idx="356">
                  <c:v>37299</c:v>
                </c:pt>
                <c:pt idx="357">
                  <c:v>37306</c:v>
                </c:pt>
                <c:pt idx="358">
                  <c:v>37313</c:v>
                </c:pt>
                <c:pt idx="359">
                  <c:v>37320</c:v>
                </c:pt>
                <c:pt idx="360">
                  <c:v>37327</c:v>
                </c:pt>
                <c:pt idx="361">
                  <c:v>37334</c:v>
                </c:pt>
                <c:pt idx="362">
                  <c:v>37341</c:v>
                </c:pt>
                <c:pt idx="363">
                  <c:v>37348</c:v>
                </c:pt>
                <c:pt idx="364">
                  <c:v>37355</c:v>
                </c:pt>
                <c:pt idx="365">
                  <c:v>37362</c:v>
                </c:pt>
                <c:pt idx="366">
                  <c:v>37369</c:v>
                </c:pt>
                <c:pt idx="367">
                  <c:v>37376</c:v>
                </c:pt>
                <c:pt idx="368">
                  <c:v>37383</c:v>
                </c:pt>
                <c:pt idx="369">
                  <c:v>37390</c:v>
                </c:pt>
                <c:pt idx="370">
                  <c:v>37397</c:v>
                </c:pt>
                <c:pt idx="371">
                  <c:v>37404</c:v>
                </c:pt>
                <c:pt idx="372">
                  <c:v>37411</c:v>
                </c:pt>
                <c:pt idx="373">
                  <c:v>37418</c:v>
                </c:pt>
                <c:pt idx="374">
                  <c:v>37425</c:v>
                </c:pt>
                <c:pt idx="375">
                  <c:v>37432</c:v>
                </c:pt>
                <c:pt idx="376">
                  <c:v>37439</c:v>
                </c:pt>
                <c:pt idx="377">
                  <c:v>37446</c:v>
                </c:pt>
                <c:pt idx="378">
                  <c:v>37453</c:v>
                </c:pt>
                <c:pt idx="379">
                  <c:v>37460</c:v>
                </c:pt>
                <c:pt idx="380">
                  <c:v>37467</c:v>
                </c:pt>
                <c:pt idx="381">
                  <c:v>37474</c:v>
                </c:pt>
                <c:pt idx="382">
                  <c:v>37481</c:v>
                </c:pt>
                <c:pt idx="383">
                  <c:v>37488</c:v>
                </c:pt>
                <c:pt idx="384">
                  <c:v>37495</c:v>
                </c:pt>
                <c:pt idx="385">
                  <c:v>37502</c:v>
                </c:pt>
                <c:pt idx="386">
                  <c:v>37509</c:v>
                </c:pt>
                <c:pt idx="387">
                  <c:v>37516</c:v>
                </c:pt>
                <c:pt idx="388">
                  <c:v>37523</c:v>
                </c:pt>
                <c:pt idx="389">
                  <c:v>37530</c:v>
                </c:pt>
                <c:pt idx="390">
                  <c:v>37537</c:v>
                </c:pt>
                <c:pt idx="391">
                  <c:v>37544</c:v>
                </c:pt>
                <c:pt idx="392">
                  <c:v>37551</c:v>
                </c:pt>
                <c:pt idx="393">
                  <c:v>37558</c:v>
                </c:pt>
                <c:pt idx="394">
                  <c:v>37565</c:v>
                </c:pt>
                <c:pt idx="395">
                  <c:v>37572</c:v>
                </c:pt>
                <c:pt idx="396">
                  <c:v>37579</c:v>
                </c:pt>
                <c:pt idx="397">
                  <c:v>37586</c:v>
                </c:pt>
                <c:pt idx="398">
                  <c:v>37593</c:v>
                </c:pt>
                <c:pt idx="399">
                  <c:v>37600</c:v>
                </c:pt>
                <c:pt idx="400">
                  <c:v>37607</c:v>
                </c:pt>
                <c:pt idx="401">
                  <c:v>37613</c:v>
                </c:pt>
                <c:pt idx="402">
                  <c:v>37621</c:v>
                </c:pt>
                <c:pt idx="403">
                  <c:v>37628</c:v>
                </c:pt>
                <c:pt idx="404">
                  <c:v>37635</c:v>
                </c:pt>
                <c:pt idx="405">
                  <c:v>37642</c:v>
                </c:pt>
                <c:pt idx="406">
                  <c:v>37649</c:v>
                </c:pt>
                <c:pt idx="407">
                  <c:v>37656</c:v>
                </c:pt>
                <c:pt idx="408">
                  <c:v>37663</c:v>
                </c:pt>
                <c:pt idx="409">
                  <c:v>37666</c:v>
                </c:pt>
                <c:pt idx="410">
                  <c:v>37677</c:v>
                </c:pt>
                <c:pt idx="411">
                  <c:v>37684</c:v>
                </c:pt>
                <c:pt idx="412">
                  <c:v>37691</c:v>
                </c:pt>
                <c:pt idx="413">
                  <c:v>37698</c:v>
                </c:pt>
                <c:pt idx="414">
                  <c:v>37705</c:v>
                </c:pt>
                <c:pt idx="415">
                  <c:v>37712</c:v>
                </c:pt>
                <c:pt idx="416">
                  <c:v>37719</c:v>
                </c:pt>
                <c:pt idx="417">
                  <c:v>37726</c:v>
                </c:pt>
                <c:pt idx="418">
                  <c:v>37733</c:v>
                </c:pt>
                <c:pt idx="419">
                  <c:v>37740</c:v>
                </c:pt>
                <c:pt idx="420">
                  <c:v>37747</c:v>
                </c:pt>
                <c:pt idx="421">
                  <c:v>37754</c:v>
                </c:pt>
                <c:pt idx="422">
                  <c:v>37761</c:v>
                </c:pt>
                <c:pt idx="423">
                  <c:v>37768</c:v>
                </c:pt>
                <c:pt idx="424">
                  <c:v>37775</c:v>
                </c:pt>
                <c:pt idx="425">
                  <c:v>37782</c:v>
                </c:pt>
                <c:pt idx="426">
                  <c:v>37789</c:v>
                </c:pt>
                <c:pt idx="427">
                  <c:v>37796</c:v>
                </c:pt>
                <c:pt idx="428">
                  <c:v>37803</c:v>
                </c:pt>
                <c:pt idx="429">
                  <c:v>37810</c:v>
                </c:pt>
                <c:pt idx="430">
                  <c:v>37817</c:v>
                </c:pt>
                <c:pt idx="431">
                  <c:v>37824</c:v>
                </c:pt>
                <c:pt idx="432">
                  <c:v>37831</c:v>
                </c:pt>
                <c:pt idx="433">
                  <c:v>37838</c:v>
                </c:pt>
                <c:pt idx="434">
                  <c:v>37845</c:v>
                </c:pt>
                <c:pt idx="435">
                  <c:v>37852</c:v>
                </c:pt>
                <c:pt idx="436">
                  <c:v>37859</c:v>
                </c:pt>
                <c:pt idx="437">
                  <c:v>37866</c:v>
                </c:pt>
                <c:pt idx="438">
                  <c:v>37873</c:v>
                </c:pt>
                <c:pt idx="439">
                  <c:v>37880</c:v>
                </c:pt>
                <c:pt idx="440">
                  <c:v>37887</c:v>
                </c:pt>
                <c:pt idx="441">
                  <c:v>37894</c:v>
                </c:pt>
                <c:pt idx="442">
                  <c:v>37901</c:v>
                </c:pt>
                <c:pt idx="443">
                  <c:v>37908</c:v>
                </c:pt>
                <c:pt idx="444">
                  <c:v>37915</c:v>
                </c:pt>
                <c:pt idx="445">
                  <c:v>37922</c:v>
                </c:pt>
                <c:pt idx="446">
                  <c:v>37929</c:v>
                </c:pt>
                <c:pt idx="447">
                  <c:v>37936</c:v>
                </c:pt>
                <c:pt idx="448">
                  <c:v>37943</c:v>
                </c:pt>
                <c:pt idx="449">
                  <c:v>37950</c:v>
                </c:pt>
                <c:pt idx="450">
                  <c:v>37957</c:v>
                </c:pt>
                <c:pt idx="451">
                  <c:v>37964</c:v>
                </c:pt>
                <c:pt idx="452">
                  <c:v>37971</c:v>
                </c:pt>
                <c:pt idx="453">
                  <c:v>37977</c:v>
                </c:pt>
                <c:pt idx="454">
                  <c:v>37985</c:v>
                </c:pt>
                <c:pt idx="455">
                  <c:v>37992</c:v>
                </c:pt>
                <c:pt idx="456">
                  <c:v>37999</c:v>
                </c:pt>
                <c:pt idx="457">
                  <c:v>38006</c:v>
                </c:pt>
                <c:pt idx="458">
                  <c:v>38013</c:v>
                </c:pt>
                <c:pt idx="459">
                  <c:v>38020</c:v>
                </c:pt>
                <c:pt idx="460">
                  <c:v>38027</c:v>
                </c:pt>
                <c:pt idx="461">
                  <c:v>38034</c:v>
                </c:pt>
                <c:pt idx="462">
                  <c:v>38041</c:v>
                </c:pt>
                <c:pt idx="463">
                  <c:v>38048</c:v>
                </c:pt>
                <c:pt idx="464">
                  <c:v>38055</c:v>
                </c:pt>
                <c:pt idx="465">
                  <c:v>38062</c:v>
                </c:pt>
                <c:pt idx="466">
                  <c:v>38069</c:v>
                </c:pt>
                <c:pt idx="467">
                  <c:v>38076</c:v>
                </c:pt>
                <c:pt idx="468">
                  <c:v>38083</c:v>
                </c:pt>
                <c:pt idx="469">
                  <c:v>38089</c:v>
                </c:pt>
                <c:pt idx="470">
                  <c:v>38097</c:v>
                </c:pt>
                <c:pt idx="471">
                  <c:v>38104</c:v>
                </c:pt>
                <c:pt idx="472">
                  <c:v>38111</c:v>
                </c:pt>
                <c:pt idx="473">
                  <c:v>38118</c:v>
                </c:pt>
                <c:pt idx="474">
                  <c:v>38125</c:v>
                </c:pt>
                <c:pt idx="475">
                  <c:v>38132</c:v>
                </c:pt>
                <c:pt idx="476">
                  <c:v>38139</c:v>
                </c:pt>
                <c:pt idx="477">
                  <c:v>38146</c:v>
                </c:pt>
                <c:pt idx="478">
                  <c:v>38153</c:v>
                </c:pt>
                <c:pt idx="479">
                  <c:v>38160</c:v>
                </c:pt>
                <c:pt idx="480">
                  <c:v>38167</c:v>
                </c:pt>
                <c:pt idx="481">
                  <c:v>38174</c:v>
                </c:pt>
                <c:pt idx="482">
                  <c:v>38181</c:v>
                </c:pt>
                <c:pt idx="483">
                  <c:v>38188</c:v>
                </c:pt>
                <c:pt idx="484">
                  <c:v>38195</c:v>
                </c:pt>
                <c:pt idx="485">
                  <c:v>38202</c:v>
                </c:pt>
                <c:pt idx="486">
                  <c:v>38209</c:v>
                </c:pt>
                <c:pt idx="487">
                  <c:v>38216</c:v>
                </c:pt>
                <c:pt idx="488">
                  <c:v>38223</c:v>
                </c:pt>
                <c:pt idx="489">
                  <c:v>38230</c:v>
                </c:pt>
                <c:pt idx="490">
                  <c:v>38237</c:v>
                </c:pt>
                <c:pt idx="491">
                  <c:v>38244</c:v>
                </c:pt>
                <c:pt idx="492">
                  <c:v>38251</c:v>
                </c:pt>
                <c:pt idx="493">
                  <c:v>38258</c:v>
                </c:pt>
                <c:pt idx="494">
                  <c:v>38265</c:v>
                </c:pt>
                <c:pt idx="495">
                  <c:v>38272</c:v>
                </c:pt>
                <c:pt idx="496">
                  <c:v>38279</c:v>
                </c:pt>
                <c:pt idx="497">
                  <c:v>38286</c:v>
                </c:pt>
                <c:pt idx="498">
                  <c:v>38293</c:v>
                </c:pt>
                <c:pt idx="499">
                  <c:v>38300</c:v>
                </c:pt>
                <c:pt idx="500">
                  <c:v>38307</c:v>
                </c:pt>
                <c:pt idx="501">
                  <c:v>38314</c:v>
                </c:pt>
                <c:pt idx="502">
                  <c:v>38321</c:v>
                </c:pt>
                <c:pt idx="503">
                  <c:v>38328</c:v>
                </c:pt>
                <c:pt idx="504">
                  <c:v>38335</c:v>
                </c:pt>
                <c:pt idx="505">
                  <c:v>38342</c:v>
                </c:pt>
                <c:pt idx="506">
                  <c:v>38349</c:v>
                </c:pt>
                <c:pt idx="507">
                  <c:v>38356</c:v>
                </c:pt>
                <c:pt idx="508">
                  <c:v>38363</c:v>
                </c:pt>
                <c:pt idx="509">
                  <c:v>38370</c:v>
                </c:pt>
                <c:pt idx="510">
                  <c:v>38377</c:v>
                </c:pt>
                <c:pt idx="511">
                  <c:v>38384</c:v>
                </c:pt>
                <c:pt idx="512">
                  <c:v>38391</c:v>
                </c:pt>
                <c:pt idx="513">
                  <c:v>38398</c:v>
                </c:pt>
                <c:pt idx="514">
                  <c:v>38405</c:v>
                </c:pt>
                <c:pt idx="515">
                  <c:v>38412</c:v>
                </c:pt>
                <c:pt idx="516">
                  <c:v>38419</c:v>
                </c:pt>
                <c:pt idx="517">
                  <c:v>38426</c:v>
                </c:pt>
                <c:pt idx="518">
                  <c:v>38433</c:v>
                </c:pt>
                <c:pt idx="519">
                  <c:v>38440</c:v>
                </c:pt>
                <c:pt idx="520">
                  <c:v>38447</c:v>
                </c:pt>
                <c:pt idx="521">
                  <c:v>38454</c:v>
                </c:pt>
                <c:pt idx="522">
                  <c:v>38461</c:v>
                </c:pt>
                <c:pt idx="523">
                  <c:v>38468</c:v>
                </c:pt>
                <c:pt idx="524">
                  <c:v>38475</c:v>
                </c:pt>
                <c:pt idx="525">
                  <c:v>38482</c:v>
                </c:pt>
                <c:pt idx="526">
                  <c:v>38489</c:v>
                </c:pt>
                <c:pt idx="527">
                  <c:v>38496</c:v>
                </c:pt>
                <c:pt idx="528">
                  <c:v>38503</c:v>
                </c:pt>
                <c:pt idx="529">
                  <c:v>38510</c:v>
                </c:pt>
                <c:pt idx="530">
                  <c:v>38517</c:v>
                </c:pt>
                <c:pt idx="531">
                  <c:v>38524</c:v>
                </c:pt>
                <c:pt idx="532">
                  <c:v>38531</c:v>
                </c:pt>
                <c:pt idx="533">
                  <c:v>38538</c:v>
                </c:pt>
                <c:pt idx="534">
                  <c:v>38545</c:v>
                </c:pt>
                <c:pt idx="535">
                  <c:v>38552</c:v>
                </c:pt>
                <c:pt idx="536">
                  <c:v>38559</c:v>
                </c:pt>
                <c:pt idx="537">
                  <c:v>38566</c:v>
                </c:pt>
                <c:pt idx="538">
                  <c:v>38573</c:v>
                </c:pt>
                <c:pt idx="539">
                  <c:v>38580</c:v>
                </c:pt>
                <c:pt idx="540">
                  <c:v>38587</c:v>
                </c:pt>
                <c:pt idx="541">
                  <c:v>38594</c:v>
                </c:pt>
                <c:pt idx="542">
                  <c:v>38601</c:v>
                </c:pt>
                <c:pt idx="543">
                  <c:v>38608</c:v>
                </c:pt>
                <c:pt idx="544">
                  <c:v>38615</c:v>
                </c:pt>
                <c:pt idx="545">
                  <c:v>38622</c:v>
                </c:pt>
                <c:pt idx="546">
                  <c:v>38629</c:v>
                </c:pt>
                <c:pt idx="547">
                  <c:v>38636</c:v>
                </c:pt>
                <c:pt idx="548">
                  <c:v>38643</c:v>
                </c:pt>
                <c:pt idx="549">
                  <c:v>38650</c:v>
                </c:pt>
                <c:pt idx="550">
                  <c:v>38657</c:v>
                </c:pt>
                <c:pt idx="551">
                  <c:v>38664</c:v>
                </c:pt>
                <c:pt idx="552">
                  <c:v>38671</c:v>
                </c:pt>
                <c:pt idx="553">
                  <c:v>38678</c:v>
                </c:pt>
                <c:pt idx="554">
                  <c:v>38685</c:v>
                </c:pt>
                <c:pt idx="555">
                  <c:v>38692</c:v>
                </c:pt>
                <c:pt idx="556">
                  <c:v>38699</c:v>
                </c:pt>
                <c:pt idx="557">
                  <c:v>38706</c:v>
                </c:pt>
                <c:pt idx="558">
                  <c:v>38713</c:v>
                </c:pt>
                <c:pt idx="559">
                  <c:v>38720</c:v>
                </c:pt>
                <c:pt idx="560">
                  <c:v>38727</c:v>
                </c:pt>
                <c:pt idx="561">
                  <c:v>38734</c:v>
                </c:pt>
                <c:pt idx="562">
                  <c:v>38741</c:v>
                </c:pt>
                <c:pt idx="563">
                  <c:v>38748</c:v>
                </c:pt>
                <c:pt idx="564">
                  <c:v>38755</c:v>
                </c:pt>
                <c:pt idx="565">
                  <c:v>38762</c:v>
                </c:pt>
                <c:pt idx="566">
                  <c:v>38769</c:v>
                </c:pt>
                <c:pt idx="567">
                  <c:v>38776</c:v>
                </c:pt>
                <c:pt idx="568">
                  <c:v>38783</c:v>
                </c:pt>
                <c:pt idx="569">
                  <c:v>38790</c:v>
                </c:pt>
                <c:pt idx="570">
                  <c:v>38797</c:v>
                </c:pt>
                <c:pt idx="571">
                  <c:v>38804</c:v>
                </c:pt>
                <c:pt idx="572">
                  <c:v>38811</c:v>
                </c:pt>
                <c:pt idx="573">
                  <c:v>38818</c:v>
                </c:pt>
                <c:pt idx="574">
                  <c:v>38825</c:v>
                </c:pt>
                <c:pt idx="575">
                  <c:v>38832</c:v>
                </c:pt>
                <c:pt idx="576">
                  <c:v>38839</c:v>
                </c:pt>
                <c:pt idx="577">
                  <c:v>38846</c:v>
                </c:pt>
                <c:pt idx="578">
                  <c:v>38853</c:v>
                </c:pt>
                <c:pt idx="579">
                  <c:v>38860</c:v>
                </c:pt>
                <c:pt idx="580">
                  <c:v>38867</c:v>
                </c:pt>
                <c:pt idx="581">
                  <c:v>38874</c:v>
                </c:pt>
                <c:pt idx="582">
                  <c:v>38881</c:v>
                </c:pt>
                <c:pt idx="583">
                  <c:v>38888</c:v>
                </c:pt>
                <c:pt idx="584">
                  <c:v>38895</c:v>
                </c:pt>
                <c:pt idx="585">
                  <c:v>38901</c:v>
                </c:pt>
                <c:pt idx="586">
                  <c:v>38909</c:v>
                </c:pt>
                <c:pt idx="587">
                  <c:v>38916</c:v>
                </c:pt>
                <c:pt idx="588">
                  <c:v>38923</c:v>
                </c:pt>
                <c:pt idx="589">
                  <c:v>38930</c:v>
                </c:pt>
                <c:pt idx="590">
                  <c:v>38937</c:v>
                </c:pt>
                <c:pt idx="591">
                  <c:v>38944</c:v>
                </c:pt>
                <c:pt idx="592">
                  <c:v>38951</c:v>
                </c:pt>
                <c:pt idx="593">
                  <c:v>38958</c:v>
                </c:pt>
                <c:pt idx="594">
                  <c:v>38965</c:v>
                </c:pt>
                <c:pt idx="595">
                  <c:v>38972</c:v>
                </c:pt>
                <c:pt idx="596">
                  <c:v>38979</c:v>
                </c:pt>
                <c:pt idx="597">
                  <c:v>38986</c:v>
                </c:pt>
                <c:pt idx="598">
                  <c:v>38993</c:v>
                </c:pt>
                <c:pt idx="599">
                  <c:v>39000</c:v>
                </c:pt>
                <c:pt idx="600">
                  <c:v>39007</c:v>
                </c:pt>
                <c:pt idx="601">
                  <c:v>39014</c:v>
                </c:pt>
                <c:pt idx="602">
                  <c:v>39021</c:v>
                </c:pt>
                <c:pt idx="603">
                  <c:v>39028</c:v>
                </c:pt>
                <c:pt idx="604">
                  <c:v>39035</c:v>
                </c:pt>
                <c:pt idx="605">
                  <c:v>39042</c:v>
                </c:pt>
                <c:pt idx="606">
                  <c:v>39049</c:v>
                </c:pt>
                <c:pt idx="607">
                  <c:v>39056</c:v>
                </c:pt>
                <c:pt idx="608">
                  <c:v>39063</c:v>
                </c:pt>
                <c:pt idx="609">
                  <c:v>39070</c:v>
                </c:pt>
                <c:pt idx="610">
                  <c:v>39077</c:v>
                </c:pt>
                <c:pt idx="611">
                  <c:v>39085</c:v>
                </c:pt>
                <c:pt idx="612">
                  <c:v>39091</c:v>
                </c:pt>
                <c:pt idx="613">
                  <c:v>39098</c:v>
                </c:pt>
                <c:pt idx="614">
                  <c:v>39105</c:v>
                </c:pt>
                <c:pt idx="615">
                  <c:v>39112</c:v>
                </c:pt>
                <c:pt idx="616">
                  <c:v>39119</c:v>
                </c:pt>
                <c:pt idx="617">
                  <c:v>39126</c:v>
                </c:pt>
                <c:pt idx="618">
                  <c:v>39133</c:v>
                </c:pt>
                <c:pt idx="619">
                  <c:v>39140</c:v>
                </c:pt>
                <c:pt idx="620">
                  <c:v>39147</c:v>
                </c:pt>
                <c:pt idx="621">
                  <c:v>39154</c:v>
                </c:pt>
                <c:pt idx="622">
                  <c:v>39161</c:v>
                </c:pt>
                <c:pt idx="623">
                  <c:v>39168</c:v>
                </c:pt>
                <c:pt idx="624">
                  <c:v>39175</c:v>
                </c:pt>
                <c:pt idx="625">
                  <c:v>39182</c:v>
                </c:pt>
                <c:pt idx="626">
                  <c:v>39189</c:v>
                </c:pt>
                <c:pt idx="627">
                  <c:v>39196</c:v>
                </c:pt>
                <c:pt idx="628">
                  <c:v>39203</c:v>
                </c:pt>
                <c:pt idx="629">
                  <c:v>39210</c:v>
                </c:pt>
                <c:pt idx="630">
                  <c:v>39217</c:v>
                </c:pt>
                <c:pt idx="631">
                  <c:v>39224</c:v>
                </c:pt>
                <c:pt idx="632">
                  <c:v>39231</c:v>
                </c:pt>
                <c:pt idx="633">
                  <c:v>39238</c:v>
                </c:pt>
                <c:pt idx="634">
                  <c:v>39245</c:v>
                </c:pt>
                <c:pt idx="635">
                  <c:v>39252</c:v>
                </c:pt>
                <c:pt idx="636">
                  <c:v>39259</c:v>
                </c:pt>
                <c:pt idx="637">
                  <c:v>39266</c:v>
                </c:pt>
                <c:pt idx="638">
                  <c:v>39273</c:v>
                </c:pt>
                <c:pt idx="639">
                  <c:v>39280</c:v>
                </c:pt>
                <c:pt idx="640">
                  <c:v>39287</c:v>
                </c:pt>
                <c:pt idx="641">
                  <c:v>39294</c:v>
                </c:pt>
                <c:pt idx="642">
                  <c:v>39301</c:v>
                </c:pt>
                <c:pt idx="643">
                  <c:v>39308</c:v>
                </c:pt>
                <c:pt idx="644">
                  <c:v>39315</c:v>
                </c:pt>
                <c:pt idx="645">
                  <c:v>39322</c:v>
                </c:pt>
                <c:pt idx="646">
                  <c:v>39329</c:v>
                </c:pt>
                <c:pt idx="647">
                  <c:v>39336</c:v>
                </c:pt>
                <c:pt idx="648">
                  <c:v>39343</c:v>
                </c:pt>
                <c:pt idx="649">
                  <c:v>39350</c:v>
                </c:pt>
                <c:pt idx="650">
                  <c:v>39357</c:v>
                </c:pt>
                <c:pt idx="651">
                  <c:v>39364</c:v>
                </c:pt>
                <c:pt idx="652">
                  <c:v>39371</c:v>
                </c:pt>
                <c:pt idx="653">
                  <c:v>39378</c:v>
                </c:pt>
                <c:pt idx="654">
                  <c:v>39385</c:v>
                </c:pt>
                <c:pt idx="655">
                  <c:v>39392</c:v>
                </c:pt>
                <c:pt idx="656">
                  <c:v>39399</c:v>
                </c:pt>
                <c:pt idx="657">
                  <c:v>39406</c:v>
                </c:pt>
                <c:pt idx="658">
                  <c:v>39413</c:v>
                </c:pt>
                <c:pt idx="659">
                  <c:v>39420</c:v>
                </c:pt>
                <c:pt idx="660">
                  <c:v>39427</c:v>
                </c:pt>
                <c:pt idx="661">
                  <c:v>39434</c:v>
                </c:pt>
                <c:pt idx="662">
                  <c:v>39440</c:v>
                </c:pt>
                <c:pt idx="663">
                  <c:v>39447</c:v>
                </c:pt>
                <c:pt idx="664">
                  <c:v>39455</c:v>
                </c:pt>
                <c:pt idx="665">
                  <c:v>39462</c:v>
                </c:pt>
                <c:pt idx="666">
                  <c:v>39469</c:v>
                </c:pt>
                <c:pt idx="667">
                  <c:v>39476</c:v>
                </c:pt>
                <c:pt idx="668">
                  <c:v>39483</c:v>
                </c:pt>
                <c:pt idx="669">
                  <c:v>39490</c:v>
                </c:pt>
                <c:pt idx="670">
                  <c:v>39497</c:v>
                </c:pt>
                <c:pt idx="671">
                  <c:v>39504</c:v>
                </c:pt>
                <c:pt idx="672">
                  <c:v>39511</c:v>
                </c:pt>
                <c:pt idx="673">
                  <c:v>39518</c:v>
                </c:pt>
                <c:pt idx="674">
                  <c:v>39525</c:v>
                </c:pt>
                <c:pt idx="675">
                  <c:v>39532</c:v>
                </c:pt>
                <c:pt idx="676">
                  <c:v>39539</c:v>
                </c:pt>
                <c:pt idx="677">
                  <c:v>39546</c:v>
                </c:pt>
                <c:pt idx="678">
                  <c:v>39553</c:v>
                </c:pt>
                <c:pt idx="679">
                  <c:v>39560</c:v>
                </c:pt>
                <c:pt idx="680">
                  <c:v>39567</c:v>
                </c:pt>
                <c:pt idx="681">
                  <c:v>39574</c:v>
                </c:pt>
                <c:pt idx="682">
                  <c:v>39581</c:v>
                </c:pt>
                <c:pt idx="683">
                  <c:v>39588</c:v>
                </c:pt>
                <c:pt idx="684">
                  <c:v>39595</c:v>
                </c:pt>
                <c:pt idx="685">
                  <c:v>39602</c:v>
                </c:pt>
                <c:pt idx="686">
                  <c:v>39609</c:v>
                </c:pt>
                <c:pt idx="687">
                  <c:v>39616</c:v>
                </c:pt>
                <c:pt idx="688">
                  <c:v>39623</c:v>
                </c:pt>
                <c:pt idx="689">
                  <c:v>39630</c:v>
                </c:pt>
                <c:pt idx="690">
                  <c:v>39637</c:v>
                </c:pt>
                <c:pt idx="691">
                  <c:v>39644</c:v>
                </c:pt>
                <c:pt idx="692">
                  <c:v>39651</c:v>
                </c:pt>
                <c:pt idx="693">
                  <c:v>39658</c:v>
                </c:pt>
                <c:pt idx="694">
                  <c:v>39665</c:v>
                </c:pt>
                <c:pt idx="695">
                  <c:v>39672</c:v>
                </c:pt>
                <c:pt idx="696">
                  <c:v>39679</c:v>
                </c:pt>
                <c:pt idx="697">
                  <c:v>39686</c:v>
                </c:pt>
                <c:pt idx="698">
                  <c:v>39693</c:v>
                </c:pt>
                <c:pt idx="699">
                  <c:v>39700</c:v>
                </c:pt>
                <c:pt idx="700">
                  <c:v>39707</c:v>
                </c:pt>
                <c:pt idx="701">
                  <c:v>39714</c:v>
                </c:pt>
                <c:pt idx="702">
                  <c:v>39721</c:v>
                </c:pt>
                <c:pt idx="703">
                  <c:v>39728</c:v>
                </c:pt>
                <c:pt idx="704">
                  <c:v>39735</c:v>
                </c:pt>
                <c:pt idx="705">
                  <c:v>39742</c:v>
                </c:pt>
                <c:pt idx="706">
                  <c:v>39749</c:v>
                </c:pt>
                <c:pt idx="707">
                  <c:v>39756</c:v>
                </c:pt>
                <c:pt idx="708">
                  <c:v>39763</c:v>
                </c:pt>
                <c:pt idx="709">
                  <c:v>39770</c:v>
                </c:pt>
                <c:pt idx="710">
                  <c:v>39777</c:v>
                </c:pt>
                <c:pt idx="711">
                  <c:v>39784</c:v>
                </c:pt>
                <c:pt idx="712">
                  <c:v>39791</c:v>
                </c:pt>
                <c:pt idx="713">
                  <c:v>39798</c:v>
                </c:pt>
                <c:pt idx="714">
                  <c:v>39804</c:v>
                </c:pt>
                <c:pt idx="715">
                  <c:v>39812</c:v>
                </c:pt>
                <c:pt idx="716">
                  <c:v>39819</c:v>
                </c:pt>
                <c:pt idx="717">
                  <c:v>39826</c:v>
                </c:pt>
                <c:pt idx="718">
                  <c:v>39833</c:v>
                </c:pt>
                <c:pt idx="719">
                  <c:v>39840</c:v>
                </c:pt>
                <c:pt idx="720">
                  <c:v>39847</c:v>
                </c:pt>
                <c:pt idx="721">
                  <c:v>39854</c:v>
                </c:pt>
                <c:pt idx="722">
                  <c:v>39861</c:v>
                </c:pt>
                <c:pt idx="723">
                  <c:v>39868</c:v>
                </c:pt>
                <c:pt idx="724">
                  <c:v>39875</c:v>
                </c:pt>
                <c:pt idx="725">
                  <c:v>39882</c:v>
                </c:pt>
                <c:pt idx="726">
                  <c:v>39889</c:v>
                </c:pt>
                <c:pt idx="727">
                  <c:v>39896</c:v>
                </c:pt>
                <c:pt idx="728">
                  <c:v>39903</c:v>
                </c:pt>
                <c:pt idx="729">
                  <c:v>39910</c:v>
                </c:pt>
                <c:pt idx="730">
                  <c:v>39917</c:v>
                </c:pt>
                <c:pt idx="731">
                  <c:v>39924</c:v>
                </c:pt>
                <c:pt idx="732">
                  <c:v>39931</c:v>
                </c:pt>
                <c:pt idx="733">
                  <c:v>39938</c:v>
                </c:pt>
                <c:pt idx="734">
                  <c:v>39945</c:v>
                </c:pt>
                <c:pt idx="735">
                  <c:v>39952</c:v>
                </c:pt>
                <c:pt idx="736">
                  <c:v>39959</c:v>
                </c:pt>
                <c:pt idx="737">
                  <c:v>39966</c:v>
                </c:pt>
                <c:pt idx="738">
                  <c:v>39973</c:v>
                </c:pt>
                <c:pt idx="739">
                  <c:v>39980</c:v>
                </c:pt>
                <c:pt idx="740">
                  <c:v>39987</c:v>
                </c:pt>
                <c:pt idx="741">
                  <c:v>39994</c:v>
                </c:pt>
                <c:pt idx="742">
                  <c:v>40001</c:v>
                </c:pt>
                <c:pt idx="743">
                  <c:v>40008</c:v>
                </c:pt>
                <c:pt idx="744">
                  <c:v>40015</c:v>
                </c:pt>
                <c:pt idx="745">
                  <c:v>40022</c:v>
                </c:pt>
                <c:pt idx="746">
                  <c:v>40029</c:v>
                </c:pt>
                <c:pt idx="747">
                  <c:v>40036</c:v>
                </c:pt>
                <c:pt idx="748">
                  <c:v>40043</c:v>
                </c:pt>
                <c:pt idx="749">
                  <c:v>40050</c:v>
                </c:pt>
                <c:pt idx="750">
                  <c:v>40057</c:v>
                </c:pt>
                <c:pt idx="751">
                  <c:v>40064</c:v>
                </c:pt>
                <c:pt idx="752">
                  <c:v>40071</c:v>
                </c:pt>
                <c:pt idx="753">
                  <c:v>40078</c:v>
                </c:pt>
                <c:pt idx="754">
                  <c:v>40085</c:v>
                </c:pt>
                <c:pt idx="755">
                  <c:v>40092</c:v>
                </c:pt>
                <c:pt idx="756">
                  <c:v>40099</c:v>
                </c:pt>
                <c:pt idx="757">
                  <c:v>40106</c:v>
                </c:pt>
                <c:pt idx="758">
                  <c:v>40113</c:v>
                </c:pt>
                <c:pt idx="759">
                  <c:v>40120</c:v>
                </c:pt>
                <c:pt idx="760">
                  <c:v>40126</c:v>
                </c:pt>
                <c:pt idx="761">
                  <c:v>40134</c:v>
                </c:pt>
                <c:pt idx="762">
                  <c:v>40141</c:v>
                </c:pt>
                <c:pt idx="763">
                  <c:v>40148</c:v>
                </c:pt>
                <c:pt idx="764">
                  <c:v>40155</c:v>
                </c:pt>
                <c:pt idx="765">
                  <c:v>40162</c:v>
                </c:pt>
                <c:pt idx="766">
                  <c:v>40169</c:v>
                </c:pt>
                <c:pt idx="767">
                  <c:v>40176</c:v>
                </c:pt>
                <c:pt idx="768">
                  <c:v>40183</c:v>
                </c:pt>
                <c:pt idx="769">
                  <c:v>40190</c:v>
                </c:pt>
                <c:pt idx="770">
                  <c:v>40197</c:v>
                </c:pt>
                <c:pt idx="771">
                  <c:v>40204</c:v>
                </c:pt>
                <c:pt idx="772">
                  <c:v>40211</c:v>
                </c:pt>
                <c:pt idx="773">
                  <c:v>40218</c:v>
                </c:pt>
                <c:pt idx="774">
                  <c:v>40225</c:v>
                </c:pt>
                <c:pt idx="775">
                  <c:v>40232</c:v>
                </c:pt>
                <c:pt idx="776">
                  <c:v>40239</c:v>
                </c:pt>
                <c:pt idx="777">
                  <c:v>40246</c:v>
                </c:pt>
                <c:pt idx="778">
                  <c:v>40253</c:v>
                </c:pt>
                <c:pt idx="779">
                  <c:v>40260</c:v>
                </c:pt>
                <c:pt idx="780">
                  <c:v>40267</c:v>
                </c:pt>
                <c:pt idx="781">
                  <c:v>40274</c:v>
                </c:pt>
                <c:pt idx="782">
                  <c:v>40281</c:v>
                </c:pt>
                <c:pt idx="783">
                  <c:v>40288</c:v>
                </c:pt>
                <c:pt idx="784">
                  <c:v>40295</c:v>
                </c:pt>
                <c:pt idx="785">
                  <c:v>40302</c:v>
                </c:pt>
                <c:pt idx="786">
                  <c:v>40309</c:v>
                </c:pt>
                <c:pt idx="787">
                  <c:v>40316</c:v>
                </c:pt>
                <c:pt idx="788">
                  <c:v>40323</c:v>
                </c:pt>
                <c:pt idx="789">
                  <c:v>40330</c:v>
                </c:pt>
                <c:pt idx="790">
                  <c:v>40337</c:v>
                </c:pt>
                <c:pt idx="791">
                  <c:v>40344</c:v>
                </c:pt>
                <c:pt idx="792">
                  <c:v>40351</c:v>
                </c:pt>
                <c:pt idx="793">
                  <c:v>40358</c:v>
                </c:pt>
                <c:pt idx="794">
                  <c:v>40365</c:v>
                </c:pt>
                <c:pt idx="795">
                  <c:v>40372</c:v>
                </c:pt>
                <c:pt idx="796">
                  <c:v>40379</c:v>
                </c:pt>
                <c:pt idx="797">
                  <c:v>40386</c:v>
                </c:pt>
                <c:pt idx="798">
                  <c:v>40393</c:v>
                </c:pt>
                <c:pt idx="799">
                  <c:v>40400</c:v>
                </c:pt>
                <c:pt idx="800">
                  <c:v>40407</c:v>
                </c:pt>
                <c:pt idx="801">
                  <c:v>40414</c:v>
                </c:pt>
                <c:pt idx="802">
                  <c:v>40421</c:v>
                </c:pt>
                <c:pt idx="803">
                  <c:v>40428</c:v>
                </c:pt>
                <c:pt idx="804">
                  <c:v>40435</c:v>
                </c:pt>
                <c:pt idx="805">
                  <c:v>40442</c:v>
                </c:pt>
                <c:pt idx="806">
                  <c:v>40449</c:v>
                </c:pt>
                <c:pt idx="807">
                  <c:v>40456</c:v>
                </c:pt>
                <c:pt idx="808">
                  <c:v>40463</c:v>
                </c:pt>
                <c:pt idx="809">
                  <c:v>40470</c:v>
                </c:pt>
                <c:pt idx="810">
                  <c:v>40477</c:v>
                </c:pt>
                <c:pt idx="811">
                  <c:v>40484</c:v>
                </c:pt>
                <c:pt idx="812">
                  <c:v>40491</c:v>
                </c:pt>
                <c:pt idx="813">
                  <c:v>40498</c:v>
                </c:pt>
                <c:pt idx="814">
                  <c:v>40505</c:v>
                </c:pt>
                <c:pt idx="815">
                  <c:v>40512</c:v>
                </c:pt>
                <c:pt idx="816">
                  <c:v>40519</c:v>
                </c:pt>
                <c:pt idx="817">
                  <c:v>40526</c:v>
                </c:pt>
                <c:pt idx="818">
                  <c:v>40533</c:v>
                </c:pt>
                <c:pt idx="819">
                  <c:v>40540</c:v>
                </c:pt>
                <c:pt idx="820">
                  <c:v>40547</c:v>
                </c:pt>
                <c:pt idx="821">
                  <c:v>40554</c:v>
                </c:pt>
                <c:pt idx="822">
                  <c:v>40561</c:v>
                </c:pt>
                <c:pt idx="823">
                  <c:v>40568</c:v>
                </c:pt>
                <c:pt idx="824">
                  <c:v>40575</c:v>
                </c:pt>
                <c:pt idx="825">
                  <c:v>40582</c:v>
                </c:pt>
                <c:pt idx="826">
                  <c:v>40589</c:v>
                </c:pt>
                <c:pt idx="827">
                  <c:v>40596</c:v>
                </c:pt>
                <c:pt idx="828">
                  <c:v>40603</c:v>
                </c:pt>
                <c:pt idx="829">
                  <c:v>40610</c:v>
                </c:pt>
                <c:pt idx="830">
                  <c:v>40617</c:v>
                </c:pt>
                <c:pt idx="831">
                  <c:v>40624</c:v>
                </c:pt>
                <c:pt idx="832">
                  <c:v>40631</c:v>
                </c:pt>
                <c:pt idx="833">
                  <c:v>40638</c:v>
                </c:pt>
                <c:pt idx="834">
                  <c:v>40645</c:v>
                </c:pt>
                <c:pt idx="835">
                  <c:v>40652</c:v>
                </c:pt>
                <c:pt idx="836">
                  <c:v>40659</c:v>
                </c:pt>
                <c:pt idx="837">
                  <c:v>40666</c:v>
                </c:pt>
                <c:pt idx="838">
                  <c:v>40673</c:v>
                </c:pt>
                <c:pt idx="839">
                  <c:v>40680</c:v>
                </c:pt>
                <c:pt idx="840">
                  <c:v>40687</c:v>
                </c:pt>
                <c:pt idx="841">
                  <c:v>40694</c:v>
                </c:pt>
                <c:pt idx="842">
                  <c:v>40701</c:v>
                </c:pt>
                <c:pt idx="843">
                  <c:v>40708</c:v>
                </c:pt>
                <c:pt idx="844">
                  <c:v>40715</c:v>
                </c:pt>
                <c:pt idx="845">
                  <c:v>40722</c:v>
                </c:pt>
                <c:pt idx="846">
                  <c:v>40729</c:v>
                </c:pt>
                <c:pt idx="847">
                  <c:v>40736</c:v>
                </c:pt>
                <c:pt idx="848">
                  <c:v>40743</c:v>
                </c:pt>
                <c:pt idx="849">
                  <c:v>40750</c:v>
                </c:pt>
                <c:pt idx="850">
                  <c:v>40757</c:v>
                </c:pt>
                <c:pt idx="851">
                  <c:v>40764</c:v>
                </c:pt>
                <c:pt idx="852">
                  <c:v>40771</c:v>
                </c:pt>
                <c:pt idx="853">
                  <c:v>40778</c:v>
                </c:pt>
                <c:pt idx="854">
                  <c:v>40785</c:v>
                </c:pt>
                <c:pt idx="855">
                  <c:v>40792</c:v>
                </c:pt>
                <c:pt idx="856">
                  <c:v>40799</c:v>
                </c:pt>
                <c:pt idx="857">
                  <c:v>40806</c:v>
                </c:pt>
                <c:pt idx="858">
                  <c:v>40813</c:v>
                </c:pt>
                <c:pt idx="859">
                  <c:v>40820</c:v>
                </c:pt>
                <c:pt idx="860">
                  <c:v>40827</c:v>
                </c:pt>
                <c:pt idx="861">
                  <c:v>40834</c:v>
                </c:pt>
                <c:pt idx="862">
                  <c:v>40841</c:v>
                </c:pt>
                <c:pt idx="863">
                  <c:v>40848</c:v>
                </c:pt>
                <c:pt idx="864">
                  <c:v>40855</c:v>
                </c:pt>
                <c:pt idx="865">
                  <c:v>40862</c:v>
                </c:pt>
                <c:pt idx="866">
                  <c:v>40869</c:v>
                </c:pt>
                <c:pt idx="867">
                  <c:v>40876</c:v>
                </c:pt>
                <c:pt idx="868">
                  <c:v>40883</c:v>
                </c:pt>
                <c:pt idx="869">
                  <c:v>40890</c:v>
                </c:pt>
                <c:pt idx="870">
                  <c:v>40897</c:v>
                </c:pt>
                <c:pt idx="871">
                  <c:v>40904</c:v>
                </c:pt>
                <c:pt idx="872">
                  <c:v>40911</c:v>
                </c:pt>
                <c:pt idx="873">
                  <c:v>40918</c:v>
                </c:pt>
                <c:pt idx="874">
                  <c:v>40925</c:v>
                </c:pt>
                <c:pt idx="875">
                  <c:v>40932</c:v>
                </c:pt>
                <c:pt idx="876">
                  <c:v>40939</c:v>
                </c:pt>
                <c:pt idx="877">
                  <c:v>40946</c:v>
                </c:pt>
                <c:pt idx="878">
                  <c:v>40953</c:v>
                </c:pt>
                <c:pt idx="879">
                  <c:v>40960</c:v>
                </c:pt>
                <c:pt idx="880">
                  <c:v>40967</c:v>
                </c:pt>
                <c:pt idx="881">
                  <c:v>40974</c:v>
                </c:pt>
                <c:pt idx="882">
                  <c:v>40981</c:v>
                </c:pt>
                <c:pt idx="883">
                  <c:v>40988</c:v>
                </c:pt>
                <c:pt idx="884">
                  <c:v>40995</c:v>
                </c:pt>
                <c:pt idx="885">
                  <c:v>41002</c:v>
                </c:pt>
                <c:pt idx="886">
                  <c:v>41009</c:v>
                </c:pt>
                <c:pt idx="887">
                  <c:v>41016</c:v>
                </c:pt>
                <c:pt idx="888">
                  <c:v>41023</c:v>
                </c:pt>
                <c:pt idx="889">
                  <c:v>41030</c:v>
                </c:pt>
                <c:pt idx="890">
                  <c:v>41037</c:v>
                </c:pt>
                <c:pt idx="891">
                  <c:v>41044</c:v>
                </c:pt>
                <c:pt idx="892">
                  <c:v>41051</c:v>
                </c:pt>
                <c:pt idx="893">
                  <c:v>41058</c:v>
                </c:pt>
                <c:pt idx="894">
                  <c:v>41065</c:v>
                </c:pt>
                <c:pt idx="895">
                  <c:v>41072</c:v>
                </c:pt>
                <c:pt idx="896">
                  <c:v>41079</c:v>
                </c:pt>
                <c:pt idx="897">
                  <c:v>41086</c:v>
                </c:pt>
                <c:pt idx="898">
                  <c:v>41093</c:v>
                </c:pt>
                <c:pt idx="899">
                  <c:v>41100</c:v>
                </c:pt>
                <c:pt idx="900">
                  <c:v>41107</c:v>
                </c:pt>
                <c:pt idx="901">
                  <c:v>41114</c:v>
                </c:pt>
                <c:pt idx="902">
                  <c:v>41121</c:v>
                </c:pt>
                <c:pt idx="903">
                  <c:v>41128</c:v>
                </c:pt>
                <c:pt idx="904">
                  <c:v>41135</c:v>
                </c:pt>
                <c:pt idx="905">
                  <c:v>41142</c:v>
                </c:pt>
                <c:pt idx="906">
                  <c:v>41149</c:v>
                </c:pt>
                <c:pt idx="907">
                  <c:v>41156</c:v>
                </c:pt>
                <c:pt idx="908">
                  <c:v>41163</c:v>
                </c:pt>
                <c:pt idx="909">
                  <c:v>41170</c:v>
                </c:pt>
                <c:pt idx="910">
                  <c:v>41177</c:v>
                </c:pt>
                <c:pt idx="911">
                  <c:v>41184</c:v>
                </c:pt>
                <c:pt idx="912">
                  <c:v>41191</c:v>
                </c:pt>
                <c:pt idx="913">
                  <c:v>41198</c:v>
                </c:pt>
                <c:pt idx="914">
                  <c:v>41205</c:v>
                </c:pt>
                <c:pt idx="915">
                  <c:v>41212</c:v>
                </c:pt>
                <c:pt idx="916">
                  <c:v>41219</c:v>
                </c:pt>
                <c:pt idx="917">
                  <c:v>41226</c:v>
                </c:pt>
                <c:pt idx="918">
                  <c:v>41233</c:v>
                </c:pt>
                <c:pt idx="919">
                  <c:v>41240</c:v>
                </c:pt>
                <c:pt idx="920">
                  <c:v>41247</c:v>
                </c:pt>
                <c:pt idx="921">
                  <c:v>41254</c:v>
                </c:pt>
                <c:pt idx="922">
                  <c:v>41261</c:v>
                </c:pt>
                <c:pt idx="923">
                  <c:v>41268</c:v>
                </c:pt>
                <c:pt idx="924">
                  <c:v>41275</c:v>
                </c:pt>
                <c:pt idx="925">
                  <c:v>41282</c:v>
                </c:pt>
                <c:pt idx="926">
                  <c:v>41289</c:v>
                </c:pt>
                <c:pt idx="927">
                  <c:v>41296</c:v>
                </c:pt>
                <c:pt idx="928">
                  <c:v>41303</c:v>
                </c:pt>
                <c:pt idx="929">
                  <c:v>41310</c:v>
                </c:pt>
                <c:pt idx="930">
                  <c:v>41317</c:v>
                </c:pt>
                <c:pt idx="931">
                  <c:v>41324</c:v>
                </c:pt>
                <c:pt idx="932">
                  <c:v>41331</c:v>
                </c:pt>
                <c:pt idx="933">
                  <c:v>41338</c:v>
                </c:pt>
                <c:pt idx="934">
                  <c:v>41345</c:v>
                </c:pt>
                <c:pt idx="935">
                  <c:v>41352</c:v>
                </c:pt>
                <c:pt idx="936">
                  <c:v>41359</c:v>
                </c:pt>
                <c:pt idx="937">
                  <c:v>41366</c:v>
                </c:pt>
                <c:pt idx="938">
                  <c:v>41373</c:v>
                </c:pt>
                <c:pt idx="939">
                  <c:v>41380</c:v>
                </c:pt>
                <c:pt idx="940">
                  <c:v>41387</c:v>
                </c:pt>
                <c:pt idx="941">
                  <c:v>41394</c:v>
                </c:pt>
                <c:pt idx="942">
                  <c:v>41401</c:v>
                </c:pt>
                <c:pt idx="943">
                  <c:v>41408</c:v>
                </c:pt>
              </c:numCache>
            </c:numRef>
          </c:cat>
          <c:val>
            <c:numRef>
              <c:f>'Gold Chart Data Noncommercial'!$L$6:$L$950</c:f>
              <c:numCache>
                <c:formatCode>0.00</c:formatCode>
                <c:ptCount val="945"/>
                <c:pt idx="0">
                  <c:v>5.3491</c:v>
                </c:pt>
                <c:pt idx="1">
                  <c:v>4.6462000000000003</c:v>
                </c:pt>
                <c:pt idx="2">
                  <c:v>2.8736999999999986</c:v>
                </c:pt>
                <c:pt idx="3">
                  <c:v>1.1960999999999999</c:v>
                </c:pt>
                <c:pt idx="4">
                  <c:v>1.3016999999999994</c:v>
                </c:pt>
                <c:pt idx="5">
                  <c:v>1.1878</c:v>
                </c:pt>
                <c:pt idx="6">
                  <c:v>1.2244999999999993</c:v>
                </c:pt>
                <c:pt idx="7">
                  <c:v>1.3778999999999992</c:v>
                </c:pt>
                <c:pt idx="8">
                  <c:v>1.7973999999999994</c:v>
                </c:pt>
                <c:pt idx="9">
                  <c:v>3.6133999999999999</c:v>
                </c:pt>
                <c:pt idx="10">
                  <c:v>3.0032000000000001</c:v>
                </c:pt>
                <c:pt idx="11">
                  <c:v>1.8742000000000001</c:v>
                </c:pt>
                <c:pt idx="12">
                  <c:v>1.4997999999999994</c:v>
                </c:pt>
                <c:pt idx="13">
                  <c:v>2.2090000000000001</c:v>
                </c:pt>
                <c:pt idx="14">
                  <c:v>1.7276999999999993</c:v>
                </c:pt>
                <c:pt idx="15">
                  <c:v>1.3726</c:v>
                </c:pt>
                <c:pt idx="16">
                  <c:v>1.5330999999999992</c:v>
                </c:pt>
                <c:pt idx="17">
                  <c:v>1.7547999999999992</c:v>
                </c:pt>
                <c:pt idx="18">
                  <c:v>1.4192999999999993</c:v>
                </c:pt>
                <c:pt idx="19">
                  <c:v>1.5544</c:v>
                </c:pt>
                <c:pt idx="20">
                  <c:v>1.4642999999999993</c:v>
                </c:pt>
                <c:pt idx="21">
                  <c:v>2.0874999999999999</c:v>
                </c:pt>
                <c:pt idx="22">
                  <c:v>2.3162999999999982</c:v>
                </c:pt>
                <c:pt idx="23">
                  <c:v>1.7607999999999993</c:v>
                </c:pt>
                <c:pt idx="24">
                  <c:v>1.397</c:v>
                </c:pt>
                <c:pt idx="25">
                  <c:v>1.9849000000000001</c:v>
                </c:pt>
                <c:pt idx="26">
                  <c:v>1.6040000000000001</c:v>
                </c:pt>
                <c:pt idx="27">
                  <c:v>1.4052999999999991</c:v>
                </c:pt>
                <c:pt idx="28">
                  <c:v>1.5346</c:v>
                </c:pt>
                <c:pt idx="29">
                  <c:v>1.7568999999999992</c:v>
                </c:pt>
                <c:pt idx="30">
                  <c:v>2.4093</c:v>
                </c:pt>
                <c:pt idx="31">
                  <c:v>1.8436999999999992</c:v>
                </c:pt>
                <c:pt idx="32">
                  <c:v>1.6836</c:v>
                </c:pt>
                <c:pt idx="33">
                  <c:v>1.5749</c:v>
                </c:pt>
                <c:pt idx="34">
                  <c:v>2.4899999999999998</c:v>
                </c:pt>
                <c:pt idx="35">
                  <c:v>1.6613</c:v>
                </c:pt>
                <c:pt idx="36">
                  <c:v>1.6205000000000001</c:v>
                </c:pt>
                <c:pt idx="37">
                  <c:v>2.4797999999999987</c:v>
                </c:pt>
                <c:pt idx="38">
                  <c:v>6.3053999999999997</c:v>
                </c:pt>
                <c:pt idx="39">
                  <c:v>6.9403000000000024</c:v>
                </c:pt>
                <c:pt idx="40">
                  <c:v>8.0558000000000067</c:v>
                </c:pt>
                <c:pt idx="41">
                  <c:v>7.9055999999999997</c:v>
                </c:pt>
                <c:pt idx="42">
                  <c:v>8.0478999999999985</c:v>
                </c:pt>
                <c:pt idx="43">
                  <c:v>6.0884999999999998</c:v>
                </c:pt>
                <c:pt idx="44">
                  <c:v>5.2219999999999995</c:v>
                </c:pt>
                <c:pt idx="45">
                  <c:v>4.6752000000000002</c:v>
                </c:pt>
                <c:pt idx="46">
                  <c:v>3.3194999999999983</c:v>
                </c:pt>
                <c:pt idx="47">
                  <c:v>3.3573999999999997</c:v>
                </c:pt>
                <c:pt idx="48">
                  <c:v>2.8016999999999985</c:v>
                </c:pt>
                <c:pt idx="49">
                  <c:v>4.0564999999999998</c:v>
                </c:pt>
                <c:pt idx="50">
                  <c:v>3.3681000000000001</c:v>
                </c:pt>
                <c:pt idx="51">
                  <c:v>3.9926999999999984</c:v>
                </c:pt>
                <c:pt idx="52">
                  <c:v>2.1951000000000001</c:v>
                </c:pt>
                <c:pt idx="53">
                  <c:v>2.2334000000000001</c:v>
                </c:pt>
                <c:pt idx="54">
                  <c:v>2.4601999999999999</c:v>
                </c:pt>
                <c:pt idx="55">
                  <c:v>2.8584999999999985</c:v>
                </c:pt>
                <c:pt idx="56">
                  <c:v>2.3872</c:v>
                </c:pt>
                <c:pt idx="57">
                  <c:v>2.3526999999999982</c:v>
                </c:pt>
                <c:pt idx="58">
                  <c:v>2.4581</c:v>
                </c:pt>
                <c:pt idx="59">
                  <c:v>2.4455999999999998</c:v>
                </c:pt>
                <c:pt idx="60">
                  <c:v>1.5238999999999994</c:v>
                </c:pt>
                <c:pt idx="61">
                  <c:v>1.8586</c:v>
                </c:pt>
                <c:pt idx="62">
                  <c:v>1.9220999999999999</c:v>
                </c:pt>
                <c:pt idx="63">
                  <c:v>1.1567000000000001</c:v>
                </c:pt>
                <c:pt idx="64">
                  <c:v>1.1963999999999999</c:v>
                </c:pt>
                <c:pt idx="65">
                  <c:v>1.1735</c:v>
                </c:pt>
                <c:pt idx="66">
                  <c:v>1.4195999999999991</c:v>
                </c:pt>
                <c:pt idx="67">
                  <c:v>1.4174999999999991</c:v>
                </c:pt>
                <c:pt idx="68">
                  <c:v>1.7434999999999994</c:v>
                </c:pt>
                <c:pt idx="69">
                  <c:v>1.6789000000000001</c:v>
                </c:pt>
                <c:pt idx="70">
                  <c:v>1.5404</c:v>
                </c:pt>
                <c:pt idx="71">
                  <c:v>1.6745000000000001</c:v>
                </c:pt>
                <c:pt idx="72">
                  <c:v>1.0422</c:v>
                </c:pt>
                <c:pt idx="73">
                  <c:v>0.95300000000000029</c:v>
                </c:pt>
                <c:pt idx="74">
                  <c:v>1.0102</c:v>
                </c:pt>
                <c:pt idx="75">
                  <c:v>0.91459999999999997</c:v>
                </c:pt>
                <c:pt idx="76">
                  <c:v>0.92179999999999995</c:v>
                </c:pt>
                <c:pt idx="77">
                  <c:v>1.1253</c:v>
                </c:pt>
                <c:pt idx="78">
                  <c:v>1.2869999999999993</c:v>
                </c:pt>
                <c:pt idx="79">
                  <c:v>1.1009</c:v>
                </c:pt>
                <c:pt idx="80">
                  <c:v>0.88900000000000001</c:v>
                </c:pt>
                <c:pt idx="81">
                  <c:v>0.99539999999999962</c:v>
                </c:pt>
                <c:pt idx="82">
                  <c:v>1.5450999999999993</c:v>
                </c:pt>
                <c:pt idx="83">
                  <c:v>1.0833999999999993</c:v>
                </c:pt>
                <c:pt idx="84">
                  <c:v>0.80310000000000004</c:v>
                </c:pt>
                <c:pt idx="85">
                  <c:v>0.95340000000000003</c:v>
                </c:pt>
                <c:pt idx="86">
                  <c:v>1.0286999999999993</c:v>
                </c:pt>
                <c:pt idx="87">
                  <c:v>0.95509999999999995</c:v>
                </c:pt>
                <c:pt idx="88">
                  <c:v>0.79630000000000001</c:v>
                </c:pt>
                <c:pt idx="89">
                  <c:v>0.73290000000000033</c:v>
                </c:pt>
                <c:pt idx="90">
                  <c:v>0.65330000000000032</c:v>
                </c:pt>
                <c:pt idx="91">
                  <c:v>0.59009999999999996</c:v>
                </c:pt>
                <c:pt idx="92">
                  <c:v>0.57670000000000032</c:v>
                </c:pt>
                <c:pt idx="93">
                  <c:v>0.90569999999999995</c:v>
                </c:pt>
                <c:pt idx="94">
                  <c:v>0.7767000000000005</c:v>
                </c:pt>
                <c:pt idx="95">
                  <c:v>0.58399999999999996</c:v>
                </c:pt>
                <c:pt idx="96">
                  <c:v>1.1398999999999992</c:v>
                </c:pt>
                <c:pt idx="97">
                  <c:v>1.3091999999999993</c:v>
                </c:pt>
                <c:pt idx="98">
                  <c:v>2.1177000000000001</c:v>
                </c:pt>
                <c:pt idx="99">
                  <c:v>1.4682999999999993</c:v>
                </c:pt>
                <c:pt idx="100">
                  <c:v>1.1872</c:v>
                </c:pt>
                <c:pt idx="101">
                  <c:v>1.5596999999999994</c:v>
                </c:pt>
                <c:pt idx="102">
                  <c:v>1.0069999999999992</c:v>
                </c:pt>
                <c:pt idx="103">
                  <c:v>0.91839999999999999</c:v>
                </c:pt>
                <c:pt idx="104">
                  <c:v>0.7944</c:v>
                </c:pt>
                <c:pt idx="105">
                  <c:v>0.8871</c:v>
                </c:pt>
                <c:pt idx="106">
                  <c:v>0.8249000000000003</c:v>
                </c:pt>
                <c:pt idx="107">
                  <c:v>0.97300000000000031</c:v>
                </c:pt>
                <c:pt idx="108">
                  <c:v>1.7213999999999994</c:v>
                </c:pt>
                <c:pt idx="109">
                  <c:v>1.2915999999999994</c:v>
                </c:pt>
                <c:pt idx="110">
                  <c:v>1.2984</c:v>
                </c:pt>
                <c:pt idx="111">
                  <c:v>1.1856</c:v>
                </c:pt>
                <c:pt idx="112">
                  <c:v>1.1573</c:v>
                </c:pt>
                <c:pt idx="113">
                  <c:v>1.1205000000000001</c:v>
                </c:pt>
                <c:pt idx="114">
                  <c:v>1.1692</c:v>
                </c:pt>
                <c:pt idx="115">
                  <c:v>0.73560000000000036</c:v>
                </c:pt>
                <c:pt idx="116">
                  <c:v>0.74310000000000032</c:v>
                </c:pt>
                <c:pt idx="117">
                  <c:v>0.76330000000000031</c:v>
                </c:pt>
                <c:pt idx="118">
                  <c:v>1.1483000000000001</c:v>
                </c:pt>
                <c:pt idx="119">
                  <c:v>1.2101999999999993</c:v>
                </c:pt>
                <c:pt idx="120">
                  <c:v>0.66140000000000032</c:v>
                </c:pt>
                <c:pt idx="121">
                  <c:v>1.4854999999999994</c:v>
                </c:pt>
                <c:pt idx="122">
                  <c:v>0.71570000000000034</c:v>
                </c:pt>
                <c:pt idx="123">
                  <c:v>0.80770000000000031</c:v>
                </c:pt>
                <c:pt idx="124">
                  <c:v>0.65980000000000061</c:v>
                </c:pt>
                <c:pt idx="125">
                  <c:v>0.65830000000000033</c:v>
                </c:pt>
                <c:pt idx="126">
                  <c:v>0.63880000000000048</c:v>
                </c:pt>
                <c:pt idx="127">
                  <c:v>0.64510000000000034</c:v>
                </c:pt>
                <c:pt idx="128">
                  <c:v>2.6698</c:v>
                </c:pt>
                <c:pt idx="129">
                  <c:v>4.4161000000000001</c:v>
                </c:pt>
                <c:pt idx="130">
                  <c:v>3.2276000000000002</c:v>
                </c:pt>
                <c:pt idx="131">
                  <c:v>1.5052999999999994</c:v>
                </c:pt>
                <c:pt idx="132">
                  <c:v>0.73370000000000035</c:v>
                </c:pt>
                <c:pt idx="133">
                  <c:v>0.75660000000000061</c:v>
                </c:pt>
                <c:pt idx="134">
                  <c:v>0.82750000000000001</c:v>
                </c:pt>
                <c:pt idx="135">
                  <c:v>1.1805000000000001</c:v>
                </c:pt>
                <c:pt idx="136">
                  <c:v>0.73550000000000004</c:v>
                </c:pt>
                <c:pt idx="137">
                  <c:v>0.9267000000000003</c:v>
                </c:pt>
                <c:pt idx="138">
                  <c:v>0.84340000000000004</c:v>
                </c:pt>
                <c:pt idx="139">
                  <c:v>0.72520000000000029</c:v>
                </c:pt>
                <c:pt idx="140">
                  <c:v>0.87370000000000037</c:v>
                </c:pt>
                <c:pt idx="141">
                  <c:v>0.67480000000000062</c:v>
                </c:pt>
                <c:pt idx="142">
                  <c:v>0.55700000000000005</c:v>
                </c:pt>
                <c:pt idx="143">
                  <c:v>0.76590000000000036</c:v>
                </c:pt>
                <c:pt idx="144">
                  <c:v>0.78139999999999998</c:v>
                </c:pt>
                <c:pt idx="145">
                  <c:v>1.0605</c:v>
                </c:pt>
                <c:pt idx="146">
                  <c:v>1.181</c:v>
                </c:pt>
                <c:pt idx="147">
                  <c:v>1.2698999999999994</c:v>
                </c:pt>
                <c:pt idx="148">
                  <c:v>1.0904</c:v>
                </c:pt>
                <c:pt idx="149">
                  <c:v>0.9879</c:v>
                </c:pt>
                <c:pt idx="150">
                  <c:v>1.2021999999999993</c:v>
                </c:pt>
                <c:pt idx="151">
                  <c:v>1.0857999999999994</c:v>
                </c:pt>
                <c:pt idx="152">
                  <c:v>0.84210000000000029</c:v>
                </c:pt>
                <c:pt idx="153">
                  <c:v>0.87360000000000049</c:v>
                </c:pt>
                <c:pt idx="154">
                  <c:v>1.5878999999999994</c:v>
                </c:pt>
                <c:pt idx="155">
                  <c:v>3.8356999999999983</c:v>
                </c:pt>
                <c:pt idx="156">
                  <c:v>4.1572999999999976</c:v>
                </c:pt>
                <c:pt idx="157">
                  <c:v>4.4864000000000024</c:v>
                </c:pt>
                <c:pt idx="158">
                  <c:v>4.4270999999999985</c:v>
                </c:pt>
                <c:pt idx="159">
                  <c:v>3.5670000000000002</c:v>
                </c:pt>
                <c:pt idx="160">
                  <c:v>1.2633999999999994</c:v>
                </c:pt>
                <c:pt idx="161">
                  <c:v>1.2147999999999994</c:v>
                </c:pt>
                <c:pt idx="162">
                  <c:v>1.1536999999999993</c:v>
                </c:pt>
                <c:pt idx="163">
                  <c:v>0.5853999999999997</c:v>
                </c:pt>
                <c:pt idx="164">
                  <c:v>0.68940000000000001</c:v>
                </c:pt>
                <c:pt idx="165">
                  <c:v>0.44729999999999998</c:v>
                </c:pt>
                <c:pt idx="166">
                  <c:v>0.51549999999999996</c:v>
                </c:pt>
                <c:pt idx="167">
                  <c:v>0.49260000000000015</c:v>
                </c:pt>
                <c:pt idx="168">
                  <c:v>0.76490000000000036</c:v>
                </c:pt>
                <c:pt idx="169">
                  <c:v>0.61460000000000048</c:v>
                </c:pt>
                <c:pt idx="170">
                  <c:v>0.60520000000000029</c:v>
                </c:pt>
                <c:pt idx="171">
                  <c:v>0.64150000000000029</c:v>
                </c:pt>
                <c:pt idx="172">
                  <c:v>0.69070000000000031</c:v>
                </c:pt>
                <c:pt idx="173">
                  <c:v>0.80220000000000002</c:v>
                </c:pt>
                <c:pt idx="174">
                  <c:v>1.1255999999999993</c:v>
                </c:pt>
                <c:pt idx="175">
                  <c:v>1.0703</c:v>
                </c:pt>
                <c:pt idx="176">
                  <c:v>0.73240000000000005</c:v>
                </c:pt>
                <c:pt idx="177">
                  <c:v>1.1112</c:v>
                </c:pt>
                <c:pt idx="178">
                  <c:v>1.1662999999999999</c:v>
                </c:pt>
                <c:pt idx="179">
                  <c:v>1.3165</c:v>
                </c:pt>
                <c:pt idx="180">
                  <c:v>2.0951999999999997</c:v>
                </c:pt>
                <c:pt idx="181">
                  <c:v>3.9979</c:v>
                </c:pt>
                <c:pt idx="182">
                  <c:v>3.5966999999999985</c:v>
                </c:pt>
                <c:pt idx="183">
                  <c:v>3.1265999999999998</c:v>
                </c:pt>
                <c:pt idx="184">
                  <c:v>2.1983999999999999</c:v>
                </c:pt>
                <c:pt idx="185">
                  <c:v>0.9640000000000003</c:v>
                </c:pt>
                <c:pt idx="186">
                  <c:v>1.2211999999999994</c:v>
                </c:pt>
                <c:pt idx="187">
                  <c:v>1.4457999999999991</c:v>
                </c:pt>
                <c:pt idx="188">
                  <c:v>1.6575</c:v>
                </c:pt>
                <c:pt idx="189">
                  <c:v>1.0609</c:v>
                </c:pt>
                <c:pt idx="190">
                  <c:v>1.1486000000000001</c:v>
                </c:pt>
                <c:pt idx="191">
                  <c:v>0.82950000000000002</c:v>
                </c:pt>
                <c:pt idx="192">
                  <c:v>0.67910000000000048</c:v>
                </c:pt>
                <c:pt idx="193">
                  <c:v>0.62640000000000029</c:v>
                </c:pt>
                <c:pt idx="194">
                  <c:v>0.80180000000000029</c:v>
                </c:pt>
                <c:pt idx="195">
                  <c:v>1.0277999999999994</c:v>
                </c:pt>
                <c:pt idx="196">
                  <c:v>0.89700000000000002</c:v>
                </c:pt>
                <c:pt idx="197">
                  <c:v>0.84590000000000032</c:v>
                </c:pt>
                <c:pt idx="198">
                  <c:v>1.2930999999999993</c:v>
                </c:pt>
                <c:pt idx="199">
                  <c:v>0.88360000000000005</c:v>
                </c:pt>
                <c:pt idx="200">
                  <c:v>0.77460000000000051</c:v>
                </c:pt>
                <c:pt idx="201">
                  <c:v>0.78310000000000002</c:v>
                </c:pt>
                <c:pt idx="202">
                  <c:v>1.6128</c:v>
                </c:pt>
                <c:pt idx="203">
                  <c:v>3.3546999999999985</c:v>
                </c:pt>
                <c:pt idx="204">
                  <c:v>1.0758999999999994</c:v>
                </c:pt>
                <c:pt idx="205">
                  <c:v>0.85240000000000005</c:v>
                </c:pt>
                <c:pt idx="206">
                  <c:v>0.60160000000000036</c:v>
                </c:pt>
                <c:pt idx="207">
                  <c:v>0.79590000000000005</c:v>
                </c:pt>
                <c:pt idx="208">
                  <c:v>1.1552</c:v>
                </c:pt>
                <c:pt idx="209">
                  <c:v>1.1697</c:v>
                </c:pt>
                <c:pt idx="210">
                  <c:v>1.2806</c:v>
                </c:pt>
                <c:pt idx="211">
                  <c:v>1.9356</c:v>
                </c:pt>
                <c:pt idx="212">
                  <c:v>1.3668</c:v>
                </c:pt>
                <c:pt idx="213">
                  <c:v>0.90339999999999998</c:v>
                </c:pt>
                <c:pt idx="214">
                  <c:v>0.82960000000000034</c:v>
                </c:pt>
                <c:pt idx="215">
                  <c:v>2.2155</c:v>
                </c:pt>
                <c:pt idx="216">
                  <c:v>0.9153</c:v>
                </c:pt>
                <c:pt idx="217">
                  <c:v>1.077</c:v>
                </c:pt>
                <c:pt idx="218">
                  <c:v>0.93240000000000001</c:v>
                </c:pt>
                <c:pt idx="219">
                  <c:v>0.90310000000000001</c:v>
                </c:pt>
                <c:pt idx="220">
                  <c:v>0.9909</c:v>
                </c:pt>
                <c:pt idx="221">
                  <c:v>0.96250000000000002</c:v>
                </c:pt>
                <c:pt idx="222">
                  <c:v>0.91979999999999995</c:v>
                </c:pt>
                <c:pt idx="223">
                  <c:v>1.4843999999999993</c:v>
                </c:pt>
                <c:pt idx="224">
                  <c:v>1.7838999999999994</c:v>
                </c:pt>
                <c:pt idx="225">
                  <c:v>1.6062000000000001</c:v>
                </c:pt>
                <c:pt idx="226">
                  <c:v>2.2692000000000001</c:v>
                </c:pt>
                <c:pt idx="227">
                  <c:v>1.5983000000000001</c:v>
                </c:pt>
                <c:pt idx="228">
                  <c:v>1.9653</c:v>
                </c:pt>
                <c:pt idx="229">
                  <c:v>1.8777999999999992</c:v>
                </c:pt>
                <c:pt idx="230">
                  <c:v>2.1503999999999999</c:v>
                </c:pt>
                <c:pt idx="231">
                  <c:v>3.1854</c:v>
                </c:pt>
                <c:pt idx="232">
                  <c:v>6.3658999999999972</c:v>
                </c:pt>
                <c:pt idx="233">
                  <c:v>5.9567000000000014</c:v>
                </c:pt>
                <c:pt idx="234">
                  <c:v>5.0186000000000002</c:v>
                </c:pt>
                <c:pt idx="235">
                  <c:v>4.6637999999999975</c:v>
                </c:pt>
                <c:pt idx="236">
                  <c:v>4.0965999999999996</c:v>
                </c:pt>
                <c:pt idx="237">
                  <c:v>3.5699000000000001</c:v>
                </c:pt>
                <c:pt idx="238">
                  <c:v>3.1193</c:v>
                </c:pt>
                <c:pt idx="239">
                  <c:v>3.2280000000000002</c:v>
                </c:pt>
                <c:pt idx="240">
                  <c:v>3.8845999999999998</c:v>
                </c:pt>
                <c:pt idx="241">
                  <c:v>3.5113999999999987</c:v>
                </c:pt>
                <c:pt idx="242">
                  <c:v>2.6896</c:v>
                </c:pt>
                <c:pt idx="243">
                  <c:v>1.2927999999999993</c:v>
                </c:pt>
                <c:pt idx="244">
                  <c:v>1.7144999999999992</c:v>
                </c:pt>
                <c:pt idx="245">
                  <c:v>1.7861</c:v>
                </c:pt>
                <c:pt idx="246">
                  <c:v>1.6855</c:v>
                </c:pt>
                <c:pt idx="247">
                  <c:v>2.1892999999999998</c:v>
                </c:pt>
                <c:pt idx="248">
                  <c:v>2.5195999999999987</c:v>
                </c:pt>
                <c:pt idx="249">
                  <c:v>2.4055999999999997</c:v>
                </c:pt>
                <c:pt idx="250">
                  <c:v>2.3575999999999997</c:v>
                </c:pt>
                <c:pt idx="251">
                  <c:v>4.8580999999999985</c:v>
                </c:pt>
                <c:pt idx="252">
                  <c:v>5.0401999999999996</c:v>
                </c:pt>
                <c:pt idx="253">
                  <c:v>6.0137999999999998</c:v>
                </c:pt>
                <c:pt idx="254">
                  <c:v>4.5450999999999997</c:v>
                </c:pt>
                <c:pt idx="255">
                  <c:v>4.2124999999999995</c:v>
                </c:pt>
                <c:pt idx="256">
                  <c:v>3.6715</c:v>
                </c:pt>
                <c:pt idx="257">
                  <c:v>3.5434000000000001</c:v>
                </c:pt>
                <c:pt idx="258">
                  <c:v>1.5554999999999994</c:v>
                </c:pt>
                <c:pt idx="259">
                  <c:v>1.8124</c:v>
                </c:pt>
                <c:pt idx="260">
                  <c:v>1.5131999999999994</c:v>
                </c:pt>
                <c:pt idx="261">
                  <c:v>1.61</c:v>
                </c:pt>
                <c:pt idx="262">
                  <c:v>1.6</c:v>
                </c:pt>
                <c:pt idx="263">
                  <c:v>1.5356999999999994</c:v>
                </c:pt>
                <c:pt idx="264">
                  <c:v>1.6052</c:v>
                </c:pt>
                <c:pt idx="265">
                  <c:v>1.4164999999999994</c:v>
                </c:pt>
                <c:pt idx="266">
                  <c:v>1.3801000000000001</c:v>
                </c:pt>
                <c:pt idx="267">
                  <c:v>1.5844</c:v>
                </c:pt>
                <c:pt idx="268">
                  <c:v>2.3849</c:v>
                </c:pt>
                <c:pt idx="269">
                  <c:v>3.0339</c:v>
                </c:pt>
                <c:pt idx="270">
                  <c:v>3.1736</c:v>
                </c:pt>
                <c:pt idx="271">
                  <c:v>3.0365999999999986</c:v>
                </c:pt>
                <c:pt idx="272">
                  <c:v>3.0223999999999998</c:v>
                </c:pt>
                <c:pt idx="273">
                  <c:v>2.6739000000000002</c:v>
                </c:pt>
                <c:pt idx="274">
                  <c:v>2.4718999999999989</c:v>
                </c:pt>
                <c:pt idx="275">
                  <c:v>2.3170999999999986</c:v>
                </c:pt>
                <c:pt idx="276">
                  <c:v>2.1200999999999999</c:v>
                </c:pt>
                <c:pt idx="277">
                  <c:v>1.9058999999999993</c:v>
                </c:pt>
                <c:pt idx="278">
                  <c:v>1.7405999999999993</c:v>
                </c:pt>
                <c:pt idx="279">
                  <c:v>1.8667</c:v>
                </c:pt>
                <c:pt idx="280">
                  <c:v>1.8661000000000001</c:v>
                </c:pt>
                <c:pt idx="281">
                  <c:v>1.9610000000000001</c:v>
                </c:pt>
                <c:pt idx="282">
                  <c:v>1.8951</c:v>
                </c:pt>
                <c:pt idx="283">
                  <c:v>1.895</c:v>
                </c:pt>
                <c:pt idx="284">
                  <c:v>2.0286</c:v>
                </c:pt>
                <c:pt idx="285">
                  <c:v>1.9420999999999999</c:v>
                </c:pt>
                <c:pt idx="286">
                  <c:v>2.1797999999999997</c:v>
                </c:pt>
                <c:pt idx="287">
                  <c:v>2.5135999999999998</c:v>
                </c:pt>
                <c:pt idx="288">
                  <c:v>2.5605000000000002</c:v>
                </c:pt>
                <c:pt idx="289">
                  <c:v>1.6431</c:v>
                </c:pt>
                <c:pt idx="290">
                  <c:v>1.5404</c:v>
                </c:pt>
                <c:pt idx="291">
                  <c:v>1.5090999999999994</c:v>
                </c:pt>
                <c:pt idx="292">
                  <c:v>1.5629</c:v>
                </c:pt>
                <c:pt idx="293">
                  <c:v>1.5436999999999994</c:v>
                </c:pt>
                <c:pt idx="294">
                  <c:v>1.5769</c:v>
                </c:pt>
                <c:pt idx="295">
                  <c:v>1.8234999999999992</c:v>
                </c:pt>
                <c:pt idx="296">
                  <c:v>1.6053999999999993</c:v>
                </c:pt>
                <c:pt idx="297">
                  <c:v>1.8214999999999992</c:v>
                </c:pt>
                <c:pt idx="298">
                  <c:v>1.6272</c:v>
                </c:pt>
                <c:pt idx="299">
                  <c:v>1.3372999999999993</c:v>
                </c:pt>
                <c:pt idx="300">
                  <c:v>1.2547999999999992</c:v>
                </c:pt>
                <c:pt idx="301">
                  <c:v>1.4956999999999994</c:v>
                </c:pt>
                <c:pt idx="302">
                  <c:v>1.8084</c:v>
                </c:pt>
                <c:pt idx="303">
                  <c:v>1.5628</c:v>
                </c:pt>
                <c:pt idx="304">
                  <c:v>1.4681</c:v>
                </c:pt>
                <c:pt idx="305">
                  <c:v>1.5922000000000001</c:v>
                </c:pt>
                <c:pt idx="306">
                  <c:v>1.8552999999999993</c:v>
                </c:pt>
                <c:pt idx="307">
                  <c:v>1.6185</c:v>
                </c:pt>
                <c:pt idx="308">
                  <c:v>2.1120999999999985</c:v>
                </c:pt>
                <c:pt idx="309">
                  <c:v>1.2709999999999992</c:v>
                </c:pt>
                <c:pt idx="310">
                  <c:v>1.2938999999999994</c:v>
                </c:pt>
                <c:pt idx="311">
                  <c:v>1.0164</c:v>
                </c:pt>
                <c:pt idx="312">
                  <c:v>1.0424</c:v>
                </c:pt>
                <c:pt idx="313">
                  <c:v>1.0838999999999994</c:v>
                </c:pt>
                <c:pt idx="314">
                  <c:v>1.2866</c:v>
                </c:pt>
                <c:pt idx="315">
                  <c:v>1.347</c:v>
                </c:pt>
                <c:pt idx="316">
                  <c:v>1.3886000000000001</c:v>
                </c:pt>
                <c:pt idx="317">
                  <c:v>2.9870999999999999</c:v>
                </c:pt>
                <c:pt idx="318">
                  <c:v>5.6443999999999974</c:v>
                </c:pt>
                <c:pt idx="319">
                  <c:v>5.6753999999999998</c:v>
                </c:pt>
                <c:pt idx="320">
                  <c:v>3.4489000000000001</c:v>
                </c:pt>
                <c:pt idx="321">
                  <c:v>3.3260999999999985</c:v>
                </c:pt>
                <c:pt idx="322">
                  <c:v>3.5787</c:v>
                </c:pt>
                <c:pt idx="323">
                  <c:v>3.9483999999999999</c:v>
                </c:pt>
                <c:pt idx="324">
                  <c:v>3.3948999999999985</c:v>
                </c:pt>
                <c:pt idx="325">
                  <c:v>3.1991999999999998</c:v>
                </c:pt>
                <c:pt idx="326">
                  <c:v>3.0863</c:v>
                </c:pt>
                <c:pt idx="327">
                  <c:v>3.2079000000000013</c:v>
                </c:pt>
                <c:pt idx="328">
                  <c:v>2.4037000000000002</c:v>
                </c:pt>
                <c:pt idx="329">
                  <c:v>2.4826999999999986</c:v>
                </c:pt>
                <c:pt idx="330">
                  <c:v>5.1634999999999973</c:v>
                </c:pt>
                <c:pt idx="331">
                  <c:v>5.8093000000000004</c:v>
                </c:pt>
                <c:pt idx="332">
                  <c:v>4.7077</c:v>
                </c:pt>
                <c:pt idx="333">
                  <c:v>4.5911</c:v>
                </c:pt>
                <c:pt idx="334">
                  <c:v>4.2337000000000025</c:v>
                </c:pt>
                <c:pt idx="335">
                  <c:v>4.7154999999999996</c:v>
                </c:pt>
                <c:pt idx="336">
                  <c:v>5.57</c:v>
                </c:pt>
                <c:pt idx="337">
                  <c:v>5.4976000000000003</c:v>
                </c:pt>
                <c:pt idx="338">
                  <c:v>5.3925999999999972</c:v>
                </c:pt>
                <c:pt idx="339">
                  <c:v>4.3773999999999997</c:v>
                </c:pt>
                <c:pt idx="340">
                  <c:v>3.5467</c:v>
                </c:pt>
                <c:pt idx="341">
                  <c:v>3.2040999999999999</c:v>
                </c:pt>
                <c:pt idx="342">
                  <c:v>3.2582</c:v>
                </c:pt>
                <c:pt idx="343">
                  <c:v>2.9311999999999987</c:v>
                </c:pt>
                <c:pt idx="344">
                  <c:v>2.5797999999999988</c:v>
                </c:pt>
                <c:pt idx="345">
                  <c:v>2.3929999999999985</c:v>
                </c:pt>
                <c:pt idx="346">
                  <c:v>2.6438999999999999</c:v>
                </c:pt>
                <c:pt idx="347">
                  <c:v>2.5139999999999998</c:v>
                </c:pt>
                <c:pt idx="348">
                  <c:v>3.0417999999999998</c:v>
                </c:pt>
                <c:pt idx="349">
                  <c:v>2.6717</c:v>
                </c:pt>
                <c:pt idx="350">
                  <c:v>2.7601000000000013</c:v>
                </c:pt>
                <c:pt idx="351">
                  <c:v>2.8455999999999997</c:v>
                </c:pt>
                <c:pt idx="352">
                  <c:v>4.8864000000000001</c:v>
                </c:pt>
                <c:pt idx="353">
                  <c:v>4.6123999999999974</c:v>
                </c:pt>
                <c:pt idx="354">
                  <c:v>3.1254</c:v>
                </c:pt>
                <c:pt idx="355">
                  <c:v>5.8260999999999985</c:v>
                </c:pt>
                <c:pt idx="356">
                  <c:v>6.6794000000000002</c:v>
                </c:pt>
                <c:pt idx="357">
                  <c:v>6.524899999999997</c:v>
                </c:pt>
                <c:pt idx="358">
                  <c:v>6.2881</c:v>
                </c:pt>
                <c:pt idx="359">
                  <c:v>5.9695</c:v>
                </c:pt>
                <c:pt idx="360">
                  <c:v>5.2898000000000014</c:v>
                </c:pt>
                <c:pt idx="361">
                  <c:v>4.9016000000000028</c:v>
                </c:pt>
                <c:pt idx="362">
                  <c:v>5.4396000000000031</c:v>
                </c:pt>
                <c:pt idx="363">
                  <c:v>6.4969999999999999</c:v>
                </c:pt>
                <c:pt idx="364">
                  <c:v>6.5550999999999995</c:v>
                </c:pt>
                <c:pt idx="365">
                  <c:v>6.0677999999999974</c:v>
                </c:pt>
                <c:pt idx="366">
                  <c:v>6.8166000000000002</c:v>
                </c:pt>
                <c:pt idx="367">
                  <c:v>7.7560000000000002</c:v>
                </c:pt>
                <c:pt idx="368">
                  <c:v>8.132200000000001</c:v>
                </c:pt>
                <c:pt idx="369">
                  <c:v>7.1215999999999973</c:v>
                </c:pt>
                <c:pt idx="370">
                  <c:v>7.8776999999999999</c:v>
                </c:pt>
                <c:pt idx="371">
                  <c:v>8.0787000000000013</c:v>
                </c:pt>
                <c:pt idx="372">
                  <c:v>7.8184999999999985</c:v>
                </c:pt>
                <c:pt idx="373">
                  <c:v>7.184599999999997</c:v>
                </c:pt>
                <c:pt idx="374">
                  <c:v>6.7896000000000027</c:v>
                </c:pt>
                <c:pt idx="375">
                  <c:v>6.7214</c:v>
                </c:pt>
                <c:pt idx="376">
                  <c:v>5.5967000000000002</c:v>
                </c:pt>
                <c:pt idx="377">
                  <c:v>4.8882000000000003</c:v>
                </c:pt>
                <c:pt idx="378">
                  <c:v>4.8893000000000004</c:v>
                </c:pt>
                <c:pt idx="379">
                  <c:v>5.0103999999999997</c:v>
                </c:pt>
                <c:pt idx="380">
                  <c:v>2.8437000000000001</c:v>
                </c:pt>
                <c:pt idx="381">
                  <c:v>2.5773000000000001</c:v>
                </c:pt>
                <c:pt idx="382">
                  <c:v>2.7402000000000002</c:v>
                </c:pt>
                <c:pt idx="383">
                  <c:v>2.9203999999999999</c:v>
                </c:pt>
                <c:pt idx="384">
                  <c:v>2.8633999999999999</c:v>
                </c:pt>
                <c:pt idx="385">
                  <c:v>3.0215000000000001</c:v>
                </c:pt>
                <c:pt idx="386">
                  <c:v>4.5476999999999999</c:v>
                </c:pt>
                <c:pt idx="387">
                  <c:v>4.6569999999999974</c:v>
                </c:pt>
                <c:pt idx="388">
                  <c:v>6.9268999999999998</c:v>
                </c:pt>
                <c:pt idx="389">
                  <c:v>6.8559999999999972</c:v>
                </c:pt>
                <c:pt idx="390">
                  <c:v>6.279200000000003</c:v>
                </c:pt>
                <c:pt idx="391">
                  <c:v>4.1406000000000001</c:v>
                </c:pt>
                <c:pt idx="392">
                  <c:v>3.5072000000000001</c:v>
                </c:pt>
                <c:pt idx="393">
                  <c:v>3.3618999999999986</c:v>
                </c:pt>
                <c:pt idx="394">
                  <c:v>3.8971</c:v>
                </c:pt>
                <c:pt idx="395">
                  <c:v>5.7695999999999996</c:v>
                </c:pt>
                <c:pt idx="396">
                  <c:v>5.6352000000000002</c:v>
                </c:pt>
                <c:pt idx="397">
                  <c:v>5.0739000000000001</c:v>
                </c:pt>
                <c:pt idx="398">
                  <c:v>4.5811000000000002</c:v>
                </c:pt>
                <c:pt idx="399">
                  <c:v>7.1423999999999985</c:v>
                </c:pt>
                <c:pt idx="400">
                  <c:v>8.7027000000000001</c:v>
                </c:pt>
                <c:pt idx="401">
                  <c:v>8.6489999999999991</c:v>
                </c:pt>
                <c:pt idx="402">
                  <c:v>8.8162000000000003</c:v>
                </c:pt>
                <c:pt idx="403">
                  <c:v>9.3743000000000034</c:v>
                </c:pt>
                <c:pt idx="404">
                  <c:v>9.4090000000000007</c:v>
                </c:pt>
                <c:pt idx="405">
                  <c:v>9.6094000000000008</c:v>
                </c:pt>
                <c:pt idx="406">
                  <c:v>9.5552000000000028</c:v>
                </c:pt>
                <c:pt idx="407">
                  <c:v>10.645</c:v>
                </c:pt>
                <c:pt idx="408">
                  <c:v>9.0719000000000012</c:v>
                </c:pt>
                <c:pt idx="409">
                  <c:v>7.0305</c:v>
                </c:pt>
                <c:pt idx="410">
                  <c:v>6.0141999999999971</c:v>
                </c:pt>
                <c:pt idx="411">
                  <c:v>5.8548999999999971</c:v>
                </c:pt>
                <c:pt idx="412">
                  <c:v>5.9428000000000001</c:v>
                </c:pt>
                <c:pt idx="413">
                  <c:v>4.6356000000000002</c:v>
                </c:pt>
                <c:pt idx="414">
                  <c:v>4.0294999999999996</c:v>
                </c:pt>
                <c:pt idx="415">
                  <c:v>3.9072</c:v>
                </c:pt>
                <c:pt idx="416">
                  <c:v>4.1676999999999973</c:v>
                </c:pt>
                <c:pt idx="417">
                  <c:v>4.3925999999999972</c:v>
                </c:pt>
                <c:pt idx="418">
                  <c:v>4.5632000000000001</c:v>
                </c:pt>
                <c:pt idx="419">
                  <c:v>4.4069000000000003</c:v>
                </c:pt>
                <c:pt idx="420">
                  <c:v>4.8102</c:v>
                </c:pt>
                <c:pt idx="421">
                  <c:v>5.2284999999999995</c:v>
                </c:pt>
                <c:pt idx="422">
                  <c:v>7.6517999999999997</c:v>
                </c:pt>
                <c:pt idx="423">
                  <c:v>7.9104999999999999</c:v>
                </c:pt>
                <c:pt idx="424">
                  <c:v>9.2294</c:v>
                </c:pt>
                <c:pt idx="425">
                  <c:v>7.7691999999999997</c:v>
                </c:pt>
                <c:pt idx="426">
                  <c:v>8.0709</c:v>
                </c:pt>
                <c:pt idx="427">
                  <c:v>6.3882000000000003</c:v>
                </c:pt>
                <c:pt idx="428">
                  <c:v>5.7439999999999998</c:v>
                </c:pt>
                <c:pt idx="429">
                  <c:v>5.4403000000000024</c:v>
                </c:pt>
                <c:pt idx="430">
                  <c:v>4.7173999999999996</c:v>
                </c:pt>
                <c:pt idx="431">
                  <c:v>5.5410000000000004</c:v>
                </c:pt>
                <c:pt idx="432">
                  <c:v>8.9898000000000007</c:v>
                </c:pt>
                <c:pt idx="433">
                  <c:v>7.0270999999999972</c:v>
                </c:pt>
                <c:pt idx="434">
                  <c:v>7.9398000000000026</c:v>
                </c:pt>
                <c:pt idx="435">
                  <c:v>9.9511000000000003</c:v>
                </c:pt>
                <c:pt idx="436">
                  <c:v>10.8719</c:v>
                </c:pt>
                <c:pt idx="437">
                  <c:v>13.829400000000005</c:v>
                </c:pt>
                <c:pt idx="438">
                  <c:v>14.374500000000006</c:v>
                </c:pt>
                <c:pt idx="439">
                  <c:v>13.6776</c:v>
                </c:pt>
                <c:pt idx="440">
                  <c:v>14.653400000000005</c:v>
                </c:pt>
                <c:pt idx="441">
                  <c:v>14.083500000000004</c:v>
                </c:pt>
                <c:pt idx="442">
                  <c:v>11.387700000000002</c:v>
                </c:pt>
                <c:pt idx="443">
                  <c:v>11.248499999999998</c:v>
                </c:pt>
                <c:pt idx="444">
                  <c:v>12.002400000000005</c:v>
                </c:pt>
                <c:pt idx="445">
                  <c:v>13.187299999999999</c:v>
                </c:pt>
                <c:pt idx="446">
                  <c:v>12.456200000000004</c:v>
                </c:pt>
                <c:pt idx="447">
                  <c:v>12.914200000000001</c:v>
                </c:pt>
                <c:pt idx="448">
                  <c:v>14.3</c:v>
                </c:pt>
                <c:pt idx="449">
                  <c:v>13.641500000000001</c:v>
                </c:pt>
                <c:pt idx="450">
                  <c:v>14.5456</c:v>
                </c:pt>
                <c:pt idx="451">
                  <c:v>14.172700000000004</c:v>
                </c:pt>
                <c:pt idx="452">
                  <c:v>14.991900000000001</c:v>
                </c:pt>
                <c:pt idx="453">
                  <c:v>14.6014</c:v>
                </c:pt>
                <c:pt idx="454">
                  <c:v>14.8832</c:v>
                </c:pt>
                <c:pt idx="455">
                  <c:v>15.3033</c:v>
                </c:pt>
                <c:pt idx="456">
                  <c:v>15.1716</c:v>
                </c:pt>
                <c:pt idx="457">
                  <c:v>12.921800000000001</c:v>
                </c:pt>
                <c:pt idx="458">
                  <c:v>12.204299999999998</c:v>
                </c:pt>
                <c:pt idx="459">
                  <c:v>9.8205000000000027</c:v>
                </c:pt>
                <c:pt idx="460">
                  <c:v>9.8245000000000005</c:v>
                </c:pt>
                <c:pt idx="461">
                  <c:v>11.066500000000005</c:v>
                </c:pt>
                <c:pt idx="462">
                  <c:v>10.0503</c:v>
                </c:pt>
                <c:pt idx="463">
                  <c:v>8.5317999999999987</c:v>
                </c:pt>
                <c:pt idx="464">
                  <c:v>9.9526000000000074</c:v>
                </c:pt>
                <c:pt idx="465">
                  <c:v>10.241099999999999</c:v>
                </c:pt>
                <c:pt idx="466">
                  <c:v>14.998100000000001</c:v>
                </c:pt>
                <c:pt idx="467">
                  <c:v>16.438499999999983</c:v>
                </c:pt>
                <c:pt idx="468">
                  <c:v>18.0184</c:v>
                </c:pt>
                <c:pt idx="469">
                  <c:v>17.8247</c:v>
                </c:pt>
                <c:pt idx="470">
                  <c:v>10.922700000000004</c:v>
                </c:pt>
                <c:pt idx="471">
                  <c:v>9.9034000000000049</c:v>
                </c:pt>
                <c:pt idx="472">
                  <c:v>9.3711000000000002</c:v>
                </c:pt>
                <c:pt idx="473">
                  <c:v>8.7363999999999997</c:v>
                </c:pt>
                <c:pt idx="474">
                  <c:v>8.3503000000000007</c:v>
                </c:pt>
                <c:pt idx="475">
                  <c:v>8.4464000000000006</c:v>
                </c:pt>
                <c:pt idx="476">
                  <c:v>8.530899999999999</c:v>
                </c:pt>
                <c:pt idx="477">
                  <c:v>8.3679000000000006</c:v>
                </c:pt>
                <c:pt idx="478">
                  <c:v>8.3876000000000008</c:v>
                </c:pt>
                <c:pt idx="479">
                  <c:v>8.8366000000000007</c:v>
                </c:pt>
                <c:pt idx="480">
                  <c:v>8.742700000000001</c:v>
                </c:pt>
                <c:pt idx="481">
                  <c:v>8.1862000000000013</c:v>
                </c:pt>
                <c:pt idx="482">
                  <c:v>11.432600000000004</c:v>
                </c:pt>
                <c:pt idx="483">
                  <c:v>11.656600000000006</c:v>
                </c:pt>
                <c:pt idx="484">
                  <c:v>8.2303999999999995</c:v>
                </c:pt>
                <c:pt idx="485">
                  <c:v>8.6291000000000011</c:v>
                </c:pt>
                <c:pt idx="486">
                  <c:v>8.8822000000000028</c:v>
                </c:pt>
                <c:pt idx="487">
                  <c:v>9.6692</c:v>
                </c:pt>
                <c:pt idx="488">
                  <c:v>12.9085</c:v>
                </c:pt>
                <c:pt idx="489">
                  <c:v>13.584</c:v>
                </c:pt>
                <c:pt idx="490">
                  <c:v>11.199300000000001</c:v>
                </c:pt>
                <c:pt idx="491">
                  <c:v>10.485100000000006</c:v>
                </c:pt>
                <c:pt idx="492">
                  <c:v>11.3445</c:v>
                </c:pt>
                <c:pt idx="493">
                  <c:v>12.9322</c:v>
                </c:pt>
                <c:pt idx="494">
                  <c:v>17.001300000000001</c:v>
                </c:pt>
                <c:pt idx="495">
                  <c:v>17.165500000000002</c:v>
                </c:pt>
                <c:pt idx="496">
                  <c:v>17.975299999999983</c:v>
                </c:pt>
                <c:pt idx="497">
                  <c:v>19.228099999999984</c:v>
                </c:pt>
                <c:pt idx="498">
                  <c:v>18.155100000000001</c:v>
                </c:pt>
                <c:pt idx="499">
                  <c:v>19.5488</c:v>
                </c:pt>
                <c:pt idx="500">
                  <c:v>20.379200000000001</c:v>
                </c:pt>
                <c:pt idx="501">
                  <c:v>20.446499999999983</c:v>
                </c:pt>
                <c:pt idx="502">
                  <c:v>20.273099999999989</c:v>
                </c:pt>
                <c:pt idx="503">
                  <c:v>21.201499999999989</c:v>
                </c:pt>
                <c:pt idx="504">
                  <c:v>16.010200000000001</c:v>
                </c:pt>
                <c:pt idx="505">
                  <c:v>16.382899999999989</c:v>
                </c:pt>
                <c:pt idx="506">
                  <c:v>17.189399999999988</c:v>
                </c:pt>
                <c:pt idx="507">
                  <c:v>14.1876</c:v>
                </c:pt>
                <c:pt idx="508">
                  <c:v>11.0457</c:v>
                </c:pt>
                <c:pt idx="509">
                  <c:v>10.8842</c:v>
                </c:pt>
                <c:pt idx="510">
                  <c:v>10.8245</c:v>
                </c:pt>
                <c:pt idx="511">
                  <c:v>10.355800000000006</c:v>
                </c:pt>
                <c:pt idx="512">
                  <c:v>9.8573000000000004</c:v>
                </c:pt>
                <c:pt idx="513">
                  <c:v>11.1861</c:v>
                </c:pt>
                <c:pt idx="514">
                  <c:v>12.357100000000004</c:v>
                </c:pt>
                <c:pt idx="515">
                  <c:v>13.7675</c:v>
                </c:pt>
                <c:pt idx="516">
                  <c:v>14.588000000000001</c:v>
                </c:pt>
                <c:pt idx="517">
                  <c:v>18.130700000000001</c:v>
                </c:pt>
                <c:pt idx="518">
                  <c:v>15.024299999999998</c:v>
                </c:pt>
                <c:pt idx="519">
                  <c:v>13.9214</c:v>
                </c:pt>
                <c:pt idx="520">
                  <c:v>14.315900000000006</c:v>
                </c:pt>
                <c:pt idx="521">
                  <c:v>15.027800000000001</c:v>
                </c:pt>
                <c:pt idx="522">
                  <c:v>15.335500000000005</c:v>
                </c:pt>
                <c:pt idx="523">
                  <c:v>17.582499999999985</c:v>
                </c:pt>
                <c:pt idx="524">
                  <c:v>15.323500000000006</c:v>
                </c:pt>
                <c:pt idx="525">
                  <c:v>13.414400000000002</c:v>
                </c:pt>
                <c:pt idx="526">
                  <c:v>12.2727</c:v>
                </c:pt>
                <c:pt idx="527">
                  <c:v>11.339600000000004</c:v>
                </c:pt>
                <c:pt idx="528">
                  <c:v>11.328100000000001</c:v>
                </c:pt>
                <c:pt idx="529">
                  <c:v>11.407</c:v>
                </c:pt>
                <c:pt idx="530">
                  <c:v>12.371500000000006</c:v>
                </c:pt>
                <c:pt idx="531">
                  <c:v>16.919699999999985</c:v>
                </c:pt>
                <c:pt idx="532">
                  <c:v>18.515899999999988</c:v>
                </c:pt>
                <c:pt idx="533">
                  <c:v>14.8339</c:v>
                </c:pt>
                <c:pt idx="534">
                  <c:v>12.465700000000005</c:v>
                </c:pt>
                <c:pt idx="535">
                  <c:v>11.6722</c:v>
                </c:pt>
                <c:pt idx="536">
                  <c:v>11.282300000000001</c:v>
                </c:pt>
                <c:pt idx="537">
                  <c:v>11.9229</c:v>
                </c:pt>
                <c:pt idx="538">
                  <c:v>16.805</c:v>
                </c:pt>
                <c:pt idx="539">
                  <c:v>20.923399999999983</c:v>
                </c:pt>
                <c:pt idx="540">
                  <c:v>20.667200000000001</c:v>
                </c:pt>
                <c:pt idx="541">
                  <c:v>16.148700000000002</c:v>
                </c:pt>
                <c:pt idx="542">
                  <c:v>16.217700000000001</c:v>
                </c:pt>
                <c:pt idx="543">
                  <c:v>17.77999999999999</c:v>
                </c:pt>
                <c:pt idx="544">
                  <c:v>22.426699999999983</c:v>
                </c:pt>
                <c:pt idx="545">
                  <c:v>22.294499999999989</c:v>
                </c:pt>
                <c:pt idx="546">
                  <c:v>23.324100000000001</c:v>
                </c:pt>
                <c:pt idx="547">
                  <c:v>23.847999999999999</c:v>
                </c:pt>
                <c:pt idx="548">
                  <c:v>22.834900000000012</c:v>
                </c:pt>
                <c:pt idx="549">
                  <c:v>20.914200000000001</c:v>
                </c:pt>
                <c:pt idx="550">
                  <c:v>18.311599999999999</c:v>
                </c:pt>
                <c:pt idx="551">
                  <c:v>16.954699999999985</c:v>
                </c:pt>
                <c:pt idx="552">
                  <c:v>18.052199999999988</c:v>
                </c:pt>
                <c:pt idx="553">
                  <c:v>20.351600000000001</c:v>
                </c:pt>
                <c:pt idx="554">
                  <c:v>20.081900000000001</c:v>
                </c:pt>
                <c:pt idx="555">
                  <c:v>20.992099999999983</c:v>
                </c:pt>
                <c:pt idx="556">
                  <c:v>19.067299999999989</c:v>
                </c:pt>
                <c:pt idx="557">
                  <c:v>18.5562</c:v>
                </c:pt>
                <c:pt idx="558">
                  <c:v>18.157399999999999</c:v>
                </c:pt>
                <c:pt idx="559">
                  <c:v>18.3095</c:v>
                </c:pt>
                <c:pt idx="560">
                  <c:v>18.606999999999999</c:v>
                </c:pt>
                <c:pt idx="561">
                  <c:v>19.161100000000001</c:v>
                </c:pt>
                <c:pt idx="562">
                  <c:v>18.545399999999983</c:v>
                </c:pt>
                <c:pt idx="563">
                  <c:v>18.549800000000001</c:v>
                </c:pt>
                <c:pt idx="564">
                  <c:v>17.9588</c:v>
                </c:pt>
                <c:pt idx="565">
                  <c:v>16.9316</c:v>
                </c:pt>
                <c:pt idx="566">
                  <c:v>16.370200000000001</c:v>
                </c:pt>
                <c:pt idx="567">
                  <c:v>16.836500000000001</c:v>
                </c:pt>
                <c:pt idx="568">
                  <c:v>16.499199999999981</c:v>
                </c:pt>
                <c:pt idx="569">
                  <c:v>14.154200000000001</c:v>
                </c:pt>
                <c:pt idx="570">
                  <c:v>14.7921</c:v>
                </c:pt>
                <c:pt idx="571">
                  <c:v>16.396899999999999</c:v>
                </c:pt>
                <c:pt idx="572">
                  <c:v>17.840499999999984</c:v>
                </c:pt>
                <c:pt idx="573">
                  <c:v>17.4758</c:v>
                </c:pt>
                <c:pt idx="574">
                  <c:v>17.804200000000005</c:v>
                </c:pt>
                <c:pt idx="575">
                  <c:v>17.268899999999984</c:v>
                </c:pt>
                <c:pt idx="576">
                  <c:v>17.440099999999983</c:v>
                </c:pt>
                <c:pt idx="577">
                  <c:v>17.1691</c:v>
                </c:pt>
                <c:pt idx="578">
                  <c:v>15.763300000000001</c:v>
                </c:pt>
                <c:pt idx="579">
                  <c:v>13.753400000000005</c:v>
                </c:pt>
                <c:pt idx="580">
                  <c:v>13.060400000000005</c:v>
                </c:pt>
                <c:pt idx="581">
                  <c:v>13.075100000000004</c:v>
                </c:pt>
                <c:pt idx="582">
                  <c:v>13.644099999999998</c:v>
                </c:pt>
                <c:pt idx="583">
                  <c:v>12.757900000000001</c:v>
                </c:pt>
                <c:pt idx="584">
                  <c:v>12.234899999999998</c:v>
                </c:pt>
                <c:pt idx="585">
                  <c:v>12.541899999999998</c:v>
                </c:pt>
                <c:pt idx="586">
                  <c:v>13.737799999999998</c:v>
                </c:pt>
                <c:pt idx="587">
                  <c:v>13.917300000000001</c:v>
                </c:pt>
                <c:pt idx="588">
                  <c:v>12.882800000000005</c:v>
                </c:pt>
                <c:pt idx="589">
                  <c:v>13.152500000000005</c:v>
                </c:pt>
                <c:pt idx="590">
                  <c:v>13.7723</c:v>
                </c:pt>
                <c:pt idx="591">
                  <c:v>13.001200000000001</c:v>
                </c:pt>
                <c:pt idx="592">
                  <c:v>12.6264</c:v>
                </c:pt>
                <c:pt idx="593">
                  <c:v>12.062800000000006</c:v>
                </c:pt>
                <c:pt idx="594">
                  <c:v>12.969900000000004</c:v>
                </c:pt>
                <c:pt idx="595">
                  <c:v>11.397500000000004</c:v>
                </c:pt>
                <c:pt idx="596">
                  <c:v>10.630199999999999</c:v>
                </c:pt>
                <c:pt idx="597">
                  <c:v>10.276900000000001</c:v>
                </c:pt>
                <c:pt idx="598">
                  <c:v>10.1699</c:v>
                </c:pt>
                <c:pt idx="599">
                  <c:v>9.8766000000000069</c:v>
                </c:pt>
                <c:pt idx="600">
                  <c:v>10.269600000000002</c:v>
                </c:pt>
                <c:pt idx="601">
                  <c:v>9.8485000000000014</c:v>
                </c:pt>
                <c:pt idx="602">
                  <c:v>10.128599999999999</c:v>
                </c:pt>
                <c:pt idx="603">
                  <c:v>11.5838</c:v>
                </c:pt>
                <c:pt idx="604">
                  <c:v>12.187299999999999</c:v>
                </c:pt>
                <c:pt idx="605">
                  <c:v>11.734799999999998</c:v>
                </c:pt>
                <c:pt idx="606">
                  <c:v>11.863200000000004</c:v>
                </c:pt>
                <c:pt idx="607">
                  <c:v>12.054</c:v>
                </c:pt>
                <c:pt idx="608">
                  <c:v>11.774000000000001</c:v>
                </c:pt>
                <c:pt idx="609">
                  <c:v>10.652400000000005</c:v>
                </c:pt>
                <c:pt idx="610">
                  <c:v>10.8971</c:v>
                </c:pt>
                <c:pt idx="611">
                  <c:v>11.9215</c:v>
                </c:pt>
                <c:pt idx="612">
                  <c:v>10.211500000000001</c:v>
                </c:pt>
                <c:pt idx="613">
                  <c:v>10.822600000000005</c:v>
                </c:pt>
                <c:pt idx="614">
                  <c:v>13.051</c:v>
                </c:pt>
                <c:pt idx="615">
                  <c:v>14.514200000000001</c:v>
                </c:pt>
                <c:pt idx="616">
                  <c:v>15.353600000000005</c:v>
                </c:pt>
                <c:pt idx="617">
                  <c:v>16.792399999999983</c:v>
                </c:pt>
                <c:pt idx="618">
                  <c:v>16.912699999999983</c:v>
                </c:pt>
                <c:pt idx="619">
                  <c:v>18.107299999999999</c:v>
                </c:pt>
                <c:pt idx="620">
                  <c:v>13.369900000000007</c:v>
                </c:pt>
                <c:pt idx="621">
                  <c:v>12.674000000000001</c:v>
                </c:pt>
                <c:pt idx="622">
                  <c:v>12.324400000000002</c:v>
                </c:pt>
                <c:pt idx="623">
                  <c:v>12.5901</c:v>
                </c:pt>
                <c:pt idx="624">
                  <c:v>13.123100000000001</c:v>
                </c:pt>
                <c:pt idx="625">
                  <c:v>15.064500000000002</c:v>
                </c:pt>
                <c:pt idx="626">
                  <c:v>17.102499999999988</c:v>
                </c:pt>
                <c:pt idx="627">
                  <c:v>16.948199999999986</c:v>
                </c:pt>
                <c:pt idx="628">
                  <c:v>16.549699999999984</c:v>
                </c:pt>
                <c:pt idx="629">
                  <c:v>17.046099999999988</c:v>
                </c:pt>
                <c:pt idx="630">
                  <c:v>15.079500000000007</c:v>
                </c:pt>
                <c:pt idx="631">
                  <c:v>14.234799999999998</c:v>
                </c:pt>
                <c:pt idx="632">
                  <c:v>13.462300000000004</c:v>
                </c:pt>
                <c:pt idx="633">
                  <c:v>14.363800000000007</c:v>
                </c:pt>
                <c:pt idx="634">
                  <c:v>12.335000000000004</c:v>
                </c:pt>
                <c:pt idx="635">
                  <c:v>12.333500000000004</c:v>
                </c:pt>
                <c:pt idx="636">
                  <c:v>11.652400000000005</c:v>
                </c:pt>
                <c:pt idx="637">
                  <c:v>10.793200000000001</c:v>
                </c:pt>
                <c:pt idx="638">
                  <c:v>11.247899999999998</c:v>
                </c:pt>
                <c:pt idx="639">
                  <c:v>11.3773</c:v>
                </c:pt>
                <c:pt idx="640">
                  <c:v>15.5169</c:v>
                </c:pt>
                <c:pt idx="641">
                  <c:v>11.442600000000002</c:v>
                </c:pt>
                <c:pt idx="642">
                  <c:v>12.447800000000001</c:v>
                </c:pt>
                <c:pt idx="643">
                  <c:v>12.0581</c:v>
                </c:pt>
                <c:pt idx="644">
                  <c:v>10.1114</c:v>
                </c:pt>
                <c:pt idx="645">
                  <c:v>10.520900000000001</c:v>
                </c:pt>
                <c:pt idx="646">
                  <c:v>13.2256</c:v>
                </c:pt>
                <c:pt idx="647">
                  <c:v>16.539000000000001</c:v>
                </c:pt>
                <c:pt idx="648">
                  <c:v>17.825800000000001</c:v>
                </c:pt>
                <c:pt idx="649">
                  <c:v>20.728599999999986</c:v>
                </c:pt>
                <c:pt idx="650">
                  <c:v>21.534800000000011</c:v>
                </c:pt>
                <c:pt idx="651">
                  <c:v>22.901199999999989</c:v>
                </c:pt>
                <c:pt idx="652">
                  <c:v>24.274999999999999</c:v>
                </c:pt>
                <c:pt idx="653">
                  <c:v>22.7362</c:v>
                </c:pt>
                <c:pt idx="654">
                  <c:v>23.262199999999986</c:v>
                </c:pt>
                <c:pt idx="655">
                  <c:v>24.263399999999983</c:v>
                </c:pt>
                <c:pt idx="656">
                  <c:v>22.6983</c:v>
                </c:pt>
                <c:pt idx="657">
                  <c:v>20.956099999999989</c:v>
                </c:pt>
                <c:pt idx="658">
                  <c:v>20.9969</c:v>
                </c:pt>
                <c:pt idx="659">
                  <c:v>19.4145</c:v>
                </c:pt>
                <c:pt idx="660">
                  <c:v>19.910399999999989</c:v>
                </c:pt>
                <c:pt idx="661">
                  <c:v>19.7789</c:v>
                </c:pt>
                <c:pt idx="662">
                  <c:v>21.052099999999989</c:v>
                </c:pt>
                <c:pt idx="663">
                  <c:v>23.1754</c:v>
                </c:pt>
                <c:pt idx="664">
                  <c:v>24.044699999999985</c:v>
                </c:pt>
                <c:pt idx="665">
                  <c:v>24.647400000000001</c:v>
                </c:pt>
                <c:pt idx="666">
                  <c:v>23.946599999999986</c:v>
                </c:pt>
                <c:pt idx="667">
                  <c:v>23.725199999999983</c:v>
                </c:pt>
                <c:pt idx="668">
                  <c:v>23.823399999999989</c:v>
                </c:pt>
                <c:pt idx="669">
                  <c:v>24.080599999999983</c:v>
                </c:pt>
                <c:pt idx="670">
                  <c:v>25.171700000000001</c:v>
                </c:pt>
                <c:pt idx="671">
                  <c:v>25.466499999999986</c:v>
                </c:pt>
                <c:pt idx="672">
                  <c:v>24.059699999999989</c:v>
                </c:pt>
                <c:pt idx="673">
                  <c:v>24.171099999999999</c:v>
                </c:pt>
                <c:pt idx="674">
                  <c:v>23.3445</c:v>
                </c:pt>
                <c:pt idx="675">
                  <c:v>21.729900000000001</c:v>
                </c:pt>
                <c:pt idx="676">
                  <c:v>19.295999999999989</c:v>
                </c:pt>
                <c:pt idx="677">
                  <c:v>19.910799999999981</c:v>
                </c:pt>
                <c:pt idx="678">
                  <c:v>20.4758</c:v>
                </c:pt>
                <c:pt idx="679">
                  <c:v>20.317799999999988</c:v>
                </c:pt>
                <c:pt idx="680">
                  <c:v>19.2639</c:v>
                </c:pt>
                <c:pt idx="681">
                  <c:v>18.850100000000001</c:v>
                </c:pt>
                <c:pt idx="682">
                  <c:v>19.238900000000001</c:v>
                </c:pt>
                <c:pt idx="683">
                  <c:v>21.159199999999988</c:v>
                </c:pt>
                <c:pt idx="684">
                  <c:v>21.974900000000005</c:v>
                </c:pt>
                <c:pt idx="685">
                  <c:v>19.968699999999973</c:v>
                </c:pt>
                <c:pt idx="686">
                  <c:v>18.89190000000001</c:v>
                </c:pt>
                <c:pt idx="687">
                  <c:v>18.1693</c:v>
                </c:pt>
                <c:pt idx="688">
                  <c:v>19.069800000000001</c:v>
                </c:pt>
                <c:pt idx="689">
                  <c:v>22.6922</c:v>
                </c:pt>
                <c:pt idx="690">
                  <c:v>22.704899999999999</c:v>
                </c:pt>
                <c:pt idx="691">
                  <c:v>25.017700000000001</c:v>
                </c:pt>
                <c:pt idx="692">
                  <c:v>23.726199999999984</c:v>
                </c:pt>
                <c:pt idx="693">
                  <c:v>21.318999999999999</c:v>
                </c:pt>
                <c:pt idx="694">
                  <c:v>18.848400000000002</c:v>
                </c:pt>
                <c:pt idx="695">
                  <c:v>14.9168</c:v>
                </c:pt>
                <c:pt idx="696">
                  <c:v>13.221399999999999</c:v>
                </c:pt>
                <c:pt idx="697">
                  <c:v>13.448899999999998</c:v>
                </c:pt>
                <c:pt idx="698">
                  <c:v>12.5015</c:v>
                </c:pt>
                <c:pt idx="699">
                  <c:v>11.781899999999998</c:v>
                </c:pt>
                <c:pt idx="700">
                  <c:v>12.7614</c:v>
                </c:pt>
                <c:pt idx="701">
                  <c:v>14.672600000000006</c:v>
                </c:pt>
                <c:pt idx="702">
                  <c:v>13.312100000000004</c:v>
                </c:pt>
                <c:pt idx="703">
                  <c:v>13.234599999999999</c:v>
                </c:pt>
                <c:pt idx="704">
                  <c:v>12.310400000000005</c:v>
                </c:pt>
                <c:pt idx="705">
                  <c:v>11.122400000000004</c:v>
                </c:pt>
                <c:pt idx="706">
                  <c:v>10.6351</c:v>
                </c:pt>
                <c:pt idx="707">
                  <c:v>10.7197</c:v>
                </c:pt>
                <c:pt idx="708">
                  <c:v>10.286900000000001</c:v>
                </c:pt>
                <c:pt idx="709">
                  <c:v>10.0512</c:v>
                </c:pt>
                <c:pt idx="710">
                  <c:v>11.798400000000001</c:v>
                </c:pt>
                <c:pt idx="711">
                  <c:v>11.240799999999998</c:v>
                </c:pt>
                <c:pt idx="712">
                  <c:v>11.1004</c:v>
                </c:pt>
                <c:pt idx="713">
                  <c:v>13.691600000000001</c:v>
                </c:pt>
                <c:pt idx="714">
                  <c:v>14.575800000000006</c:v>
                </c:pt>
                <c:pt idx="715">
                  <c:v>15.400700000000002</c:v>
                </c:pt>
                <c:pt idx="716">
                  <c:v>15.9377</c:v>
                </c:pt>
                <c:pt idx="717">
                  <c:v>15.246099999999998</c:v>
                </c:pt>
                <c:pt idx="718">
                  <c:v>15.465200000000006</c:v>
                </c:pt>
                <c:pt idx="719">
                  <c:v>17.365499999999983</c:v>
                </c:pt>
                <c:pt idx="720">
                  <c:v>18.993299999999984</c:v>
                </c:pt>
                <c:pt idx="721">
                  <c:v>19.808399999999985</c:v>
                </c:pt>
                <c:pt idx="722">
                  <c:v>20.736599999999989</c:v>
                </c:pt>
                <c:pt idx="723">
                  <c:v>20.750599999999984</c:v>
                </c:pt>
                <c:pt idx="724">
                  <c:v>19.661100000000001</c:v>
                </c:pt>
                <c:pt idx="725">
                  <c:v>18.358499999999989</c:v>
                </c:pt>
                <c:pt idx="726">
                  <c:v>18.206600000000002</c:v>
                </c:pt>
                <c:pt idx="727">
                  <c:v>18.5442</c:v>
                </c:pt>
                <c:pt idx="728">
                  <c:v>18.927099999999989</c:v>
                </c:pt>
                <c:pt idx="729">
                  <c:v>16.919799999999984</c:v>
                </c:pt>
                <c:pt idx="730">
                  <c:v>17.029</c:v>
                </c:pt>
                <c:pt idx="731">
                  <c:v>16.6953</c:v>
                </c:pt>
                <c:pt idx="732">
                  <c:v>17.238299999999985</c:v>
                </c:pt>
                <c:pt idx="733">
                  <c:v>17.748199999999983</c:v>
                </c:pt>
                <c:pt idx="734">
                  <c:v>19.294699999999985</c:v>
                </c:pt>
                <c:pt idx="735">
                  <c:v>19.564599999999984</c:v>
                </c:pt>
                <c:pt idx="736">
                  <c:v>21.683199999999989</c:v>
                </c:pt>
                <c:pt idx="737">
                  <c:v>22.653500000000001</c:v>
                </c:pt>
                <c:pt idx="738">
                  <c:v>22.268199999999982</c:v>
                </c:pt>
                <c:pt idx="739">
                  <c:v>20.268699999999978</c:v>
                </c:pt>
                <c:pt idx="740">
                  <c:v>19.884599999999985</c:v>
                </c:pt>
                <c:pt idx="741">
                  <c:v>19.7959</c:v>
                </c:pt>
                <c:pt idx="742">
                  <c:v>19.48279999999998</c:v>
                </c:pt>
                <c:pt idx="743">
                  <c:v>18.7333</c:v>
                </c:pt>
                <c:pt idx="744">
                  <c:v>20.35380000000001</c:v>
                </c:pt>
                <c:pt idx="745">
                  <c:v>20.079499999999989</c:v>
                </c:pt>
                <c:pt idx="746">
                  <c:v>22.360699999999984</c:v>
                </c:pt>
                <c:pt idx="747">
                  <c:v>21.601500000000001</c:v>
                </c:pt>
                <c:pt idx="748">
                  <c:v>20.583499999999983</c:v>
                </c:pt>
                <c:pt idx="749">
                  <c:v>20.908599999999986</c:v>
                </c:pt>
                <c:pt idx="750">
                  <c:v>21.140599999999989</c:v>
                </c:pt>
                <c:pt idx="751">
                  <c:v>26.200399999999981</c:v>
                </c:pt>
                <c:pt idx="752">
                  <c:v>27.395299999999985</c:v>
                </c:pt>
                <c:pt idx="753">
                  <c:v>27.471</c:v>
                </c:pt>
                <c:pt idx="754">
                  <c:v>26.041899999999988</c:v>
                </c:pt>
                <c:pt idx="755">
                  <c:v>28.410399999999989</c:v>
                </c:pt>
                <c:pt idx="756">
                  <c:v>30.564399999999988</c:v>
                </c:pt>
                <c:pt idx="757">
                  <c:v>30.147300000000001</c:v>
                </c:pt>
                <c:pt idx="758">
                  <c:v>28.549299999999985</c:v>
                </c:pt>
                <c:pt idx="759">
                  <c:v>29.784499999999984</c:v>
                </c:pt>
                <c:pt idx="760">
                  <c:v>30.114999999999998</c:v>
                </c:pt>
                <c:pt idx="761">
                  <c:v>29.9818</c:v>
                </c:pt>
                <c:pt idx="762">
                  <c:v>30.273199999999989</c:v>
                </c:pt>
                <c:pt idx="763">
                  <c:v>30.523199999999989</c:v>
                </c:pt>
                <c:pt idx="764">
                  <c:v>29.3475</c:v>
                </c:pt>
                <c:pt idx="765">
                  <c:v>29.1523</c:v>
                </c:pt>
                <c:pt idx="766">
                  <c:v>27.6401</c:v>
                </c:pt>
                <c:pt idx="767">
                  <c:v>26.766699999999982</c:v>
                </c:pt>
                <c:pt idx="768">
                  <c:v>26.803000000000001</c:v>
                </c:pt>
                <c:pt idx="769">
                  <c:v>27.721900000000005</c:v>
                </c:pt>
                <c:pt idx="770">
                  <c:v>26.866299999999985</c:v>
                </c:pt>
                <c:pt idx="771">
                  <c:v>25.184799999999989</c:v>
                </c:pt>
                <c:pt idx="772">
                  <c:v>25.212599999999981</c:v>
                </c:pt>
                <c:pt idx="773">
                  <c:v>22.709099999999989</c:v>
                </c:pt>
                <c:pt idx="774">
                  <c:v>22.622</c:v>
                </c:pt>
                <c:pt idx="775">
                  <c:v>23.895900000000001</c:v>
                </c:pt>
                <c:pt idx="776">
                  <c:v>24.839800000000011</c:v>
                </c:pt>
                <c:pt idx="777">
                  <c:v>24.857299999999999</c:v>
                </c:pt>
                <c:pt idx="778">
                  <c:v>24.4938</c:v>
                </c:pt>
                <c:pt idx="779">
                  <c:v>22.605499999999989</c:v>
                </c:pt>
                <c:pt idx="780">
                  <c:v>21.3643</c:v>
                </c:pt>
                <c:pt idx="781">
                  <c:v>25.325299999999984</c:v>
                </c:pt>
                <c:pt idx="782">
                  <c:v>27.308</c:v>
                </c:pt>
                <c:pt idx="783">
                  <c:v>25.629000000000001</c:v>
                </c:pt>
                <c:pt idx="784">
                  <c:v>27.8445</c:v>
                </c:pt>
                <c:pt idx="785">
                  <c:v>28.80190000000001</c:v>
                </c:pt>
                <c:pt idx="786">
                  <c:v>30.341200000000001</c:v>
                </c:pt>
                <c:pt idx="787">
                  <c:v>29.707699999999988</c:v>
                </c:pt>
                <c:pt idx="788">
                  <c:v>27.945599999999978</c:v>
                </c:pt>
                <c:pt idx="789">
                  <c:v>27.964299999999984</c:v>
                </c:pt>
                <c:pt idx="790">
                  <c:v>28.8306</c:v>
                </c:pt>
                <c:pt idx="791">
                  <c:v>28.833200000000001</c:v>
                </c:pt>
                <c:pt idx="792">
                  <c:v>29.737500000000001</c:v>
                </c:pt>
                <c:pt idx="793">
                  <c:v>29.4968</c:v>
                </c:pt>
                <c:pt idx="794">
                  <c:v>26.187799999999989</c:v>
                </c:pt>
                <c:pt idx="795">
                  <c:v>25.547499999999989</c:v>
                </c:pt>
                <c:pt idx="796">
                  <c:v>23.6052</c:v>
                </c:pt>
                <c:pt idx="797">
                  <c:v>23.346499999999985</c:v>
                </c:pt>
                <c:pt idx="798">
                  <c:v>23.022299999999984</c:v>
                </c:pt>
                <c:pt idx="799">
                  <c:v>23.262899999999981</c:v>
                </c:pt>
                <c:pt idx="800">
                  <c:v>25.218599999999984</c:v>
                </c:pt>
                <c:pt idx="801">
                  <c:v>27.01</c:v>
                </c:pt>
                <c:pt idx="802">
                  <c:v>28.726099999999985</c:v>
                </c:pt>
                <c:pt idx="803">
                  <c:v>29.176200000000001</c:v>
                </c:pt>
                <c:pt idx="804">
                  <c:v>30.245399999999986</c:v>
                </c:pt>
                <c:pt idx="805">
                  <c:v>30.0166</c:v>
                </c:pt>
                <c:pt idx="806">
                  <c:v>31.1557</c:v>
                </c:pt>
                <c:pt idx="807">
                  <c:v>31.576899999999988</c:v>
                </c:pt>
                <c:pt idx="808">
                  <c:v>31.624400000000001</c:v>
                </c:pt>
                <c:pt idx="809">
                  <c:v>30.966699999999978</c:v>
                </c:pt>
                <c:pt idx="810">
                  <c:v>29.0762</c:v>
                </c:pt>
                <c:pt idx="811">
                  <c:v>29.086499999999983</c:v>
                </c:pt>
                <c:pt idx="812">
                  <c:v>30.500699999999981</c:v>
                </c:pt>
                <c:pt idx="813">
                  <c:v>27.270800000000001</c:v>
                </c:pt>
                <c:pt idx="814">
                  <c:v>26.956099999999989</c:v>
                </c:pt>
                <c:pt idx="815">
                  <c:v>27.371400000000001</c:v>
                </c:pt>
                <c:pt idx="816">
                  <c:v>27.7239</c:v>
                </c:pt>
                <c:pt idx="817">
                  <c:v>26.585999999999984</c:v>
                </c:pt>
                <c:pt idx="818">
                  <c:v>25.7468</c:v>
                </c:pt>
                <c:pt idx="819">
                  <c:v>26.3992</c:v>
                </c:pt>
                <c:pt idx="820">
                  <c:v>25.694400000000005</c:v>
                </c:pt>
                <c:pt idx="821">
                  <c:v>24.145099999999989</c:v>
                </c:pt>
                <c:pt idx="822">
                  <c:v>24.405399999999982</c:v>
                </c:pt>
                <c:pt idx="823">
                  <c:v>23.471699999999981</c:v>
                </c:pt>
                <c:pt idx="824">
                  <c:v>22.239000000000001</c:v>
                </c:pt>
                <c:pt idx="825">
                  <c:v>23.713799999999988</c:v>
                </c:pt>
                <c:pt idx="826">
                  <c:v>24.315999999999999</c:v>
                </c:pt>
                <c:pt idx="827">
                  <c:v>26.093800000000005</c:v>
                </c:pt>
                <c:pt idx="828">
                  <c:v>27.5184</c:v>
                </c:pt>
                <c:pt idx="829">
                  <c:v>26.86</c:v>
                </c:pt>
                <c:pt idx="830">
                  <c:v>25.125800000000005</c:v>
                </c:pt>
                <c:pt idx="831">
                  <c:v>24.5124</c:v>
                </c:pt>
                <c:pt idx="832">
                  <c:v>24.919499999999989</c:v>
                </c:pt>
                <c:pt idx="833">
                  <c:v>27.171299999999999</c:v>
                </c:pt>
                <c:pt idx="834">
                  <c:v>27.0364</c:v>
                </c:pt>
                <c:pt idx="835">
                  <c:v>29.119199999999999</c:v>
                </c:pt>
                <c:pt idx="836">
                  <c:v>28.1023</c:v>
                </c:pt>
                <c:pt idx="837">
                  <c:v>27.8126</c:v>
                </c:pt>
                <c:pt idx="838">
                  <c:v>25.581499999999981</c:v>
                </c:pt>
                <c:pt idx="839">
                  <c:v>23.48579999999998</c:v>
                </c:pt>
                <c:pt idx="840">
                  <c:v>25.545499999999983</c:v>
                </c:pt>
                <c:pt idx="841">
                  <c:v>26.1494</c:v>
                </c:pt>
                <c:pt idx="842">
                  <c:v>26.573899999999988</c:v>
                </c:pt>
                <c:pt idx="843">
                  <c:v>25.6751</c:v>
                </c:pt>
                <c:pt idx="844">
                  <c:v>27.8066</c:v>
                </c:pt>
                <c:pt idx="845">
                  <c:v>23.284099999999984</c:v>
                </c:pt>
                <c:pt idx="846">
                  <c:v>22.724499999999985</c:v>
                </c:pt>
                <c:pt idx="847">
                  <c:v>28.240399999999983</c:v>
                </c:pt>
                <c:pt idx="848">
                  <c:v>30.282800000000002</c:v>
                </c:pt>
                <c:pt idx="849">
                  <c:v>30.014299999999999</c:v>
                </c:pt>
                <c:pt idx="850">
                  <c:v>31.975199999999983</c:v>
                </c:pt>
                <c:pt idx="851">
                  <c:v>29.034199999999988</c:v>
                </c:pt>
                <c:pt idx="852">
                  <c:v>28.939</c:v>
                </c:pt>
                <c:pt idx="853">
                  <c:v>27.9511</c:v>
                </c:pt>
                <c:pt idx="854">
                  <c:v>25.774999999999999</c:v>
                </c:pt>
                <c:pt idx="855">
                  <c:v>26.709800000000001</c:v>
                </c:pt>
                <c:pt idx="856">
                  <c:v>25.3812</c:v>
                </c:pt>
                <c:pt idx="857">
                  <c:v>23.020699999999984</c:v>
                </c:pt>
                <c:pt idx="858">
                  <c:v>19.549699999999984</c:v>
                </c:pt>
                <c:pt idx="859">
                  <c:v>19.402999999999984</c:v>
                </c:pt>
                <c:pt idx="860">
                  <c:v>19.430599999999981</c:v>
                </c:pt>
                <c:pt idx="861">
                  <c:v>18.675699999999988</c:v>
                </c:pt>
                <c:pt idx="862">
                  <c:v>19.7135</c:v>
                </c:pt>
                <c:pt idx="863">
                  <c:v>20.057700000000001</c:v>
                </c:pt>
                <c:pt idx="864">
                  <c:v>22.305299999999985</c:v>
                </c:pt>
                <c:pt idx="865">
                  <c:v>22.736599999999989</c:v>
                </c:pt>
                <c:pt idx="866">
                  <c:v>20.489899999999984</c:v>
                </c:pt>
                <c:pt idx="867">
                  <c:v>19.837700000000005</c:v>
                </c:pt>
                <c:pt idx="868">
                  <c:v>20.638300000000001</c:v>
                </c:pt>
                <c:pt idx="869">
                  <c:v>19.0428</c:v>
                </c:pt>
                <c:pt idx="870">
                  <c:v>17.467399999999984</c:v>
                </c:pt>
                <c:pt idx="871">
                  <c:v>16.889699999999984</c:v>
                </c:pt>
                <c:pt idx="872">
                  <c:v>17.081399999999984</c:v>
                </c:pt>
                <c:pt idx="873">
                  <c:v>17.033200000000001</c:v>
                </c:pt>
                <c:pt idx="874">
                  <c:v>17.410299999999989</c:v>
                </c:pt>
                <c:pt idx="875">
                  <c:v>18.219100000000001</c:v>
                </c:pt>
                <c:pt idx="876">
                  <c:v>21.169799999999984</c:v>
                </c:pt>
                <c:pt idx="877">
                  <c:v>22.334399999999999</c:v>
                </c:pt>
                <c:pt idx="878">
                  <c:v>21.4239</c:v>
                </c:pt>
                <c:pt idx="879">
                  <c:v>23.311000000000011</c:v>
                </c:pt>
                <c:pt idx="880">
                  <c:v>25.381699999999984</c:v>
                </c:pt>
                <c:pt idx="881">
                  <c:v>20.133099999999999</c:v>
                </c:pt>
                <c:pt idx="882">
                  <c:v>19.661000000000001</c:v>
                </c:pt>
                <c:pt idx="883">
                  <c:v>17.5472</c:v>
                </c:pt>
                <c:pt idx="884">
                  <c:v>19.098400000000002</c:v>
                </c:pt>
                <c:pt idx="885">
                  <c:v>18.0702</c:v>
                </c:pt>
                <c:pt idx="886">
                  <c:v>17.484699999999986</c:v>
                </c:pt>
                <c:pt idx="887">
                  <c:v>17.13130000000001</c:v>
                </c:pt>
                <c:pt idx="888">
                  <c:v>16.829499999999989</c:v>
                </c:pt>
                <c:pt idx="889">
                  <c:v>17.5731</c:v>
                </c:pt>
                <c:pt idx="890">
                  <c:v>16.5288</c:v>
                </c:pt>
                <c:pt idx="891">
                  <c:v>15.651</c:v>
                </c:pt>
                <c:pt idx="892">
                  <c:v>16.303599999999989</c:v>
                </c:pt>
                <c:pt idx="893">
                  <c:v>16.278699999999983</c:v>
                </c:pt>
                <c:pt idx="894">
                  <c:v>18.641100000000005</c:v>
                </c:pt>
                <c:pt idx="895">
                  <c:v>18.376899999999999</c:v>
                </c:pt>
                <c:pt idx="896">
                  <c:v>18.523700000000002</c:v>
                </c:pt>
                <c:pt idx="897">
                  <c:v>17.171800000000012</c:v>
                </c:pt>
                <c:pt idx="898">
                  <c:v>18.550699999999988</c:v>
                </c:pt>
                <c:pt idx="899">
                  <c:v>17.552299999999985</c:v>
                </c:pt>
                <c:pt idx="900">
                  <c:v>17.186900000000001</c:v>
                </c:pt>
                <c:pt idx="901">
                  <c:v>15.433400000000002</c:v>
                </c:pt>
                <c:pt idx="902">
                  <c:v>17.427299999999985</c:v>
                </c:pt>
                <c:pt idx="903">
                  <c:v>16.606000000000005</c:v>
                </c:pt>
                <c:pt idx="904">
                  <c:v>16.545000000000002</c:v>
                </c:pt>
                <c:pt idx="905">
                  <c:v>18.0441</c:v>
                </c:pt>
                <c:pt idx="906">
                  <c:v>20.3355</c:v>
                </c:pt>
                <c:pt idx="907">
                  <c:v>21.703199999999985</c:v>
                </c:pt>
                <c:pt idx="908">
                  <c:v>23.187000000000001</c:v>
                </c:pt>
                <c:pt idx="909">
                  <c:v>24.866800000000001</c:v>
                </c:pt>
                <c:pt idx="910">
                  <c:v>25.7088</c:v>
                </c:pt>
                <c:pt idx="911">
                  <c:v>26.437899999999999</c:v>
                </c:pt>
                <c:pt idx="912">
                  <c:v>26.9711</c:v>
                </c:pt>
                <c:pt idx="913">
                  <c:v>25.247900000000001</c:v>
                </c:pt>
                <c:pt idx="914">
                  <c:v>23.1402</c:v>
                </c:pt>
                <c:pt idx="915">
                  <c:v>22.064800000000005</c:v>
                </c:pt>
                <c:pt idx="916">
                  <c:v>20.9909</c:v>
                </c:pt>
                <c:pt idx="917">
                  <c:v>22.181999999999999</c:v>
                </c:pt>
                <c:pt idx="918">
                  <c:v>22.943499999999982</c:v>
                </c:pt>
                <c:pt idx="919">
                  <c:v>24.188800000000001</c:v>
                </c:pt>
                <c:pt idx="920">
                  <c:v>20.450599999999984</c:v>
                </c:pt>
                <c:pt idx="921">
                  <c:v>20.674800000000012</c:v>
                </c:pt>
                <c:pt idx="922">
                  <c:v>19.972399999999983</c:v>
                </c:pt>
                <c:pt idx="923">
                  <c:v>19.2668</c:v>
                </c:pt>
                <c:pt idx="924">
                  <c:v>19.888499999999983</c:v>
                </c:pt>
                <c:pt idx="925">
                  <c:v>19.052800000000001</c:v>
                </c:pt>
                <c:pt idx="926">
                  <c:v>19.279599999999984</c:v>
                </c:pt>
                <c:pt idx="927">
                  <c:v>19.571899999999999</c:v>
                </c:pt>
                <c:pt idx="928">
                  <c:v>18.318999999999999</c:v>
                </c:pt>
                <c:pt idx="929">
                  <c:v>19.6813</c:v>
                </c:pt>
                <c:pt idx="930">
                  <c:v>19.643799999999985</c:v>
                </c:pt>
                <c:pt idx="931">
                  <c:v>18.9328</c:v>
                </c:pt>
                <c:pt idx="932">
                  <c:v>19.695599999999985</c:v>
                </c:pt>
                <c:pt idx="933">
                  <c:v>18.268799999999978</c:v>
                </c:pt>
                <c:pt idx="934">
                  <c:v>18.912800000000001</c:v>
                </c:pt>
                <c:pt idx="935">
                  <c:v>19.892199999999985</c:v>
                </c:pt>
                <c:pt idx="936">
                  <c:v>19.472999999999985</c:v>
                </c:pt>
                <c:pt idx="937">
                  <c:v>19.338899999999999</c:v>
                </c:pt>
                <c:pt idx="938">
                  <c:v>19.582099999999983</c:v>
                </c:pt>
                <c:pt idx="939">
                  <c:v>18.469599999999986</c:v>
                </c:pt>
                <c:pt idx="940">
                  <c:v>17.45959999999998</c:v>
                </c:pt>
                <c:pt idx="941">
                  <c:v>17.190100000000001</c:v>
                </c:pt>
                <c:pt idx="942">
                  <c:v>16.8566</c:v>
                </c:pt>
                <c:pt idx="943">
                  <c:v>16.328199999999985</c:v>
                </c:pt>
              </c:numCache>
            </c:numRef>
          </c:val>
        </c:ser>
        <c:ser>
          <c:idx val="1"/>
          <c:order val="1"/>
          <c:spPr>
            <a:solidFill>
              <a:srgbClr val="33CCCC"/>
            </a:solidFill>
            <a:ln w="12700">
              <a:solidFill>
                <a:srgbClr val="33CCCC"/>
              </a:solidFill>
              <a:prstDash val="solid"/>
            </a:ln>
          </c:spPr>
          <c:invertIfNegative val="0"/>
          <c:cat>
            <c:numRef>
              <c:f>'Gold Chart Data Noncommercial'!$A$6:$A$950</c:f>
              <c:numCache>
                <c:formatCode>d\-mmm\-yy</c:formatCode>
                <c:ptCount val="945"/>
                <c:pt idx="0">
                  <c:v>34807</c:v>
                </c:pt>
                <c:pt idx="1">
                  <c:v>34814</c:v>
                </c:pt>
                <c:pt idx="2">
                  <c:v>34821</c:v>
                </c:pt>
                <c:pt idx="3">
                  <c:v>34828</c:v>
                </c:pt>
                <c:pt idx="4">
                  <c:v>34835</c:v>
                </c:pt>
                <c:pt idx="5">
                  <c:v>34842</c:v>
                </c:pt>
                <c:pt idx="6">
                  <c:v>34849</c:v>
                </c:pt>
                <c:pt idx="7">
                  <c:v>34856</c:v>
                </c:pt>
                <c:pt idx="8">
                  <c:v>34863</c:v>
                </c:pt>
                <c:pt idx="9">
                  <c:v>34870</c:v>
                </c:pt>
                <c:pt idx="10">
                  <c:v>34877</c:v>
                </c:pt>
                <c:pt idx="11">
                  <c:v>34884</c:v>
                </c:pt>
                <c:pt idx="12">
                  <c:v>34891</c:v>
                </c:pt>
                <c:pt idx="13">
                  <c:v>34898</c:v>
                </c:pt>
                <c:pt idx="14">
                  <c:v>34905</c:v>
                </c:pt>
                <c:pt idx="15">
                  <c:v>34912</c:v>
                </c:pt>
                <c:pt idx="16">
                  <c:v>34919</c:v>
                </c:pt>
                <c:pt idx="17">
                  <c:v>34926</c:v>
                </c:pt>
                <c:pt idx="18">
                  <c:v>34933</c:v>
                </c:pt>
                <c:pt idx="19">
                  <c:v>34940</c:v>
                </c:pt>
                <c:pt idx="20">
                  <c:v>34947</c:v>
                </c:pt>
                <c:pt idx="21">
                  <c:v>34954</c:v>
                </c:pt>
                <c:pt idx="22">
                  <c:v>34961</c:v>
                </c:pt>
                <c:pt idx="23">
                  <c:v>34968</c:v>
                </c:pt>
                <c:pt idx="24">
                  <c:v>34975</c:v>
                </c:pt>
                <c:pt idx="25">
                  <c:v>34982</c:v>
                </c:pt>
                <c:pt idx="26">
                  <c:v>34989</c:v>
                </c:pt>
                <c:pt idx="27">
                  <c:v>34996</c:v>
                </c:pt>
                <c:pt idx="28">
                  <c:v>35003</c:v>
                </c:pt>
                <c:pt idx="29">
                  <c:v>35010</c:v>
                </c:pt>
                <c:pt idx="30">
                  <c:v>35017</c:v>
                </c:pt>
                <c:pt idx="31">
                  <c:v>35024</c:v>
                </c:pt>
                <c:pt idx="32">
                  <c:v>35031</c:v>
                </c:pt>
                <c:pt idx="33">
                  <c:v>35038</c:v>
                </c:pt>
                <c:pt idx="34">
                  <c:v>35045</c:v>
                </c:pt>
                <c:pt idx="35">
                  <c:v>35052</c:v>
                </c:pt>
                <c:pt idx="36">
                  <c:v>35059</c:v>
                </c:pt>
                <c:pt idx="37">
                  <c:v>35066</c:v>
                </c:pt>
                <c:pt idx="38">
                  <c:v>35073</c:v>
                </c:pt>
                <c:pt idx="39">
                  <c:v>35080</c:v>
                </c:pt>
                <c:pt idx="40">
                  <c:v>35087</c:v>
                </c:pt>
                <c:pt idx="41">
                  <c:v>35094</c:v>
                </c:pt>
                <c:pt idx="42">
                  <c:v>35101</c:v>
                </c:pt>
                <c:pt idx="43">
                  <c:v>35108</c:v>
                </c:pt>
                <c:pt idx="44">
                  <c:v>35115</c:v>
                </c:pt>
                <c:pt idx="45">
                  <c:v>35122</c:v>
                </c:pt>
                <c:pt idx="46">
                  <c:v>35129</c:v>
                </c:pt>
                <c:pt idx="47">
                  <c:v>35136</c:v>
                </c:pt>
                <c:pt idx="48">
                  <c:v>35143</c:v>
                </c:pt>
                <c:pt idx="49">
                  <c:v>35150</c:v>
                </c:pt>
                <c:pt idx="50">
                  <c:v>35157</c:v>
                </c:pt>
                <c:pt idx="51">
                  <c:v>35164</c:v>
                </c:pt>
                <c:pt idx="52">
                  <c:v>35171</c:v>
                </c:pt>
                <c:pt idx="53">
                  <c:v>35178</c:v>
                </c:pt>
                <c:pt idx="54">
                  <c:v>35185</c:v>
                </c:pt>
                <c:pt idx="55">
                  <c:v>35192</c:v>
                </c:pt>
                <c:pt idx="56">
                  <c:v>35199</c:v>
                </c:pt>
                <c:pt idx="57">
                  <c:v>35206</c:v>
                </c:pt>
                <c:pt idx="58">
                  <c:v>35213</c:v>
                </c:pt>
                <c:pt idx="59">
                  <c:v>35220</c:v>
                </c:pt>
                <c:pt idx="60">
                  <c:v>35227</c:v>
                </c:pt>
                <c:pt idx="61">
                  <c:v>35234</c:v>
                </c:pt>
                <c:pt idx="62">
                  <c:v>35241</c:v>
                </c:pt>
                <c:pt idx="63">
                  <c:v>35248</c:v>
                </c:pt>
                <c:pt idx="64">
                  <c:v>35255</c:v>
                </c:pt>
                <c:pt idx="65">
                  <c:v>35262</c:v>
                </c:pt>
                <c:pt idx="66">
                  <c:v>35269</c:v>
                </c:pt>
                <c:pt idx="67">
                  <c:v>35276</c:v>
                </c:pt>
                <c:pt idx="68">
                  <c:v>35283</c:v>
                </c:pt>
                <c:pt idx="69">
                  <c:v>35290</c:v>
                </c:pt>
                <c:pt idx="70">
                  <c:v>35297</c:v>
                </c:pt>
                <c:pt idx="71">
                  <c:v>35304</c:v>
                </c:pt>
                <c:pt idx="72">
                  <c:v>35311</c:v>
                </c:pt>
                <c:pt idx="73">
                  <c:v>35318</c:v>
                </c:pt>
                <c:pt idx="74">
                  <c:v>35325</c:v>
                </c:pt>
                <c:pt idx="75">
                  <c:v>35332</c:v>
                </c:pt>
                <c:pt idx="76">
                  <c:v>35339</c:v>
                </c:pt>
                <c:pt idx="77">
                  <c:v>35346</c:v>
                </c:pt>
                <c:pt idx="78">
                  <c:v>35353</c:v>
                </c:pt>
                <c:pt idx="79">
                  <c:v>35360</c:v>
                </c:pt>
                <c:pt idx="80">
                  <c:v>35367</c:v>
                </c:pt>
                <c:pt idx="81">
                  <c:v>35374</c:v>
                </c:pt>
                <c:pt idx="82">
                  <c:v>35381</c:v>
                </c:pt>
                <c:pt idx="83">
                  <c:v>35388</c:v>
                </c:pt>
                <c:pt idx="84">
                  <c:v>35395</c:v>
                </c:pt>
                <c:pt idx="85">
                  <c:v>35402</c:v>
                </c:pt>
                <c:pt idx="86">
                  <c:v>35409</c:v>
                </c:pt>
                <c:pt idx="87">
                  <c:v>35416</c:v>
                </c:pt>
                <c:pt idx="88">
                  <c:v>35423</c:v>
                </c:pt>
                <c:pt idx="89">
                  <c:v>35430</c:v>
                </c:pt>
                <c:pt idx="90">
                  <c:v>35437</c:v>
                </c:pt>
                <c:pt idx="91">
                  <c:v>35444</c:v>
                </c:pt>
                <c:pt idx="92">
                  <c:v>35451</c:v>
                </c:pt>
                <c:pt idx="93">
                  <c:v>35458</c:v>
                </c:pt>
                <c:pt idx="94">
                  <c:v>35465</c:v>
                </c:pt>
                <c:pt idx="95">
                  <c:v>35472</c:v>
                </c:pt>
                <c:pt idx="96">
                  <c:v>35479</c:v>
                </c:pt>
                <c:pt idx="97">
                  <c:v>35486</c:v>
                </c:pt>
                <c:pt idx="98">
                  <c:v>35493</c:v>
                </c:pt>
                <c:pt idx="99">
                  <c:v>35500</c:v>
                </c:pt>
                <c:pt idx="100">
                  <c:v>35507</c:v>
                </c:pt>
                <c:pt idx="101">
                  <c:v>35514</c:v>
                </c:pt>
                <c:pt idx="102">
                  <c:v>35521</c:v>
                </c:pt>
                <c:pt idx="103">
                  <c:v>35528</c:v>
                </c:pt>
                <c:pt idx="104">
                  <c:v>35535</c:v>
                </c:pt>
                <c:pt idx="105">
                  <c:v>35542</c:v>
                </c:pt>
                <c:pt idx="106">
                  <c:v>35549</c:v>
                </c:pt>
                <c:pt idx="107">
                  <c:v>35556</c:v>
                </c:pt>
                <c:pt idx="108">
                  <c:v>35563</c:v>
                </c:pt>
                <c:pt idx="109">
                  <c:v>35570</c:v>
                </c:pt>
                <c:pt idx="110">
                  <c:v>35577</c:v>
                </c:pt>
                <c:pt idx="111">
                  <c:v>35584</c:v>
                </c:pt>
                <c:pt idx="112">
                  <c:v>35591</c:v>
                </c:pt>
                <c:pt idx="113">
                  <c:v>35598</c:v>
                </c:pt>
                <c:pt idx="114">
                  <c:v>35605</c:v>
                </c:pt>
                <c:pt idx="115">
                  <c:v>35612</c:v>
                </c:pt>
                <c:pt idx="116">
                  <c:v>35619</c:v>
                </c:pt>
                <c:pt idx="117">
                  <c:v>35626</c:v>
                </c:pt>
                <c:pt idx="118">
                  <c:v>35633</c:v>
                </c:pt>
                <c:pt idx="119">
                  <c:v>35640</c:v>
                </c:pt>
                <c:pt idx="120">
                  <c:v>35647</c:v>
                </c:pt>
                <c:pt idx="121">
                  <c:v>35654</c:v>
                </c:pt>
                <c:pt idx="122">
                  <c:v>35661</c:v>
                </c:pt>
                <c:pt idx="123">
                  <c:v>35668</c:v>
                </c:pt>
                <c:pt idx="124">
                  <c:v>35675</c:v>
                </c:pt>
                <c:pt idx="125">
                  <c:v>35682</c:v>
                </c:pt>
                <c:pt idx="126">
                  <c:v>35689</c:v>
                </c:pt>
                <c:pt idx="127">
                  <c:v>35696</c:v>
                </c:pt>
                <c:pt idx="128">
                  <c:v>35703</c:v>
                </c:pt>
                <c:pt idx="129">
                  <c:v>35710</c:v>
                </c:pt>
                <c:pt idx="130">
                  <c:v>35717</c:v>
                </c:pt>
                <c:pt idx="131">
                  <c:v>35724</c:v>
                </c:pt>
                <c:pt idx="132">
                  <c:v>35731</c:v>
                </c:pt>
                <c:pt idx="133">
                  <c:v>35738</c:v>
                </c:pt>
                <c:pt idx="134">
                  <c:v>35745</c:v>
                </c:pt>
                <c:pt idx="135">
                  <c:v>35752</c:v>
                </c:pt>
                <c:pt idx="136">
                  <c:v>35759</c:v>
                </c:pt>
                <c:pt idx="137">
                  <c:v>35766</c:v>
                </c:pt>
                <c:pt idx="138">
                  <c:v>35773</c:v>
                </c:pt>
                <c:pt idx="139">
                  <c:v>35780</c:v>
                </c:pt>
                <c:pt idx="140">
                  <c:v>35787</c:v>
                </c:pt>
                <c:pt idx="141">
                  <c:v>35794</c:v>
                </c:pt>
                <c:pt idx="142">
                  <c:v>35801</c:v>
                </c:pt>
                <c:pt idx="143">
                  <c:v>35808</c:v>
                </c:pt>
                <c:pt idx="144">
                  <c:v>35815</c:v>
                </c:pt>
                <c:pt idx="145">
                  <c:v>35822</c:v>
                </c:pt>
                <c:pt idx="146">
                  <c:v>35829</c:v>
                </c:pt>
                <c:pt idx="147">
                  <c:v>35836</c:v>
                </c:pt>
                <c:pt idx="148">
                  <c:v>35843</c:v>
                </c:pt>
                <c:pt idx="149">
                  <c:v>35850</c:v>
                </c:pt>
                <c:pt idx="150">
                  <c:v>35857</c:v>
                </c:pt>
                <c:pt idx="151">
                  <c:v>35864</c:v>
                </c:pt>
                <c:pt idx="152">
                  <c:v>35871</c:v>
                </c:pt>
                <c:pt idx="153">
                  <c:v>35878</c:v>
                </c:pt>
                <c:pt idx="154">
                  <c:v>35885</c:v>
                </c:pt>
                <c:pt idx="155">
                  <c:v>35892</c:v>
                </c:pt>
                <c:pt idx="156">
                  <c:v>35899</c:v>
                </c:pt>
                <c:pt idx="157">
                  <c:v>35906</c:v>
                </c:pt>
                <c:pt idx="158">
                  <c:v>35913</c:v>
                </c:pt>
                <c:pt idx="159">
                  <c:v>35920</c:v>
                </c:pt>
                <c:pt idx="160">
                  <c:v>35927</c:v>
                </c:pt>
                <c:pt idx="161">
                  <c:v>35934</c:v>
                </c:pt>
                <c:pt idx="162">
                  <c:v>35941</c:v>
                </c:pt>
                <c:pt idx="163">
                  <c:v>35948</c:v>
                </c:pt>
                <c:pt idx="164">
                  <c:v>35955</c:v>
                </c:pt>
                <c:pt idx="165">
                  <c:v>35962</c:v>
                </c:pt>
                <c:pt idx="166">
                  <c:v>35969</c:v>
                </c:pt>
                <c:pt idx="167">
                  <c:v>35976</c:v>
                </c:pt>
                <c:pt idx="168">
                  <c:v>35983</c:v>
                </c:pt>
                <c:pt idx="169">
                  <c:v>35990</c:v>
                </c:pt>
                <c:pt idx="170">
                  <c:v>35997</c:v>
                </c:pt>
                <c:pt idx="171">
                  <c:v>36004</c:v>
                </c:pt>
                <c:pt idx="172">
                  <c:v>36011</c:v>
                </c:pt>
                <c:pt idx="173">
                  <c:v>36018</c:v>
                </c:pt>
                <c:pt idx="174">
                  <c:v>36025</c:v>
                </c:pt>
                <c:pt idx="175">
                  <c:v>36032</c:v>
                </c:pt>
                <c:pt idx="176">
                  <c:v>36039</c:v>
                </c:pt>
                <c:pt idx="177">
                  <c:v>36046</c:v>
                </c:pt>
                <c:pt idx="178">
                  <c:v>36053</c:v>
                </c:pt>
                <c:pt idx="179">
                  <c:v>36060</c:v>
                </c:pt>
                <c:pt idx="180">
                  <c:v>36067</c:v>
                </c:pt>
                <c:pt idx="181">
                  <c:v>36074</c:v>
                </c:pt>
                <c:pt idx="182">
                  <c:v>36081</c:v>
                </c:pt>
                <c:pt idx="183">
                  <c:v>36088</c:v>
                </c:pt>
                <c:pt idx="184">
                  <c:v>36095</c:v>
                </c:pt>
                <c:pt idx="185">
                  <c:v>36102</c:v>
                </c:pt>
                <c:pt idx="186">
                  <c:v>36109</c:v>
                </c:pt>
                <c:pt idx="187">
                  <c:v>36116</c:v>
                </c:pt>
                <c:pt idx="188">
                  <c:v>36123</c:v>
                </c:pt>
                <c:pt idx="189">
                  <c:v>36130</c:v>
                </c:pt>
                <c:pt idx="190">
                  <c:v>36137</c:v>
                </c:pt>
                <c:pt idx="191">
                  <c:v>36144</c:v>
                </c:pt>
                <c:pt idx="192">
                  <c:v>36151</c:v>
                </c:pt>
                <c:pt idx="193">
                  <c:v>36158</c:v>
                </c:pt>
                <c:pt idx="194">
                  <c:v>36165</c:v>
                </c:pt>
                <c:pt idx="195">
                  <c:v>36172</c:v>
                </c:pt>
                <c:pt idx="196">
                  <c:v>36179</c:v>
                </c:pt>
                <c:pt idx="197">
                  <c:v>36186</c:v>
                </c:pt>
                <c:pt idx="198">
                  <c:v>36193</c:v>
                </c:pt>
                <c:pt idx="199">
                  <c:v>36200</c:v>
                </c:pt>
                <c:pt idx="200">
                  <c:v>36207</c:v>
                </c:pt>
                <c:pt idx="201">
                  <c:v>36214</c:v>
                </c:pt>
                <c:pt idx="202">
                  <c:v>36221</c:v>
                </c:pt>
                <c:pt idx="203">
                  <c:v>36228</c:v>
                </c:pt>
                <c:pt idx="204">
                  <c:v>36235</c:v>
                </c:pt>
                <c:pt idx="205">
                  <c:v>36242</c:v>
                </c:pt>
                <c:pt idx="206">
                  <c:v>36249</c:v>
                </c:pt>
                <c:pt idx="207">
                  <c:v>36256</c:v>
                </c:pt>
                <c:pt idx="208">
                  <c:v>36263</c:v>
                </c:pt>
                <c:pt idx="209">
                  <c:v>36270</c:v>
                </c:pt>
                <c:pt idx="210">
                  <c:v>36277</c:v>
                </c:pt>
                <c:pt idx="211">
                  <c:v>36284</c:v>
                </c:pt>
                <c:pt idx="212">
                  <c:v>36291</c:v>
                </c:pt>
                <c:pt idx="213">
                  <c:v>36298</c:v>
                </c:pt>
                <c:pt idx="214">
                  <c:v>36305</c:v>
                </c:pt>
                <c:pt idx="215">
                  <c:v>36312</c:v>
                </c:pt>
                <c:pt idx="216">
                  <c:v>36319</c:v>
                </c:pt>
                <c:pt idx="217">
                  <c:v>36326</c:v>
                </c:pt>
                <c:pt idx="218">
                  <c:v>36333</c:v>
                </c:pt>
                <c:pt idx="219">
                  <c:v>36340</c:v>
                </c:pt>
                <c:pt idx="220">
                  <c:v>36347</c:v>
                </c:pt>
                <c:pt idx="221">
                  <c:v>36354</c:v>
                </c:pt>
                <c:pt idx="222">
                  <c:v>36361</c:v>
                </c:pt>
                <c:pt idx="223">
                  <c:v>36368</c:v>
                </c:pt>
                <c:pt idx="224">
                  <c:v>36375</c:v>
                </c:pt>
                <c:pt idx="225">
                  <c:v>36382</c:v>
                </c:pt>
                <c:pt idx="226">
                  <c:v>36389</c:v>
                </c:pt>
                <c:pt idx="227">
                  <c:v>36396</c:v>
                </c:pt>
                <c:pt idx="228">
                  <c:v>36403</c:v>
                </c:pt>
                <c:pt idx="229">
                  <c:v>36410</c:v>
                </c:pt>
                <c:pt idx="230">
                  <c:v>36417</c:v>
                </c:pt>
                <c:pt idx="231">
                  <c:v>36424</c:v>
                </c:pt>
                <c:pt idx="232">
                  <c:v>36431</c:v>
                </c:pt>
                <c:pt idx="233">
                  <c:v>36438</c:v>
                </c:pt>
                <c:pt idx="234">
                  <c:v>36445</c:v>
                </c:pt>
                <c:pt idx="235">
                  <c:v>36452</c:v>
                </c:pt>
                <c:pt idx="236">
                  <c:v>36459</c:v>
                </c:pt>
                <c:pt idx="237">
                  <c:v>36466</c:v>
                </c:pt>
                <c:pt idx="238">
                  <c:v>36473</c:v>
                </c:pt>
                <c:pt idx="239">
                  <c:v>36480</c:v>
                </c:pt>
                <c:pt idx="240">
                  <c:v>36487</c:v>
                </c:pt>
                <c:pt idx="241">
                  <c:v>36494</c:v>
                </c:pt>
                <c:pt idx="242">
                  <c:v>36501</c:v>
                </c:pt>
                <c:pt idx="243">
                  <c:v>36508</c:v>
                </c:pt>
                <c:pt idx="244">
                  <c:v>36515</c:v>
                </c:pt>
                <c:pt idx="245">
                  <c:v>36522</c:v>
                </c:pt>
                <c:pt idx="246">
                  <c:v>36529</c:v>
                </c:pt>
                <c:pt idx="247">
                  <c:v>36536</c:v>
                </c:pt>
                <c:pt idx="248">
                  <c:v>36543</c:v>
                </c:pt>
                <c:pt idx="249">
                  <c:v>36550</c:v>
                </c:pt>
                <c:pt idx="250">
                  <c:v>36557</c:v>
                </c:pt>
                <c:pt idx="251">
                  <c:v>36564</c:v>
                </c:pt>
                <c:pt idx="252">
                  <c:v>36571</c:v>
                </c:pt>
                <c:pt idx="253">
                  <c:v>36578</c:v>
                </c:pt>
                <c:pt idx="254">
                  <c:v>36585</c:v>
                </c:pt>
                <c:pt idx="255">
                  <c:v>36592</c:v>
                </c:pt>
                <c:pt idx="256">
                  <c:v>36599</c:v>
                </c:pt>
                <c:pt idx="257">
                  <c:v>36606</c:v>
                </c:pt>
                <c:pt idx="258">
                  <c:v>36613</c:v>
                </c:pt>
                <c:pt idx="259">
                  <c:v>36620</c:v>
                </c:pt>
                <c:pt idx="260">
                  <c:v>36627</c:v>
                </c:pt>
                <c:pt idx="261">
                  <c:v>36634</c:v>
                </c:pt>
                <c:pt idx="262">
                  <c:v>36641</c:v>
                </c:pt>
                <c:pt idx="263">
                  <c:v>36648</c:v>
                </c:pt>
                <c:pt idx="264">
                  <c:v>36655</c:v>
                </c:pt>
                <c:pt idx="265">
                  <c:v>36662</c:v>
                </c:pt>
                <c:pt idx="266">
                  <c:v>36669</c:v>
                </c:pt>
                <c:pt idx="267">
                  <c:v>36676</c:v>
                </c:pt>
                <c:pt idx="268">
                  <c:v>36683</c:v>
                </c:pt>
                <c:pt idx="269">
                  <c:v>36690</c:v>
                </c:pt>
                <c:pt idx="270">
                  <c:v>36697</c:v>
                </c:pt>
                <c:pt idx="271">
                  <c:v>36704</c:v>
                </c:pt>
                <c:pt idx="272">
                  <c:v>36712</c:v>
                </c:pt>
                <c:pt idx="273">
                  <c:v>36718</c:v>
                </c:pt>
                <c:pt idx="274">
                  <c:v>36725</c:v>
                </c:pt>
                <c:pt idx="275">
                  <c:v>36732</c:v>
                </c:pt>
                <c:pt idx="276">
                  <c:v>36739</c:v>
                </c:pt>
                <c:pt idx="277">
                  <c:v>36746</c:v>
                </c:pt>
                <c:pt idx="278">
                  <c:v>36753</c:v>
                </c:pt>
                <c:pt idx="279">
                  <c:v>36760</c:v>
                </c:pt>
                <c:pt idx="280">
                  <c:v>36767</c:v>
                </c:pt>
                <c:pt idx="281">
                  <c:v>36774</c:v>
                </c:pt>
                <c:pt idx="282">
                  <c:v>36781</c:v>
                </c:pt>
                <c:pt idx="283">
                  <c:v>36788</c:v>
                </c:pt>
                <c:pt idx="284">
                  <c:v>36795</c:v>
                </c:pt>
                <c:pt idx="285">
                  <c:v>36802</c:v>
                </c:pt>
                <c:pt idx="286">
                  <c:v>36809</c:v>
                </c:pt>
                <c:pt idx="287">
                  <c:v>36816</c:v>
                </c:pt>
                <c:pt idx="288">
                  <c:v>36823</c:v>
                </c:pt>
                <c:pt idx="289">
                  <c:v>36830</c:v>
                </c:pt>
                <c:pt idx="290">
                  <c:v>36837</c:v>
                </c:pt>
                <c:pt idx="291">
                  <c:v>36844</c:v>
                </c:pt>
                <c:pt idx="292">
                  <c:v>36851</c:v>
                </c:pt>
                <c:pt idx="293">
                  <c:v>36858</c:v>
                </c:pt>
                <c:pt idx="294">
                  <c:v>36865</c:v>
                </c:pt>
                <c:pt idx="295">
                  <c:v>36872</c:v>
                </c:pt>
                <c:pt idx="296">
                  <c:v>36879</c:v>
                </c:pt>
                <c:pt idx="297">
                  <c:v>36886</c:v>
                </c:pt>
                <c:pt idx="298">
                  <c:v>36893</c:v>
                </c:pt>
                <c:pt idx="299">
                  <c:v>36900</c:v>
                </c:pt>
                <c:pt idx="300">
                  <c:v>36907</c:v>
                </c:pt>
                <c:pt idx="301">
                  <c:v>36914</c:v>
                </c:pt>
                <c:pt idx="302">
                  <c:v>36921</c:v>
                </c:pt>
                <c:pt idx="303">
                  <c:v>36928</c:v>
                </c:pt>
                <c:pt idx="304">
                  <c:v>36935</c:v>
                </c:pt>
                <c:pt idx="305">
                  <c:v>36942</c:v>
                </c:pt>
                <c:pt idx="306">
                  <c:v>36949</c:v>
                </c:pt>
                <c:pt idx="307">
                  <c:v>36956</c:v>
                </c:pt>
                <c:pt idx="308">
                  <c:v>36963</c:v>
                </c:pt>
                <c:pt idx="309">
                  <c:v>36970</c:v>
                </c:pt>
                <c:pt idx="310">
                  <c:v>36977</c:v>
                </c:pt>
                <c:pt idx="311">
                  <c:v>36984</c:v>
                </c:pt>
                <c:pt idx="312">
                  <c:v>36991</c:v>
                </c:pt>
                <c:pt idx="313">
                  <c:v>36998</c:v>
                </c:pt>
                <c:pt idx="314">
                  <c:v>37005</c:v>
                </c:pt>
                <c:pt idx="315">
                  <c:v>37012</c:v>
                </c:pt>
                <c:pt idx="316">
                  <c:v>37019</c:v>
                </c:pt>
                <c:pt idx="317">
                  <c:v>37026</c:v>
                </c:pt>
                <c:pt idx="318">
                  <c:v>37033</c:v>
                </c:pt>
                <c:pt idx="319">
                  <c:v>37040</c:v>
                </c:pt>
                <c:pt idx="320">
                  <c:v>37047</c:v>
                </c:pt>
                <c:pt idx="321">
                  <c:v>37054</c:v>
                </c:pt>
                <c:pt idx="322">
                  <c:v>37061</c:v>
                </c:pt>
                <c:pt idx="323">
                  <c:v>37068</c:v>
                </c:pt>
                <c:pt idx="324">
                  <c:v>37075</c:v>
                </c:pt>
                <c:pt idx="325">
                  <c:v>37082</c:v>
                </c:pt>
                <c:pt idx="326">
                  <c:v>37089</c:v>
                </c:pt>
                <c:pt idx="327">
                  <c:v>37096</c:v>
                </c:pt>
                <c:pt idx="328">
                  <c:v>37103</c:v>
                </c:pt>
                <c:pt idx="329">
                  <c:v>37110</c:v>
                </c:pt>
                <c:pt idx="330">
                  <c:v>37117</c:v>
                </c:pt>
                <c:pt idx="331">
                  <c:v>37124</c:v>
                </c:pt>
                <c:pt idx="332">
                  <c:v>37131</c:v>
                </c:pt>
                <c:pt idx="333">
                  <c:v>37138</c:v>
                </c:pt>
                <c:pt idx="334">
                  <c:v>37145</c:v>
                </c:pt>
                <c:pt idx="335">
                  <c:v>37152</c:v>
                </c:pt>
                <c:pt idx="336">
                  <c:v>37159</c:v>
                </c:pt>
                <c:pt idx="337">
                  <c:v>37166</c:v>
                </c:pt>
                <c:pt idx="338">
                  <c:v>37173</c:v>
                </c:pt>
                <c:pt idx="339">
                  <c:v>37180</c:v>
                </c:pt>
                <c:pt idx="340">
                  <c:v>37187</c:v>
                </c:pt>
                <c:pt idx="341">
                  <c:v>37194</c:v>
                </c:pt>
                <c:pt idx="342">
                  <c:v>37201</c:v>
                </c:pt>
                <c:pt idx="343">
                  <c:v>37208</c:v>
                </c:pt>
                <c:pt idx="344">
                  <c:v>37215</c:v>
                </c:pt>
                <c:pt idx="345">
                  <c:v>37222</c:v>
                </c:pt>
                <c:pt idx="346">
                  <c:v>37229</c:v>
                </c:pt>
                <c:pt idx="347">
                  <c:v>37236</c:v>
                </c:pt>
                <c:pt idx="348">
                  <c:v>37243</c:v>
                </c:pt>
                <c:pt idx="349">
                  <c:v>37246</c:v>
                </c:pt>
                <c:pt idx="350">
                  <c:v>37253</c:v>
                </c:pt>
                <c:pt idx="351">
                  <c:v>37264</c:v>
                </c:pt>
                <c:pt idx="352">
                  <c:v>37271</c:v>
                </c:pt>
                <c:pt idx="353">
                  <c:v>37278</c:v>
                </c:pt>
                <c:pt idx="354">
                  <c:v>37285</c:v>
                </c:pt>
                <c:pt idx="355">
                  <c:v>37292</c:v>
                </c:pt>
                <c:pt idx="356">
                  <c:v>37299</c:v>
                </c:pt>
                <c:pt idx="357">
                  <c:v>37306</c:v>
                </c:pt>
                <c:pt idx="358">
                  <c:v>37313</c:v>
                </c:pt>
                <c:pt idx="359">
                  <c:v>37320</c:v>
                </c:pt>
                <c:pt idx="360">
                  <c:v>37327</c:v>
                </c:pt>
                <c:pt idx="361">
                  <c:v>37334</c:v>
                </c:pt>
                <c:pt idx="362">
                  <c:v>37341</c:v>
                </c:pt>
                <c:pt idx="363">
                  <c:v>37348</c:v>
                </c:pt>
                <c:pt idx="364">
                  <c:v>37355</c:v>
                </c:pt>
                <c:pt idx="365">
                  <c:v>37362</c:v>
                </c:pt>
                <c:pt idx="366">
                  <c:v>37369</c:v>
                </c:pt>
                <c:pt idx="367">
                  <c:v>37376</c:v>
                </c:pt>
                <c:pt idx="368">
                  <c:v>37383</c:v>
                </c:pt>
                <c:pt idx="369">
                  <c:v>37390</c:v>
                </c:pt>
                <c:pt idx="370">
                  <c:v>37397</c:v>
                </c:pt>
                <c:pt idx="371">
                  <c:v>37404</c:v>
                </c:pt>
                <c:pt idx="372">
                  <c:v>37411</c:v>
                </c:pt>
                <c:pt idx="373">
                  <c:v>37418</c:v>
                </c:pt>
                <c:pt idx="374">
                  <c:v>37425</c:v>
                </c:pt>
                <c:pt idx="375">
                  <c:v>37432</c:v>
                </c:pt>
                <c:pt idx="376">
                  <c:v>37439</c:v>
                </c:pt>
                <c:pt idx="377">
                  <c:v>37446</c:v>
                </c:pt>
                <c:pt idx="378">
                  <c:v>37453</c:v>
                </c:pt>
                <c:pt idx="379">
                  <c:v>37460</c:v>
                </c:pt>
                <c:pt idx="380">
                  <c:v>37467</c:v>
                </c:pt>
                <c:pt idx="381">
                  <c:v>37474</c:v>
                </c:pt>
                <c:pt idx="382">
                  <c:v>37481</c:v>
                </c:pt>
                <c:pt idx="383">
                  <c:v>37488</c:v>
                </c:pt>
                <c:pt idx="384">
                  <c:v>37495</c:v>
                </c:pt>
                <c:pt idx="385">
                  <c:v>37502</c:v>
                </c:pt>
                <c:pt idx="386">
                  <c:v>37509</c:v>
                </c:pt>
                <c:pt idx="387">
                  <c:v>37516</c:v>
                </c:pt>
                <c:pt idx="388">
                  <c:v>37523</c:v>
                </c:pt>
                <c:pt idx="389">
                  <c:v>37530</c:v>
                </c:pt>
                <c:pt idx="390">
                  <c:v>37537</c:v>
                </c:pt>
                <c:pt idx="391">
                  <c:v>37544</c:v>
                </c:pt>
                <c:pt idx="392">
                  <c:v>37551</c:v>
                </c:pt>
                <c:pt idx="393">
                  <c:v>37558</c:v>
                </c:pt>
                <c:pt idx="394">
                  <c:v>37565</c:v>
                </c:pt>
                <c:pt idx="395">
                  <c:v>37572</c:v>
                </c:pt>
                <c:pt idx="396">
                  <c:v>37579</c:v>
                </c:pt>
                <c:pt idx="397">
                  <c:v>37586</c:v>
                </c:pt>
                <c:pt idx="398">
                  <c:v>37593</c:v>
                </c:pt>
                <c:pt idx="399">
                  <c:v>37600</c:v>
                </c:pt>
                <c:pt idx="400">
                  <c:v>37607</c:v>
                </c:pt>
                <c:pt idx="401">
                  <c:v>37613</c:v>
                </c:pt>
                <c:pt idx="402">
                  <c:v>37621</c:v>
                </c:pt>
                <c:pt idx="403">
                  <c:v>37628</c:v>
                </c:pt>
                <c:pt idx="404">
                  <c:v>37635</c:v>
                </c:pt>
                <c:pt idx="405">
                  <c:v>37642</c:v>
                </c:pt>
                <c:pt idx="406">
                  <c:v>37649</c:v>
                </c:pt>
                <c:pt idx="407">
                  <c:v>37656</c:v>
                </c:pt>
                <c:pt idx="408">
                  <c:v>37663</c:v>
                </c:pt>
                <c:pt idx="409">
                  <c:v>37666</c:v>
                </c:pt>
                <c:pt idx="410">
                  <c:v>37677</c:v>
                </c:pt>
                <c:pt idx="411">
                  <c:v>37684</c:v>
                </c:pt>
                <c:pt idx="412">
                  <c:v>37691</c:v>
                </c:pt>
                <c:pt idx="413">
                  <c:v>37698</c:v>
                </c:pt>
                <c:pt idx="414">
                  <c:v>37705</c:v>
                </c:pt>
                <c:pt idx="415">
                  <c:v>37712</c:v>
                </c:pt>
                <c:pt idx="416">
                  <c:v>37719</c:v>
                </c:pt>
                <c:pt idx="417">
                  <c:v>37726</c:v>
                </c:pt>
                <c:pt idx="418">
                  <c:v>37733</c:v>
                </c:pt>
                <c:pt idx="419">
                  <c:v>37740</c:v>
                </c:pt>
                <c:pt idx="420">
                  <c:v>37747</c:v>
                </c:pt>
                <c:pt idx="421">
                  <c:v>37754</c:v>
                </c:pt>
                <c:pt idx="422">
                  <c:v>37761</c:v>
                </c:pt>
                <c:pt idx="423">
                  <c:v>37768</c:v>
                </c:pt>
                <c:pt idx="424">
                  <c:v>37775</c:v>
                </c:pt>
                <c:pt idx="425">
                  <c:v>37782</c:v>
                </c:pt>
                <c:pt idx="426">
                  <c:v>37789</c:v>
                </c:pt>
                <c:pt idx="427">
                  <c:v>37796</c:v>
                </c:pt>
                <c:pt idx="428">
                  <c:v>37803</c:v>
                </c:pt>
                <c:pt idx="429">
                  <c:v>37810</c:v>
                </c:pt>
                <c:pt idx="430">
                  <c:v>37817</c:v>
                </c:pt>
                <c:pt idx="431">
                  <c:v>37824</c:v>
                </c:pt>
                <c:pt idx="432">
                  <c:v>37831</c:v>
                </c:pt>
                <c:pt idx="433">
                  <c:v>37838</c:v>
                </c:pt>
                <c:pt idx="434">
                  <c:v>37845</c:v>
                </c:pt>
                <c:pt idx="435">
                  <c:v>37852</c:v>
                </c:pt>
                <c:pt idx="436">
                  <c:v>37859</c:v>
                </c:pt>
                <c:pt idx="437">
                  <c:v>37866</c:v>
                </c:pt>
                <c:pt idx="438">
                  <c:v>37873</c:v>
                </c:pt>
                <c:pt idx="439">
                  <c:v>37880</c:v>
                </c:pt>
                <c:pt idx="440">
                  <c:v>37887</c:v>
                </c:pt>
                <c:pt idx="441">
                  <c:v>37894</c:v>
                </c:pt>
                <c:pt idx="442">
                  <c:v>37901</c:v>
                </c:pt>
                <c:pt idx="443">
                  <c:v>37908</c:v>
                </c:pt>
                <c:pt idx="444">
                  <c:v>37915</c:v>
                </c:pt>
                <c:pt idx="445">
                  <c:v>37922</c:v>
                </c:pt>
                <c:pt idx="446">
                  <c:v>37929</c:v>
                </c:pt>
                <c:pt idx="447">
                  <c:v>37936</c:v>
                </c:pt>
                <c:pt idx="448">
                  <c:v>37943</c:v>
                </c:pt>
                <c:pt idx="449">
                  <c:v>37950</c:v>
                </c:pt>
                <c:pt idx="450">
                  <c:v>37957</c:v>
                </c:pt>
                <c:pt idx="451">
                  <c:v>37964</c:v>
                </c:pt>
                <c:pt idx="452">
                  <c:v>37971</c:v>
                </c:pt>
                <c:pt idx="453">
                  <c:v>37977</c:v>
                </c:pt>
                <c:pt idx="454">
                  <c:v>37985</c:v>
                </c:pt>
                <c:pt idx="455">
                  <c:v>37992</c:v>
                </c:pt>
                <c:pt idx="456">
                  <c:v>37999</c:v>
                </c:pt>
                <c:pt idx="457">
                  <c:v>38006</c:v>
                </c:pt>
                <c:pt idx="458">
                  <c:v>38013</c:v>
                </c:pt>
                <c:pt idx="459">
                  <c:v>38020</c:v>
                </c:pt>
                <c:pt idx="460">
                  <c:v>38027</c:v>
                </c:pt>
                <c:pt idx="461">
                  <c:v>38034</c:v>
                </c:pt>
                <c:pt idx="462">
                  <c:v>38041</c:v>
                </c:pt>
                <c:pt idx="463">
                  <c:v>38048</c:v>
                </c:pt>
                <c:pt idx="464">
                  <c:v>38055</c:v>
                </c:pt>
                <c:pt idx="465">
                  <c:v>38062</c:v>
                </c:pt>
                <c:pt idx="466">
                  <c:v>38069</c:v>
                </c:pt>
                <c:pt idx="467">
                  <c:v>38076</c:v>
                </c:pt>
                <c:pt idx="468">
                  <c:v>38083</c:v>
                </c:pt>
                <c:pt idx="469">
                  <c:v>38089</c:v>
                </c:pt>
                <c:pt idx="470">
                  <c:v>38097</c:v>
                </c:pt>
                <c:pt idx="471">
                  <c:v>38104</c:v>
                </c:pt>
                <c:pt idx="472">
                  <c:v>38111</c:v>
                </c:pt>
                <c:pt idx="473">
                  <c:v>38118</c:v>
                </c:pt>
                <c:pt idx="474">
                  <c:v>38125</c:v>
                </c:pt>
                <c:pt idx="475">
                  <c:v>38132</c:v>
                </c:pt>
                <c:pt idx="476">
                  <c:v>38139</c:v>
                </c:pt>
                <c:pt idx="477">
                  <c:v>38146</c:v>
                </c:pt>
                <c:pt idx="478">
                  <c:v>38153</c:v>
                </c:pt>
                <c:pt idx="479">
                  <c:v>38160</c:v>
                </c:pt>
                <c:pt idx="480">
                  <c:v>38167</c:v>
                </c:pt>
                <c:pt idx="481">
                  <c:v>38174</c:v>
                </c:pt>
                <c:pt idx="482">
                  <c:v>38181</c:v>
                </c:pt>
                <c:pt idx="483">
                  <c:v>38188</c:v>
                </c:pt>
                <c:pt idx="484">
                  <c:v>38195</c:v>
                </c:pt>
                <c:pt idx="485">
                  <c:v>38202</c:v>
                </c:pt>
                <c:pt idx="486">
                  <c:v>38209</c:v>
                </c:pt>
                <c:pt idx="487">
                  <c:v>38216</c:v>
                </c:pt>
                <c:pt idx="488">
                  <c:v>38223</c:v>
                </c:pt>
                <c:pt idx="489">
                  <c:v>38230</c:v>
                </c:pt>
                <c:pt idx="490">
                  <c:v>38237</c:v>
                </c:pt>
                <c:pt idx="491">
                  <c:v>38244</c:v>
                </c:pt>
                <c:pt idx="492">
                  <c:v>38251</c:v>
                </c:pt>
                <c:pt idx="493">
                  <c:v>38258</c:v>
                </c:pt>
                <c:pt idx="494">
                  <c:v>38265</c:v>
                </c:pt>
                <c:pt idx="495">
                  <c:v>38272</c:v>
                </c:pt>
                <c:pt idx="496">
                  <c:v>38279</c:v>
                </c:pt>
                <c:pt idx="497">
                  <c:v>38286</c:v>
                </c:pt>
                <c:pt idx="498">
                  <c:v>38293</c:v>
                </c:pt>
                <c:pt idx="499">
                  <c:v>38300</c:v>
                </c:pt>
                <c:pt idx="500">
                  <c:v>38307</c:v>
                </c:pt>
                <c:pt idx="501">
                  <c:v>38314</c:v>
                </c:pt>
                <c:pt idx="502">
                  <c:v>38321</c:v>
                </c:pt>
                <c:pt idx="503">
                  <c:v>38328</c:v>
                </c:pt>
                <c:pt idx="504">
                  <c:v>38335</c:v>
                </c:pt>
                <c:pt idx="505">
                  <c:v>38342</c:v>
                </c:pt>
                <c:pt idx="506">
                  <c:v>38349</c:v>
                </c:pt>
                <c:pt idx="507">
                  <c:v>38356</c:v>
                </c:pt>
                <c:pt idx="508">
                  <c:v>38363</c:v>
                </c:pt>
                <c:pt idx="509">
                  <c:v>38370</c:v>
                </c:pt>
                <c:pt idx="510">
                  <c:v>38377</c:v>
                </c:pt>
                <c:pt idx="511">
                  <c:v>38384</c:v>
                </c:pt>
                <c:pt idx="512">
                  <c:v>38391</c:v>
                </c:pt>
                <c:pt idx="513">
                  <c:v>38398</c:v>
                </c:pt>
                <c:pt idx="514">
                  <c:v>38405</c:v>
                </c:pt>
                <c:pt idx="515">
                  <c:v>38412</c:v>
                </c:pt>
                <c:pt idx="516">
                  <c:v>38419</c:v>
                </c:pt>
                <c:pt idx="517">
                  <c:v>38426</c:v>
                </c:pt>
                <c:pt idx="518">
                  <c:v>38433</c:v>
                </c:pt>
                <c:pt idx="519">
                  <c:v>38440</c:v>
                </c:pt>
                <c:pt idx="520">
                  <c:v>38447</c:v>
                </c:pt>
                <c:pt idx="521">
                  <c:v>38454</c:v>
                </c:pt>
                <c:pt idx="522">
                  <c:v>38461</c:v>
                </c:pt>
                <c:pt idx="523">
                  <c:v>38468</c:v>
                </c:pt>
                <c:pt idx="524">
                  <c:v>38475</c:v>
                </c:pt>
                <c:pt idx="525">
                  <c:v>38482</c:v>
                </c:pt>
                <c:pt idx="526">
                  <c:v>38489</c:v>
                </c:pt>
                <c:pt idx="527">
                  <c:v>38496</c:v>
                </c:pt>
                <c:pt idx="528">
                  <c:v>38503</c:v>
                </c:pt>
                <c:pt idx="529">
                  <c:v>38510</c:v>
                </c:pt>
                <c:pt idx="530">
                  <c:v>38517</c:v>
                </c:pt>
                <c:pt idx="531">
                  <c:v>38524</c:v>
                </c:pt>
                <c:pt idx="532">
                  <c:v>38531</c:v>
                </c:pt>
                <c:pt idx="533">
                  <c:v>38538</c:v>
                </c:pt>
                <c:pt idx="534">
                  <c:v>38545</c:v>
                </c:pt>
                <c:pt idx="535">
                  <c:v>38552</c:v>
                </c:pt>
                <c:pt idx="536">
                  <c:v>38559</c:v>
                </c:pt>
                <c:pt idx="537">
                  <c:v>38566</c:v>
                </c:pt>
                <c:pt idx="538">
                  <c:v>38573</c:v>
                </c:pt>
                <c:pt idx="539">
                  <c:v>38580</c:v>
                </c:pt>
                <c:pt idx="540">
                  <c:v>38587</c:v>
                </c:pt>
                <c:pt idx="541">
                  <c:v>38594</c:v>
                </c:pt>
                <c:pt idx="542">
                  <c:v>38601</c:v>
                </c:pt>
                <c:pt idx="543">
                  <c:v>38608</c:v>
                </c:pt>
                <c:pt idx="544">
                  <c:v>38615</c:v>
                </c:pt>
                <c:pt idx="545">
                  <c:v>38622</c:v>
                </c:pt>
                <c:pt idx="546">
                  <c:v>38629</c:v>
                </c:pt>
                <c:pt idx="547">
                  <c:v>38636</c:v>
                </c:pt>
                <c:pt idx="548">
                  <c:v>38643</c:v>
                </c:pt>
                <c:pt idx="549">
                  <c:v>38650</c:v>
                </c:pt>
                <c:pt idx="550">
                  <c:v>38657</c:v>
                </c:pt>
                <c:pt idx="551">
                  <c:v>38664</c:v>
                </c:pt>
                <c:pt idx="552">
                  <c:v>38671</c:v>
                </c:pt>
                <c:pt idx="553">
                  <c:v>38678</c:v>
                </c:pt>
                <c:pt idx="554">
                  <c:v>38685</c:v>
                </c:pt>
                <c:pt idx="555">
                  <c:v>38692</c:v>
                </c:pt>
                <c:pt idx="556">
                  <c:v>38699</c:v>
                </c:pt>
                <c:pt idx="557">
                  <c:v>38706</c:v>
                </c:pt>
                <c:pt idx="558">
                  <c:v>38713</c:v>
                </c:pt>
                <c:pt idx="559">
                  <c:v>38720</c:v>
                </c:pt>
                <c:pt idx="560">
                  <c:v>38727</c:v>
                </c:pt>
                <c:pt idx="561">
                  <c:v>38734</c:v>
                </c:pt>
                <c:pt idx="562">
                  <c:v>38741</c:v>
                </c:pt>
                <c:pt idx="563">
                  <c:v>38748</c:v>
                </c:pt>
                <c:pt idx="564">
                  <c:v>38755</c:v>
                </c:pt>
                <c:pt idx="565">
                  <c:v>38762</c:v>
                </c:pt>
                <c:pt idx="566">
                  <c:v>38769</c:v>
                </c:pt>
                <c:pt idx="567">
                  <c:v>38776</c:v>
                </c:pt>
                <c:pt idx="568">
                  <c:v>38783</c:v>
                </c:pt>
                <c:pt idx="569">
                  <c:v>38790</c:v>
                </c:pt>
                <c:pt idx="570">
                  <c:v>38797</c:v>
                </c:pt>
                <c:pt idx="571">
                  <c:v>38804</c:v>
                </c:pt>
                <c:pt idx="572">
                  <c:v>38811</c:v>
                </c:pt>
                <c:pt idx="573">
                  <c:v>38818</c:v>
                </c:pt>
                <c:pt idx="574">
                  <c:v>38825</c:v>
                </c:pt>
                <c:pt idx="575">
                  <c:v>38832</c:v>
                </c:pt>
                <c:pt idx="576">
                  <c:v>38839</c:v>
                </c:pt>
                <c:pt idx="577">
                  <c:v>38846</c:v>
                </c:pt>
                <c:pt idx="578">
                  <c:v>38853</c:v>
                </c:pt>
                <c:pt idx="579">
                  <c:v>38860</c:v>
                </c:pt>
                <c:pt idx="580">
                  <c:v>38867</c:v>
                </c:pt>
                <c:pt idx="581">
                  <c:v>38874</c:v>
                </c:pt>
                <c:pt idx="582">
                  <c:v>38881</c:v>
                </c:pt>
                <c:pt idx="583">
                  <c:v>38888</c:v>
                </c:pt>
                <c:pt idx="584">
                  <c:v>38895</c:v>
                </c:pt>
                <c:pt idx="585">
                  <c:v>38901</c:v>
                </c:pt>
                <c:pt idx="586">
                  <c:v>38909</c:v>
                </c:pt>
                <c:pt idx="587">
                  <c:v>38916</c:v>
                </c:pt>
                <c:pt idx="588">
                  <c:v>38923</c:v>
                </c:pt>
                <c:pt idx="589">
                  <c:v>38930</c:v>
                </c:pt>
                <c:pt idx="590">
                  <c:v>38937</c:v>
                </c:pt>
                <c:pt idx="591">
                  <c:v>38944</c:v>
                </c:pt>
                <c:pt idx="592">
                  <c:v>38951</c:v>
                </c:pt>
                <c:pt idx="593">
                  <c:v>38958</c:v>
                </c:pt>
                <c:pt idx="594">
                  <c:v>38965</c:v>
                </c:pt>
                <c:pt idx="595">
                  <c:v>38972</c:v>
                </c:pt>
                <c:pt idx="596">
                  <c:v>38979</c:v>
                </c:pt>
                <c:pt idx="597">
                  <c:v>38986</c:v>
                </c:pt>
                <c:pt idx="598">
                  <c:v>38993</c:v>
                </c:pt>
                <c:pt idx="599">
                  <c:v>39000</c:v>
                </c:pt>
                <c:pt idx="600">
                  <c:v>39007</c:v>
                </c:pt>
                <c:pt idx="601">
                  <c:v>39014</c:v>
                </c:pt>
                <c:pt idx="602">
                  <c:v>39021</c:v>
                </c:pt>
                <c:pt idx="603">
                  <c:v>39028</c:v>
                </c:pt>
                <c:pt idx="604">
                  <c:v>39035</c:v>
                </c:pt>
                <c:pt idx="605">
                  <c:v>39042</c:v>
                </c:pt>
                <c:pt idx="606">
                  <c:v>39049</c:v>
                </c:pt>
                <c:pt idx="607">
                  <c:v>39056</c:v>
                </c:pt>
                <c:pt idx="608">
                  <c:v>39063</c:v>
                </c:pt>
                <c:pt idx="609">
                  <c:v>39070</c:v>
                </c:pt>
                <c:pt idx="610">
                  <c:v>39077</c:v>
                </c:pt>
                <c:pt idx="611">
                  <c:v>39085</c:v>
                </c:pt>
                <c:pt idx="612">
                  <c:v>39091</c:v>
                </c:pt>
                <c:pt idx="613">
                  <c:v>39098</c:v>
                </c:pt>
                <c:pt idx="614">
                  <c:v>39105</c:v>
                </c:pt>
                <c:pt idx="615">
                  <c:v>39112</c:v>
                </c:pt>
                <c:pt idx="616">
                  <c:v>39119</c:v>
                </c:pt>
                <c:pt idx="617">
                  <c:v>39126</c:v>
                </c:pt>
                <c:pt idx="618">
                  <c:v>39133</c:v>
                </c:pt>
                <c:pt idx="619">
                  <c:v>39140</c:v>
                </c:pt>
                <c:pt idx="620">
                  <c:v>39147</c:v>
                </c:pt>
                <c:pt idx="621">
                  <c:v>39154</c:v>
                </c:pt>
                <c:pt idx="622">
                  <c:v>39161</c:v>
                </c:pt>
                <c:pt idx="623">
                  <c:v>39168</c:v>
                </c:pt>
                <c:pt idx="624">
                  <c:v>39175</c:v>
                </c:pt>
                <c:pt idx="625">
                  <c:v>39182</c:v>
                </c:pt>
                <c:pt idx="626">
                  <c:v>39189</c:v>
                </c:pt>
                <c:pt idx="627">
                  <c:v>39196</c:v>
                </c:pt>
                <c:pt idx="628">
                  <c:v>39203</c:v>
                </c:pt>
                <c:pt idx="629">
                  <c:v>39210</c:v>
                </c:pt>
                <c:pt idx="630">
                  <c:v>39217</c:v>
                </c:pt>
                <c:pt idx="631">
                  <c:v>39224</c:v>
                </c:pt>
                <c:pt idx="632">
                  <c:v>39231</c:v>
                </c:pt>
                <c:pt idx="633">
                  <c:v>39238</c:v>
                </c:pt>
                <c:pt idx="634">
                  <c:v>39245</c:v>
                </c:pt>
                <c:pt idx="635">
                  <c:v>39252</c:v>
                </c:pt>
                <c:pt idx="636">
                  <c:v>39259</c:v>
                </c:pt>
                <c:pt idx="637">
                  <c:v>39266</c:v>
                </c:pt>
                <c:pt idx="638">
                  <c:v>39273</c:v>
                </c:pt>
                <c:pt idx="639">
                  <c:v>39280</c:v>
                </c:pt>
                <c:pt idx="640">
                  <c:v>39287</c:v>
                </c:pt>
                <c:pt idx="641">
                  <c:v>39294</c:v>
                </c:pt>
                <c:pt idx="642">
                  <c:v>39301</c:v>
                </c:pt>
                <c:pt idx="643">
                  <c:v>39308</c:v>
                </c:pt>
                <c:pt idx="644">
                  <c:v>39315</c:v>
                </c:pt>
                <c:pt idx="645">
                  <c:v>39322</c:v>
                </c:pt>
                <c:pt idx="646">
                  <c:v>39329</c:v>
                </c:pt>
                <c:pt idx="647">
                  <c:v>39336</c:v>
                </c:pt>
                <c:pt idx="648">
                  <c:v>39343</c:v>
                </c:pt>
                <c:pt idx="649">
                  <c:v>39350</c:v>
                </c:pt>
                <c:pt idx="650">
                  <c:v>39357</c:v>
                </c:pt>
                <c:pt idx="651">
                  <c:v>39364</c:v>
                </c:pt>
                <c:pt idx="652">
                  <c:v>39371</c:v>
                </c:pt>
                <c:pt idx="653">
                  <c:v>39378</c:v>
                </c:pt>
                <c:pt idx="654">
                  <c:v>39385</c:v>
                </c:pt>
                <c:pt idx="655">
                  <c:v>39392</c:v>
                </c:pt>
                <c:pt idx="656">
                  <c:v>39399</c:v>
                </c:pt>
                <c:pt idx="657">
                  <c:v>39406</c:v>
                </c:pt>
                <c:pt idx="658">
                  <c:v>39413</c:v>
                </c:pt>
                <c:pt idx="659">
                  <c:v>39420</c:v>
                </c:pt>
                <c:pt idx="660">
                  <c:v>39427</c:v>
                </c:pt>
                <c:pt idx="661">
                  <c:v>39434</c:v>
                </c:pt>
                <c:pt idx="662">
                  <c:v>39440</c:v>
                </c:pt>
                <c:pt idx="663">
                  <c:v>39447</c:v>
                </c:pt>
                <c:pt idx="664">
                  <c:v>39455</c:v>
                </c:pt>
                <c:pt idx="665">
                  <c:v>39462</c:v>
                </c:pt>
                <c:pt idx="666">
                  <c:v>39469</c:v>
                </c:pt>
                <c:pt idx="667">
                  <c:v>39476</c:v>
                </c:pt>
                <c:pt idx="668">
                  <c:v>39483</c:v>
                </c:pt>
                <c:pt idx="669">
                  <c:v>39490</c:v>
                </c:pt>
                <c:pt idx="670">
                  <c:v>39497</c:v>
                </c:pt>
                <c:pt idx="671">
                  <c:v>39504</c:v>
                </c:pt>
                <c:pt idx="672">
                  <c:v>39511</c:v>
                </c:pt>
                <c:pt idx="673">
                  <c:v>39518</c:v>
                </c:pt>
                <c:pt idx="674">
                  <c:v>39525</c:v>
                </c:pt>
                <c:pt idx="675">
                  <c:v>39532</c:v>
                </c:pt>
                <c:pt idx="676">
                  <c:v>39539</c:v>
                </c:pt>
                <c:pt idx="677">
                  <c:v>39546</c:v>
                </c:pt>
                <c:pt idx="678">
                  <c:v>39553</c:v>
                </c:pt>
                <c:pt idx="679">
                  <c:v>39560</c:v>
                </c:pt>
                <c:pt idx="680">
                  <c:v>39567</c:v>
                </c:pt>
                <c:pt idx="681">
                  <c:v>39574</c:v>
                </c:pt>
                <c:pt idx="682">
                  <c:v>39581</c:v>
                </c:pt>
                <c:pt idx="683">
                  <c:v>39588</c:v>
                </c:pt>
                <c:pt idx="684">
                  <c:v>39595</c:v>
                </c:pt>
                <c:pt idx="685">
                  <c:v>39602</c:v>
                </c:pt>
                <c:pt idx="686">
                  <c:v>39609</c:v>
                </c:pt>
                <c:pt idx="687">
                  <c:v>39616</c:v>
                </c:pt>
                <c:pt idx="688">
                  <c:v>39623</c:v>
                </c:pt>
                <c:pt idx="689">
                  <c:v>39630</c:v>
                </c:pt>
                <c:pt idx="690">
                  <c:v>39637</c:v>
                </c:pt>
                <c:pt idx="691">
                  <c:v>39644</c:v>
                </c:pt>
                <c:pt idx="692">
                  <c:v>39651</c:v>
                </c:pt>
                <c:pt idx="693">
                  <c:v>39658</c:v>
                </c:pt>
                <c:pt idx="694">
                  <c:v>39665</c:v>
                </c:pt>
                <c:pt idx="695">
                  <c:v>39672</c:v>
                </c:pt>
                <c:pt idx="696">
                  <c:v>39679</c:v>
                </c:pt>
                <c:pt idx="697">
                  <c:v>39686</c:v>
                </c:pt>
                <c:pt idx="698">
                  <c:v>39693</c:v>
                </c:pt>
                <c:pt idx="699">
                  <c:v>39700</c:v>
                </c:pt>
                <c:pt idx="700">
                  <c:v>39707</c:v>
                </c:pt>
                <c:pt idx="701">
                  <c:v>39714</c:v>
                </c:pt>
                <c:pt idx="702">
                  <c:v>39721</c:v>
                </c:pt>
                <c:pt idx="703">
                  <c:v>39728</c:v>
                </c:pt>
                <c:pt idx="704">
                  <c:v>39735</c:v>
                </c:pt>
                <c:pt idx="705">
                  <c:v>39742</c:v>
                </c:pt>
                <c:pt idx="706">
                  <c:v>39749</c:v>
                </c:pt>
                <c:pt idx="707">
                  <c:v>39756</c:v>
                </c:pt>
                <c:pt idx="708">
                  <c:v>39763</c:v>
                </c:pt>
                <c:pt idx="709">
                  <c:v>39770</c:v>
                </c:pt>
                <c:pt idx="710">
                  <c:v>39777</c:v>
                </c:pt>
                <c:pt idx="711">
                  <c:v>39784</c:v>
                </c:pt>
                <c:pt idx="712">
                  <c:v>39791</c:v>
                </c:pt>
                <c:pt idx="713">
                  <c:v>39798</c:v>
                </c:pt>
                <c:pt idx="714">
                  <c:v>39804</c:v>
                </c:pt>
                <c:pt idx="715">
                  <c:v>39812</c:v>
                </c:pt>
                <c:pt idx="716">
                  <c:v>39819</c:v>
                </c:pt>
                <c:pt idx="717">
                  <c:v>39826</c:v>
                </c:pt>
                <c:pt idx="718">
                  <c:v>39833</c:v>
                </c:pt>
                <c:pt idx="719">
                  <c:v>39840</c:v>
                </c:pt>
                <c:pt idx="720">
                  <c:v>39847</c:v>
                </c:pt>
                <c:pt idx="721">
                  <c:v>39854</c:v>
                </c:pt>
                <c:pt idx="722">
                  <c:v>39861</c:v>
                </c:pt>
                <c:pt idx="723">
                  <c:v>39868</c:v>
                </c:pt>
                <c:pt idx="724">
                  <c:v>39875</c:v>
                </c:pt>
                <c:pt idx="725">
                  <c:v>39882</c:v>
                </c:pt>
                <c:pt idx="726">
                  <c:v>39889</c:v>
                </c:pt>
                <c:pt idx="727">
                  <c:v>39896</c:v>
                </c:pt>
                <c:pt idx="728">
                  <c:v>39903</c:v>
                </c:pt>
                <c:pt idx="729">
                  <c:v>39910</c:v>
                </c:pt>
                <c:pt idx="730">
                  <c:v>39917</c:v>
                </c:pt>
                <c:pt idx="731">
                  <c:v>39924</c:v>
                </c:pt>
                <c:pt idx="732">
                  <c:v>39931</c:v>
                </c:pt>
                <c:pt idx="733">
                  <c:v>39938</c:v>
                </c:pt>
                <c:pt idx="734">
                  <c:v>39945</c:v>
                </c:pt>
                <c:pt idx="735">
                  <c:v>39952</c:v>
                </c:pt>
                <c:pt idx="736">
                  <c:v>39959</c:v>
                </c:pt>
                <c:pt idx="737">
                  <c:v>39966</c:v>
                </c:pt>
                <c:pt idx="738">
                  <c:v>39973</c:v>
                </c:pt>
                <c:pt idx="739">
                  <c:v>39980</c:v>
                </c:pt>
                <c:pt idx="740">
                  <c:v>39987</c:v>
                </c:pt>
                <c:pt idx="741">
                  <c:v>39994</c:v>
                </c:pt>
                <c:pt idx="742">
                  <c:v>40001</c:v>
                </c:pt>
                <c:pt idx="743">
                  <c:v>40008</c:v>
                </c:pt>
                <c:pt idx="744">
                  <c:v>40015</c:v>
                </c:pt>
                <c:pt idx="745">
                  <c:v>40022</c:v>
                </c:pt>
                <c:pt idx="746">
                  <c:v>40029</c:v>
                </c:pt>
                <c:pt idx="747">
                  <c:v>40036</c:v>
                </c:pt>
                <c:pt idx="748">
                  <c:v>40043</c:v>
                </c:pt>
                <c:pt idx="749">
                  <c:v>40050</c:v>
                </c:pt>
                <c:pt idx="750">
                  <c:v>40057</c:v>
                </c:pt>
                <c:pt idx="751">
                  <c:v>40064</c:v>
                </c:pt>
                <c:pt idx="752">
                  <c:v>40071</c:v>
                </c:pt>
                <c:pt idx="753">
                  <c:v>40078</c:v>
                </c:pt>
                <c:pt idx="754">
                  <c:v>40085</c:v>
                </c:pt>
                <c:pt idx="755">
                  <c:v>40092</c:v>
                </c:pt>
                <c:pt idx="756">
                  <c:v>40099</c:v>
                </c:pt>
                <c:pt idx="757">
                  <c:v>40106</c:v>
                </c:pt>
                <c:pt idx="758">
                  <c:v>40113</c:v>
                </c:pt>
                <c:pt idx="759">
                  <c:v>40120</c:v>
                </c:pt>
                <c:pt idx="760">
                  <c:v>40126</c:v>
                </c:pt>
                <c:pt idx="761">
                  <c:v>40134</c:v>
                </c:pt>
                <c:pt idx="762">
                  <c:v>40141</c:v>
                </c:pt>
                <c:pt idx="763">
                  <c:v>40148</c:v>
                </c:pt>
                <c:pt idx="764">
                  <c:v>40155</c:v>
                </c:pt>
                <c:pt idx="765">
                  <c:v>40162</c:v>
                </c:pt>
                <c:pt idx="766">
                  <c:v>40169</c:v>
                </c:pt>
                <c:pt idx="767">
                  <c:v>40176</c:v>
                </c:pt>
                <c:pt idx="768">
                  <c:v>40183</c:v>
                </c:pt>
                <c:pt idx="769">
                  <c:v>40190</c:v>
                </c:pt>
                <c:pt idx="770">
                  <c:v>40197</c:v>
                </c:pt>
                <c:pt idx="771">
                  <c:v>40204</c:v>
                </c:pt>
                <c:pt idx="772">
                  <c:v>40211</c:v>
                </c:pt>
                <c:pt idx="773">
                  <c:v>40218</c:v>
                </c:pt>
                <c:pt idx="774">
                  <c:v>40225</c:v>
                </c:pt>
                <c:pt idx="775">
                  <c:v>40232</c:v>
                </c:pt>
                <c:pt idx="776">
                  <c:v>40239</c:v>
                </c:pt>
                <c:pt idx="777">
                  <c:v>40246</c:v>
                </c:pt>
                <c:pt idx="778">
                  <c:v>40253</c:v>
                </c:pt>
                <c:pt idx="779">
                  <c:v>40260</c:v>
                </c:pt>
                <c:pt idx="780">
                  <c:v>40267</c:v>
                </c:pt>
                <c:pt idx="781">
                  <c:v>40274</c:v>
                </c:pt>
                <c:pt idx="782">
                  <c:v>40281</c:v>
                </c:pt>
                <c:pt idx="783">
                  <c:v>40288</c:v>
                </c:pt>
                <c:pt idx="784">
                  <c:v>40295</c:v>
                </c:pt>
                <c:pt idx="785">
                  <c:v>40302</c:v>
                </c:pt>
                <c:pt idx="786">
                  <c:v>40309</c:v>
                </c:pt>
                <c:pt idx="787">
                  <c:v>40316</c:v>
                </c:pt>
                <c:pt idx="788">
                  <c:v>40323</c:v>
                </c:pt>
                <c:pt idx="789">
                  <c:v>40330</c:v>
                </c:pt>
                <c:pt idx="790">
                  <c:v>40337</c:v>
                </c:pt>
                <c:pt idx="791">
                  <c:v>40344</c:v>
                </c:pt>
                <c:pt idx="792">
                  <c:v>40351</c:v>
                </c:pt>
                <c:pt idx="793">
                  <c:v>40358</c:v>
                </c:pt>
                <c:pt idx="794">
                  <c:v>40365</c:v>
                </c:pt>
                <c:pt idx="795">
                  <c:v>40372</c:v>
                </c:pt>
                <c:pt idx="796">
                  <c:v>40379</c:v>
                </c:pt>
                <c:pt idx="797">
                  <c:v>40386</c:v>
                </c:pt>
                <c:pt idx="798">
                  <c:v>40393</c:v>
                </c:pt>
                <c:pt idx="799">
                  <c:v>40400</c:v>
                </c:pt>
                <c:pt idx="800">
                  <c:v>40407</c:v>
                </c:pt>
                <c:pt idx="801">
                  <c:v>40414</c:v>
                </c:pt>
                <c:pt idx="802">
                  <c:v>40421</c:v>
                </c:pt>
                <c:pt idx="803">
                  <c:v>40428</c:v>
                </c:pt>
                <c:pt idx="804">
                  <c:v>40435</c:v>
                </c:pt>
                <c:pt idx="805">
                  <c:v>40442</c:v>
                </c:pt>
                <c:pt idx="806">
                  <c:v>40449</c:v>
                </c:pt>
                <c:pt idx="807">
                  <c:v>40456</c:v>
                </c:pt>
                <c:pt idx="808">
                  <c:v>40463</c:v>
                </c:pt>
                <c:pt idx="809">
                  <c:v>40470</c:v>
                </c:pt>
                <c:pt idx="810">
                  <c:v>40477</c:v>
                </c:pt>
                <c:pt idx="811">
                  <c:v>40484</c:v>
                </c:pt>
                <c:pt idx="812">
                  <c:v>40491</c:v>
                </c:pt>
                <c:pt idx="813">
                  <c:v>40498</c:v>
                </c:pt>
                <c:pt idx="814">
                  <c:v>40505</c:v>
                </c:pt>
                <c:pt idx="815">
                  <c:v>40512</c:v>
                </c:pt>
                <c:pt idx="816">
                  <c:v>40519</c:v>
                </c:pt>
                <c:pt idx="817">
                  <c:v>40526</c:v>
                </c:pt>
                <c:pt idx="818">
                  <c:v>40533</c:v>
                </c:pt>
                <c:pt idx="819">
                  <c:v>40540</c:v>
                </c:pt>
                <c:pt idx="820">
                  <c:v>40547</c:v>
                </c:pt>
                <c:pt idx="821">
                  <c:v>40554</c:v>
                </c:pt>
                <c:pt idx="822">
                  <c:v>40561</c:v>
                </c:pt>
                <c:pt idx="823">
                  <c:v>40568</c:v>
                </c:pt>
                <c:pt idx="824">
                  <c:v>40575</c:v>
                </c:pt>
                <c:pt idx="825">
                  <c:v>40582</c:v>
                </c:pt>
                <c:pt idx="826">
                  <c:v>40589</c:v>
                </c:pt>
                <c:pt idx="827">
                  <c:v>40596</c:v>
                </c:pt>
                <c:pt idx="828">
                  <c:v>40603</c:v>
                </c:pt>
                <c:pt idx="829">
                  <c:v>40610</c:v>
                </c:pt>
                <c:pt idx="830">
                  <c:v>40617</c:v>
                </c:pt>
                <c:pt idx="831">
                  <c:v>40624</c:v>
                </c:pt>
                <c:pt idx="832">
                  <c:v>40631</c:v>
                </c:pt>
                <c:pt idx="833">
                  <c:v>40638</c:v>
                </c:pt>
                <c:pt idx="834">
                  <c:v>40645</c:v>
                </c:pt>
                <c:pt idx="835">
                  <c:v>40652</c:v>
                </c:pt>
                <c:pt idx="836">
                  <c:v>40659</c:v>
                </c:pt>
                <c:pt idx="837">
                  <c:v>40666</c:v>
                </c:pt>
                <c:pt idx="838">
                  <c:v>40673</c:v>
                </c:pt>
                <c:pt idx="839">
                  <c:v>40680</c:v>
                </c:pt>
                <c:pt idx="840">
                  <c:v>40687</c:v>
                </c:pt>
                <c:pt idx="841">
                  <c:v>40694</c:v>
                </c:pt>
                <c:pt idx="842">
                  <c:v>40701</c:v>
                </c:pt>
                <c:pt idx="843">
                  <c:v>40708</c:v>
                </c:pt>
                <c:pt idx="844">
                  <c:v>40715</c:v>
                </c:pt>
                <c:pt idx="845">
                  <c:v>40722</c:v>
                </c:pt>
                <c:pt idx="846">
                  <c:v>40729</c:v>
                </c:pt>
                <c:pt idx="847">
                  <c:v>40736</c:v>
                </c:pt>
                <c:pt idx="848">
                  <c:v>40743</c:v>
                </c:pt>
                <c:pt idx="849">
                  <c:v>40750</c:v>
                </c:pt>
                <c:pt idx="850">
                  <c:v>40757</c:v>
                </c:pt>
                <c:pt idx="851">
                  <c:v>40764</c:v>
                </c:pt>
                <c:pt idx="852">
                  <c:v>40771</c:v>
                </c:pt>
                <c:pt idx="853">
                  <c:v>40778</c:v>
                </c:pt>
                <c:pt idx="854">
                  <c:v>40785</c:v>
                </c:pt>
                <c:pt idx="855">
                  <c:v>40792</c:v>
                </c:pt>
                <c:pt idx="856">
                  <c:v>40799</c:v>
                </c:pt>
                <c:pt idx="857">
                  <c:v>40806</c:v>
                </c:pt>
                <c:pt idx="858">
                  <c:v>40813</c:v>
                </c:pt>
                <c:pt idx="859">
                  <c:v>40820</c:v>
                </c:pt>
                <c:pt idx="860">
                  <c:v>40827</c:v>
                </c:pt>
                <c:pt idx="861">
                  <c:v>40834</c:v>
                </c:pt>
                <c:pt idx="862">
                  <c:v>40841</c:v>
                </c:pt>
                <c:pt idx="863">
                  <c:v>40848</c:v>
                </c:pt>
                <c:pt idx="864">
                  <c:v>40855</c:v>
                </c:pt>
                <c:pt idx="865">
                  <c:v>40862</c:v>
                </c:pt>
                <c:pt idx="866">
                  <c:v>40869</c:v>
                </c:pt>
                <c:pt idx="867">
                  <c:v>40876</c:v>
                </c:pt>
                <c:pt idx="868">
                  <c:v>40883</c:v>
                </c:pt>
                <c:pt idx="869">
                  <c:v>40890</c:v>
                </c:pt>
                <c:pt idx="870">
                  <c:v>40897</c:v>
                </c:pt>
                <c:pt idx="871">
                  <c:v>40904</c:v>
                </c:pt>
                <c:pt idx="872">
                  <c:v>40911</c:v>
                </c:pt>
                <c:pt idx="873">
                  <c:v>40918</c:v>
                </c:pt>
                <c:pt idx="874">
                  <c:v>40925</c:v>
                </c:pt>
                <c:pt idx="875">
                  <c:v>40932</c:v>
                </c:pt>
                <c:pt idx="876">
                  <c:v>40939</c:v>
                </c:pt>
                <c:pt idx="877">
                  <c:v>40946</c:v>
                </c:pt>
                <c:pt idx="878">
                  <c:v>40953</c:v>
                </c:pt>
                <c:pt idx="879">
                  <c:v>40960</c:v>
                </c:pt>
                <c:pt idx="880">
                  <c:v>40967</c:v>
                </c:pt>
                <c:pt idx="881">
                  <c:v>40974</c:v>
                </c:pt>
                <c:pt idx="882">
                  <c:v>40981</c:v>
                </c:pt>
                <c:pt idx="883">
                  <c:v>40988</c:v>
                </c:pt>
                <c:pt idx="884">
                  <c:v>40995</c:v>
                </c:pt>
                <c:pt idx="885">
                  <c:v>41002</c:v>
                </c:pt>
                <c:pt idx="886">
                  <c:v>41009</c:v>
                </c:pt>
                <c:pt idx="887">
                  <c:v>41016</c:v>
                </c:pt>
                <c:pt idx="888">
                  <c:v>41023</c:v>
                </c:pt>
                <c:pt idx="889">
                  <c:v>41030</c:v>
                </c:pt>
                <c:pt idx="890">
                  <c:v>41037</c:v>
                </c:pt>
                <c:pt idx="891">
                  <c:v>41044</c:v>
                </c:pt>
                <c:pt idx="892">
                  <c:v>41051</c:v>
                </c:pt>
                <c:pt idx="893">
                  <c:v>41058</c:v>
                </c:pt>
                <c:pt idx="894">
                  <c:v>41065</c:v>
                </c:pt>
                <c:pt idx="895">
                  <c:v>41072</c:v>
                </c:pt>
                <c:pt idx="896">
                  <c:v>41079</c:v>
                </c:pt>
                <c:pt idx="897">
                  <c:v>41086</c:v>
                </c:pt>
                <c:pt idx="898">
                  <c:v>41093</c:v>
                </c:pt>
                <c:pt idx="899">
                  <c:v>41100</c:v>
                </c:pt>
                <c:pt idx="900">
                  <c:v>41107</c:v>
                </c:pt>
                <c:pt idx="901">
                  <c:v>41114</c:v>
                </c:pt>
                <c:pt idx="902">
                  <c:v>41121</c:v>
                </c:pt>
                <c:pt idx="903">
                  <c:v>41128</c:v>
                </c:pt>
                <c:pt idx="904">
                  <c:v>41135</c:v>
                </c:pt>
                <c:pt idx="905">
                  <c:v>41142</c:v>
                </c:pt>
                <c:pt idx="906">
                  <c:v>41149</c:v>
                </c:pt>
                <c:pt idx="907">
                  <c:v>41156</c:v>
                </c:pt>
                <c:pt idx="908">
                  <c:v>41163</c:v>
                </c:pt>
                <c:pt idx="909">
                  <c:v>41170</c:v>
                </c:pt>
                <c:pt idx="910">
                  <c:v>41177</c:v>
                </c:pt>
                <c:pt idx="911">
                  <c:v>41184</c:v>
                </c:pt>
                <c:pt idx="912">
                  <c:v>41191</c:v>
                </c:pt>
                <c:pt idx="913">
                  <c:v>41198</c:v>
                </c:pt>
                <c:pt idx="914">
                  <c:v>41205</c:v>
                </c:pt>
                <c:pt idx="915">
                  <c:v>41212</c:v>
                </c:pt>
                <c:pt idx="916">
                  <c:v>41219</c:v>
                </c:pt>
                <c:pt idx="917">
                  <c:v>41226</c:v>
                </c:pt>
                <c:pt idx="918">
                  <c:v>41233</c:v>
                </c:pt>
                <c:pt idx="919">
                  <c:v>41240</c:v>
                </c:pt>
                <c:pt idx="920">
                  <c:v>41247</c:v>
                </c:pt>
                <c:pt idx="921">
                  <c:v>41254</c:v>
                </c:pt>
                <c:pt idx="922">
                  <c:v>41261</c:v>
                </c:pt>
                <c:pt idx="923">
                  <c:v>41268</c:v>
                </c:pt>
                <c:pt idx="924">
                  <c:v>41275</c:v>
                </c:pt>
                <c:pt idx="925">
                  <c:v>41282</c:v>
                </c:pt>
                <c:pt idx="926">
                  <c:v>41289</c:v>
                </c:pt>
                <c:pt idx="927">
                  <c:v>41296</c:v>
                </c:pt>
                <c:pt idx="928">
                  <c:v>41303</c:v>
                </c:pt>
                <c:pt idx="929">
                  <c:v>41310</c:v>
                </c:pt>
                <c:pt idx="930">
                  <c:v>41317</c:v>
                </c:pt>
                <c:pt idx="931">
                  <c:v>41324</c:v>
                </c:pt>
                <c:pt idx="932">
                  <c:v>41331</c:v>
                </c:pt>
                <c:pt idx="933">
                  <c:v>41338</c:v>
                </c:pt>
                <c:pt idx="934">
                  <c:v>41345</c:v>
                </c:pt>
                <c:pt idx="935">
                  <c:v>41352</c:v>
                </c:pt>
                <c:pt idx="936">
                  <c:v>41359</c:v>
                </c:pt>
                <c:pt idx="937">
                  <c:v>41366</c:v>
                </c:pt>
                <c:pt idx="938">
                  <c:v>41373</c:v>
                </c:pt>
                <c:pt idx="939">
                  <c:v>41380</c:v>
                </c:pt>
                <c:pt idx="940">
                  <c:v>41387</c:v>
                </c:pt>
                <c:pt idx="941">
                  <c:v>41394</c:v>
                </c:pt>
                <c:pt idx="942">
                  <c:v>41401</c:v>
                </c:pt>
                <c:pt idx="943">
                  <c:v>41408</c:v>
                </c:pt>
              </c:numCache>
            </c:numRef>
          </c:cat>
          <c:val>
            <c:numRef>
              <c:f>'Gold Chart Data Noncommercial'!$K$6:$K$950</c:f>
              <c:numCache>
                <c:formatCode>0.00</c:formatCode>
                <c:ptCount val="945"/>
                <c:pt idx="0">
                  <c:v>-0.45710000000000001</c:v>
                </c:pt>
                <c:pt idx="1">
                  <c:v>-0.41350000000000015</c:v>
                </c:pt>
                <c:pt idx="2">
                  <c:v>-0.46540000000000015</c:v>
                </c:pt>
                <c:pt idx="3">
                  <c:v>-1.3694</c:v>
                </c:pt>
                <c:pt idx="4">
                  <c:v>-1.6343000000000001</c:v>
                </c:pt>
                <c:pt idx="5">
                  <c:v>-2.1884999999999999</c:v>
                </c:pt>
                <c:pt idx="6">
                  <c:v>-1.6357999999999993</c:v>
                </c:pt>
                <c:pt idx="7">
                  <c:v>-1.734</c:v>
                </c:pt>
                <c:pt idx="8">
                  <c:v>-1.1194</c:v>
                </c:pt>
                <c:pt idx="9">
                  <c:v>-0.52969999999999995</c:v>
                </c:pt>
                <c:pt idx="10">
                  <c:v>-0.45620000000000005</c:v>
                </c:pt>
                <c:pt idx="11">
                  <c:v>-1.8909</c:v>
                </c:pt>
                <c:pt idx="12">
                  <c:v>-2.4859</c:v>
                </c:pt>
                <c:pt idx="13">
                  <c:v>-1.1732</c:v>
                </c:pt>
                <c:pt idx="14">
                  <c:v>-1.3392999999999993</c:v>
                </c:pt>
                <c:pt idx="15">
                  <c:v>-3.8412999999999986</c:v>
                </c:pt>
                <c:pt idx="16">
                  <c:v>-4.4046000000000003</c:v>
                </c:pt>
                <c:pt idx="17">
                  <c:v>-3.0101999999999998</c:v>
                </c:pt>
                <c:pt idx="18">
                  <c:v>-4.2004000000000001</c:v>
                </c:pt>
                <c:pt idx="19">
                  <c:v>-4.5739999999999998</c:v>
                </c:pt>
                <c:pt idx="20">
                  <c:v>-5.2458</c:v>
                </c:pt>
                <c:pt idx="21">
                  <c:v>-4.2118000000000002</c:v>
                </c:pt>
                <c:pt idx="22">
                  <c:v>-3.6949000000000001</c:v>
                </c:pt>
                <c:pt idx="23">
                  <c:v>-3.7648000000000001</c:v>
                </c:pt>
                <c:pt idx="24">
                  <c:v>-4.1141999999999967</c:v>
                </c:pt>
                <c:pt idx="25">
                  <c:v>-3.8043999999999998</c:v>
                </c:pt>
                <c:pt idx="26">
                  <c:v>-4.0019999999999998</c:v>
                </c:pt>
                <c:pt idx="27">
                  <c:v>-5.2252000000000001</c:v>
                </c:pt>
                <c:pt idx="28">
                  <c:v>-5.1052</c:v>
                </c:pt>
                <c:pt idx="29">
                  <c:v>-4.0540999999999974</c:v>
                </c:pt>
                <c:pt idx="30">
                  <c:v>-1.5187999999999993</c:v>
                </c:pt>
                <c:pt idx="31">
                  <c:v>-1.4809999999999994</c:v>
                </c:pt>
                <c:pt idx="32">
                  <c:v>-1.7102999999999993</c:v>
                </c:pt>
                <c:pt idx="33">
                  <c:v>-1.5873999999999993</c:v>
                </c:pt>
                <c:pt idx="34">
                  <c:v>-1.3275999999999992</c:v>
                </c:pt>
                <c:pt idx="35">
                  <c:v>-1.2568999999999992</c:v>
                </c:pt>
                <c:pt idx="36">
                  <c:v>-1.2925</c:v>
                </c:pt>
                <c:pt idx="37">
                  <c:v>-1.1962999999999999</c:v>
                </c:pt>
                <c:pt idx="38">
                  <c:v>-0.6969000000000003</c:v>
                </c:pt>
                <c:pt idx="39">
                  <c:v>-0.71780000000000033</c:v>
                </c:pt>
                <c:pt idx="40">
                  <c:v>-0.4667</c:v>
                </c:pt>
                <c:pt idx="41">
                  <c:v>-0.52390000000000003</c:v>
                </c:pt>
                <c:pt idx="42">
                  <c:v>-0.69720000000000004</c:v>
                </c:pt>
                <c:pt idx="43">
                  <c:v>-0.48760000000000014</c:v>
                </c:pt>
                <c:pt idx="44">
                  <c:v>-0.61510000000000031</c:v>
                </c:pt>
                <c:pt idx="45">
                  <c:v>-0.49310000000000015</c:v>
                </c:pt>
                <c:pt idx="46">
                  <c:v>-1.0169999999999992</c:v>
                </c:pt>
                <c:pt idx="47">
                  <c:v>-0.99339999999999962</c:v>
                </c:pt>
                <c:pt idx="48">
                  <c:v>-1.2861</c:v>
                </c:pt>
                <c:pt idx="49">
                  <c:v>-0.86580000000000035</c:v>
                </c:pt>
                <c:pt idx="50">
                  <c:v>-1.1247</c:v>
                </c:pt>
                <c:pt idx="51">
                  <c:v>-1.2772999999999994</c:v>
                </c:pt>
                <c:pt idx="52">
                  <c:v>-1.77</c:v>
                </c:pt>
                <c:pt idx="53">
                  <c:v>-2.3312999999999988</c:v>
                </c:pt>
                <c:pt idx="54">
                  <c:v>-2.5545</c:v>
                </c:pt>
                <c:pt idx="55">
                  <c:v>-2.1311999999999998</c:v>
                </c:pt>
                <c:pt idx="56">
                  <c:v>-2.8007</c:v>
                </c:pt>
                <c:pt idx="57">
                  <c:v>-3.5489000000000002</c:v>
                </c:pt>
                <c:pt idx="58">
                  <c:v>-3.3849999999999998</c:v>
                </c:pt>
                <c:pt idx="59">
                  <c:v>-3.7492000000000001</c:v>
                </c:pt>
                <c:pt idx="60">
                  <c:v>-5.4089</c:v>
                </c:pt>
                <c:pt idx="61">
                  <c:v>-5.0965999999999996</c:v>
                </c:pt>
                <c:pt idx="62">
                  <c:v>-4.9504999999999999</c:v>
                </c:pt>
                <c:pt idx="63">
                  <c:v>-5.2339000000000002</c:v>
                </c:pt>
                <c:pt idx="64">
                  <c:v>-4.9560000000000004</c:v>
                </c:pt>
                <c:pt idx="65">
                  <c:v>-4.1054999999999975</c:v>
                </c:pt>
                <c:pt idx="66">
                  <c:v>-3.8657999999999997</c:v>
                </c:pt>
                <c:pt idx="67">
                  <c:v>-3.4322999999999984</c:v>
                </c:pt>
                <c:pt idx="68">
                  <c:v>-1.5556999999999994</c:v>
                </c:pt>
                <c:pt idx="69">
                  <c:v>-1.4597999999999991</c:v>
                </c:pt>
                <c:pt idx="70">
                  <c:v>-1.7022999999999993</c:v>
                </c:pt>
                <c:pt idx="71">
                  <c:v>-1.5024999999999993</c:v>
                </c:pt>
                <c:pt idx="72">
                  <c:v>-2.4895999999999998</c:v>
                </c:pt>
                <c:pt idx="73">
                  <c:v>-5.6498999999999997</c:v>
                </c:pt>
                <c:pt idx="74">
                  <c:v>-6.2247999999999974</c:v>
                </c:pt>
                <c:pt idx="75">
                  <c:v>-6.5893000000000024</c:v>
                </c:pt>
                <c:pt idx="76">
                  <c:v>-7.1138999999999974</c:v>
                </c:pt>
                <c:pt idx="77">
                  <c:v>-6.7926000000000002</c:v>
                </c:pt>
                <c:pt idx="78">
                  <c:v>-6.5638999999999985</c:v>
                </c:pt>
                <c:pt idx="79">
                  <c:v>-4.8083</c:v>
                </c:pt>
                <c:pt idx="80">
                  <c:v>-5.4704000000000024</c:v>
                </c:pt>
                <c:pt idx="81">
                  <c:v>-6.4756000000000027</c:v>
                </c:pt>
                <c:pt idx="82">
                  <c:v>-5.3231999999999973</c:v>
                </c:pt>
                <c:pt idx="83">
                  <c:v>-5.0080999999999998</c:v>
                </c:pt>
                <c:pt idx="84">
                  <c:v>-6.4223999999999997</c:v>
                </c:pt>
                <c:pt idx="85">
                  <c:v>-6.5133999999999999</c:v>
                </c:pt>
                <c:pt idx="86">
                  <c:v>-5.069</c:v>
                </c:pt>
                <c:pt idx="87">
                  <c:v>-4.9497000000000027</c:v>
                </c:pt>
                <c:pt idx="88">
                  <c:v>-4.9725000000000001</c:v>
                </c:pt>
                <c:pt idx="89">
                  <c:v>-5.3856000000000002</c:v>
                </c:pt>
                <c:pt idx="90">
                  <c:v>-6.0123999999999995</c:v>
                </c:pt>
                <c:pt idx="91">
                  <c:v>-6.1357999999999997</c:v>
                </c:pt>
                <c:pt idx="92">
                  <c:v>-5.891</c:v>
                </c:pt>
                <c:pt idx="93">
                  <c:v>-4.9157000000000002</c:v>
                </c:pt>
                <c:pt idx="94">
                  <c:v>-5.6043999999999974</c:v>
                </c:pt>
                <c:pt idx="95">
                  <c:v>-5.4840999999999998</c:v>
                </c:pt>
                <c:pt idx="96">
                  <c:v>-4.7711000000000023</c:v>
                </c:pt>
                <c:pt idx="97">
                  <c:v>-3.3500999999999985</c:v>
                </c:pt>
                <c:pt idx="98">
                  <c:v>-1.6124000000000001</c:v>
                </c:pt>
                <c:pt idx="99">
                  <c:v>-1.4841</c:v>
                </c:pt>
                <c:pt idx="100">
                  <c:v>-2.1219000000000001</c:v>
                </c:pt>
                <c:pt idx="101">
                  <c:v>-2.1834000000000002</c:v>
                </c:pt>
                <c:pt idx="102">
                  <c:v>-1.8052999999999992</c:v>
                </c:pt>
                <c:pt idx="103">
                  <c:v>-1.6759999999999993</c:v>
                </c:pt>
                <c:pt idx="104">
                  <c:v>-3.5517999999999987</c:v>
                </c:pt>
                <c:pt idx="105">
                  <c:v>-4.4091000000000014</c:v>
                </c:pt>
                <c:pt idx="106">
                  <c:v>-4.5662000000000003</c:v>
                </c:pt>
                <c:pt idx="107">
                  <c:v>-4.6432000000000002</c:v>
                </c:pt>
                <c:pt idx="108">
                  <c:v>-2.8433000000000002</c:v>
                </c:pt>
                <c:pt idx="109">
                  <c:v>-3.7374000000000001</c:v>
                </c:pt>
                <c:pt idx="110">
                  <c:v>-3.6086999999999998</c:v>
                </c:pt>
                <c:pt idx="111">
                  <c:v>-3.5869</c:v>
                </c:pt>
                <c:pt idx="112">
                  <c:v>-3.9926999999999984</c:v>
                </c:pt>
                <c:pt idx="113">
                  <c:v>-4.1427999999999985</c:v>
                </c:pt>
                <c:pt idx="114">
                  <c:v>-5.9873000000000003</c:v>
                </c:pt>
                <c:pt idx="115">
                  <c:v>-7.1903999999999995</c:v>
                </c:pt>
                <c:pt idx="116">
                  <c:v>-7.9522000000000004</c:v>
                </c:pt>
                <c:pt idx="117">
                  <c:v>-7.7977999999999996</c:v>
                </c:pt>
                <c:pt idx="118">
                  <c:v>-6.8296999999999999</c:v>
                </c:pt>
                <c:pt idx="119">
                  <c:v>-6.4076000000000004</c:v>
                </c:pt>
                <c:pt idx="120">
                  <c:v>-7.3874999999999975</c:v>
                </c:pt>
                <c:pt idx="121">
                  <c:v>-6.0994999999999999</c:v>
                </c:pt>
                <c:pt idx="122">
                  <c:v>-6.0290999999999997</c:v>
                </c:pt>
                <c:pt idx="123">
                  <c:v>-5.7034000000000002</c:v>
                </c:pt>
                <c:pt idx="124">
                  <c:v>-6.3437999999999999</c:v>
                </c:pt>
                <c:pt idx="125">
                  <c:v>-6.2718000000000025</c:v>
                </c:pt>
                <c:pt idx="126">
                  <c:v>-6.114099999999997</c:v>
                </c:pt>
                <c:pt idx="127">
                  <c:v>-6.2669999999999995</c:v>
                </c:pt>
                <c:pt idx="128">
                  <c:v>-3.8198999999999983</c:v>
                </c:pt>
                <c:pt idx="129">
                  <c:v>-2.7361</c:v>
                </c:pt>
                <c:pt idx="130">
                  <c:v>-3.5196999999999985</c:v>
                </c:pt>
                <c:pt idx="131">
                  <c:v>-4.1123999999999974</c:v>
                </c:pt>
                <c:pt idx="132">
                  <c:v>-7.1430999999999996</c:v>
                </c:pt>
                <c:pt idx="133">
                  <c:v>-7.1378999999999975</c:v>
                </c:pt>
                <c:pt idx="134">
                  <c:v>-6.8957999999999995</c:v>
                </c:pt>
                <c:pt idx="135">
                  <c:v>-6.2637</c:v>
                </c:pt>
                <c:pt idx="136">
                  <c:v>-6.7576999999999998</c:v>
                </c:pt>
                <c:pt idx="137">
                  <c:v>-6.8507999999999996</c:v>
                </c:pt>
                <c:pt idx="138">
                  <c:v>-7.1273999999999971</c:v>
                </c:pt>
                <c:pt idx="139">
                  <c:v>-6.6688999999999972</c:v>
                </c:pt>
                <c:pt idx="140">
                  <c:v>-5.9973999999999998</c:v>
                </c:pt>
                <c:pt idx="141">
                  <c:v>-5.8625999999999969</c:v>
                </c:pt>
                <c:pt idx="142">
                  <c:v>-6.5914999999999999</c:v>
                </c:pt>
                <c:pt idx="143">
                  <c:v>-6.524899999999997</c:v>
                </c:pt>
                <c:pt idx="144">
                  <c:v>-5.8791000000000002</c:v>
                </c:pt>
                <c:pt idx="145">
                  <c:v>-3.3118999999999983</c:v>
                </c:pt>
                <c:pt idx="146">
                  <c:v>-3.4653999999999998</c:v>
                </c:pt>
                <c:pt idx="147">
                  <c:v>-3.3221999999999987</c:v>
                </c:pt>
                <c:pt idx="148">
                  <c:v>-3.5811000000000002</c:v>
                </c:pt>
                <c:pt idx="149">
                  <c:v>-4.3108999999999975</c:v>
                </c:pt>
                <c:pt idx="150">
                  <c:v>-3.8620999999999985</c:v>
                </c:pt>
                <c:pt idx="151">
                  <c:v>-4.3547999999999973</c:v>
                </c:pt>
                <c:pt idx="152">
                  <c:v>-5.4008000000000003</c:v>
                </c:pt>
                <c:pt idx="153">
                  <c:v>-4.4314000000000027</c:v>
                </c:pt>
                <c:pt idx="154">
                  <c:v>-3.1113999999999997</c:v>
                </c:pt>
                <c:pt idx="155">
                  <c:v>-2.4264999999999985</c:v>
                </c:pt>
                <c:pt idx="156">
                  <c:v>-2.5721999999999987</c:v>
                </c:pt>
                <c:pt idx="157">
                  <c:v>-2.5193999999999988</c:v>
                </c:pt>
                <c:pt idx="158">
                  <c:v>-2.0133999999999999</c:v>
                </c:pt>
                <c:pt idx="159">
                  <c:v>-2.444</c:v>
                </c:pt>
                <c:pt idx="160">
                  <c:v>-3.1839000000000013</c:v>
                </c:pt>
                <c:pt idx="161">
                  <c:v>-3.0166999999999988</c:v>
                </c:pt>
                <c:pt idx="162">
                  <c:v>-3.4133999999999998</c:v>
                </c:pt>
                <c:pt idx="163">
                  <c:v>-5.9291</c:v>
                </c:pt>
                <c:pt idx="164">
                  <c:v>-5.6498999999999997</c:v>
                </c:pt>
                <c:pt idx="165">
                  <c:v>-6.4066000000000027</c:v>
                </c:pt>
                <c:pt idx="166">
                  <c:v>-4.0978999999999974</c:v>
                </c:pt>
                <c:pt idx="167">
                  <c:v>-3.8443999999999998</c:v>
                </c:pt>
                <c:pt idx="168">
                  <c:v>-4.0343</c:v>
                </c:pt>
                <c:pt idx="169">
                  <c:v>-4.0944999999999974</c:v>
                </c:pt>
                <c:pt idx="170">
                  <c:v>-3.65</c:v>
                </c:pt>
                <c:pt idx="171">
                  <c:v>-4.4763000000000028</c:v>
                </c:pt>
                <c:pt idx="172">
                  <c:v>-6.4379999999999997</c:v>
                </c:pt>
                <c:pt idx="173">
                  <c:v>-6.5297999999999998</c:v>
                </c:pt>
                <c:pt idx="174">
                  <c:v>-6.8609999999999971</c:v>
                </c:pt>
                <c:pt idx="175">
                  <c:v>-6.8913000000000002</c:v>
                </c:pt>
                <c:pt idx="176">
                  <c:v>-7.3075999999999972</c:v>
                </c:pt>
                <c:pt idx="177">
                  <c:v>-5.5334000000000003</c:v>
                </c:pt>
                <c:pt idx="178">
                  <c:v>-2.5975999999999999</c:v>
                </c:pt>
                <c:pt idx="179">
                  <c:v>-2.7597</c:v>
                </c:pt>
                <c:pt idx="180">
                  <c:v>-2.0307999999999997</c:v>
                </c:pt>
                <c:pt idx="181">
                  <c:v>-0.98680000000000001</c:v>
                </c:pt>
                <c:pt idx="182">
                  <c:v>-0.68310000000000004</c:v>
                </c:pt>
                <c:pt idx="183">
                  <c:v>-0.78069999999999995</c:v>
                </c:pt>
                <c:pt idx="184">
                  <c:v>-0.97620000000000029</c:v>
                </c:pt>
                <c:pt idx="185">
                  <c:v>-2.7111000000000001</c:v>
                </c:pt>
                <c:pt idx="186">
                  <c:v>-1.5089999999999992</c:v>
                </c:pt>
                <c:pt idx="187">
                  <c:v>-0.93189999999999995</c:v>
                </c:pt>
                <c:pt idx="188">
                  <c:v>-0.83190000000000031</c:v>
                </c:pt>
                <c:pt idx="189">
                  <c:v>-1.5336999999999994</c:v>
                </c:pt>
                <c:pt idx="190">
                  <c:v>-1.5552999999999992</c:v>
                </c:pt>
                <c:pt idx="191">
                  <c:v>-2.0185999999999997</c:v>
                </c:pt>
                <c:pt idx="192">
                  <c:v>-3.3426999999999985</c:v>
                </c:pt>
                <c:pt idx="193">
                  <c:v>-4.0630999999999995</c:v>
                </c:pt>
                <c:pt idx="194">
                  <c:v>-5.0236999999999998</c:v>
                </c:pt>
                <c:pt idx="195">
                  <c:v>-4.8641999999999967</c:v>
                </c:pt>
                <c:pt idx="196">
                  <c:v>-6.0777000000000001</c:v>
                </c:pt>
                <c:pt idx="197">
                  <c:v>-6.67</c:v>
                </c:pt>
                <c:pt idx="198">
                  <c:v>-6.8769999999999998</c:v>
                </c:pt>
                <c:pt idx="199">
                  <c:v>-6.6393000000000004</c:v>
                </c:pt>
                <c:pt idx="200">
                  <c:v>-7.2604999999999995</c:v>
                </c:pt>
                <c:pt idx="201">
                  <c:v>-7.4527999999999999</c:v>
                </c:pt>
                <c:pt idx="202">
                  <c:v>-7.1420999999999975</c:v>
                </c:pt>
                <c:pt idx="203">
                  <c:v>-3.1858</c:v>
                </c:pt>
                <c:pt idx="204">
                  <c:v>-3.8977999999999997</c:v>
                </c:pt>
                <c:pt idx="205">
                  <c:v>-5.9544999999999995</c:v>
                </c:pt>
                <c:pt idx="206">
                  <c:v>-8.5760000000000005</c:v>
                </c:pt>
                <c:pt idx="207">
                  <c:v>-9.6300999999999988</c:v>
                </c:pt>
                <c:pt idx="208">
                  <c:v>-9.1271999999999984</c:v>
                </c:pt>
                <c:pt idx="209">
                  <c:v>-8.3954000000000057</c:v>
                </c:pt>
                <c:pt idx="210">
                  <c:v>-9.2624000000000049</c:v>
                </c:pt>
                <c:pt idx="211">
                  <c:v>-6.5998000000000001</c:v>
                </c:pt>
                <c:pt idx="212">
                  <c:v>-7.3253999999999975</c:v>
                </c:pt>
                <c:pt idx="213">
                  <c:v>-8.6961000000000013</c:v>
                </c:pt>
                <c:pt idx="214">
                  <c:v>-9.2377999999999982</c:v>
                </c:pt>
                <c:pt idx="215">
                  <c:v>-8.7832999999999988</c:v>
                </c:pt>
                <c:pt idx="216">
                  <c:v>-9.2554000000000052</c:v>
                </c:pt>
                <c:pt idx="217">
                  <c:v>-9.1521000000000008</c:v>
                </c:pt>
                <c:pt idx="218">
                  <c:v>-9.4715000000000007</c:v>
                </c:pt>
                <c:pt idx="219">
                  <c:v>-9.0665000000000067</c:v>
                </c:pt>
                <c:pt idx="220">
                  <c:v>-9.3057000000000087</c:v>
                </c:pt>
                <c:pt idx="221">
                  <c:v>-8.5766000000000027</c:v>
                </c:pt>
                <c:pt idx="222">
                  <c:v>-8.6670000000000016</c:v>
                </c:pt>
                <c:pt idx="223">
                  <c:v>-8.0521000000000047</c:v>
                </c:pt>
                <c:pt idx="224">
                  <c:v>-7.1353</c:v>
                </c:pt>
                <c:pt idx="225">
                  <c:v>-6.7367000000000026</c:v>
                </c:pt>
                <c:pt idx="226">
                  <c:v>-5.3167</c:v>
                </c:pt>
                <c:pt idx="227">
                  <c:v>-7.1520999999999972</c:v>
                </c:pt>
                <c:pt idx="228">
                  <c:v>-7.4967000000000024</c:v>
                </c:pt>
                <c:pt idx="229">
                  <c:v>-7.5286</c:v>
                </c:pt>
                <c:pt idx="230">
                  <c:v>-6.8852000000000002</c:v>
                </c:pt>
                <c:pt idx="231">
                  <c:v>-6.1076999999999995</c:v>
                </c:pt>
                <c:pt idx="232">
                  <c:v>-4.1068999999999996</c:v>
                </c:pt>
                <c:pt idx="233">
                  <c:v>-3.1672000000000002</c:v>
                </c:pt>
                <c:pt idx="234">
                  <c:v>-1.4242999999999992</c:v>
                </c:pt>
                <c:pt idx="235">
                  <c:v>-1.3862000000000001</c:v>
                </c:pt>
                <c:pt idx="236">
                  <c:v>-1.2633999999999994</c:v>
                </c:pt>
                <c:pt idx="237">
                  <c:v>-1.1374</c:v>
                </c:pt>
                <c:pt idx="238">
                  <c:v>-1.1045</c:v>
                </c:pt>
                <c:pt idx="239">
                  <c:v>-0.96960000000000035</c:v>
                </c:pt>
                <c:pt idx="240">
                  <c:v>-0.95520000000000005</c:v>
                </c:pt>
                <c:pt idx="241">
                  <c:v>-1.0622</c:v>
                </c:pt>
                <c:pt idx="242">
                  <c:v>-1.1956</c:v>
                </c:pt>
                <c:pt idx="243">
                  <c:v>-1.5406</c:v>
                </c:pt>
                <c:pt idx="244">
                  <c:v>-2.0434999999999999</c:v>
                </c:pt>
                <c:pt idx="245">
                  <c:v>-1.9963000000000006</c:v>
                </c:pt>
                <c:pt idx="246">
                  <c:v>-2.1925999999999997</c:v>
                </c:pt>
                <c:pt idx="247">
                  <c:v>-2.1840999999999999</c:v>
                </c:pt>
                <c:pt idx="248">
                  <c:v>-1.8951</c:v>
                </c:pt>
                <c:pt idx="249">
                  <c:v>-1.724</c:v>
                </c:pt>
                <c:pt idx="250">
                  <c:v>-2.0602</c:v>
                </c:pt>
                <c:pt idx="251">
                  <c:v>-1.9759</c:v>
                </c:pt>
                <c:pt idx="252">
                  <c:v>-0.85320000000000029</c:v>
                </c:pt>
                <c:pt idx="253">
                  <c:v>-0.67830000000000035</c:v>
                </c:pt>
                <c:pt idx="254">
                  <c:v>-0.79290000000000005</c:v>
                </c:pt>
                <c:pt idx="255">
                  <c:v>-0.85120000000000029</c:v>
                </c:pt>
                <c:pt idx="256">
                  <c:v>-1.1597</c:v>
                </c:pt>
                <c:pt idx="257">
                  <c:v>-1.2548999999999992</c:v>
                </c:pt>
                <c:pt idx="258">
                  <c:v>-2.5122999999999989</c:v>
                </c:pt>
                <c:pt idx="259">
                  <c:v>-3.9047000000000001</c:v>
                </c:pt>
                <c:pt idx="260">
                  <c:v>-3.7321</c:v>
                </c:pt>
                <c:pt idx="261">
                  <c:v>-3.5997999999999997</c:v>
                </c:pt>
                <c:pt idx="262">
                  <c:v>-4.1981999999999973</c:v>
                </c:pt>
                <c:pt idx="263">
                  <c:v>-4.8616000000000001</c:v>
                </c:pt>
                <c:pt idx="264">
                  <c:v>-4.3118999999999996</c:v>
                </c:pt>
                <c:pt idx="265">
                  <c:v>-4.4295999999999998</c:v>
                </c:pt>
                <c:pt idx="266">
                  <c:v>-5.2077</c:v>
                </c:pt>
                <c:pt idx="267">
                  <c:v>-5.9340000000000002</c:v>
                </c:pt>
                <c:pt idx="268">
                  <c:v>-2.7589999999999999</c:v>
                </c:pt>
                <c:pt idx="269">
                  <c:v>-1.4167999999999994</c:v>
                </c:pt>
                <c:pt idx="270">
                  <c:v>-1.0548999999999993</c:v>
                </c:pt>
                <c:pt idx="271">
                  <c:v>-1.2418999999999993</c:v>
                </c:pt>
                <c:pt idx="272">
                  <c:v>-1.278</c:v>
                </c:pt>
                <c:pt idx="273">
                  <c:v>-1.5094999999999994</c:v>
                </c:pt>
                <c:pt idx="274">
                  <c:v>-1.7576999999999994</c:v>
                </c:pt>
                <c:pt idx="275">
                  <c:v>-2.073</c:v>
                </c:pt>
                <c:pt idx="276">
                  <c:v>-2.7484000000000002</c:v>
                </c:pt>
                <c:pt idx="277">
                  <c:v>-4.5084</c:v>
                </c:pt>
                <c:pt idx="278">
                  <c:v>-5.0311000000000003</c:v>
                </c:pt>
                <c:pt idx="279">
                  <c:v>-4.6676999999999973</c:v>
                </c:pt>
                <c:pt idx="280">
                  <c:v>-4.8774999999999995</c:v>
                </c:pt>
                <c:pt idx="281">
                  <c:v>-4.0023999999999997</c:v>
                </c:pt>
                <c:pt idx="282">
                  <c:v>-4.7308000000000003</c:v>
                </c:pt>
                <c:pt idx="283">
                  <c:v>-5.2103000000000002</c:v>
                </c:pt>
                <c:pt idx="284">
                  <c:v>-4.8279999999999967</c:v>
                </c:pt>
                <c:pt idx="285">
                  <c:v>-4.2030000000000003</c:v>
                </c:pt>
                <c:pt idx="286">
                  <c:v>-4.9379999999999997</c:v>
                </c:pt>
                <c:pt idx="287">
                  <c:v>-4.4594000000000014</c:v>
                </c:pt>
                <c:pt idx="288">
                  <c:v>-4.8556999999999997</c:v>
                </c:pt>
                <c:pt idx="289">
                  <c:v>-5.4494000000000025</c:v>
                </c:pt>
                <c:pt idx="290">
                  <c:v>-5.4760000000000026</c:v>
                </c:pt>
                <c:pt idx="291">
                  <c:v>-5.6142999999999974</c:v>
                </c:pt>
                <c:pt idx="292">
                  <c:v>-5.8050999999999995</c:v>
                </c:pt>
                <c:pt idx="293">
                  <c:v>-4.7660999999999998</c:v>
                </c:pt>
                <c:pt idx="294">
                  <c:v>-3.9177999999999997</c:v>
                </c:pt>
                <c:pt idx="295">
                  <c:v>-3.0884</c:v>
                </c:pt>
                <c:pt idx="296">
                  <c:v>-3.4063999999999997</c:v>
                </c:pt>
                <c:pt idx="297">
                  <c:v>-2.7818000000000001</c:v>
                </c:pt>
                <c:pt idx="298">
                  <c:v>-3.7361999999999997</c:v>
                </c:pt>
                <c:pt idx="299">
                  <c:v>-4.9241999999999972</c:v>
                </c:pt>
                <c:pt idx="300">
                  <c:v>-6.7276999999999996</c:v>
                </c:pt>
                <c:pt idx="301">
                  <c:v>-6.9568000000000003</c:v>
                </c:pt>
                <c:pt idx="302">
                  <c:v>-6.8928999999999974</c:v>
                </c:pt>
                <c:pt idx="303">
                  <c:v>-6.5607999999999995</c:v>
                </c:pt>
                <c:pt idx="304">
                  <c:v>-7.1523999999999974</c:v>
                </c:pt>
                <c:pt idx="305">
                  <c:v>-7.9184999999999999</c:v>
                </c:pt>
                <c:pt idx="306">
                  <c:v>-6.6337999999999999</c:v>
                </c:pt>
                <c:pt idx="307">
                  <c:v>-5.6767000000000003</c:v>
                </c:pt>
                <c:pt idx="308">
                  <c:v>-3.9728999999999983</c:v>
                </c:pt>
                <c:pt idx="309">
                  <c:v>-4.6206999999999985</c:v>
                </c:pt>
                <c:pt idx="310">
                  <c:v>-4.2337000000000025</c:v>
                </c:pt>
                <c:pt idx="311">
                  <c:v>-5.8552999999999997</c:v>
                </c:pt>
                <c:pt idx="312">
                  <c:v>-6.6424999999999974</c:v>
                </c:pt>
                <c:pt idx="313">
                  <c:v>-5.0609999999999973</c:v>
                </c:pt>
                <c:pt idx="314">
                  <c:v>-4.0798000000000014</c:v>
                </c:pt>
                <c:pt idx="315">
                  <c:v>-3.4622999999999986</c:v>
                </c:pt>
                <c:pt idx="316">
                  <c:v>-3.2225000000000001</c:v>
                </c:pt>
                <c:pt idx="317">
                  <c:v>-2.4523999999999986</c:v>
                </c:pt>
                <c:pt idx="318">
                  <c:v>-1.4489999999999994</c:v>
                </c:pt>
                <c:pt idx="319">
                  <c:v>-1.0915999999999992</c:v>
                </c:pt>
                <c:pt idx="320">
                  <c:v>-0.84960000000000035</c:v>
                </c:pt>
                <c:pt idx="321">
                  <c:v>-1.2005999999999992</c:v>
                </c:pt>
                <c:pt idx="322">
                  <c:v>-1.1761999999999999</c:v>
                </c:pt>
                <c:pt idx="323">
                  <c:v>-1.1816</c:v>
                </c:pt>
                <c:pt idx="324">
                  <c:v>-1.1696</c:v>
                </c:pt>
                <c:pt idx="325">
                  <c:v>-1.6073</c:v>
                </c:pt>
                <c:pt idx="326">
                  <c:v>-1.7337999999999993</c:v>
                </c:pt>
                <c:pt idx="327">
                  <c:v>-1.5426</c:v>
                </c:pt>
                <c:pt idx="328">
                  <c:v>-2.4587999999999997</c:v>
                </c:pt>
                <c:pt idx="329">
                  <c:v>-2.4603000000000002</c:v>
                </c:pt>
                <c:pt idx="330">
                  <c:v>-1.599</c:v>
                </c:pt>
                <c:pt idx="331">
                  <c:v>-1.5263</c:v>
                </c:pt>
                <c:pt idx="332">
                  <c:v>-1.6029</c:v>
                </c:pt>
                <c:pt idx="333">
                  <c:v>-1.6003000000000001</c:v>
                </c:pt>
                <c:pt idx="334">
                  <c:v>-2.1513</c:v>
                </c:pt>
                <c:pt idx="335">
                  <c:v>-1.8007</c:v>
                </c:pt>
                <c:pt idx="336">
                  <c:v>-1.9061999999999999</c:v>
                </c:pt>
                <c:pt idx="337">
                  <c:v>-1.9721000000000006</c:v>
                </c:pt>
                <c:pt idx="338">
                  <c:v>-2.1147999999999998</c:v>
                </c:pt>
                <c:pt idx="339">
                  <c:v>-1.9685999999999999</c:v>
                </c:pt>
                <c:pt idx="340">
                  <c:v>-2.0787999999999998</c:v>
                </c:pt>
                <c:pt idx="341">
                  <c:v>-1.9881000000000006</c:v>
                </c:pt>
                <c:pt idx="342">
                  <c:v>-1.9052</c:v>
                </c:pt>
                <c:pt idx="343">
                  <c:v>-2.3885000000000001</c:v>
                </c:pt>
                <c:pt idx="344">
                  <c:v>-3.0871000000000013</c:v>
                </c:pt>
                <c:pt idx="345">
                  <c:v>-3.1934</c:v>
                </c:pt>
                <c:pt idx="346">
                  <c:v>-3.3273999999999999</c:v>
                </c:pt>
                <c:pt idx="347">
                  <c:v>-4.5686</c:v>
                </c:pt>
                <c:pt idx="348">
                  <c:v>-3.0463</c:v>
                </c:pt>
                <c:pt idx="349">
                  <c:v>-2.9138999999999986</c:v>
                </c:pt>
                <c:pt idx="350">
                  <c:v>-2.8111999999999986</c:v>
                </c:pt>
                <c:pt idx="351">
                  <c:v>-2.1595</c:v>
                </c:pt>
                <c:pt idx="352">
                  <c:v>-1.4296999999999989</c:v>
                </c:pt>
                <c:pt idx="353">
                  <c:v>-1.5145999999999993</c:v>
                </c:pt>
                <c:pt idx="354">
                  <c:v>-1.3620000000000001</c:v>
                </c:pt>
                <c:pt idx="355">
                  <c:v>-1.4874999999999994</c:v>
                </c:pt>
                <c:pt idx="356">
                  <c:v>-1.9021999999999999</c:v>
                </c:pt>
                <c:pt idx="357">
                  <c:v>-2.0759999999999987</c:v>
                </c:pt>
                <c:pt idx="358">
                  <c:v>-2.2076000000000002</c:v>
                </c:pt>
                <c:pt idx="359">
                  <c:v>-1.6843999999999999</c:v>
                </c:pt>
                <c:pt idx="360">
                  <c:v>-1.6065</c:v>
                </c:pt>
                <c:pt idx="361">
                  <c:v>-1.6066</c:v>
                </c:pt>
                <c:pt idx="362">
                  <c:v>-1.4433999999999994</c:v>
                </c:pt>
                <c:pt idx="363">
                  <c:v>-1.8680000000000001</c:v>
                </c:pt>
                <c:pt idx="364">
                  <c:v>-2.0436999999999999</c:v>
                </c:pt>
                <c:pt idx="365">
                  <c:v>-2.0137999999999998</c:v>
                </c:pt>
                <c:pt idx="366">
                  <c:v>-1.8946000000000001</c:v>
                </c:pt>
                <c:pt idx="367">
                  <c:v>-2.0855999999999999</c:v>
                </c:pt>
                <c:pt idx="368">
                  <c:v>-2.4349999999999987</c:v>
                </c:pt>
                <c:pt idx="369">
                  <c:v>-2.9724999999999988</c:v>
                </c:pt>
                <c:pt idx="370">
                  <c:v>-2.6125999999999987</c:v>
                </c:pt>
                <c:pt idx="371">
                  <c:v>-3.1280999999999999</c:v>
                </c:pt>
                <c:pt idx="372">
                  <c:v>-2.5579000000000001</c:v>
                </c:pt>
                <c:pt idx="373">
                  <c:v>-1.7308999999999994</c:v>
                </c:pt>
                <c:pt idx="374">
                  <c:v>-1.7410999999999994</c:v>
                </c:pt>
                <c:pt idx="375">
                  <c:v>-1.9599</c:v>
                </c:pt>
                <c:pt idx="376">
                  <c:v>-1.8447</c:v>
                </c:pt>
                <c:pt idx="377">
                  <c:v>-1.8123</c:v>
                </c:pt>
                <c:pt idx="378">
                  <c:v>-2.0796999999999985</c:v>
                </c:pt>
                <c:pt idx="379">
                  <c:v>-1.9742000000000006</c:v>
                </c:pt>
                <c:pt idx="380">
                  <c:v>-2.4397999999999986</c:v>
                </c:pt>
                <c:pt idx="381">
                  <c:v>-2.1579999999999999</c:v>
                </c:pt>
                <c:pt idx="382">
                  <c:v>-2.3365999999999985</c:v>
                </c:pt>
                <c:pt idx="383">
                  <c:v>-2.1834000000000002</c:v>
                </c:pt>
                <c:pt idx="384">
                  <c:v>-2.3745999999999987</c:v>
                </c:pt>
                <c:pt idx="385">
                  <c:v>-2.2412000000000001</c:v>
                </c:pt>
                <c:pt idx="386">
                  <c:v>-2.4315999999999987</c:v>
                </c:pt>
                <c:pt idx="387">
                  <c:v>-1.9884999999999999</c:v>
                </c:pt>
                <c:pt idx="388">
                  <c:v>-2.4514999999999985</c:v>
                </c:pt>
                <c:pt idx="389">
                  <c:v>-2.2444000000000002</c:v>
                </c:pt>
                <c:pt idx="390">
                  <c:v>-2.0731999999999999</c:v>
                </c:pt>
                <c:pt idx="391">
                  <c:v>-2.2621000000000002</c:v>
                </c:pt>
                <c:pt idx="392">
                  <c:v>-2.3189999999999986</c:v>
                </c:pt>
                <c:pt idx="393">
                  <c:v>-1.5315999999999994</c:v>
                </c:pt>
                <c:pt idx="394">
                  <c:v>-1.6221000000000001</c:v>
                </c:pt>
                <c:pt idx="395">
                  <c:v>-1.6798999999999993</c:v>
                </c:pt>
                <c:pt idx="396">
                  <c:v>-1.4877999999999993</c:v>
                </c:pt>
                <c:pt idx="397">
                  <c:v>-1.3862000000000001</c:v>
                </c:pt>
                <c:pt idx="398">
                  <c:v>-1.4373999999999993</c:v>
                </c:pt>
                <c:pt idx="399">
                  <c:v>-2.0797999999999988</c:v>
                </c:pt>
                <c:pt idx="400">
                  <c:v>-2.9317999999999986</c:v>
                </c:pt>
                <c:pt idx="401">
                  <c:v>-2.6397999999999997</c:v>
                </c:pt>
                <c:pt idx="402">
                  <c:v>-2.5981999999999998</c:v>
                </c:pt>
                <c:pt idx="403">
                  <c:v>-2.7547999999999999</c:v>
                </c:pt>
                <c:pt idx="404">
                  <c:v>-2.8889</c:v>
                </c:pt>
                <c:pt idx="405">
                  <c:v>-2.843</c:v>
                </c:pt>
                <c:pt idx="406">
                  <c:v>-3.09</c:v>
                </c:pt>
                <c:pt idx="407">
                  <c:v>-3.1343999999999999</c:v>
                </c:pt>
                <c:pt idx="408">
                  <c:v>-3.2032000000000012</c:v>
                </c:pt>
                <c:pt idx="409">
                  <c:v>-2.9715999999999987</c:v>
                </c:pt>
                <c:pt idx="410">
                  <c:v>-3.0081000000000002</c:v>
                </c:pt>
                <c:pt idx="411">
                  <c:v>-2.5392999999999986</c:v>
                </c:pt>
                <c:pt idx="412">
                  <c:v>-2.6560999999999986</c:v>
                </c:pt>
                <c:pt idx="413">
                  <c:v>-2.8832</c:v>
                </c:pt>
                <c:pt idx="414">
                  <c:v>-1.5680000000000001</c:v>
                </c:pt>
                <c:pt idx="415">
                  <c:v>-1.5394999999999994</c:v>
                </c:pt>
                <c:pt idx="416">
                  <c:v>-2.0365999999999986</c:v>
                </c:pt>
                <c:pt idx="417">
                  <c:v>-2.669</c:v>
                </c:pt>
                <c:pt idx="418">
                  <c:v>-2.5255999999999998</c:v>
                </c:pt>
                <c:pt idx="419">
                  <c:v>-2.4460999999999986</c:v>
                </c:pt>
                <c:pt idx="420">
                  <c:v>-1.4888999999999992</c:v>
                </c:pt>
                <c:pt idx="421">
                  <c:v>-1.4420999999999993</c:v>
                </c:pt>
                <c:pt idx="422">
                  <c:v>-1.2831999999999992</c:v>
                </c:pt>
                <c:pt idx="423">
                  <c:v>-0.90510000000000002</c:v>
                </c:pt>
                <c:pt idx="424">
                  <c:v>-0.46600000000000008</c:v>
                </c:pt>
                <c:pt idx="425">
                  <c:v>-0.73610000000000031</c:v>
                </c:pt>
                <c:pt idx="426">
                  <c:v>-0.9590000000000003</c:v>
                </c:pt>
                <c:pt idx="427">
                  <c:v>-0.92710000000000004</c:v>
                </c:pt>
                <c:pt idx="428">
                  <c:v>-0.82180000000000031</c:v>
                </c:pt>
                <c:pt idx="429">
                  <c:v>-1.0241</c:v>
                </c:pt>
                <c:pt idx="430">
                  <c:v>-1.8676999999999992</c:v>
                </c:pt>
                <c:pt idx="431">
                  <c:v>-1.7029999999999994</c:v>
                </c:pt>
                <c:pt idx="432">
                  <c:v>-1.4061999999999992</c:v>
                </c:pt>
                <c:pt idx="433">
                  <c:v>-1.4158999999999986</c:v>
                </c:pt>
                <c:pt idx="434">
                  <c:v>-1.494</c:v>
                </c:pt>
                <c:pt idx="435">
                  <c:v>-1.0769</c:v>
                </c:pt>
                <c:pt idx="436">
                  <c:v>-1.1698</c:v>
                </c:pt>
                <c:pt idx="437">
                  <c:v>-1.5175999999999994</c:v>
                </c:pt>
                <c:pt idx="438">
                  <c:v>-2.4279000000000002</c:v>
                </c:pt>
                <c:pt idx="439">
                  <c:v>-2.6019000000000001</c:v>
                </c:pt>
                <c:pt idx="440">
                  <c:v>-2.7347000000000001</c:v>
                </c:pt>
                <c:pt idx="441">
                  <c:v>-2.6311999999999998</c:v>
                </c:pt>
                <c:pt idx="442">
                  <c:v>-1.4188999999999994</c:v>
                </c:pt>
                <c:pt idx="443">
                  <c:v>-1.2823</c:v>
                </c:pt>
                <c:pt idx="444">
                  <c:v>-1.2710999999999992</c:v>
                </c:pt>
                <c:pt idx="445">
                  <c:v>-1.4376999999999991</c:v>
                </c:pt>
                <c:pt idx="446">
                  <c:v>-1.1698999999999993</c:v>
                </c:pt>
                <c:pt idx="447">
                  <c:v>-1.6047</c:v>
                </c:pt>
                <c:pt idx="448">
                  <c:v>-1.6627000000000001</c:v>
                </c:pt>
                <c:pt idx="449">
                  <c:v>-1.0373999999999994</c:v>
                </c:pt>
                <c:pt idx="450">
                  <c:v>-1.3428</c:v>
                </c:pt>
                <c:pt idx="451">
                  <c:v>-1.5030999999999994</c:v>
                </c:pt>
                <c:pt idx="452">
                  <c:v>-1.5655999999999994</c:v>
                </c:pt>
                <c:pt idx="453">
                  <c:v>-1.6426000000000001</c:v>
                </c:pt>
                <c:pt idx="454">
                  <c:v>-1.3976999999999993</c:v>
                </c:pt>
                <c:pt idx="455">
                  <c:v>-1.6620999999999999</c:v>
                </c:pt>
                <c:pt idx="456">
                  <c:v>-1.3822000000000001</c:v>
                </c:pt>
                <c:pt idx="457">
                  <c:v>-1.4952999999999994</c:v>
                </c:pt>
                <c:pt idx="458">
                  <c:v>-1.4167999999999994</c:v>
                </c:pt>
                <c:pt idx="459">
                  <c:v>-1.5198999999999994</c:v>
                </c:pt>
                <c:pt idx="460">
                  <c:v>-2.3656999999999986</c:v>
                </c:pt>
                <c:pt idx="461">
                  <c:v>-2.4009</c:v>
                </c:pt>
                <c:pt idx="462">
                  <c:v>-2.5173999999999999</c:v>
                </c:pt>
                <c:pt idx="463">
                  <c:v>-3.0347</c:v>
                </c:pt>
                <c:pt idx="464">
                  <c:v>-2.4839000000000002</c:v>
                </c:pt>
                <c:pt idx="465">
                  <c:v>-2.1888999999999998</c:v>
                </c:pt>
                <c:pt idx="466">
                  <c:v>-2.3171999999999997</c:v>
                </c:pt>
                <c:pt idx="467">
                  <c:v>-1.6744000000000001</c:v>
                </c:pt>
                <c:pt idx="468">
                  <c:v>-1.3426</c:v>
                </c:pt>
                <c:pt idx="469">
                  <c:v>-1.5641</c:v>
                </c:pt>
                <c:pt idx="470">
                  <c:v>-2.1101999999999999</c:v>
                </c:pt>
                <c:pt idx="471">
                  <c:v>-2.7125999999999997</c:v>
                </c:pt>
                <c:pt idx="472">
                  <c:v>-3.0832999999999999</c:v>
                </c:pt>
                <c:pt idx="473">
                  <c:v>-4.3947999999999974</c:v>
                </c:pt>
                <c:pt idx="474">
                  <c:v>-4.9246999999999996</c:v>
                </c:pt>
                <c:pt idx="475">
                  <c:v>-4.6279999999999957</c:v>
                </c:pt>
                <c:pt idx="476">
                  <c:v>-3.4162999999999983</c:v>
                </c:pt>
                <c:pt idx="477">
                  <c:v>-3.5733999999999999</c:v>
                </c:pt>
                <c:pt idx="478">
                  <c:v>-3.8245999999999998</c:v>
                </c:pt>
                <c:pt idx="479">
                  <c:v>-2.9593999999999987</c:v>
                </c:pt>
                <c:pt idx="480">
                  <c:v>-2.7065000000000001</c:v>
                </c:pt>
                <c:pt idx="481">
                  <c:v>-2.9914999999999985</c:v>
                </c:pt>
                <c:pt idx="482">
                  <c:v>-1.7203999999999993</c:v>
                </c:pt>
                <c:pt idx="483">
                  <c:v>-1.7176999999999993</c:v>
                </c:pt>
                <c:pt idx="484">
                  <c:v>-2.9813999999999998</c:v>
                </c:pt>
                <c:pt idx="485">
                  <c:v>-3.3067999999999986</c:v>
                </c:pt>
                <c:pt idx="486">
                  <c:v>-2.0731999999999999</c:v>
                </c:pt>
                <c:pt idx="487">
                  <c:v>-1.9333</c:v>
                </c:pt>
                <c:pt idx="488">
                  <c:v>-1.8441000000000001</c:v>
                </c:pt>
                <c:pt idx="489">
                  <c:v>-2.4076</c:v>
                </c:pt>
                <c:pt idx="490">
                  <c:v>-2.4217999999999997</c:v>
                </c:pt>
                <c:pt idx="491">
                  <c:v>-2.1517999999999997</c:v>
                </c:pt>
                <c:pt idx="492">
                  <c:v>-1.8598999999999994</c:v>
                </c:pt>
                <c:pt idx="493">
                  <c:v>-1.8412999999999993</c:v>
                </c:pt>
                <c:pt idx="494">
                  <c:v>-2.3374999999999986</c:v>
                </c:pt>
                <c:pt idx="495">
                  <c:v>-2.4295</c:v>
                </c:pt>
                <c:pt idx="496">
                  <c:v>-2.4706999999999986</c:v>
                </c:pt>
                <c:pt idx="497">
                  <c:v>-2.5045999999999999</c:v>
                </c:pt>
                <c:pt idx="498">
                  <c:v>-3.0402</c:v>
                </c:pt>
                <c:pt idx="499">
                  <c:v>-3.2484999999999999</c:v>
                </c:pt>
                <c:pt idx="500">
                  <c:v>-3.4</c:v>
                </c:pt>
                <c:pt idx="501">
                  <c:v>-3.4275000000000002</c:v>
                </c:pt>
                <c:pt idx="502">
                  <c:v>-3.9601999999999999</c:v>
                </c:pt>
                <c:pt idx="503">
                  <c:v>-3.8773999999999997</c:v>
                </c:pt>
                <c:pt idx="504">
                  <c:v>-3.2176999999999998</c:v>
                </c:pt>
                <c:pt idx="505">
                  <c:v>-3.1810999999999998</c:v>
                </c:pt>
                <c:pt idx="506">
                  <c:v>-3.3411999999999997</c:v>
                </c:pt>
                <c:pt idx="507">
                  <c:v>-3.1583000000000001</c:v>
                </c:pt>
                <c:pt idx="508">
                  <c:v>-3.9289000000000001</c:v>
                </c:pt>
                <c:pt idx="509">
                  <c:v>-4.3837999999999999</c:v>
                </c:pt>
                <c:pt idx="510">
                  <c:v>-4.2434000000000003</c:v>
                </c:pt>
                <c:pt idx="511">
                  <c:v>-4.8494999999999999</c:v>
                </c:pt>
                <c:pt idx="512">
                  <c:v>-6.0023999999999997</c:v>
                </c:pt>
                <c:pt idx="513">
                  <c:v>-6.1773999999999996</c:v>
                </c:pt>
                <c:pt idx="514">
                  <c:v>-5.3198999999999996</c:v>
                </c:pt>
                <c:pt idx="515">
                  <c:v>-5.1728999999999985</c:v>
                </c:pt>
                <c:pt idx="516">
                  <c:v>-4.5861000000000001</c:v>
                </c:pt>
                <c:pt idx="517">
                  <c:v>-3.9142999999999986</c:v>
                </c:pt>
                <c:pt idx="518">
                  <c:v>-3.0687000000000002</c:v>
                </c:pt>
                <c:pt idx="519">
                  <c:v>-2.4445000000000001</c:v>
                </c:pt>
                <c:pt idx="520">
                  <c:v>-2.5143</c:v>
                </c:pt>
                <c:pt idx="521">
                  <c:v>-2.5569999999999986</c:v>
                </c:pt>
                <c:pt idx="522">
                  <c:v>-2.8904999999999985</c:v>
                </c:pt>
                <c:pt idx="523">
                  <c:v>-2.6563999999999997</c:v>
                </c:pt>
                <c:pt idx="524">
                  <c:v>-3.6671000000000014</c:v>
                </c:pt>
                <c:pt idx="525">
                  <c:v>-4.5002000000000004</c:v>
                </c:pt>
                <c:pt idx="526">
                  <c:v>-5.8923999999999985</c:v>
                </c:pt>
                <c:pt idx="527">
                  <c:v>-6.6334</c:v>
                </c:pt>
                <c:pt idx="528">
                  <c:v>-7.8971999999999971</c:v>
                </c:pt>
                <c:pt idx="529">
                  <c:v>-7.3480999999999996</c:v>
                </c:pt>
                <c:pt idx="530">
                  <c:v>-6.4827000000000004</c:v>
                </c:pt>
                <c:pt idx="531">
                  <c:v>-5.4084000000000003</c:v>
                </c:pt>
                <c:pt idx="532">
                  <c:v>-4.4626999999999999</c:v>
                </c:pt>
                <c:pt idx="533">
                  <c:v>-3.9379</c:v>
                </c:pt>
                <c:pt idx="534">
                  <c:v>-4.7526000000000002</c:v>
                </c:pt>
                <c:pt idx="535">
                  <c:v>-5.9561999999999999</c:v>
                </c:pt>
                <c:pt idx="536">
                  <c:v>-5.7339000000000002</c:v>
                </c:pt>
                <c:pt idx="537">
                  <c:v>-4.9881000000000002</c:v>
                </c:pt>
                <c:pt idx="538">
                  <c:v>-4.5787000000000004</c:v>
                </c:pt>
                <c:pt idx="539">
                  <c:v>-4.6186999999999996</c:v>
                </c:pt>
                <c:pt idx="540">
                  <c:v>-4.1953999999999985</c:v>
                </c:pt>
                <c:pt idx="541">
                  <c:v>-4.1209999999999978</c:v>
                </c:pt>
                <c:pt idx="542">
                  <c:v>-3.9362999999999984</c:v>
                </c:pt>
                <c:pt idx="543">
                  <c:v>-4.3490000000000002</c:v>
                </c:pt>
                <c:pt idx="544">
                  <c:v>-5.3552999999999997</c:v>
                </c:pt>
                <c:pt idx="545">
                  <c:v>-4.5499000000000001</c:v>
                </c:pt>
                <c:pt idx="546">
                  <c:v>-5.0247999999999973</c:v>
                </c:pt>
                <c:pt idx="547">
                  <c:v>-4.9318000000000026</c:v>
                </c:pt>
                <c:pt idx="548">
                  <c:v>-4.6252999999999975</c:v>
                </c:pt>
                <c:pt idx="549">
                  <c:v>-4.4273999999999996</c:v>
                </c:pt>
                <c:pt idx="550">
                  <c:v>-4.4719000000000024</c:v>
                </c:pt>
                <c:pt idx="551">
                  <c:v>-3.7791999999999999</c:v>
                </c:pt>
                <c:pt idx="552">
                  <c:v>-4.0965999999999996</c:v>
                </c:pt>
                <c:pt idx="553">
                  <c:v>-3.7634000000000012</c:v>
                </c:pt>
                <c:pt idx="554">
                  <c:v>-3.9943</c:v>
                </c:pt>
                <c:pt idx="555">
                  <c:v>-4.0508999999999995</c:v>
                </c:pt>
                <c:pt idx="556">
                  <c:v>-3.1789000000000001</c:v>
                </c:pt>
                <c:pt idx="557">
                  <c:v>-2.4356999999999989</c:v>
                </c:pt>
                <c:pt idx="558">
                  <c:v>-2.2822</c:v>
                </c:pt>
                <c:pt idx="559">
                  <c:v>-2.8645999999999998</c:v>
                </c:pt>
                <c:pt idx="560">
                  <c:v>-3.8090999999999986</c:v>
                </c:pt>
                <c:pt idx="561">
                  <c:v>-4.1833999999999998</c:v>
                </c:pt>
                <c:pt idx="562">
                  <c:v>-4.3616999999999999</c:v>
                </c:pt>
                <c:pt idx="563">
                  <c:v>-4.4664000000000001</c:v>
                </c:pt>
                <c:pt idx="564">
                  <c:v>-5.0284999999999975</c:v>
                </c:pt>
                <c:pt idx="565">
                  <c:v>-4.6773999999999996</c:v>
                </c:pt>
                <c:pt idx="566">
                  <c:v>-4.4474</c:v>
                </c:pt>
                <c:pt idx="567">
                  <c:v>-4.1852999999999998</c:v>
                </c:pt>
                <c:pt idx="568">
                  <c:v>-4.5180999999999996</c:v>
                </c:pt>
                <c:pt idx="569">
                  <c:v>-4.5876000000000001</c:v>
                </c:pt>
                <c:pt idx="570">
                  <c:v>-4.4381000000000004</c:v>
                </c:pt>
                <c:pt idx="571">
                  <c:v>-4.0712000000000028</c:v>
                </c:pt>
                <c:pt idx="572">
                  <c:v>-4.2308000000000003</c:v>
                </c:pt>
                <c:pt idx="573">
                  <c:v>-4.6710000000000003</c:v>
                </c:pt>
                <c:pt idx="574">
                  <c:v>-4.6040999999999972</c:v>
                </c:pt>
                <c:pt idx="575">
                  <c:v>-4.4606000000000003</c:v>
                </c:pt>
                <c:pt idx="576">
                  <c:v>-4.6936</c:v>
                </c:pt>
                <c:pt idx="577">
                  <c:v>-4.2354000000000003</c:v>
                </c:pt>
                <c:pt idx="578">
                  <c:v>-3.8411</c:v>
                </c:pt>
                <c:pt idx="579">
                  <c:v>-3.3937999999999997</c:v>
                </c:pt>
                <c:pt idx="580">
                  <c:v>-3.0373000000000001</c:v>
                </c:pt>
                <c:pt idx="581">
                  <c:v>-3.706</c:v>
                </c:pt>
                <c:pt idx="582">
                  <c:v>-4.1571999999999969</c:v>
                </c:pt>
                <c:pt idx="583">
                  <c:v>-4.2104999999999997</c:v>
                </c:pt>
                <c:pt idx="584">
                  <c:v>-4.3672999999999975</c:v>
                </c:pt>
                <c:pt idx="585">
                  <c:v>-3.9128999999999983</c:v>
                </c:pt>
                <c:pt idx="586">
                  <c:v>-3.8817999999999997</c:v>
                </c:pt>
                <c:pt idx="587">
                  <c:v>-3.3736999999999986</c:v>
                </c:pt>
                <c:pt idx="588">
                  <c:v>-2.863</c:v>
                </c:pt>
                <c:pt idx="589">
                  <c:v>-2.9148999999999985</c:v>
                </c:pt>
                <c:pt idx="590">
                  <c:v>-3.0759999999999987</c:v>
                </c:pt>
                <c:pt idx="591">
                  <c:v>-3.0440999999999998</c:v>
                </c:pt>
                <c:pt idx="592">
                  <c:v>-3.2077000000000013</c:v>
                </c:pt>
                <c:pt idx="593">
                  <c:v>-3.6568999999999985</c:v>
                </c:pt>
                <c:pt idx="594">
                  <c:v>-3.3740999999999985</c:v>
                </c:pt>
                <c:pt idx="595">
                  <c:v>-3.7833000000000014</c:v>
                </c:pt>
                <c:pt idx="596">
                  <c:v>-3.6909000000000001</c:v>
                </c:pt>
                <c:pt idx="597">
                  <c:v>-3.6471000000000013</c:v>
                </c:pt>
                <c:pt idx="598">
                  <c:v>-3.7640000000000002</c:v>
                </c:pt>
                <c:pt idx="599">
                  <c:v>-4.3002000000000002</c:v>
                </c:pt>
                <c:pt idx="600">
                  <c:v>-4.4401999999999999</c:v>
                </c:pt>
                <c:pt idx="601">
                  <c:v>-4.4988999999999999</c:v>
                </c:pt>
                <c:pt idx="602">
                  <c:v>-3.9743999999999997</c:v>
                </c:pt>
                <c:pt idx="603">
                  <c:v>-3.6469999999999998</c:v>
                </c:pt>
                <c:pt idx="604">
                  <c:v>-3.4126999999999983</c:v>
                </c:pt>
                <c:pt idx="605">
                  <c:v>-3.4013999999999998</c:v>
                </c:pt>
                <c:pt idx="606">
                  <c:v>-3.6943000000000001</c:v>
                </c:pt>
                <c:pt idx="607">
                  <c:v>-3.5249999999999999</c:v>
                </c:pt>
                <c:pt idx="608">
                  <c:v>-3.5791999999999997</c:v>
                </c:pt>
                <c:pt idx="609">
                  <c:v>-3.7238000000000002</c:v>
                </c:pt>
                <c:pt idx="610">
                  <c:v>-4.0667999999999997</c:v>
                </c:pt>
                <c:pt idx="611">
                  <c:v>-4.0964</c:v>
                </c:pt>
                <c:pt idx="612">
                  <c:v>-4.9603000000000002</c:v>
                </c:pt>
                <c:pt idx="613">
                  <c:v>-4.3463000000000003</c:v>
                </c:pt>
                <c:pt idx="614">
                  <c:v>-4.0488</c:v>
                </c:pt>
                <c:pt idx="615">
                  <c:v>-3.8979999999999997</c:v>
                </c:pt>
                <c:pt idx="616">
                  <c:v>-3.7471000000000014</c:v>
                </c:pt>
                <c:pt idx="617">
                  <c:v>-3.5609000000000002</c:v>
                </c:pt>
                <c:pt idx="618">
                  <c:v>-3.1374</c:v>
                </c:pt>
                <c:pt idx="619">
                  <c:v>-3.2709000000000001</c:v>
                </c:pt>
                <c:pt idx="620">
                  <c:v>-2.7884000000000002</c:v>
                </c:pt>
                <c:pt idx="621">
                  <c:v>-2.5251000000000001</c:v>
                </c:pt>
                <c:pt idx="622">
                  <c:v>-2.589</c:v>
                </c:pt>
                <c:pt idx="623">
                  <c:v>-2.5882999999999998</c:v>
                </c:pt>
                <c:pt idx="624">
                  <c:v>-3.2321999999999997</c:v>
                </c:pt>
                <c:pt idx="625">
                  <c:v>-3.2505000000000002</c:v>
                </c:pt>
                <c:pt idx="626">
                  <c:v>-2.9098999999999986</c:v>
                </c:pt>
                <c:pt idx="627">
                  <c:v>-2.8626999999999985</c:v>
                </c:pt>
                <c:pt idx="628">
                  <c:v>-2.7945000000000002</c:v>
                </c:pt>
                <c:pt idx="629">
                  <c:v>-2.5445000000000002</c:v>
                </c:pt>
                <c:pt idx="630">
                  <c:v>-2.8767999999999985</c:v>
                </c:pt>
                <c:pt idx="631">
                  <c:v>-3.7978999999999998</c:v>
                </c:pt>
                <c:pt idx="632">
                  <c:v>-3.8420999999999985</c:v>
                </c:pt>
                <c:pt idx="633">
                  <c:v>-3.1717999999999997</c:v>
                </c:pt>
                <c:pt idx="634">
                  <c:v>-4.7956000000000003</c:v>
                </c:pt>
                <c:pt idx="635">
                  <c:v>-3.9988999999999986</c:v>
                </c:pt>
                <c:pt idx="636">
                  <c:v>-5.6093999999999999</c:v>
                </c:pt>
                <c:pt idx="637">
                  <c:v>-4.3788999999999998</c:v>
                </c:pt>
                <c:pt idx="638">
                  <c:v>-4.0273999999999974</c:v>
                </c:pt>
                <c:pt idx="639">
                  <c:v>-3.5084</c:v>
                </c:pt>
                <c:pt idx="640">
                  <c:v>-2.7784</c:v>
                </c:pt>
                <c:pt idx="641">
                  <c:v>-3.1688000000000001</c:v>
                </c:pt>
                <c:pt idx="642">
                  <c:v>-3.1837000000000013</c:v>
                </c:pt>
                <c:pt idx="643">
                  <c:v>-2.2563999999999997</c:v>
                </c:pt>
                <c:pt idx="644">
                  <c:v>-3.1688999999999998</c:v>
                </c:pt>
                <c:pt idx="645">
                  <c:v>-2.4358999999999988</c:v>
                </c:pt>
                <c:pt idx="646">
                  <c:v>-2.6267999999999998</c:v>
                </c:pt>
                <c:pt idx="647">
                  <c:v>-2.3324999999999982</c:v>
                </c:pt>
                <c:pt idx="648">
                  <c:v>-1.9449000000000001</c:v>
                </c:pt>
                <c:pt idx="649">
                  <c:v>-1.7787999999999993</c:v>
                </c:pt>
                <c:pt idx="650">
                  <c:v>-2.0436999999999999</c:v>
                </c:pt>
                <c:pt idx="651">
                  <c:v>-1.7361</c:v>
                </c:pt>
                <c:pt idx="652">
                  <c:v>-1.7966</c:v>
                </c:pt>
                <c:pt idx="653">
                  <c:v>-1.7492999999999994</c:v>
                </c:pt>
                <c:pt idx="654">
                  <c:v>-3.4015999999999997</c:v>
                </c:pt>
                <c:pt idx="655">
                  <c:v>-1.9895</c:v>
                </c:pt>
                <c:pt idx="656">
                  <c:v>-1.77</c:v>
                </c:pt>
                <c:pt idx="657">
                  <c:v>-1.8009999999999993</c:v>
                </c:pt>
                <c:pt idx="658">
                  <c:v>-2.1585000000000001</c:v>
                </c:pt>
                <c:pt idx="659">
                  <c:v>-1.4635999999999993</c:v>
                </c:pt>
                <c:pt idx="660">
                  <c:v>-1.552</c:v>
                </c:pt>
                <c:pt idx="661">
                  <c:v>-2.7515999999999998</c:v>
                </c:pt>
                <c:pt idx="662">
                  <c:v>-2.6145999999999998</c:v>
                </c:pt>
                <c:pt idx="663">
                  <c:v>-1.9943000000000006</c:v>
                </c:pt>
                <c:pt idx="664">
                  <c:v>-2.2443000000000013</c:v>
                </c:pt>
                <c:pt idx="665">
                  <c:v>-2.1945999999999999</c:v>
                </c:pt>
                <c:pt idx="666">
                  <c:v>-2.1505000000000001</c:v>
                </c:pt>
                <c:pt idx="667">
                  <c:v>-3.1472000000000002</c:v>
                </c:pt>
                <c:pt idx="668">
                  <c:v>-2.0390999999999986</c:v>
                </c:pt>
                <c:pt idx="669">
                  <c:v>-3.4209999999999998</c:v>
                </c:pt>
                <c:pt idx="670">
                  <c:v>-3.9457999999999998</c:v>
                </c:pt>
                <c:pt idx="671">
                  <c:v>-3.2572999999999999</c:v>
                </c:pt>
                <c:pt idx="672">
                  <c:v>-4.4817000000000027</c:v>
                </c:pt>
                <c:pt idx="673">
                  <c:v>-2.8923999999999985</c:v>
                </c:pt>
                <c:pt idx="674">
                  <c:v>-2.9083999999999999</c:v>
                </c:pt>
                <c:pt idx="675">
                  <c:v>-2.6636000000000002</c:v>
                </c:pt>
                <c:pt idx="676">
                  <c:v>-2.2641000000000013</c:v>
                </c:pt>
                <c:pt idx="677">
                  <c:v>-2.4420999999999986</c:v>
                </c:pt>
                <c:pt idx="678">
                  <c:v>-2.3281999999999998</c:v>
                </c:pt>
                <c:pt idx="679">
                  <c:v>-2.5369999999999986</c:v>
                </c:pt>
                <c:pt idx="680">
                  <c:v>-2.8224999999999985</c:v>
                </c:pt>
                <c:pt idx="681">
                  <c:v>-3.1406000000000001</c:v>
                </c:pt>
                <c:pt idx="682">
                  <c:v>-3.8569999999999989</c:v>
                </c:pt>
                <c:pt idx="683">
                  <c:v>-2.5795999999999997</c:v>
                </c:pt>
                <c:pt idx="684">
                  <c:v>-2.6983000000000001</c:v>
                </c:pt>
                <c:pt idx="685">
                  <c:v>-2.7974999999999999</c:v>
                </c:pt>
                <c:pt idx="686">
                  <c:v>-3.6985000000000001</c:v>
                </c:pt>
                <c:pt idx="687">
                  <c:v>-2.6957</c:v>
                </c:pt>
                <c:pt idx="688">
                  <c:v>-3.5122999999999989</c:v>
                </c:pt>
                <c:pt idx="689">
                  <c:v>-3.3503999999999987</c:v>
                </c:pt>
                <c:pt idx="690">
                  <c:v>-3.1846999999999999</c:v>
                </c:pt>
                <c:pt idx="691">
                  <c:v>-3.0478000000000001</c:v>
                </c:pt>
                <c:pt idx="692">
                  <c:v>-2.7625999999999999</c:v>
                </c:pt>
                <c:pt idx="693">
                  <c:v>-2.4836</c:v>
                </c:pt>
                <c:pt idx="694">
                  <c:v>-2.4739999999999998</c:v>
                </c:pt>
                <c:pt idx="695">
                  <c:v>-2.8341999999999987</c:v>
                </c:pt>
                <c:pt idx="696">
                  <c:v>-3.0863999999999998</c:v>
                </c:pt>
                <c:pt idx="697">
                  <c:v>-4.0603999999999996</c:v>
                </c:pt>
                <c:pt idx="698">
                  <c:v>-4.5147999999999975</c:v>
                </c:pt>
                <c:pt idx="699">
                  <c:v>-5.1019999999999985</c:v>
                </c:pt>
                <c:pt idx="700">
                  <c:v>-5.6590999999999996</c:v>
                </c:pt>
                <c:pt idx="701">
                  <c:v>-3.3663999999999987</c:v>
                </c:pt>
                <c:pt idx="702">
                  <c:v>-2.0379</c:v>
                </c:pt>
                <c:pt idx="703">
                  <c:v>-2.1938</c:v>
                </c:pt>
                <c:pt idx="704">
                  <c:v>-2.0876000000000001</c:v>
                </c:pt>
                <c:pt idx="705">
                  <c:v>-2.3215999999999997</c:v>
                </c:pt>
                <c:pt idx="706">
                  <c:v>-3.5607000000000002</c:v>
                </c:pt>
                <c:pt idx="707">
                  <c:v>-4.6032000000000002</c:v>
                </c:pt>
                <c:pt idx="708">
                  <c:v>-5.0872999999999999</c:v>
                </c:pt>
                <c:pt idx="709">
                  <c:v>-4.4478</c:v>
                </c:pt>
                <c:pt idx="710">
                  <c:v>-2.8385999999999987</c:v>
                </c:pt>
                <c:pt idx="711">
                  <c:v>-2.1606999999999998</c:v>
                </c:pt>
                <c:pt idx="712">
                  <c:v>-2.1997</c:v>
                </c:pt>
                <c:pt idx="713">
                  <c:v>-1.7661</c:v>
                </c:pt>
                <c:pt idx="714">
                  <c:v>-1.4104999999999994</c:v>
                </c:pt>
                <c:pt idx="715">
                  <c:v>-1.5711999999999993</c:v>
                </c:pt>
                <c:pt idx="716">
                  <c:v>-1.4625999999999992</c:v>
                </c:pt>
                <c:pt idx="717">
                  <c:v>-1.4702999999999993</c:v>
                </c:pt>
                <c:pt idx="718">
                  <c:v>-1.7636999999999994</c:v>
                </c:pt>
                <c:pt idx="719">
                  <c:v>-2.1135000000000002</c:v>
                </c:pt>
                <c:pt idx="720">
                  <c:v>-2.1829999999999998</c:v>
                </c:pt>
                <c:pt idx="721">
                  <c:v>-2.0871000000000013</c:v>
                </c:pt>
                <c:pt idx="722">
                  <c:v>-2.3271000000000002</c:v>
                </c:pt>
                <c:pt idx="723">
                  <c:v>-2.8915999999999986</c:v>
                </c:pt>
                <c:pt idx="724">
                  <c:v>-2.4135</c:v>
                </c:pt>
                <c:pt idx="725">
                  <c:v>-2.8031000000000001</c:v>
                </c:pt>
                <c:pt idx="726">
                  <c:v>-1.8998999999999993</c:v>
                </c:pt>
                <c:pt idx="727">
                  <c:v>-1.9323999999999999</c:v>
                </c:pt>
                <c:pt idx="728">
                  <c:v>-2.1046999999999998</c:v>
                </c:pt>
                <c:pt idx="729">
                  <c:v>-3.1724999999999985</c:v>
                </c:pt>
                <c:pt idx="730">
                  <c:v>-3.0036999999999998</c:v>
                </c:pt>
                <c:pt idx="731">
                  <c:v>-3.3588999999999989</c:v>
                </c:pt>
                <c:pt idx="732">
                  <c:v>-3.2250999999999999</c:v>
                </c:pt>
                <c:pt idx="733">
                  <c:v>-3.5434000000000001</c:v>
                </c:pt>
                <c:pt idx="734">
                  <c:v>-3.7067000000000001</c:v>
                </c:pt>
                <c:pt idx="735">
                  <c:v>-2.4773999999999998</c:v>
                </c:pt>
                <c:pt idx="736">
                  <c:v>-2.6907999999999999</c:v>
                </c:pt>
                <c:pt idx="737">
                  <c:v>-2.1652</c:v>
                </c:pt>
                <c:pt idx="738">
                  <c:v>-2.1322999999999985</c:v>
                </c:pt>
                <c:pt idx="739">
                  <c:v>-2.7143999999999999</c:v>
                </c:pt>
                <c:pt idx="740">
                  <c:v>-2.7890000000000001</c:v>
                </c:pt>
                <c:pt idx="741">
                  <c:v>-2.8223999999999987</c:v>
                </c:pt>
                <c:pt idx="742">
                  <c:v>-2.3766999999999983</c:v>
                </c:pt>
                <c:pt idx="743">
                  <c:v>-2.7035000000000013</c:v>
                </c:pt>
                <c:pt idx="744">
                  <c:v>-2.2478000000000002</c:v>
                </c:pt>
                <c:pt idx="745">
                  <c:v>-2.3935999999999997</c:v>
                </c:pt>
                <c:pt idx="746">
                  <c:v>-1.9432</c:v>
                </c:pt>
                <c:pt idx="747">
                  <c:v>-1.8274999999999992</c:v>
                </c:pt>
                <c:pt idx="748">
                  <c:v>-2.4377999999999997</c:v>
                </c:pt>
                <c:pt idx="749">
                  <c:v>-1.9476</c:v>
                </c:pt>
                <c:pt idx="750">
                  <c:v>-1.9383999999999999</c:v>
                </c:pt>
                <c:pt idx="751">
                  <c:v>-2.0017999999999998</c:v>
                </c:pt>
                <c:pt idx="752">
                  <c:v>-1.877</c:v>
                </c:pt>
                <c:pt idx="753">
                  <c:v>-1.9185000000000001</c:v>
                </c:pt>
                <c:pt idx="754">
                  <c:v>-1.7925</c:v>
                </c:pt>
                <c:pt idx="755">
                  <c:v>-2.4615</c:v>
                </c:pt>
                <c:pt idx="756">
                  <c:v>-2.5017999999999998</c:v>
                </c:pt>
                <c:pt idx="757">
                  <c:v>-2.3118999999999983</c:v>
                </c:pt>
                <c:pt idx="758">
                  <c:v>-2.0467</c:v>
                </c:pt>
                <c:pt idx="759">
                  <c:v>-2.6280999999999999</c:v>
                </c:pt>
                <c:pt idx="760">
                  <c:v>-2.8342999999999985</c:v>
                </c:pt>
                <c:pt idx="761">
                  <c:v>-2.9053</c:v>
                </c:pt>
                <c:pt idx="762">
                  <c:v>-2.9179999999999997</c:v>
                </c:pt>
                <c:pt idx="763">
                  <c:v>-3.2814999999999999</c:v>
                </c:pt>
                <c:pt idx="764">
                  <c:v>-2.8699999999999997</c:v>
                </c:pt>
                <c:pt idx="765">
                  <c:v>-2.3555999999999986</c:v>
                </c:pt>
                <c:pt idx="766">
                  <c:v>-2.7061999999999999</c:v>
                </c:pt>
                <c:pt idx="767">
                  <c:v>-2.5720999999999985</c:v>
                </c:pt>
                <c:pt idx="768">
                  <c:v>-2.5621999999999998</c:v>
                </c:pt>
                <c:pt idx="769">
                  <c:v>-2.8858999999999986</c:v>
                </c:pt>
                <c:pt idx="770">
                  <c:v>-2.7048000000000001</c:v>
                </c:pt>
                <c:pt idx="771">
                  <c:v>-2.8917999999999986</c:v>
                </c:pt>
                <c:pt idx="772">
                  <c:v>-2.9843999999999999</c:v>
                </c:pt>
                <c:pt idx="773">
                  <c:v>-3.8445999999999998</c:v>
                </c:pt>
                <c:pt idx="774">
                  <c:v>-3.2875000000000014</c:v>
                </c:pt>
                <c:pt idx="775">
                  <c:v>-2.7138</c:v>
                </c:pt>
                <c:pt idx="776">
                  <c:v>-2.5493000000000001</c:v>
                </c:pt>
                <c:pt idx="777">
                  <c:v>-2.4935999999999998</c:v>
                </c:pt>
                <c:pt idx="778">
                  <c:v>-2.7658</c:v>
                </c:pt>
                <c:pt idx="779">
                  <c:v>-2.7827000000000002</c:v>
                </c:pt>
                <c:pt idx="780">
                  <c:v>-2.6859000000000002</c:v>
                </c:pt>
                <c:pt idx="781">
                  <c:v>-2.9401000000000002</c:v>
                </c:pt>
                <c:pt idx="782">
                  <c:v>-2.5800999999999998</c:v>
                </c:pt>
                <c:pt idx="783">
                  <c:v>-2.1711999999999998</c:v>
                </c:pt>
                <c:pt idx="784">
                  <c:v>-2.7</c:v>
                </c:pt>
                <c:pt idx="785">
                  <c:v>-2.7027999999999999</c:v>
                </c:pt>
                <c:pt idx="786">
                  <c:v>-2.7103000000000002</c:v>
                </c:pt>
                <c:pt idx="787">
                  <c:v>-2.2307999999999999</c:v>
                </c:pt>
                <c:pt idx="788">
                  <c:v>-2.6125999999999987</c:v>
                </c:pt>
                <c:pt idx="789">
                  <c:v>-2.3447999999999998</c:v>
                </c:pt>
                <c:pt idx="790">
                  <c:v>-2.4838</c:v>
                </c:pt>
                <c:pt idx="791">
                  <c:v>-2.2349000000000001</c:v>
                </c:pt>
                <c:pt idx="792">
                  <c:v>-2.3172999999999986</c:v>
                </c:pt>
                <c:pt idx="793">
                  <c:v>-2.1945000000000001</c:v>
                </c:pt>
                <c:pt idx="794">
                  <c:v>-3.0497000000000001</c:v>
                </c:pt>
                <c:pt idx="795">
                  <c:v>-2.3502999999999985</c:v>
                </c:pt>
                <c:pt idx="796">
                  <c:v>-3.7238000000000002</c:v>
                </c:pt>
                <c:pt idx="797">
                  <c:v>-3.0735000000000001</c:v>
                </c:pt>
                <c:pt idx="798">
                  <c:v>-2.8666999999999985</c:v>
                </c:pt>
                <c:pt idx="799">
                  <c:v>-2.4664999999999986</c:v>
                </c:pt>
                <c:pt idx="800">
                  <c:v>-2.5221999999999998</c:v>
                </c:pt>
                <c:pt idx="801">
                  <c:v>-2.4643999999999999</c:v>
                </c:pt>
                <c:pt idx="802">
                  <c:v>-2.6347999999999998</c:v>
                </c:pt>
                <c:pt idx="803">
                  <c:v>-2.7128999999999985</c:v>
                </c:pt>
                <c:pt idx="804">
                  <c:v>-3.0465999999999998</c:v>
                </c:pt>
                <c:pt idx="805">
                  <c:v>-2.7880000000000011</c:v>
                </c:pt>
                <c:pt idx="806">
                  <c:v>-3.1177000000000001</c:v>
                </c:pt>
                <c:pt idx="807">
                  <c:v>-3.2307000000000001</c:v>
                </c:pt>
                <c:pt idx="808">
                  <c:v>-3.3989999999999987</c:v>
                </c:pt>
                <c:pt idx="809">
                  <c:v>-3.3750999999999989</c:v>
                </c:pt>
                <c:pt idx="810">
                  <c:v>-3.1293000000000002</c:v>
                </c:pt>
                <c:pt idx="811">
                  <c:v>-3.7326999999999986</c:v>
                </c:pt>
                <c:pt idx="812">
                  <c:v>-3.7706</c:v>
                </c:pt>
                <c:pt idx="813">
                  <c:v>-3.3356999999999983</c:v>
                </c:pt>
                <c:pt idx="814">
                  <c:v>-3.2317999999999998</c:v>
                </c:pt>
                <c:pt idx="815">
                  <c:v>-2.8914999999999988</c:v>
                </c:pt>
                <c:pt idx="816">
                  <c:v>-2.5811000000000002</c:v>
                </c:pt>
                <c:pt idx="817">
                  <c:v>-2.4436</c:v>
                </c:pt>
                <c:pt idx="818">
                  <c:v>-2.7567999999999997</c:v>
                </c:pt>
                <c:pt idx="819">
                  <c:v>-2.6311999999999998</c:v>
                </c:pt>
                <c:pt idx="820">
                  <c:v>-3.2221000000000002</c:v>
                </c:pt>
                <c:pt idx="821">
                  <c:v>-3.9564999999999984</c:v>
                </c:pt>
                <c:pt idx="822">
                  <c:v>-5.4619999999999997</c:v>
                </c:pt>
                <c:pt idx="823">
                  <c:v>-5.8888999999999996</c:v>
                </c:pt>
                <c:pt idx="824">
                  <c:v>-5.1683999999999974</c:v>
                </c:pt>
                <c:pt idx="825">
                  <c:v>-4.5857000000000001</c:v>
                </c:pt>
                <c:pt idx="826">
                  <c:v>-4.3734999999999999</c:v>
                </c:pt>
                <c:pt idx="827">
                  <c:v>-4.7687999999999997</c:v>
                </c:pt>
                <c:pt idx="828">
                  <c:v>-4.4859</c:v>
                </c:pt>
                <c:pt idx="829">
                  <c:v>-4.2526999999999999</c:v>
                </c:pt>
                <c:pt idx="830">
                  <c:v>-4.5642999999999985</c:v>
                </c:pt>
                <c:pt idx="831">
                  <c:v>-3.4588999999999985</c:v>
                </c:pt>
                <c:pt idx="832">
                  <c:v>-3.5211999999999999</c:v>
                </c:pt>
                <c:pt idx="833">
                  <c:v>-4.0954999999999995</c:v>
                </c:pt>
                <c:pt idx="834">
                  <c:v>-4.1470999999999973</c:v>
                </c:pt>
                <c:pt idx="835">
                  <c:v>-3.9481999999999999</c:v>
                </c:pt>
                <c:pt idx="836">
                  <c:v>-4.271200000000003</c:v>
                </c:pt>
                <c:pt idx="837">
                  <c:v>-4.1622999999999974</c:v>
                </c:pt>
                <c:pt idx="838">
                  <c:v>-4.2850999999999999</c:v>
                </c:pt>
                <c:pt idx="839">
                  <c:v>-3.9878</c:v>
                </c:pt>
                <c:pt idx="840">
                  <c:v>-4.1939999999999973</c:v>
                </c:pt>
                <c:pt idx="841">
                  <c:v>-3.8509999999999986</c:v>
                </c:pt>
                <c:pt idx="842">
                  <c:v>-3.4445999999999999</c:v>
                </c:pt>
                <c:pt idx="843">
                  <c:v>-3.4899</c:v>
                </c:pt>
                <c:pt idx="844">
                  <c:v>-3.9278</c:v>
                </c:pt>
                <c:pt idx="845">
                  <c:v>-3.8283999999999998</c:v>
                </c:pt>
                <c:pt idx="846">
                  <c:v>-4.0122</c:v>
                </c:pt>
                <c:pt idx="847">
                  <c:v>-4.6210999999999975</c:v>
                </c:pt>
                <c:pt idx="848">
                  <c:v>-3.9764999999999988</c:v>
                </c:pt>
                <c:pt idx="849">
                  <c:v>-3.0653999999999999</c:v>
                </c:pt>
                <c:pt idx="850">
                  <c:v>-3.0501999999999998</c:v>
                </c:pt>
                <c:pt idx="851">
                  <c:v>-3.1158999999999986</c:v>
                </c:pt>
                <c:pt idx="852">
                  <c:v>-3.1476000000000002</c:v>
                </c:pt>
                <c:pt idx="853">
                  <c:v>-3.1541999999999999</c:v>
                </c:pt>
                <c:pt idx="854">
                  <c:v>-2.5111999999999997</c:v>
                </c:pt>
                <c:pt idx="855">
                  <c:v>-2.5593999999999997</c:v>
                </c:pt>
                <c:pt idx="856">
                  <c:v>-2.9083999999999999</c:v>
                </c:pt>
                <c:pt idx="857">
                  <c:v>-2.7174999999999998</c:v>
                </c:pt>
                <c:pt idx="858">
                  <c:v>-3.6743000000000001</c:v>
                </c:pt>
                <c:pt idx="859">
                  <c:v>-3.1715999999999998</c:v>
                </c:pt>
                <c:pt idx="860">
                  <c:v>-2.6284000000000001</c:v>
                </c:pt>
                <c:pt idx="861">
                  <c:v>-2.6772</c:v>
                </c:pt>
                <c:pt idx="862">
                  <c:v>-2.8791999999999986</c:v>
                </c:pt>
                <c:pt idx="863">
                  <c:v>-2.2521</c:v>
                </c:pt>
                <c:pt idx="864">
                  <c:v>-2.2073000000000014</c:v>
                </c:pt>
                <c:pt idx="865">
                  <c:v>-2.3567999999999985</c:v>
                </c:pt>
                <c:pt idx="866">
                  <c:v>-2.6099000000000001</c:v>
                </c:pt>
                <c:pt idx="867">
                  <c:v>-2.4049</c:v>
                </c:pt>
                <c:pt idx="868">
                  <c:v>-2.3915999999999986</c:v>
                </c:pt>
                <c:pt idx="869">
                  <c:v>-2.7259000000000002</c:v>
                </c:pt>
                <c:pt idx="870">
                  <c:v>-3.3769999999999984</c:v>
                </c:pt>
                <c:pt idx="871">
                  <c:v>-3.2989999999999999</c:v>
                </c:pt>
                <c:pt idx="872">
                  <c:v>-3.5027999999999997</c:v>
                </c:pt>
                <c:pt idx="873">
                  <c:v>-3.0897000000000001</c:v>
                </c:pt>
                <c:pt idx="874">
                  <c:v>-2.8094999999999986</c:v>
                </c:pt>
                <c:pt idx="875">
                  <c:v>-2.7163999999999997</c:v>
                </c:pt>
                <c:pt idx="876">
                  <c:v>-2.3510999999999989</c:v>
                </c:pt>
                <c:pt idx="877">
                  <c:v>-2.7652999999999999</c:v>
                </c:pt>
                <c:pt idx="878">
                  <c:v>-3.0438000000000001</c:v>
                </c:pt>
                <c:pt idx="879">
                  <c:v>-3.1473000000000013</c:v>
                </c:pt>
                <c:pt idx="880">
                  <c:v>-3.2275000000000014</c:v>
                </c:pt>
                <c:pt idx="881">
                  <c:v>-2.9306999999999985</c:v>
                </c:pt>
                <c:pt idx="882">
                  <c:v>-3.3333999999999997</c:v>
                </c:pt>
                <c:pt idx="883">
                  <c:v>-3.7313000000000001</c:v>
                </c:pt>
                <c:pt idx="884">
                  <c:v>-3.0933000000000002</c:v>
                </c:pt>
                <c:pt idx="885">
                  <c:v>-3.1103000000000001</c:v>
                </c:pt>
                <c:pt idx="886">
                  <c:v>-3.1147999999999998</c:v>
                </c:pt>
                <c:pt idx="887">
                  <c:v>-2.448</c:v>
                </c:pt>
                <c:pt idx="888">
                  <c:v>-2.8845999999999998</c:v>
                </c:pt>
                <c:pt idx="889">
                  <c:v>-2.8355999999999986</c:v>
                </c:pt>
                <c:pt idx="890">
                  <c:v>-4.4309000000000003</c:v>
                </c:pt>
                <c:pt idx="891">
                  <c:v>-5.2686000000000002</c:v>
                </c:pt>
                <c:pt idx="892">
                  <c:v>-5.6039999999999974</c:v>
                </c:pt>
                <c:pt idx="893">
                  <c:v>-6.1320999999999986</c:v>
                </c:pt>
                <c:pt idx="894">
                  <c:v>-5.6987999999999985</c:v>
                </c:pt>
                <c:pt idx="895">
                  <c:v>-5.0846999999999998</c:v>
                </c:pt>
                <c:pt idx="896">
                  <c:v>-4.7225999999999972</c:v>
                </c:pt>
                <c:pt idx="897">
                  <c:v>-5.5961999999999996</c:v>
                </c:pt>
                <c:pt idx="898">
                  <c:v>-4.8270999999999971</c:v>
                </c:pt>
                <c:pt idx="899">
                  <c:v>-5.6741999999999972</c:v>
                </c:pt>
                <c:pt idx="900">
                  <c:v>-5.0934999999999997</c:v>
                </c:pt>
                <c:pt idx="901">
                  <c:v>-5.1541999999999968</c:v>
                </c:pt>
                <c:pt idx="902">
                  <c:v>-4.5437000000000003</c:v>
                </c:pt>
                <c:pt idx="903">
                  <c:v>-4.7048999999999985</c:v>
                </c:pt>
                <c:pt idx="904">
                  <c:v>-4.7226999999999997</c:v>
                </c:pt>
                <c:pt idx="905">
                  <c:v>-4.0315000000000003</c:v>
                </c:pt>
                <c:pt idx="906">
                  <c:v>-3.6236000000000002</c:v>
                </c:pt>
                <c:pt idx="907">
                  <c:v>-3.2307999999999999</c:v>
                </c:pt>
                <c:pt idx="908">
                  <c:v>-2.7947000000000002</c:v>
                </c:pt>
                <c:pt idx="909">
                  <c:v>-2.7401000000000013</c:v>
                </c:pt>
                <c:pt idx="910">
                  <c:v>-2.2475000000000014</c:v>
                </c:pt>
                <c:pt idx="911">
                  <c:v>-2.4439000000000002</c:v>
                </c:pt>
                <c:pt idx="912">
                  <c:v>-2.5415999999999999</c:v>
                </c:pt>
                <c:pt idx="913">
                  <c:v>-2.6385999999999998</c:v>
                </c:pt>
                <c:pt idx="914">
                  <c:v>-2.6665999999999999</c:v>
                </c:pt>
                <c:pt idx="915">
                  <c:v>-2.7254</c:v>
                </c:pt>
                <c:pt idx="916">
                  <c:v>-2.6223999999999998</c:v>
                </c:pt>
                <c:pt idx="917">
                  <c:v>-2.6817000000000002</c:v>
                </c:pt>
                <c:pt idx="918">
                  <c:v>-2.7107999999999999</c:v>
                </c:pt>
                <c:pt idx="919">
                  <c:v>-2.3496999999999986</c:v>
                </c:pt>
                <c:pt idx="920">
                  <c:v>-3.2204000000000002</c:v>
                </c:pt>
                <c:pt idx="921">
                  <c:v>-3.0701000000000001</c:v>
                </c:pt>
                <c:pt idx="922">
                  <c:v>-4.0216000000000003</c:v>
                </c:pt>
                <c:pt idx="923">
                  <c:v>-4.3520999999999974</c:v>
                </c:pt>
                <c:pt idx="924">
                  <c:v>-4.5218999999999996</c:v>
                </c:pt>
                <c:pt idx="925">
                  <c:v>-4.6874999999999973</c:v>
                </c:pt>
                <c:pt idx="926">
                  <c:v>-4.1577999999999973</c:v>
                </c:pt>
                <c:pt idx="927">
                  <c:v>-3.6537000000000002</c:v>
                </c:pt>
                <c:pt idx="928">
                  <c:v>-5.2120999999999995</c:v>
                </c:pt>
                <c:pt idx="929">
                  <c:v>-5.2318000000000024</c:v>
                </c:pt>
                <c:pt idx="930">
                  <c:v>-6.7857000000000003</c:v>
                </c:pt>
                <c:pt idx="931">
                  <c:v>-9.0948000000000011</c:v>
                </c:pt>
                <c:pt idx="932">
                  <c:v>-8.3318000000000012</c:v>
                </c:pt>
                <c:pt idx="933">
                  <c:v>-8.7676000000000016</c:v>
                </c:pt>
                <c:pt idx="934">
                  <c:v>-8.6834000000000007</c:v>
                </c:pt>
                <c:pt idx="935">
                  <c:v>-7.0926</c:v>
                </c:pt>
                <c:pt idx="936">
                  <c:v>-6.6997999999999998</c:v>
                </c:pt>
                <c:pt idx="937">
                  <c:v>-8.293000000000001</c:v>
                </c:pt>
                <c:pt idx="938">
                  <c:v>-8.327</c:v>
                </c:pt>
                <c:pt idx="939">
                  <c:v>-7.8618999999999986</c:v>
                </c:pt>
                <c:pt idx="940">
                  <c:v>-9.0905000000000005</c:v>
                </c:pt>
                <c:pt idx="941">
                  <c:v>-8.6011000000000006</c:v>
                </c:pt>
                <c:pt idx="942">
                  <c:v>-8.9695000000000054</c:v>
                </c:pt>
                <c:pt idx="943">
                  <c:v>-9.4340000000000011</c:v>
                </c:pt>
              </c:numCache>
            </c:numRef>
          </c:val>
        </c:ser>
        <c:dLbls>
          <c:showLegendKey val="0"/>
          <c:showVal val="0"/>
          <c:showCatName val="0"/>
          <c:showSerName val="0"/>
          <c:showPercent val="0"/>
          <c:showBubbleSize val="0"/>
        </c:dLbls>
        <c:gapWidth val="1"/>
        <c:axId val="97774592"/>
        <c:axId val="97825536"/>
      </c:barChart>
      <c:lineChart>
        <c:grouping val="standard"/>
        <c:varyColors val="0"/>
        <c:ser>
          <c:idx val="0"/>
          <c:order val="2"/>
          <c:spPr>
            <a:ln w="12700">
              <a:solidFill>
                <a:srgbClr val="000000"/>
              </a:solidFill>
              <a:prstDash val="solid"/>
            </a:ln>
          </c:spPr>
          <c:marker>
            <c:symbol val="none"/>
          </c:marker>
          <c:cat>
            <c:numRef>
              <c:f>'Gold Chart Data Noncommercial'!$A$6:$A$960</c:f>
              <c:numCache>
                <c:formatCode>d\-mmm\-yy</c:formatCode>
                <c:ptCount val="955"/>
                <c:pt idx="0">
                  <c:v>34807</c:v>
                </c:pt>
                <c:pt idx="1">
                  <c:v>34814</c:v>
                </c:pt>
                <c:pt idx="2">
                  <c:v>34821</c:v>
                </c:pt>
                <c:pt idx="3">
                  <c:v>34828</c:v>
                </c:pt>
                <c:pt idx="4">
                  <c:v>34835</c:v>
                </c:pt>
                <c:pt idx="5">
                  <c:v>34842</c:v>
                </c:pt>
                <c:pt idx="6">
                  <c:v>34849</c:v>
                </c:pt>
                <c:pt idx="7">
                  <c:v>34856</c:v>
                </c:pt>
                <c:pt idx="8">
                  <c:v>34863</c:v>
                </c:pt>
                <c:pt idx="9">
                  <c:v>34870</c:v>
                </c:pt>
                <c:pt idx="10">
                  <c:v>34877</c:v>
                </c:pt>
                <c:pt idx="11">
                  <c:v>34884</c:v>
                </c:pt>
                <c:pt idx="12">
                  <c:v>34891</c:v>
                </c:pt>
                <c:pt idx="13">
                  <c:v>34898</c:v>
                </c:pt>
                <c:pt idx="14">
                  <c:v>34905</c:v>
                </c:pt>
                <c:pt idx="15">
                  <c:v>34912</c:v>
                </c:pt>
                <c:pt idx="16">
                  <c:v>34919</c:v>
                </c:pt>
                <c:pt idx="17">
                  <c:v>34926</c:v>
                </c:pt>
                <c:pt idx="18">
                  <c:v>34933</c:v>
                </c:pt>
                <c:pt idx="19">
                  <c:v>34940</c:v>
                </c:pt>
                <c:pt idx="20">
                  <c:v>34947</c:v>
                </c:pt>
                <c:pt idx="21">
                  <c:v>34954</c:v>
                </c:pt>
                <c:pt idx="22">
                  <c:v>34961</c:v>
                </c:pt>
                <c:pt idx="23">
                  <c:v>34968</c:v>
                </c:pt>
                <c:pt idx="24">
                  <c:v>34975</c:v>
                </c:pt>
                <c:pt idx="25">
                  <c:v>34982</c:v>
                </c:pt>
                <c:pt idx="26">
                  <c:v>34989</c:v>
                </c:pt>
                <c:pt idx="27">
                  <c:v>34996</c:v>
                </c:pt>
                <c:pt idx="28">
                  <c:v>35003</c:v>
                </c:pt>
                <c:pt idx="29">
                  <c:v>35010</c:v>
                </c:pt>
                <c:pt idx="30">
                  <c:v>35017</c:v>
                </c:pt>
                <c:pt idx="31">
                  <c:v>35024</c:v>
                </c:pt>
                <c:pt idx="32">
                  <c:v>35031</c:v>
                </c:pt>
                <c:pt idx="33">
                  <c:v>35038</c:v>
                </c:pt>
                <c:pt idx="34">
                  <c:v>35045</c:v>
                </c:pt>
                <c:pt idx="35">
                  <c:v>35052</c:v>
                </c:pt>
                <c:pt idx="36">
                  <c:v>35059</c:v>
                </c:pt>
                <c:pt idx="37">
                  <c:v>35066</c:v>
                </c:pt>
                <c:pt idx="38">
                  <c:v>35073</c:v>
                </c:pt>
                <c:pt idx="39">
                  <c:v>35080</c:v>
                </c:pt>
                <c:pt idx="40">
                  <c:v>35087</c:v>
                </c:pt>
                <c:pt idx="41">
                  <c:v>35094</c:v>
                </c:pt>
                <c:pt idx="42">
                  <c:v>35101</c:v>
                </c:pt>
                <c:pt idx="43">
                  <c:v>35108</c:v>
                </c:pt>
                <c:pt idx="44">
                  <c:v>35115</c:v>
                </c:pt>
                <c:pt idx="45">
                  <c:v>35122</c:v>
                </c:pt>
                <c:pt idx="46">
                  <c:v>35129</c:v>
                </c:pt>
                <c:pt idx="47">
                  <c:v>35136</c:v>
                </c:pt>
                <c:pt idx="48">
                  <c:v>35143</c:v>
                </c:pt>
                <c:pt idx="49">
                  <c:v>35150</c:v>
                </c:pt>
                <c:pt idx="50">
                  <c:v>35157</c:v>
                </c:pt>
                <c:pt idx="51">
                  <c:v>35164</c:v>
                </c:pt>
                <c:pt idx="52">
                  <c:v>35171</c:v>
                </c:pt>
                <c:pt idx="53">
                  <c:v>35178</c:v>
                </c:pt>
                <c:pt idx="54">
                  <c:v>35185</c:v>
                </c:pt>
                <c:pt idx="55">
                  <c:v>35192</c:v>
                </c:pt>
                <c:pt idx="56">
                  <c:v>35199</c:v>
                </c:pt>
                <c:pt idx="57">
                  <c:v>35206</c:v>
                </c:pt>
                <c:pt idx="58">
                  <c:v>35213</c:v>
                </c:pt>
                <c:pt idx="59">
                  <c:v>35220</c:v>
                </c:pt>
                <c:pt idx="60">
                  <c:v>35227</c:v>
                </c:pt>
                <c:pt idx="61">
                  <c:v>35234</c:v>
                </c:pt>
                <c:pt idx="62">
                  <c:v>35241</c:v>
                </c:pt>
                <c:pt idx="63">
                  <c:v>35248</c:v>
                </c:pt>
                <c:pt idx="64">
                  <c:v>35255</c:v>
                </c:pt>
                <c:pt idx="65">
                  <c:v>35262</c:v>
                </c:pt>
                <c:pt idx="66">
                  <c:v>35269</c:v>
                </c:pt>
                <c:pt idx="67">
                  <c:v>35276</c:v>
                </c:pt>
                <c:pt idx="68">
                  <c:v>35283</c:v>
                </c:pt>
                <c:pt idx="69">
                  <c:v>35290</c:v>
                </c:pt>
                <c:pt idx="70">
                  <c:v>35297</c:v>
                </c:pt>
                <c:pt idx="71">
                  <c:v>35304</c:v>
                </c:pt>
                <c:pt idx="72">
                  <c:v>35311</c:v>
                </c:pt>
                <c:pt idx="73">
                  <c:v>35318</c:v>
                </c:pt>
                <c:pt idx="74">
                  <c:v>35325</c:v>
                </c:pt>
                <c:pt idx="75">
                  <c:v>35332</c:v>
                </c:pt>
                <c:pt idx="76">
                  <c:v>35339</c:v>
                </c:pt>
                <c:pt idx="77">
                  <c:v>35346</c:v>
                </c:pt>
                <c:pt idx="78">
                  <c:v>35353</c:v>
                </c:pt>
                <c:pt idx="79">
                  <c:v>35360</c:v>
                </c:pt>
                <c:pt idx="80">
                  <c:v>35367</c:v>
                </c:pt>
                <c:pt idx="81">
                  <c:v>35374</c:v>
                </c:pt>
                <c:pt idx="82">
                  <c:v>35381</c:v>
                </c:pt>
                <c:pt idx="83">
                  <c:v>35388</c:v>
                </c:pt>
                <c:pt idx="84">
                  <c:v>35395</c:v>
                </c:pt>
                <c:pt idx="85">
                  <c:v>35402</c:v>
                </c:pt>
                <c:pt idx="86">
                  <c:v>35409</c:v>
                </c:pt>
                <c:pt idx="87">
                  <c:v>35416</c:v>
                </c:pt>
                <c:pt idx="88">
                  <c:v>35423</c:v>
                </c:pt>
                <c:pt idx="89">
                  <c:v>35430</c:v>
                </c:pt>
                <c:pt idx="90">
                  <c:v>35437</c:v>
                </c:pt>
                <c:pt idx="91">
                  <c:v>35444</c:v>
                </c:pt>
                <c:pt idx="92">
                  <c:v>35451</c:v>
                </c:pt>
                <c:pt idx="93">
                  <c:v>35458</c:v>
                </c:pt>
                <c:pt idx="94">
                  <c:v>35465</c:v>
                </c:pt>
                <c:pt idx="95">
                  <c:v>35472</c:v>
                </c:pt>
                <c:pt idx="96">
                  <c:v>35479</c:v>
                </c:pt>
                <c:pt idx="97">
                  <c:v>35486</c:v>
                </c:pt>
                <c:pt idx="98">
                  <c:v>35493</c:v>
                </c:pt>
                <c:pt idx="99">
                  <c:v>35500</c:v>
                </c:pt>
                <c:pt idx="100">
                  <c:v>35507</c:v>
                </c:pt>
                <c:pt idx="101">
                  <c:v>35514</c:v>
                </c:pt>
                <c:pt idx="102">
                  <c:v>35521</c:v>
                </c:pt>
                <c:pt idx="103">
                  <c:v>35528</c:v>
                </c:pt>
                <c:pt idx="104">
                  <c:v>35535</c:v>
                </c:pt>
                <c:pt idx="105">
                  <c:v>35542</c:v>
                </c:pt>
                <c:pt idx="106">
                  <c:v>35549</c:v>
                </c:pt>
                <c:pt idx="107">
                  <c:v>35556</c:v>
                </c:pt>
                <c:pt idx="108">
                  <c:v>35563</c:v>
                </c:pt>
                <c:pt idx="109">
                  <c:v>35570</c:v>
                </c:pt>
                <c:pt idx="110">
                  <c:v>35577</c:v>
                </c:pt>
                <c:pt idx="111">
                  <c:v>35584</c:v>
                </c:pt>
                <c:pt idx="112">
                  <c:v>35591</c:v>
                </c:pt>
                <c:pt idx="113">
                  <c:v>35598</c:v>
                </c:pt>
                <c:pt idx="114">
                  <c:v>35605</c:v>
                </c:pt>
                <c:pt idx="115">
                  <c:v>35612</c:v>
                </c:pt>
                <c:pt idx="116">
                  <c:v>35619</c:v>
                </c:pt>
                <c:pt idx="117">
                  <c:v>35626</c:v>
                </c:pt>
                <c:pt idx="118">
                  <c:v>35633</c:v>
                </c:pt>
                <c:pt idx="119">
                  <c:v>35640</c:v>
                </c:pt>
                <c:pt idx="120">
                  <c:v>35647</c:v>
                </c:pt>
                <c:pt idx="121">
                  <c:v>35654</c:v>
                </c:pt>
                <c:pt idx="122">
                  <c:v>35661</c:v>
                </c:pt>
                <c:pt idx="123">
                  <c:v>35668</c:v>
                </c:pt>
                <c:pt idx="124">
                  <c:v>35675</c:v>
                </c:pt>
                <c:pt idx="125">
                  <c:v>35682</c:v>
                </c:pt>
                <c:pt idx="126">
                  <c:v>35689</c:v>
                </c:pt>
                <c:pt idx="127">
                  <c:v>35696</c:v>
                </c:pt>
                <c:pt idx="128">
                  <c:v>35703</c:v>
                </c:pt>
                <c:pt idx="129">
                  <c:v>35710</c:v>
                </c:pt>
                <c:pt idx="130">
                  <c:v>35717</c:v>
                </c:pt>
                <c:pt idx="131">
                  <c:v>35724</c:v>
                </c:pt>
                <c:pt idx="132">
                  <c:v>35731</c:v>
                </c:pt>
                <c:pt idx="133">
                  <c:v>35738</c:v>
                </c:pt>
                <c:pt idx="134">
                  <c:v>35745</c:v>
                </c:pt>
                <c:pt idx="135">
                  <c:v>35752</c:v>
                </c:pt>
                <c:pt idx="136">
                  <c:v>35759</c:v>
                </c:pt>
                <c:pt idx="137">
                  <c:v>35766</c:v>
                </c:pt>
                <c:pt idx="138">
                  <c:v>35773</c:v>
                </c:pt>
                <c:pt idx="139">
                  <c:v>35780</c:v>
                </c:pt>
                <c:pt idx="140">
                  <c:v>35787</c:v>
                </c:pt>
                <c:pt idx="141">
                  <c:v>35794</c:v>
                </c:pt>
                <c:pt idx="142">
                  <c:v>35801</c:v>
                </c:pt>
                <c:pt idx="143">
                  <c:v>35808</c:v>
                </c:pt>
                <c:pt idx="144">
                  <c:v>35815</c:v>
                </c:pt>
                <c:pt idx="145">
                  <c:v>35822</c:v>
                </c:pt>
                <c:pt idx="146">
                  <c:v>35829</c:v>
                </c:pt>
                <c:pt idx="147">
                  <c:v>35836</c:v>
                </c:pt>
                <c:pt idx="148">
                  <c:v>35843</c:v>
                </c:pt>
                <c:pt idx="149">
                  <c:v>35850</c:v>
                </c:pt>
                <c:pt idx="150">
                  <c:v>35857</c:v>
                </c:pt>
                <c:pt idx="151">
                  <c:v>35864</c:v>
                </c:pt>
                <c:pt idx="152">
                  <c:v>35871</c:v>
                </c:pt>
                <c:pt idx="153">
                  <c:v>35878</c:v>
                </c:pt>
                <c:pt idx="154">
                  <c:v>35885</c:v>
                </c:pt>
                <c:pt idx="155">
                  <c:v>35892</c:v>
                </c:pt>
                <c:pt idx="156">
                  <c:v>35899</c:v>
                </c:pt>
                <c:pt idx="157">
                  <c:v>35906</c:v>
                </c:pt>
                <c:pt idx="158">
                  <c:v>35913</c:v>
                </c:pt>
                <c:pt idx="159">
                  <c:v>35920</c:v>
                </c:pt>
                <c:pt idx="160">
                  <c:v>35927</c:v>
                </c:pt>
                <c:pt idx="161">
                  <c:v>35934</c:v>
                </c:pt>
                <c:pt idx="162">
                  <c:v>35941</c:v>
                </c:pt>
                <c:pt idx="163">
                  <c:v>35948</c:v>
                </c:pt>
                <c:pt idx="164">
                  <c:v>35955</c:v>
                </c:pt>
                <c:pt idx="165">
                  <c:v>35962</c:v>
                </c:pt>
                <c:pt idx="166">
                  <c:v>35969</c:v>
                </c:pt>
                <c:pt idx="167">
                  <c:v>35976</c:v>
                </c:pt>
                <c:pt idx="168">
                  <c:v>35983</c:v>
                </c:pt>
                <c:pt idx="169">
                  <c:v>35990</c:v>
                </c:pt>
                <c:pt idx="170">
                  <c:v>35997</c:v>
                </c:pt>
                <c:pt idx="171">
                  <c:v>36004</c:v>
                </c:pt>
                <c:pt idx="172">
                  <c:v>36011</c:v>
                </c:pt>
                <c:pt idx="173">
                  <c:v>36018</c:v>
                </c:pt>
                <c:pt idx="174">
                  <c:v>36025</c:v>
                </c:pt>
                <c:pt idx="175">
                  <c:v>36032</c:v>
                </c:pt>
                <c:pt idx="176">
                  <c:v>36039</c:v>
                </c:pt>
                <c:pt idx="177">
                  <c:v>36046</c:v>
                </c:pt>
                <c:pt idx="178">
                  <c:v>36053</c:v>
                </c:pt>
                <c:pt idx="179">
                  <c:v>36060</c:v>
                </c:pt>
                <c:pt idx="180">
                  <c:v>36067</c:v>
                </c:pt>
                <c:pt idx="181">
                  <c:v>36074</c:v>
                </c:pt>
                <c:pt idx="182">
                  <c:v>36081</c:v>
                </c:pt>
                <c:pt idx="183">
                  <c:v>36088</c:v>
                </c:pt>
                <c:pt idx="184">
                  <c:v>36095</c:v>
                </c:pt>
                <c:pt idx="185">
                  <c:v>36102</c:v>
                </c:pt>
                <c:pt idx="186">
                  <c:v>36109</c:v>
                </c:pt>
                <c:pt idx="187">
                  <c:v>36116</c:v>
                </c:pt>
                <c:pt idx="188">
                  <c:v>36123</c:v>
                </c:pt>
                <c:pt idx="189">
                  <c:v>36130</c:v>
                </c:pt>
                <c:pt idx="190">
                  <c:v>36137</c:v>
                </c:pt>
                <c:pt idx="191">
                  <c:v>36144</c:v>
                </c:pt>
                <c:pt idx="192">
                  <c:v>36151</c:v>
                </c:pt>
                <c:pt idx="193">
                  <c:v>36158</c:v>
                </c:pt>
                <c:pt idx="194">
                  <c:v>36165</c:v>
                </c:pt>
                <c:pt idx="195">
                  <c:v>36172</c:v>
                </c:pt>
                <c:pt idx="196">
                  <c:v>36179</c:v>
                </c:pt>
                <c:pt idx="197">
                  <c:v>36186</c:v>
                </c:pt>
                <c:pt idx="198">
                  <c:v>36193</c:v>
                </c:pt>
                <c:pt idx="199">
                  <c:v>36200</c:v>
                </c:pt>
                <c:pt idx="200">
                  <c:v>36207</c:v>
                </c:pt>
                <c:pt idx="201">
                  <c:v>36214</c:v>
                </c:pt>
                <c:pt idx="202">
                  <c:v>36221</c:v>
                </c:pt>
                <c:pt idx="203">
                  <c:v>36228</c:v>
                </c:pt>
                <c:pt idx="204">
                  <c:v>36235</c:v>
                </c:pt>
                <c:pt idx="205">
                  <c:v>36242</c:v>
                </c:pt>
                <c:pt idx="206">
                  <c:v>36249</c:v>
                </c:pt>
                <c:pt idx="207">
                  <c:v>36256</c:v>
                </c:pt>
                <c:pt idx="208">
                  <c:v>36263</c:v>
                </c:pt>
                <c:pt idx="209">
                  <c:v>36270</c:v>
                </c:pt>
                <c:pt idx="210">
                  <c:v>36277</c:v>
                </c:pt>
                <c:pt idx="211">
                  <c:v>36284</c:v>
                </c:pt>
                <c:pt idx="212">
                  <c:v>36291</c:v>
                </c:pt>
                <c:pt idx="213">
                  <c:v>36298</c:v>
                </c:pt>
                <c:pt idx="214">
                  <c:v>36305</c:v>
                </c:pt>
                <c:pt idx="215">
                  <c:v>36312</c:v>
                </c:pt>
                <c:pt idx="216">
                  <c:v>36319</c:v>
                </c:pt>
                <c:pt idx="217">
                  <c:v>36326</c:v>
                </c:pt>
                <c:pt idx="218">
                  <c:v>36333</c:v>
                </c:pt>
                <c:pt idx="219">
                  <c:v>36340</c:v>
                </c:pt>
                <c:pt idx="220">
                  <c:v>36347</c:v>
                </c:pt>
                <c:pt idx="221">
                  <c:v>36354</c:v>
                </c:pt>
                <c:pt idx="222">
                  <c:v>36361</c:v>
                </c:pt>
                <c:pt idx="223">
                  <c:v>36368</c:v>
                </c:pt>
                <c:pt idx="224">
                  <c:v>36375</c:v>
                </c:pt>
                <c:pt idx="225">
                  <c:v>36382</c:v>
                </c:pt>
                <c:pt idx="226">
                  <c:v>36389</c:v>
                </c:pt>
                <c:pt idx="227">
                  <c:v>36396</c:v>
                </c:pt>
                <c:pt idx="228">
                  <c:v>36403</c:v>
                </c:pt>
                <c:pt idx="229">
                  <c:v>36410</c:v>
                </c:pt>
                <c:pt idx="230">
                  <c:v>36417</c:v>
                </c:pt>
                <c:pt idx="231">
                  <c:v>36424</c:v>
                </c:pt>
                <c:pt idx="232">
                  <c:v>36431</c:v>
                </c:pt>
                <c:pt idx="233">
                  <c:v>36438</c:v>
                </c:pt>
                <c:pt idx="234">
                  <c:v>36445</c:v>
                </c:pt>
                <c:pt idx="235">
                  <c:v>36452</c:v>
                </c:pt>
                <c:pt idx="236">
                  <c:v>36459</c:v>
                </c:pt>
                <c:pt idx="237">
                  <c:v>36466</c:v>
                </c:pt>
                <c:pt idx="238">
                  <c:v>36473</c:v>
                </c:pt>
                <c:pt idx="239">
                  <c:v>36480</c:v>
                </c:pt>
                <c:pt idx="240">
                  <c:v>36487</c:v>
                </c:pt>
                <c:pt idx="241">
                  <c:v>36494</c:v>
                </c:pt>
                <c:pt idx="242">
                  <c:v>36501</c:v>
                </c:pt>
                <c:pt idx="243">
                  <c:v>36508</c:v>
                </c:pt>
                <c:pt idx="244">
                  <c:v>36515</c:v>
                </c:pt>
                <c:pt idx="245">
                  <c:v>36522</c:v>
                </c:pt>
                <c:pt idx="246">
                  <c:v>36529</c:v>
                </c:pt>
                <c:pt idx="247">
                  <c:v>36536</c:v>
                </c:pt>
                <c:pt idx="248">
                  <c:v>36543</c:v>
                </c:pt>
                <c:pt idx="249">
                  <c:v>36550</c:v>
                </c:pt>
                <c:pt idx="250">
                  <c:v>36557</c:v>
                </c:pt>
                <c:pt idx="251">
                  <c:v>36564</c:v>
                </c:pt>
                <c:pt idx="252">
                  <c:v>36571</c:v>
                </c:pt>
                <c:pt idx="253">
                  <c:v>36578</c:v>
                </c:pt>
                <c:pt idx="254">
                  <c:v>36585</c:v>
                </c:pt>
                <c:pt idx="255">
                  <c:v>36592</c:v>
                </c:pt>
                <c:pt idx="256">
                  <c:v>36599</c:v>
                </c:pt>
                <c:pt idx="257">
                  <c:v>36606</c:v>
                </c:pt>
                <c:pt idx="258">
                  <c:v>36613</c:v>
                </c:pt>
                <c:pt idx="259">
                  <c:v>36620</c:v>
                </c:pt>
                <c:pt idx="260">
                  <c:v>36627</c:v>
                </c:pt>
                <c:pt idx="261">
                  <c:v>36634</c:v>
                </c:pt>
                <c:pt idx="262">
                  <c:v>36641</c:v>
                </c:pt>
                <c:pt idx="263">
                  <c:v>36648</c:v>
                </c:pt>
                <c:pt idx="264">
                  <c:v>36655</c:v>
                </c:pt>
                <c:pt idx="265">
                  <c:v>36662</c:v>
                </c:pt>
                <c:pt idx="266">
                  <c:v>36669</c:v>
                </c:pt>
                <c:pt idx="267">
                  <c:v>36676</c:v>
                </c:pt>
                <c:pt idx="268">
                  <c:v>36683</c:v>
                </c:pt>
                <c:pt idx="269">
                  <c:v>36690</c:v>
                </c:pt>
                <c:pt idx="270">
                  <c:v>36697</c:v>
                </c:pt>
                <c:pt idx="271">
                  <c:v>36704</c:v>
                </c:pt>
                <c:pt idx="272">
                  <c:v>36712</c:v>
                </c:pt>
                <c:pt idx="273">
                  <c:v>36718</c:v>
                </c:pt>
                <c:pt idx="274">
                  <c:v>36725</c:v>
                </c:pt>
                <c:pt idx="275">
                  <c:v>36732</c:v>
                </c:pt>
                <c:pt idx="276">
                  <c:v>36739</c:v>
                </c:pt>
                <c:pt idx="277">
                  <c:v>36746</c:v>
                </c:pt>
                <c:pt idx="278">
                  <c:v>36753</c:v>
                </c:pt>
                <c:pt idx="279">
                  <c:v>36760</c:v>
                </c:pt>
                <c:pt idx="280">
                  <c:v>36767</c:v>
                </c:pt>
                <c:pt idx="281">
                  <c:v>36774</c:v>
                </c:pt>
                <c:pt idx="282">
                  <c:v>36781</c:v>
                </c:pt>
                <c:pt idx="283">
                  <c:v>36788</c:v>
                </c:pt>
                <c:pt idx="284">
                  <c:v>36795</c:v>
                </c:pt>
                <c:pt idx="285">
                  <c:v>36802</c:v>
                </c:pt>
                <c:pt idx="286">
                  <c:v>36809</c:v>
                </c:pt>
                <c:pt idx="287">
                  <c:v>36816</c:v>
                </c:pt>
                <c:pt idx="288">
                  <c:v>36823</c:v>
                </c:pt>
                <c:pt idx="289">
                  <c:v>36830</c:v>
                </c:pt>
                <c:pt idx="290">
                  <c:v>36837</c:v>
                </c:pt>
                <c:pt idx="291">
                  <c:v>36844</c:v>
                </c:pt>
                <c:pt idx="292">
                  <c:v>36851</c:v>
                </c:pt>
                <c:pt idx="293">
                  <c:v>36858</c:v>
                </c:pt>
                <c:pt idx="294">
                  <c:v>36865</c:v>
                </c:pt>
                <c:pt idx="295">
                  <c:v>36872</c:v>
                </c:pt>
                <c:pt idx="296">
                  <c:v>36879</c:v>
                </c:pt>
                <c:pt idx="297">
                  <c:v>36886</c:v>
                </c:pt>
                <c:pt idx="298">
                  <c:v>36893</c:v>
                </c:pt>
                <c:pt idx="299">
                  <c:v>36900</c:v>
                </c:pt>
                <c:pt idx="300">
                  <c:v>36907</c:v>
                </c:pt>
                <c:pt idx="301">
                  <c:v>36914</c:v>
                </c:pt>
                <c:pt idx="302">
                  <c:v>36921</c:v>
                </c:pt>
                <c:pt idx="303">
                  <c:v>36928</c:v>
                </c:pt>
                <c:pt idx="304">
                  <c:v>36935</c:v>
                </c:pt>
                <c:pt idx="305">
                  <c:v>36942</c:v>
                </c:pt>
                <c:pt idx="306">
                  <c:v>36949</c:v>
                </c:pt>
                <c:pt idx="307">
                  <c:v>36956</c:v>
                </c:pt>
                <c:pt idx="308">
                  <c:v>36963</c:v>
                </c:pt>
                <c:pt idx="309">
                  <c:v>36970</c:v>
                </c:pt>
                <c:pt idx="310">
                  <c:v>36977</c:v>
                </c:pt>
                <c:pt idx="311">
                  <c:v>36984</c:v>
                </c:pt>
                <c:pt idx="312">
                  <c:v>36991</c:v>
                </c:pt>
                <c:pt idx="313">
                  <c:v>36998</c:v>
                </c:pt>
                <c:pt idx="314">
                  <c:v>37005</c:v>
                </c:pt>
                <c:pt idx="315">
                  <c:v>37012</c:v>
                </c:pt>
                <c:pt idx="316">
                  <c:v>37019</c:v>
                </c:pt>
                <c:pt idx="317">
                  <c:v>37026</c:v>
                </c:pt>
                <c:pt idx="318">
                  <c:v>37033</c:v>
                </c:pt>
                <c:pt idx="319">
                  <c:v>37040</c:v>
                </c:pt>
                <c:pt idx="320">
                  <c:v>37047</c:v>
                </c:pt>
                <c:pt idx="321">
                  <c:v>37054</c:v>
                </c:pt>
                <c:pt idx="322">
                  <c:v>37061</c:v>
                </c:pt>
                <c:pt idx="323">
                  <c:v>37068</c:v>
                </c:pt>
                <c:pt idx="324">
                  <c:v>37075</c:v>
                </c:pt>
                <c:pt idx="325">
                  <c:v>37082</c:v>
                </c:pt>
                <c:pt idx="326">
                  <c:v>37089</c:v>
                </c:pt>
                <c:pt idx="327">
                  <c:v>37096</c:v>
                </c:pt>
                <c:pt idx="328">
                  <c:v>37103</c:v>
                </c:pt>
                <c:pt idx="329">
                  <c:v>37110</c:v>
                </c:pt>
                <c:pt idx="330">
                  <c:v>37117</c:v>
                </c:pt>
                <c:pt idx="331">
                  <c:v>37124</c:v>
                </c:pt>
                <c:pt idx="332">
                  <c:v>37131</c:v>
                </c:pt>
                <c:pt idx="333">
                  <c:v>37138</c:v>
                </c:pt>
                <c:pt idx="334">
                  <c:v>37145</c:v>
                </c:pt>
                <c:pt idx="335">
                  <c:v>37152</c:v>
                </c:pt>
                <c:pt idx="336">
                  <c:v>37159</c:v>
                </c:pt>
                <c:pt idx="337">
                  <c:v>37166</c:v>
                </c:pt>
                <c:pt idx="338">
                  <c:v>37173</c:v>
                </c:pt>
                <c:pt idx="339">
                  <c:v>37180</c:v>
                </c:pt>
                <c:pt idx="340">
                  <c:v>37187</c:v>
                </c:pt>
                <c:pt idx="341">
                  <c:v>37194</c:v>
                </c:pt>
                <c:pt idx="342">
                  <c:v>37201</c:v>
                </c:pt>
                <c:pt idx="343">
                  <c:v>37208</c:v>
                </c:pt>
                <c:pt idx="344">
                  <c:v>37215</c:v>
                </c:pt>
                <c:pt idx="345">
                  <c:v>37222</c:v>
                </c:pt>
                <c:pt idx="346">
                  <c:v>37229</c:v>
                </c:pt>
                <c:pt idx="347">
                  <c:v>37236</c:v>
                </c:pt>
                <c:pt idx="348">
                  <c:v>37243</c:v>
                </c:pt>
                <c:pt idx="349">
                  <c:v>37246</c:v>
                </c:pt>
                <c:pt idx="350">
                  <c:v>37253</c:v>
                </c:pt>
                <c:pt idx="351">
                  <c:v>37264</c:v>
                </c:pt>
                <c:pt idx="352">
                  <c:v>37271</c:v>
                </c:pt>
                <c:pt idx="353">
                  <c:v>37278</c:v>
                </c:pt>
                <c:pt idx="354">
                  <c:v>37285</c:v>
                </c:pt>
                <c:pt idx="355">
                  <c:v>37292</c:v>
                </c:pt>
                <c:pt idx="356">
                  <c:v>37299</c:v>
                </c:pt>
                <c:pt idx="357">
                  <c:v>37306</c:v>
                </c:pt>
                <c:pt idx="358">
                  <c:v>37313</c:v>
                </c:pt>
                <c:pt idx="359">
                  <c:v>37320</c:v>
                </c:pt>
                <c:pt idx="360">
                  <c:v>37327</c:v>
                </c:pt>
                <c:pt idx="361">
                  <c:v>37334</c:v>
                </c:pt>
                <c:pt idx="362">
                  <c:v>37341</c:v>
                </c:pt>
                <c:pt idx="363">
                  <c:v>37348</c:v>
                </c:pt>
                <c:pt idx="364">
                  <c:v>37355</c:v>
                </c:pt>
                <c:pt idx="365">
                  <c:v>37362</c:v>
                </c:pt>
                <c:pt idx="366">
                  <c:v>37369</c:v>
                </c:pt>
                <c:pt idx="367">
                  <c:v>37376</c:v>
                </c:pt>
                <c:pt idx="368">
                  <c:v>37383</c:v>
                </c:pt>
                <c:pt idx="369">
                  <c:v>37390</c:v>
                </c:pt>
                <c:pt idx="370">
                  <c:v>37397</c:v>
                </c:pt>
                <c:pt idx="371">
                  <c:v>37404</c:v>
                </c:pt>
                <c:pt idx="372">
                  <c:v>37411</c:v>
                </c:pt>
                <c:pt idx="373">
                  <c:v>37418</c:v>
                </c:pt>
                <c:pt idx="374">
                  <c:v>37425</c:v>
                </c:pt>
                <c:pt idx="375">
                  <c:v>37432</c:v>
                </c:pt>
                <c:pt idx="376">
                  <c:v>37439</c:v>
                </c:pt>
                <c:pt idx="377">
                  <c:v>37446</c:v>
                </c:pt>
                <c:pt idx="378">
                  <c:v>37453</c:v>
                </c:pt>
                <c:pt idx="379">
                  <c:v>37460</c:v>
                </c:pt>
                <c:pt idx="380">
                  <c:v>37467</c:v>
                </c:pt>
                <c:pt idx="381">
                  <c:v>37474</c:v>
                </c:pt>
                <c:pt idx="382">
                  <c:v>37481</c:v>
                </c:pt>
                <c:pt idx="383">
                  <c:v>37488</c:v>
                </c:pt>
                <c:pt idx="384">
                  <c:v>37495</c:v>
                </c:pt>
                <c:pt idx="385">
                  <c:v>37502</c:v>
                </c:pt>
                <c:pt idx="386">
                  <c:v>37509</c:v>
                </c:pt>
                <c:pt idx="387">
                  <c:v>37516</c:v>
                </c:pt>
                <c:pt idx="388">
                  <c:v>37523</c:v>
                </c:pt>
                <c:pt idx="389">
                  <c:v>37530</c:v>
                </c:pt>
                <c:pt idx="390">
                  <c:v>37537</c:v>
                </c:pt>
                <c:pt idx="391">
                  <c:v>37544</c:v>
                </c:pt>
                <c:pt idx="392">
                  <c:v>37551</c:v>
                </c:pt>
                <c:pt idx="393">
                  <c:v>37558</c:v>
                </c:pt>
                <c:pt idx="394">
                  <c:v>37565</c:v>
                </c:pt>
                <c:pt idx="395">
                  <c:v>37572</c:v>
                </c:pt>
                <c:pt idx="396">
                  <c:v>37579</c:v>
                </c:pt>
                <c:pt idx="397">
                  <c:v>37586</c:v>
                </c:pt>
                <c:pt idx="398">
                  <c:v>37593</c:v>
                </c:pt>
                <c:pt idx="399">
                  <c:v>37600</c:v>
                </c:pt>
                <c:pt idx="400">
                  <c:v>37607</c:v>
                </c:pt>
                <c:pt idx="401">
                  <c:v>37613</c:v>
                </c:pt>
                <c:pt idx="402">
                  <c:v>37621</c:v>
                </c:pt>
                <c:pt idx="403">
                  <c:v>37628</c:v>
                </c:pt>
                <c:pt idx="404">
                  <c:v>37635</c:v>
                </c:pt>
                <c:pt idx="405">
                  <c:v>37642</c:v>
                </c:pt>
                <c:pt idx="406">
                  <c:v>37649</c:v>
                </c:pt>
                <c:pt idx="407">
                  <c:v>37656</c:v>
                </c:pt>
                <c:pt idx="408">
                  <c:v>37663</c:v>
                </c:pt>
                <c:pt idx="409">
                  <c:v>37666</c:v>
                </c:pt>
                <c:pt idx="410">
                  <c:v>37677</c:v>
                </c:pt>
                <c:pt idx="411">
                  <c:v>37684</c:v>
                </c:pt>
                <c:pt idx="412">
                  <c:v>37691</c:v>
                </c:pt>
                <c:pt idx="413">
                  <c:v>37698</c:v>
                </c:pt>
                <c:pt idx="414">
                  <c:v>37705</c:v>
                </c:pt>
                <c:pt idx="415">
                  <c:v>37712</c:v>
                </c:pt>
                <c:pt idx="416">
                  <c:v>37719</c:v>
                </c:pt>
                <c:pt idx="417">
                  <c:v>37726</c:v>
                </c:pt>
                <c:pt idx="418">
                  <c:v>37733</c:v>
                </c:pt>
                <c:pt idx="419">
                  <c:v>37740</c:v>
                </c:pt>
                <c:pt idx="420">
                  <c:v>37747</c:v>
                </c:pt>
                <c:pt idx="421">
                  <c:v>37754</c:v>
                </c:pt>
                <c:pt idx="422">
                  <c:v>37761</c:v>
                </c:pt>
                <c:pt idx="423">
                  <c:v>37768</c:v>
                </c:pt>
                <c:pt idx="424">
                  <c:v>37775</c:v>
                </c:pt>
                <c:pt idx="425">
                  <c:v>37782</c:v>
                </c:pt>
                <c:pt idx="426">
                  <c:v>37789</c:v>
                </c:pt>
                <c:pt idx="427">
                  <c:v>37796</c:v>
                </c:pt>
                <c:pt idx="428">
                  <c:v>37803</c:v>
                </c:pt>
                <c:pt idx="429">
                  <c:v>37810</c:v>
                </c:pt>
                <c:pt idx="430">
                  <c:v>37817</c:v>
                </c:pt>
                <c:pt idx="431">
                  <c:v>37824</c:v>
                </c:pt>
                <c:pt idx="432">
                  <c:v>37831</c:v>
                </c:pt>
                <c:pt idx="433">
                  <c:v>37838</c:v>
                </c:pt>
                <c:pt idx="434">
                  <c:v>37845</c:v>
                </c:pt>
                <c:pt idx="435">
                  <c:v>37852</c:v>
                </c:pt>
                <c:pt idx="436">
                  <c:v>37859</c:v>
                </c:pt>
                <c:pt idx="437">
                  <c:v>37866</c:v>
                </c:pt>
                <c:pt idx="438">
                  <c:v>37873</c:v>
                </c:pt>
                <c:pt idx="439">
                  <c:v>37880</c:v>
                </c:pt>
                <c:pt idx="440">
                  <c:v>37887</c:v>
                </c:pt>
                <c:pt idx="441">
                  <c:v>37894</c:v>
                </c:pt>
                <c:pt idx="442">
                  <c:v>37901</c:v>
                </c:pt>
                <c:pt idx="443">
                  <c:v>37908</c:v>
                </c:pt>
                <c:pt idx="444">
                  <c:v>37915</c:v>
                </c:pt>
                <c:pt idx="445">
                  <c:v>37922</c:v>
                </c:pt>
                <c:pt idx="446">
                  <c:v>37929</c:v>
                </c:pt>
                <c:pt idx="447">
                  <c:v>37936</c:v>
                </c:pt>
                <c:pt idx="448">
                  <c:v>37943</c:v>
                </c:pt>
                <c:pt idx="449">
                  <c:v>37950</c:v>
                </c:pt>
                <c:pt idx="450">
                  <c:v>37957</c:v>
                </c:pt>
                <c:pt idx="451">
                  <c:v>37964</c:v>
                </c:pt>
                <c:pt idx="452">
                  <c:v>37971</c:v>
                </c:pt>
                <c:pt idx="453">
                  <c:v>37977</c:v>
                </c:pt>
                <c:pt idx="454">
                  <c:v>37985</c:v>
                </c:pt>
                <c:pt idx="455">
                  <c:v>37992</c:v>
                </c:pt>
                <c:pt idx="456">
                  <c:v>37999</c:v>
                </c:pt>
                <c:pt idx="457">
                  <c:v>38006</c:v>
                </c:pt>
                <c:pt idx="458">
                  <c:v>38013</c:v>
                </c:pt>
                <c:pt idx="459">
                  <c:v>38020</c:v>
                </c:pt>
                <c:pt idx="460">
                  <c:v>38027</c:v>
                </c:pt>
                <c:pt idx="461">
                  <c:v>38034</c:v>
                </c:pt>
                <c:pt idx="462">
                  <c:v>38041</c:v>
                </c:pt>
                <c:pt idx="463">
                  <c:v>38048</c:v>
                </c:pt>
                <c:pt idx="464">
                  <c:v>38055</c:v>
                </c:pt>
                <c:pt idx="465">
                  <c:v>38062</c:v>
                </c:pt>
                <c:pt idx="466">
                  <c:v>38069</c:v>
                </c:pt>
                <c:pt idx="467">
                  <c:v>38076</c:v>
                </c:pt>
                <c:pt idx="468">
                  <c:v>38083</c:v>
                </c:pt>
                <c:pt idx="469">
                  <c:v>38089</c:v>
                </c:pt>
                <c:pt idx="470">
                  <c:v>38097</c:v>
                </c:pt>
                <c:pt idx="471">
                  <c:v>38104</c:v>
                </c:pt>
                <c:pt idx="472">
                  <c:v>38111</c:v>
                </c:pt>
                <c:pt idx="473">
                  <c:v>38118</c:v>
                </c:pt>
                <c:pt idx="474">
                  <c:v>38125</c:v>
                </c:pt>
                <c:pt idx="475">
                  <c:v>38132</c:v>
                </c:pt>
                <c:pt idx="476">
                  <c:v>38139</c:v>
                </c:pt>
                <c:pt idx="477">
                  <c:v>38146</c:v>
                </c:pt>
                <c:pt idx="478">
                  <c:v>38153</c:v>
                </c:pt>
                <c:pt idx="479">
                  <c:v>38160</c:v>
                </c:pt>
                <c:pt idx="480">
                  <c:v>38167</c:v>
                </c:pt>
                <c:pt idx="481">
                  <c:v>38174</c:v>
                </c:pt>
                <c:pt idx="482">
                  <c:v>38181</c:v>
                </c:pt>
                <c:pt idx="483">
                  <c:v>38188</c:v>
                </c:pt>
                <c:pt idx="484">
                  <c:v>38195</c:v>
                </c:pt>
                <c:pt idx="485">
                  <c:v>38202</c:v>
                </c:pt>
                <c:pt idx="486">
                  <c:v>38209</c:v>
                </c:pt>
                <c:pt idx="487">
                  <c:v>38216</c:v>
                </c:pt>
                <c:pt idx="488">
                  <c:v>38223</c:v>
                </c:pt>
                <c:pt idx="489">
                  <c:v>38230</c:v>
                </c:pt>
                <c:pt idx="490">
                  <c:v>38237</c:v>
                </c:pt>
                <c:pt idx="491">
                  <c:v>38244</c:v>
                </c:pt>
                <c:pt idx="492">
                  <c:v>38251</c:v>
                </c:pt>
                <c:pt idx="493">
                  <c:v>38258</c:v>
                </c:pt>
                <c:pt idx="494">
                  <c:v>38265</c:v>
                </c:pt>
                <c:pt idx="495">
                  <c:v>38272</c:v>
                </c:pt>
                <c:pt idx="496">
                  <c:v>38279</c:v>
                </c:pt>
                <c:pt idx="497">
                  <c:v>38286</c:v>
                </c:pt>
                <c:pt idx="498">
                  <c:v>38293</c:v>
                </c:pt>
                <c:pt idx="499">
                  <c:v>38300</c:v>
                </c:pt>
                <c:pt idx="500">
                  <c:v>38307</c:v>
                </c:pt>
                <c:pt idx="501">
                  <c:v>38314</c:v>
                </c:pt>
                <c:pt idx="502">
                  <c:v>38321</c:v>
                </c:pt>
                <c:pt idx="503">
                  <c:v>38328</c:v>
                </c:pt>
                <c:pt idx="504">
                  <c:v>38335</c:v>
                </c:pt>
                <c:pt idx="505">
                  <c:v>38342</c:v>
                </c:pt>
                <c:pt idx="506">
                  <c:v>38349</c:v>
                </c:pt>
                <c:pt idx="507">
                  <c:v>38356</c:v>
                </c:pt>
                <c:pt idx="508">
                  <c:v>38363</c:v>
                </c:pt>
                <c:pt idx="509">
                  <c:v>38370</c:v>
                </c:pt>
                <c:pt idx="510">
                  <c:v>38377</c:v>
                </c:pt>
                <c:pt idx="511">
                  <c:v>38384</c:v>
                </c:pt>
                <c:pt idx="512">
                  <c:v>38391</c:v>
                </c:pt>
                <c:pt idx="513">
                  <c:v>38398</c:v>
                </c:pt>
                <c:pt idx="514">
                  <c:v>38405</c:v>
                </c:pt>
                <c:pt idx="515">
                  <c:v>38412</c:v>
                </c:pt>
                <c:pt idx="516">
                  <c:v>38419</c:v>
                </c:pt>
                <c:pt idx="517">
                  <c:v>38426</c:v>
                </c:pt>
                <c:pt idx="518">
                  <c:v>38433</c:v>
                </c:pt>
                <c:pt idx="519">
                  <c:v>38440</c:v>
                </c:pt>
                <c:pt idx="520">
                  <c:v>38447</c:v>
                </c:pt>
                <c:pt idx="521">
                  <c:v>38454</c:v>
                </c:pt>
                <c:pt idx="522">
                  <c:v>38461</c:v>
                </c:pt>
                <c:pt idx="523">
                  <c:v>38468</c:v>
                </c:pt>
                <c:pt idx="524">
                  <c:v>38475</c:v>
                </c:pt>
                <c:pt idx="525">
                  <c:v>38482</c:v>
                </c:pt>
                <c:pt idx="526">
                  <c:v>38489</c:v>
                </c:pt>
                <c:pt idx="527">
                  <c:v>38496</c:v>
                </c:pt>
                <c:pt idx="528">
                  <c:v>38503</c:v>
                </c:pt>
                <c:pt idx="529">
                  <c:v>38510</c:v>
                </c:pt>
                <c:pt idx="530">
                  <c:v>38517</c:v>
                </c:pt>
                <c:pt idx="531">
                  <c:v>38524</c:v>
                </c:pt>
                <c:pt idx="532">
                  <c:v>38531</c:v>
                </c:pt>
                <c:pt idx="533">
                  <c:v>38538</c:v>
                </c:pt>
                <c:pt idx="534">
                  <c:v>38545</c:v>
                </c:pt>
                <c:pt idx="535">
                  <c:v>38552</c:v>
                </c:pt>
                <c:pt idx="536">
                  <c:v>38559</c:v>
                </c:pt>
                <c:pt idx="537">
                  <c:v>38566</c:v>
                </c:pt>
                <c:pt idx="538">
                  <c:v>38573</c:v>
                </c:pt>
                <c:pt idx="539">
                  <c:v>38580</c:v>
                </c:pt>
                <c:pt idx="540">
                  <c:v>38587</c:v>
                </c:pt>
                <c:pt idx="541">
                  <c:v>38594</c:v>
                </c:pt>
                <c:pt idx="542">
                  <c:v>38601</c:v>
                </c:pt>
                <c:pt idx="543">
                  <c:v>38608</c:v>
                </c:pt>
                <c:pt idx="544">
                  <c:v>38615</c:v>
                </c:pt>
                <c:pt idx="545">
                  <c:v>38622</c:v>
                </c:pt>
                <c:pt idx="546">
                  <c:v>38629</c:v>
                </c:pt>
                <c:pt idx="547">
                  <c:v>38636</c:v>
                </c:pt>
                <c:pt idx="548">
                  <c:v>38643</c:v>
                </c:pt>
                <c:pt idx="549">
                  <c:v>38650</c:v>
                </c:pt>
                <c:pt idx="550">
                  <c:v>38657</c:v>
                </c:pt>
                <c:pt idx="551">
                  <c:v>38664</c:v>
                </c:pt>
                <c:pt idx="552">
                  <c:v>38671</c:v>
                </c:pt>
                <c:pt idx="553">
                  <c:v>38678</c:v>
                </c:pt>
                <c:pt idx="554">
                  <c:v>38685</c:v>
                </c:pt>
                <c:pt idx="555">
                  <c:v>38692</c:v>
                </c:pt>
                <c:pt idx="556">
                  <c:v>38699</c:v>
                </c:pt>
                <c:pt idx="557">
                  <c:v>38706</c:v>
                </c:pt>
                <c:pt idx="558">
                  <c:v>38713</c:v>
                </c:pt>
                <c:pt idx="559">
                  <c:v>38720</c:v>
                </c:pt>
                <c:pt idx="560">
                  <c:v>38727</c:v>
                </c:pt>
                <c:pt idx="561">
                  <c:v>38734</c:v>
                </c:pt>
                <c:pt idx="562">
                  <c:v>38741</c:v>
                </c:pt>
                <c:pt idx="563">
                  <c:v>38748</c:v>
                </c:pt>
                <c:pt idx="564">
                  <c:v>38755</c:v>
                </c:pt>
                <c:pt idx="565">
                  <c:v>38762</c:v>
                </c:pt>
                <c:pt idx="566">
                  <c:v>38769</c:v>
                </c:pt>
                <c:pt idx="567">
                  <c:v>38776</c:v>
                </c:pt>
                <c:pt idx="568">
                  <c:v>38783</c:v>
                </c:pt>
                <c:pt idx="569">
                  <c:v>38790</c:v>
                </c:pt>
                <c:pt idx="570">
                  <c:v>38797</c:v>
                </c:pt>
                <c:pt idx="571">
                  <c:v>38804</c:v>
                </c:pt>
                <c:pt idx="572">
                  <c:v>38811</c:v>
                </c:pt>
                <c:pt idx="573">
                  <c:v>38818</c:v>
                </c:pt>
                <c:pt idx="574">
                  <c:v>38825</c:v>
                </c:pt>
                <c:pt idx="575">
                  <c:v>38832</c:v>
                </c:pt>
                <c:pt idx="576">
                  <c:v>38839</c:v>
                </c:pt>
                <c:pt idx="577">
                  <c:v>38846</c:v>
                </c:pt>
                <c:pt idx="578">
                  <c:v>38853</c:v>
                </c:pt>
                <c:pt idx="579">
                  <c:v>38860</c:v>
                </c:pt>
                <c:pt idx="580">
                  <c:v>38867</c:v>
                </c:pt>
                <c:pt idx="581">
                  <c:v>38874</c:v>
                </c:pt>
                <c:pt idx="582">
                  <c:v>38881</c:v>
                </c:pt>
                <c:pt idx="583">
                  <c:v>38888</c:v>
                </c:pt>
                <c:pt idx="584">
                  <c:v>38895</c:v>
                </c:pt>
                <c:pt idx="585">
                  <c:v>38901</c:v>
                </c:pt>
                <c:pt idx="586">
                  <c:v>38909</c:v>
                </c:pt>
                <c:pt idx="587">
                  <c:v>38916</c:v>
                </c:pt>
                <c:pt idx="588">
                  <c:v>38923</c:v>
                </c:pt>
                <c:pt idx="589">
                  <c:v>38930</c:v>
                </c:pt>
                <c:pt idx="590">
                  <c:v>38937</c:v>
                </c:pt>
                <c:pt idx="591">
                  <c:v>38944</c:v>
                </c:pt>
                <c:pt idx="592">
                  <c:v>38951</c:v>
                </c:pt>
                <c:pt idx="593">
                  <c:v>38958</c:v>
                </c:pt>
                <c:pt idx="594">
                  <c:v>38965</c:v>
                </c:pt>
                <c:pt idx="595">
                  <c:v>38972</c:v>
                </c:pt>
                <c:pt idx="596">
                  <c:v>38979</c:v>
                </c:pt>
                <c:pt idx="597">
                  <c:v>38986</c:v>
                </c:pt>
                <c:pt idx="598">
                  <c:v>38993</c:v>
                </c:pt>
                <c:pt idx="599">
                  <c:v>39000</c:v>
                </c:pt>
                <c:pt idx="600">
                  <c:v>39007</c:v>
                </c:pt>
                <c:pt idx="601">
                  <c:v>39014</c:v>
                </c:pt>
                <c:pt idx="602">
                  <c:v>39021</c:v>
                </c:pt>
                <c:pt idx="603">
                  <c:v>39028</c:v>
                </c:pt>
                <c:pt idx="604">
                  <c:v>39035</c:v>
                </c:pt>
                <c:pt idx="605">
                  <c:v>39042</c:v>
                </c:pt>
                <c:pt idx="606">
                  <c:v>39049</c:v>
                </c:pt>
                <c:pt idx="607">
                  <c:v>39056</c:v>
                </c:pt>
                <c:pt idx="608">
                  <c:v>39063</c:v>
                </c:pt>
                <c:pt idx="609">
                  <c:v>39070</c:v>
                </c:pt>
                <c:pt idx="610">
                  <c:v>39077</c:v>
                </c:pt>
                <c:pt idx="611">
                  <c:v>39085</c:v>
                </c:pt>
                <c:pt idx="612">
                  <c:v>39091</c:v>
                </c:pt>
                <c:pt idx="613">
                  <c:v>39098</c:v>
                </c:pt>
                <c:pt idx="614">
                  <c:v>39105</c:v>
                </c:pt>
                <c:pt idx="615">
                  <c:v>39112</c:v>
                </c:pt>
                <c:pt idx="616">
                  <c:v>39119</c:v>
                </c:pt>
                <c:pt idx="617">
                  <c:v>39126</c:v>
                </c:pt>
                <c:pt idx="618">
                  <c:v>39133</c:v>
                </c:pt>
                <c:pt idx="619">
                  <c:v>39140</c:v>
                </c:pt>
                <c:pt idx="620">
                  <c:v>39147</c:v>
                </c:pt>
                <c:pt idx="621">
                  <c:v>39154</c:v>
                </c:pt>
                <c:pt idx="622">
                  <c:v>39161</c:v>
                </c:pt>
                <c:pt idx="623">
                  <c:v>39168</c:v>
                </c:pt>
                <c:pt idx="624">
                  <c:v>39175</c:v>
                </c:pt>
                <c:pt idx="625">
                  <c:v>39182</c:v>
                </c:pt>
                <c:pt idx="626">
                  <c:v>39189</c:v>
                </c:pt>
                <c:pt idx="627">
                  <c:v>39196</c:v>
                </c:pt>
                <c:pt idx="628">
                  <c:v>39203</c:v>
                </c:pt>
                <c:pt idx="629">
                  <c:v>39210</c:v>
                </c:pt>
                <c:pt idx="630">
                  <c:v>39217</c:v>
                </c:pt>
                <c:pt idx="631">
                  <c:v>39224</c:v>
                </c:pt>
                <c:pt idx="632">
                  <c:v>39231</c:v>
                </c:pt>
                <c:pt idx="633">
                  <c:v>39238</c:v>
                </c:pt>
                <c:pt idx="634">
                  <c:v>39245</c:v>
                </c:pt>
                <c:pt idx="635">
                  <c:v>39252</c:v>
                </c:pt>
                <c:pt idx="636">
                  <c:v>39259</c:v>
                </c:pt>
                <c:pt idx="637">
                  <c:v>39266</c:v>
                </c:pt>
                <c:pt idx="638">
                  <c:v>39273</c:v>
                </c:pt>
                <c:pt idx="639">
                  <c:v>39280</c:v>
                </c:pt>
                <c:pt idx="640">
                  <c:v>39287</c:v>
                </c:pt>
                <c:pt idx="641">
                  <c:v>39294</c:v>
                </c:pt>
                <c:pt idx="642">
                  <c:v>39301</c:v>
                </c:pt>
                <c:pt idx="643">
                  <c:v>39308</c:v>
                </c:pt>
                <c:pt idx="644">
                  <c:v>39315</c:v>
                </c:pt>
                <c:pt idx="645">
                  <c:v>39322</c:v>
                </c:pt>
                <c:pt idx="646">
                  <c:v>39329</c:v>
                </c:pt>
                <c:pt idx="647">
                  <c:v>39336</c:v>
                </c:pt>
                <c:pt idx="648">
                  <c:v>39343</c:v>
                </c:pt>
                <c:pt idx="649">
                  <c:v>39350</c:v>
                </c:pt>
                <c:pt idx="650">
                  <c:v>39357</c:v>
                </c:pt>
                <c:pt idx="651">
                  <c:v>39364</c:v>
                </c:pt>
                <c:pt idx="652">
                  <c:v>39371</c:v>
                </c:pt>
                <c:pt idx="653">
                  <c:v>39378</c:v>
                </c:pt>
                <c:pt idx="654">
                  <c:v>39385</c:v>
                </c:pt>
                <c:pt idx="655">
                  <c:v>39392</c:v>
                </c:pt>
                <c:pt idx="656">
                  <c:v>39399</c:v>
                </c:pt>
                <c:pt idx="657">
                  <c:v>39406</c:v>
                </c:pt>
                <c:pt idx="658">
                  <c:v>39413</c:v>
                </c:pt>
                <c:pt idx="659">
                  <c:v>39420</c:v>
                </c:pt>
                <c:pt idx="660">
                  <c:v>39427</c:v>
                </c:pt>
                <c:pt idx="661">
                  <c:v>39434</c:v>
                </c:pt>
                <c:pt idx="662">
                  <c:v>39440</c:v>
                </c:pt>
                <c:pt idx="663">
                  <c:v>39447</c:v>
                </c:pt>
                <c:pt idx="664">
                  <c:v>39455</c:v>
                </c:pt>
                <c:pt idx="665">
                  <c:v>39462</c:v>
                </c:pt>
                <c:pt idx="666">
                  <c:v>39469</c:v>
                </c:pt>
                <c:pt idx="667">
                  <c:v>39476</c:v>
                </c:pt>
                <c:pt idx="668">
                  <c:v>39483</c:v>
                </c:pt>
                <c:pt idx="669">
                  <c:v>39490</c:v>
                </c:pt>
                <c:pt idx="670">
                  <c:v>39497</c:v>
                </c:pt>
                <c:pt idx="671">
                  <c:v>39504</c:v>
                </c:pt>
                <c:pt idx="672">
                  <c:v>39511</c:v>
                </c:pt>
                <c:pt idx="673">
                  <c:v>39518</c:v>
                </c:pt>
                <c:pt idx="674">
                  <c:v>39525</c:v>
                </c:pt>
                <c:pt idx="675">
                  <c:v>39532</c:v>
                </c:pt>
                <c:pt idx="676">
                  <c:v>39539</c:v>
                </c:pt>
                <c:pt idx="677">
                  <c:v>39546</c:v>
                </c:pt>
                <c:pt idx="678">
                  <c:v>39553</c:v>
                </c:pt>
                <c:pt idx="679">
                  <c:v>39560</c:v>
                </c:pt>
                <c:pt idx="680">
                  <c:v>39567</c:v>
                </c:pt>
                <c:pt idx="681">
                  <c:v>39574</c:v>
                </c:pt>
                <c:pt idx="682">
                  <c:v>39581</c:v>
                </c:pt>
                <c:pt idx="683">
                  <c:v>39588</c:v>
                </c:pt>
                <c:pt idx="684">
                  <c:v>39595</c:v>
                </c:pt>
                <c:pt idx="685">
                  <c:v>39602</c:v>
                </c:pt>
                <c:pt idx="686">
                  <c:v>39609</c:v>
                </c:pt>
                <c:pt idx="687">
                  <c:v>39616</c:v>
                </c:pt>
                <c:pt idx="688">
                  <c:v>39623</c:v>
                </c:pt>
                <c:pt idx="689">
                  <c:v>39630</c:v>
                </c:pt>
                <c:pt idx="690">
                  <c:v>39637</c:v>
                </c:pt>
                <c:pt idx="691">
                  <c:v>39644</c:v>
                </c:pt>
                <c:pt idx="692">
                  <c:v>39651</c:v>
                </c:pt>
                <c:pt idx="693">
                  <c:v>39658</c:v>
                </c:pt>
                <c:pt idx="694">
                  <c:v>39665</c:v>
                </c:pt>
                <c:pt idx="695">
                  <c:v>39672</c:v>
                </c:pt>
                <c:pt idx="696">
                  <c:v>39679</c:v>
                </c:pt>
                <c:pt idx="697">
                  <c:v>39686</c:v>
                </c:pt>
                <c:pt idx="698">
                  <c:v>39693</c:v>
                </c:pt>
                <c:pt idx="699">
                  <c:v>39700</c:v>
                </c:pt>
                <c:pt idx="700">
                  <c:v>39707</c:v>
                </c:pt>
                <c:pt idx="701">
                  <c:v>39714</c:v>
                </c:pt>
                <c:pt idx="702">
                  <c:v>39721</c:v>
                </c:pt>
                <c:pt idx="703">
                  <c:v>39728</c:v>
                </c:pt>
                <c:pt idx="704">
                  <c:v>39735</c:v>
                </c:pt>
                <c:pt idx="705">
                  <c:v>39742</c:v>
                </c:pt>
                <c:pt idx="706">
                  <c:v>39749</c:v>
                </c:pt>
                <c:pt idx="707">
                  <c:v>39756</c:v>
                </c:pt>
                <c:pt idx="708">
                  <c:v>39763</c:v>
                </c:pt>
                <c:pt idx="709">
                  <c:v>39770</c:v>
                </c:pt>
                <c:pt idx="710">
                  <c:v>39777</c:v>
                </c:pt>
                <c:pt idx="711">
                  <c:v>39784</c:v>
                </c:pt>
                <c:pt idx="712">
                  <c:v>39791</c:v>
                </c:pt>
                <c:pt idx="713">
                  <c:v>39798</c:v>
                </c:pt>
                <c:pt idx="714">
                  <c:v>39804</c:v>
                </c:pt>
                <c:pt idx="715">
                  <c:v>39812</c:v>
                </c:pt>
                <c:pt idx="716">
                  <c:v>39819</c:v>
                </c:pt>
                <c:pt idx="717">
                  <c:v>39826</c:v>
                </c:pt>
                <c:pt idx="718">
                  <c:v>39833</c:v>
                </c:pt>
                <c:pt idx="719">
                  <c:v>39840</c:v>
                </c:pt>
                <c:pt idx="720">
                  <c:v>39847</c:v>
                </c:pt>
                <c:pt idx="721">
                  <c:v>39854</c:v>
                </c:pt>
                <c:pt idx="722">
                  <c:v>39861</c:v>
                </c:pt>
                <c:pt idx="723">
                  <c:v>39868</c:v>
                </c:pt>
                <c:pt idx="724">
                  <c:v>39875</c:v>
                </c:pt>
                <c:pt idx="725">
                  <c:v>39882</c:v>
                </c:pt>
                <c:pt idx="726">
                  <c:v>39889</c:v>
                </c:pt>
                <c:pt idx="727">
                  <c:v>39896</c:v>
                </c:pt>
                <c:pt idx="728">
                  <c:v>39903</c:v>
                </c:pt>
                <c:pt idx="729">
                  <c:v>39910</c:v>
                </c:pt>
                <c:pt idx="730">
                  <c:v>39917</c:v>
                </c:pt>
                <c:pt idx="731">
                  <c:v>39924</c:v>
                </c:pt>
                <c:pt idx="732">
                  <c:v>39931</c:v>
                </c:pt>
                <c:pt idx="733">
                  <c:v>39938</c:v>
                </c:pt>
                <c:pt idx="734">
                  <c:v>39945</c:v>
                </c:pt>
                <c:pt idx="735">
                  <c:v>39952</c:v>
                </c:pt>
                <c:pt idx="736">
                  <c:v>39959</c:v>
                </c:pt>
                <c:pt idx="737">
                  <c:v>39966</c:v>
                </c:pt>
                <c:pt idx="738">
                  <c:v>39973</c:v>
                </c:pt>
                <c:pt idx="739">
                  <c:v>39980</c:v>
                </c:pt>
                <c:pt idx="740">
                  <c:v>39987</c:v>
                </c:pt>
                <c:pt idx="741">
                  <c:v>39994</c:v>
                </c:pt>
                <c:pt idx="742">
                  <c:v>40001</c:v>
                </c:pt>
                <c:pt idx="743">
                  <c:v>40008</c:v>
                </c:pt>
                <c:pt idx="744">
                  <c:v>40015</c:v>
                </c:pt>
                <c:pt idx="745">
                  <c:v>40022</c:v>
                </c:pt>
                <c:pt idx="746">
                  <c:v>40029</c:v>
                </c:pt>
                <c:pt idx="747">
                  <c:v>40036</c:v>
                </c:pt>
                <c:pt idx="748">
                  <c:v>40043</c:v>
                </c:pt>
                <c:pt idx="749">
                  <c:v>40050</c:v>
                </c:pt>
                <c:pt idx="750">
                  <c:v>40057</c:v>
                </c:pt>
                <c:pt idx="751">
                  <c:v>40064</c:v>
                </c:pt>
                <c:pt idx="752">
                  <c:v>40071</c:v>
                </c:pt>
                <c:pt idx="753">
                  <c:v>40078</c:v>
                </c:pt>
                <c:pt idx="754">
                  <c:v>40085</c:v>
                </c:pt>
                <c:pt idx="755">
                  <c:v>40092</c:v>
                </c:pt>
                <c:pt idx="756">
                  <c:v>40099</c:v>
                </c:pt>
                <c:pt idx="757">
                  <c:v>40106</c:v>
                </c:pt>
                <c:pt idx="758">
                  <c:v>40113</c:v>
                </c:pt>
                <c:pt idx="759">
                  <c:v>40120</c:v>
                </c:pt>
                <c:pt idx="760">
                  <c:v>40126</c:v>
                </c:pt>
                <c:pt idx="761">
                  <c:v>40134</c:v>
                </c:pt>
                <c:pt idx="762">
                  <c:v>40141</c:v>
                </c:pt>
                <c:pt idx="763">
                  <c:v>40148</c:v>
                </c:pt>
                <c:pt idx="764">
                  <c:v>40155</c:v>
                </c:pt>
                <c:pt idx="765">
                  <c:v>40162</c:v>
                </c:pt>
                <c:pt idx="766">
                  <c:v>40169</c:v>
                </c:pt>
                <c:pt idx="767">
                  <c:v>40176</c:v>
                </c:pt>
                <c:pt idx="768">
                  <c:v>40183</c:v>
                </c:pt>
                <c:pt idx="769">
                  <c:v>40190</c:v>
                </c:pt>
                <c:pt idx="770">
                  <c:v>40197</c:v>
                </c:pt>
                <c:pt idx="771">
                  <c:v>40204</c:v>
                </c:pt>
                <c:pt idx="772">
                  <c:v>40211</c:v>
                </c:pt>
                <c:pt idx="773">
                  <c:v>40218</c:v>
                </c:pt>
                <c:pt idx="774">
                  <c:v>40225</c:v>
                </c:pt>
                <c:pt idx="775">
                  <c:v>40232</c:v>
                </c:pt>
                <c:pt idx="776">
                  <c:v>40239</c:v>
                </c:pt>
                <c:pt idx="777">
                  <c:v>40246</c:v>
                </c:pt>
                <c:pt idx="778">
                  <c:v>40253</c:v>
                </c:pt>
                <c:pt idx="779">
                  <c:v>40260</c:v>
                </c:pt>
                <c:pt idx="780">
                  <c:v>40267</c:v>
                </c:pt>
                <c:pt idx="781">
                  <c:v>40274</c:v>
                </c:pt>
                <c:pt idx="782">
                  <c:v>40281</c:v>
                </c:pt>
                <c:pt idx="783">
                  <c:v>40288</c:v>
                </c:pt>
                <c:pt idx="784">
                  <c:v>40295</c:v>
                </c:pt>
                <c:pt idx="785">
                  <c:v>40302</c:v>
                </c:pt>
                <c:pt idx="786">
                  <c:v>40309</c:v>
                </c:pt>
                <c:pt idx="787">
                  <c:v>40316</c:v>
                </c:pt>
                <c:pt idx="788">
                  <c:v>40323</c:v>
                </c:pt>
                <c:pt idx="789">
                  <c:v>40330</c:v>
                </c:pt>
                <c:pt idx="790">
                  <c:v>40337</c:v>
                </c:pt>
                <c:pt idx="791">
                  <c:v>40344</c:v>
                </c:pt>
                <c:pt idx="792">
                  <c:v>40351</c:v>
                </c:pt>
                <c:pt idx="793">
                  <c:v>40358</c:v>
                </c:pt>
                <c:pt idx="794">
                  <c:v>40365</c:v>
                </c:pt>
                <c:pt idx="795">
                  <c:v>40372</c:v>
                </c:pt>
                <c:pt idx="796">
                  <c:v>40379</c:v>
                </c:pt>
                <c:pt idx="797">
                  <c:v>40386</c:v>
                </c:pt>
                <c:pt idx="798">
                  <c:v>40393</c:v>
                </c:pt>
                <c:pt idx="799">
                  <c:v>40400</c:v>
                </c:pt>
                <c:pt idx="800">
                  <c:v>40407</c:v>
                </c:pt>
                <c:pt idx="801">
                  <c:v>40414</c:v>
                </c:pt>
                <c:pt idx="802">
                  <c:v>40421</c:v>
                </c:pt>
                <c:pt idx="803">
                  <c:v>40428</c:v>
                </c:pt>
                <c:pt idx="804">
                  <c:v>40435</c:v>
                </c:pt>
                <c:pt idx="805">
                  <c:v>40442</c:v>
                </c:pt>
                <c:pt idx="806">
                  <c:v>40449</c:v>
                </c:pt>
                <c:pt idx="807">
                  <c:v>40456</c:v>
                </c:pt>
                <c:pt idx="808">
                  <c:v>40463</c:v>
                </c:pt>
                <c:pt idx="809">
                  <c:v>40470</c:v>
                </c:pt>
                <c:pt idx="810">
                  <c:v>40477</c:v>
                </c:pt>
                <c:pt idx="811">
                  <c:v>40484</c:v>
                </c:pt>
                <c:pt idx="812">
                  <c:v>40491</c:v>
                </c:pt>
                <c:pt idx="813">
                  <c:v>40498</c:v>
                </c:pt>
                <c:pt idx="814">
                  <c:v>40505</c:v>
                </c:pt>
                <c:pt idx="815">
                  <c:v>40512</c:v>
                </c:pt>
                <c:pt idx="816">
                  <c:v>40519</c:v>
                </c:pt>
                <c:pt idx="817">
                  <c:v>40526</c:v>
                </c:pt>
                <c:pt idx="818">
                  <c:v>40533</c:v>
                </c:pt>
                <c:pt idx="819">
                  <c:v>40540</c:v>
                </c:pt>
                <c:pt idx="820">
                  <c:v>40547</c:v>
                </c:pt>
                <c:pt idx="821">
                  <c:v>40554</c:v>
                </c:pt>
                <c:pt idx="822">
                  <c:v>40561</c:v>
                </c:pt>
                <c:pt idx="823">
                  <c:v>40568</c:v>
                </c:pt>
                <c:pt idx="824">
                  <c:v>40575</c:v>
                </c:pt>
                <c:pt idx="825">
                  <c:v>40582</c:v>
                </c:pt>
                <c:pt idx="826">
                  <c:v>40589</c:v>
                </c:pt>
                <c:pt idx="827">
                  <c:v>40596</c:v>
                </c:pt>
                <c:pt idx="828">
                  <c:v>40603</c:v>
                </c:pt>
                <c:pt idx="829">
                  <c:v>40610</c:v>
                </c:pt>
                <c:pt idx="830">
                  <c:v>40617</c:v>
                </c:pt>
                <c:pt idx="831">
                  <c:v>40624</c:v>
                </c:pt>
                <c:pt idx="832">
                  <c:v>40631</c:v>
                </c:pt>
                <c:pt idx="833">
                  <c:v>40638</c:v>
                </c:pt>
                <c:pt idx="834">
                  <c:v>40645</c:v>
                </c:pt>
                <c:pt idx="835">
                  <c:v>40652</c:v>
                </c:pt>
                <c:pt idx="836">
                  <c:v>40659</c:v>
                </c:pt>
                <c:pt idx="837">
                  <c:v>40666</c:v>
                </c:pt>
                <c:pt idx="838">
                  <c:v>40673</c:v>
                </c:pt>
                <c:pt idx="839">
                  <c:v>40680</c:v>
                </c:pt>
                <c:pt idx="840">
                  <c:v>40687</c:v>
                </c:pt>
                <c:pt idx="841">
                  <c:v>40694</c:v>
                </c:pt>
                <c:pt idx="842">
                  <c:v>40701</c:v>
                </c:pt>
                <c:pt idx="843">
                  <c:v>40708</c:v>
                </c:pt>
                <c:pt idx="844">
                  <c:v>40715</c:v>
                </c:pt>
                <c:pt idx="845">
                  <c:v>40722</c:v>
                </c:pt>
                <c:pt idx="846">
                  <c:v>40729</c:v>
                </c:pt>
                <c:pt idx="847">
                  <c:v>40736</c:v>
                </c:pt>
                <c:pt idx="848">
                  <c:v>40743</c:v>
                </c:pt>
                <c:pt idx="849">
                  <c:v>40750</c:v>
                </c:pt>
                <c:pt idx="850">
                  <c:v>40757</c:v>
                </c:pt>
                <c:pt idx="851">
                  <c:v>40764</c:v>
                </c:pt>
                <c:pt idx="852">
                  <c:v>40771</c:v>
                </c:pt>
                <c:pt idx="853">
                  <c:v>40778</c:v>
                </c:pt>
                <c:pt idx="854">
                  <c:v>40785</c:v>
                </c:pt>
                <c:pt idx="855">
                  <c:v>40792</c:v>
                </c:pt>
                <c:pt idx="856">
                  <c:v>40799</c:v>
                </c:pt>
                <c:pt idx="857">
                  <c:v>40806</c:v>
                </c:pt>
                <c:pt idx="858">
                  <c:v>40813</c:v>
                </c:pt>
                <c:pt idx="859">
                  <c:v>40820</c:v>
                </c:pt>
                <c:pt idx="860">
                  <c:v>40827</c:v>
                </c:pt>
                <c:pt idx="861">
                  <c:v>40834</c:v>
                </c:pt>
                <c:pt idx="862">
                  <c:v>40841</c:v>
                </c:pt>
                <c:pt idx="863">
                  <c:v>40848</c:v>
                </c:pt>
                <c:pt idx="864">
                  <c:v>40855</c:v>
                </c:pt>
                <c:pt idx="865">
                  <c:v>40862</c:v>
                </c:pt>
                <c:pt idx="866">
                  <c:v>40869</c:v>
                </c:pt>
                <c:pt idx="867">
                  <c:v>40876</c:v>
                </c:pt>
                <c:pt idx="868">
                  <c:v>40883</c:v>
                </c:pt>
                <c:pt idx="869">
                  <c:v>40890</c:v>
                </c:pt>
                <c:pt idx="870">
                  <c:v>40897</c:v>
                </c:pt>
                <c:pt idx="871">
                  <c:v>40904</c:v>
                </c:pt>
                <c:pt idx="872">
                  <c:v>40911</c:v>
                </c:pt>
                <c:pt idx="873">
                  <c:v>40918</c:v>
                </c:pt>
                <c:pt idx="874">
                  <c:v>40925</c:v>
                </c:pt>
                <c:pt idx="875">
                  <c:v>40932</c:v>
                </c:pt>
                <c:pt idx="876">
                  <c:v>40939</c:v>
                </c:pt>
                <c:pt idx="877">
                  <c:v>40946</c:v>
                </c:pt>
                <c:pt idx="878">
                  <c:v>40953</c:v>
                </c:pt>
                <c:pt idx="879">
                  <c:v>40960</c:v>
                </c:pt>
                <c:pt idx="880">
                  <c:v>40967</c:v>
                </c:pt>
                <c:pt idx="881">
                  <c:v>40974</c:v>
                </c:pt>
                <c:pt idx="882">
                  <c:v>40981</c:v>
                </c:pt>
                <c:pt idx="883">
                  <c:v>40988</c:v>
                </c:pt>
                <c:pt idx="884">
                  <c:v>40995</c:v>
                </c:pt>
                <c:pt idx="885">
                  <c:v>41002</c:v>
                </c:pt>
                <c:pt idx="886">
                  <c:v>41009</c:v>
                </c:pt>
                <c:pt idx="887">
                  <c:v>41016</c:v>
                </c:pt>
                <c:pt idx="888">
                  <c:v>41023</c:v>
                </c:pt>
                <c:pt idx="889">
                  <c:v>41030</c:v>
                </c:pt>
                <c:pt idx="890">
                  <c:v>41037</c:v>
                </c:pt>
                <c:pt idx="891">
                  <c:v>41044</c:v>
                </c:pt>
                <c:pt idx="892">
                  <c:v>41051</c:v>
                </c:pt>
                <c:pt idx="893">
                  <c:v>41058</c:v>
                </c:pt>
                <c:pt idx="894">
                  <c:v>41065</c:v>
                </c:pt>
                <c:pt idx="895">
                  <c:v>41072</c:v>
                </c:pt>
                <c:pt idx="896">
                  <c:v>41079</c:v>
                </c:pt>
                <c:pt idx="897">
                  <c:v>41086</c:v>
                </c:pt>
                <c:pt idx="898">
                  <c:v>41093</c:v>
                </c:pt>
                <c:pt idx="899">
                  <c:v>41100</c:v>
                </c:pt>
                <c:pt idx="900">
                  <c:v>41107</c:v>
                </c:pt>
                <c:pt idx="901">
                  <c:v>41114</c:v>
                </c:pt>
                <c:pt idx="902">
                  <c:v>41121</c:v>
                </c:pt>
                <c:pt idx="903">
                  <c:v>41128</c:v>
                </c:pt>
                <c:pt idx="904">
                  <c:v>41135</c:v>
                </c:pt>
                <c:pt idx="905">
                  <c:v>41142</c:v>
                </c:pt>
                <c:pt idx="906">
                  <c:v>41149</c:v>
                </c:pt>
                <c:pt idx="907">
                  <c:v>41156</c:v>
                </c:pt>
                <c:pt idx="908">
                  <c:v>41163</c:v>
                </c:pt>
                <c:pt idx="909">
                  <c:v>41170</c:v>
                </c:pt>
                <c:pt idx="910">
                  <c:v>41177</c:v>
                </c:pt>
                <c:pt idx="911">
                  <c:v>41184</c:v>
                </c:pt>
                <c:pt idx="912">
                  <c:v>41191</c:v>
                </c:pt>
                <c:pt idx="913">
                  <c:v>41198</c:v>
                </c:pt>
                <c:pt idx="914">
                  <c:v>41205</c:v>
                </c:pt>
                <c:pt idx="915">
                  <c:v>41212</c:v>
                </c:pt>
                <c:pt idx="916">
                  <c:v>41219</c:v>
                </c:pt>
                <c:pt idx="917">
                  <c:v>41226</c:v>
                </c:pt>
                <c:pt idx="918">
                  <c:v>41233</c:v>
                </c:pt>
                <c:pt idx="919">
                  <c:v>41240</c:v>
                </c:pt>
                <c:pt idx="920">
                  <c:v>41247</c:v>
                </c:pt>
                <c:pt idx="921">
                  <c:v>41254</c:v>
                </c:pt>
                <c:pt idx="922">
                  <c:v>41261</c:v>
                </c:pt>
                <c:pt idx="923">
                  <c:v>41268</c:v>
                </c:pt>
                <c:pt idx="924">
                  <c:v>41275</c:v>
                </c:pt>
                <c:pt idx="925">
                  <c:v>41282</c:v>
                </c:pt>
                <c:pt idx="926">
                  <c:v>41289</c:v>
                </c:pt>
                <c:pt idx="927">
                  <c:v>41296</c:v>
                </c:pt>
                <c:pt idx="928">
                  <c:v>41303</c:v>
                </c:pt>
                <c:pt idx="929">
                  <c:v>41310</c:v>
                </c:pt>
                <c:pt idx="930">
                  <c:v>41317</c:v>
                </c:pt>
                <c:pt idx="931">
                  <c:v>41324</c:v>
                </c:pt>
                <c:pt idx="932">
                  <c:v>41331</c:v>
                </c:pt>
                <c:pt idx="933">
                  <c:v>41338</c:v>
                </c:pt>
                <c:pt idx="934">
                  <c:v>41345</c:v>
                </c:pt>
                <c:pt idx="935">
                  <c:v>41352</c:v>
                </c:pt>
                <c:pt idx="936">
                  <c:v>41359</c:v>
                </c:pt>
                <c:pt idx="937">
                  <c:v>41366</c:v>
                </c:pt>
                <c:pt idx="938">
                  <c:v>41373</c:v>
                </c:pt>
                <c:pt idx="939">
                  <c:v>41380</c:v>
                </c:pt>
                <c:pt idx="940">
                  <c:v>41387</c:v>
                </c:pt>
                <c:pt idx="941">
                  <c:v>41394</c:v>
                </c:pt>
                <c:pt idx="942">
                  <c:v>41401</c:v>
                </c:pt>
                <c:pt idx="943">
                  <c:v>41408</c:v>
                </c:pt>
              </c:numCache>
            </c:numRef>
          </c:cat>
          <c:val>
            <c:numRef>
              <c:f>'Gold Chart Data Noncommercial'!$M$6:$M$960</c:f>
              <c:numCache>
                <c:formatCode>0.00</c:formatCode>
                <c:ptCount val="955"/>
                <c:pt idx="0">
                  <c:v>4.8919999999999995</c:v>
                </c:pt>
                <c:pt idx="1">
                  <c:v>4.2327000000000004</c:v>
                </c:pt>
                <c:pt idx="2">
                  <c:v>2.4083000000000001</c:v>
                </c:pt>
                <c:pt idx="3">
                  <c:v>-0.17330000000000001</c:v>
                </c:pt>
                <c:pt idx="4">
                  <c:v>-0.33260000000000017</c:v>
                </c:pt>
                <c:pt idx="5">
                  <c:v>-1.0006999999999993</c:v>
                </c:pt>
                <c:pt idx="6">
                  <c:v>-0.41130000000000017</c:v>
                </c:pt>
                <c:pt idx="7">
                  <c:v>-0.35610000000000008</c:v>
                </c:pt>
                <c:pt idx="8">
                  <c:v>0.6780000000000006</c:v>
                </c:pt>
                <c:pt idx="9">
                  <c:v>3.0836999999999999</c:v>
                </c:pt>
                <c:pt idx="10">
                  <c:v>2.5470000000000002</c:v>
                </c:pt>
                <c:pt idx="11">
                  <c:v>-1.670000000000001E-2</c:v>
                </c:pt>
                <c:pt idx="12">
                  <c:v>-0.98609999999999998</c:v>
                </c:pt>
                <c:pt idx="13">
                  <c:v>1.0357999999999994</c:v>
                </c:pt>
                <c:pt idx="14">
                  <c:v>0.38840000000000025</c:v>
                </c:pt>
                <c:pt idx="15">
                  <c:v>-2.4687000000000001</c:v>
                </c:pt>
                <c:pt idx="16">
                  <c:v>-2.8714999999999988</c:v>
                </c:pt>
                <c:pt idx="17">
                  <c:v>-1.2553999999999994</c:v>
                </c:pt>
                <c:pt idx="18">
                  <c:v>-2.7810999999999999</c:v>
                </c:pt>
                <c:pt idx="19">
                  <c:v>-3.0195999999999987</c:v>
                </c:pt>
                <c:pt idx="20">
                  <c:v>-3.7814999999999999</c:v>
                </c:pt>
                <c:pt idx="21">
                  <c:v>-2.1242999999999999</c:v>
                </c:pt>
                <c:pt idx="22">
                  <c:v>-1.3786</c:v>
                </c:pt>
                <c:pt idx="23">
                  <c:v>-2.004</c:v>
                </c:pt>
                <c:pt idx="24">
                  <c:v>-2.7172000000000001</c:v>
                </c:pt>
                <c:pt idx="25">
                  <c:v>-1.8194999999999992</c:v>
                </c:pt>
                <c:pt idx="26">
                  <c:v>-2.3979999999999997</c:v>
                </c:pt>
                <c:pt idx="27">
                  <c:v>-3.8198999999999983</c:v>
                </c:pt>
                <c:pt idx="28">
                  <c:v>-3.5705999999999998</c:v>
                </c:pt>
                <c:pt idx="29">
                  <c:v>-2.2972000000000001</c:v>
                </c:pt>
                <c:pt idx="30">
                  <c:v>0.89049999999999996</c:v>
                </c:pt>
                <c:pt idx="31">
                  <c:v>0.36270000000000002</c:v>
                </c:pt>
                <c:pt idx="32">
                  <c:v>-2.6700000000000002E-2</c:v>
                </c:pt>
                <c:pt idx="33">
                  <c:v>-1.2500000000000001E-2</c:v>
                </c:pt>
                <c:pt idx="34">
                  <c:v>1.1624000000000001</c:v>
                </c:pt>
                <c:pt idx="35">
                  <c:v>0.40440000000000015</c:v>
                </c:pt>
                <c:pt idx="36">
                  <c:v>0.32800000000000018</c:v>
                </c:pt>
                <c:pt idx="37">
                  <c:v>1.2834999999999994</c:v>
                </c:pt>
                <c:pt idx="38">
                  <c:v>5.6084999999999985</c:v>
                </c:pt>
                <c:pt idx="39">
                  <c:v>6.2224999999999975</c:v>
                </c:pt>
                <c:pt idx="40">
                  <c:v>7.5891000000000002</c:v>
                </c:pt>
                <c:pt idx="41">
                  <c:v>7.3817000000000004</c:v>
                </c:pt>
                <c:pt idx="42">
                  <c:v>7.3506999999999998</c:v>
                </c:pt>
                <c:pt idx="43">
                  <c:v>5.6008999999999975</c:v>
                </c:pt>
                <c:pt idx="44">
                  <c:v>4.6068999999999996</c:v>
                </c:pt>
                <c:pt idx="45">
                  <c:v>4.1820999999999975</c:v>
                </c:pt>
                <c:pt idx="46">
                  <c:v>2.3024999999999989</c:v>
                </c:pt>
                <c:pt idx="47">
                  <c:v>2.3639999999999999</c:v>
                </c:pt>
                <c:pt idx="48">
                  <c:v>1.5155999999999994</c:v>
                </c:pt>
                <c:pt idx="49">
                  <c:v>3.1907000000000001</c:v>
                </c:pt>
                <c:pt idx="50">
                  <c:v>2.2434000000000012</c:v>
                </c:pt>
                <c:pt idx="51">
                  <c:v>2.7153999999999998</c:v>
                </c:pt>
                <c:pt idx="52">
                  <c:v>0.42510000000000014</c:v>
                </c:pt>
                <c:pt idx="53">
                  <c:v>-9.7900000000000001E-2</c:v>
                </c:pt>
                <c:pt idx="54">
                  <c:v>-9.4300000000000023E-2</c:v>
                </c:pt>
                <c:pt idx="55">
                  <c:v>0.72729999999999995</c:v>
                </c:pt>
                <c:pt idx="56">
                  <c:v>-0.41350000000000015</c:v>
                </c:pt>
                <c:pt idx="57">
                  <c:v>-1.1961999999999999</c:v>
                </c:pt>
                <c:pt idx="58">
                  <c:v>-0.92689999999999995</c:v>
                </c:pt>
                <c:pt idx="59">
                  <c:v>-1.3035999999999994</c:v>
                </c:pt>
                <c:pt idx="60">
                  <c:v>-3.8849999999999998</c:v>
                </c:pt>
                <c:pt idx="61">
                  <c:v>-3.238</c:v>
                </c:pt>
                <c:pt idx="62">
                  <c:v>-3.0284</c:v>
                </c:pt>
                <c:pt idx="63">
                  <c:v>-4.0772000000000004</c:v>
                </c:pt>
                <c:pt idx="64">
                  <c:v>-3.7595999999999998</c:v>
                </c:pt>
                <c:pt idx="65">
                  <c:v>-2.9319999999999986</c:v>
                </c:pt>
                <c:pt idx="66">
                  <c:v>-2.4461999999999997</c:v>
                </c:pt>
                <c:pt idx="67">
                  <c:v>-2.0147999999999997</c:v>
                </c:pt>
                <c:pt idx="68">
                  <c:v>0.18780000000000008</c:v>
                </c:pt>
                <c:pt idx="69">
                  <c:v>0.21910000000000004</c:v>
                </c:pt>
                <c:pt idx="70">
                  <c:v>-0.16189999999999999</c:v>
                </c:pt>
                <c:pt idx="71">
                  <c:v>0.17200000000000001</c:v>
                </c:pt>
                <c:pt idx="72">
                  <c:v>-1.4473999999999994</c:v>
                </c:pt>
                <c:pt idx="73">
                  <c:v>-4.6968999999999985</c:v>
                </c:pt>
                <c:pt idx="74">
                  <c:v>-5.2145999999999972</c:v>
                </c:pt>
                <c:pt idx="75">
                  <c:v>-5.6746999999999996</c:v>
                </c:pt>
                <c:pt idx="76">
                  <c:v>-6.1920999999999973</c:v>
                </c:pt>
                <c:pt idx="77">
                  <c:v>-5.6672999999999973</c:v>
                </c:pt>
                <c:pt idx="78">
                  <c:v>-5.2769000000000004</c:v>
                </c:pt>
                <c:pt idx="79">
                  <c:v>-3.7074000000000011</c:v>
                </c:pt>
                <c:pt idx="80">
                  <c:v>-4.5814000000000004</c:v>
                </c:pt>
                <c:pt idx="81">
                  <c:v>-5.4802000000000026</c:v>
                </c:pt>
                <c:pt idx="82">
                  <c:v>-3.7780999999999998</c:v>
                </c:pt>
                <c:pt idx="83">
                  <c:v>-3.9247000000000001</c:v>
                </c:pt>
                <c:pt idx="84">
                  <c:v>-5.6193</c:v>
                </c:pt>
                <c:pt idx="85">
                  <c:v>-5.56</c:v>
                </c:pt>
                <c:pt idx="86">
                  <c:v>-4.0403000000000002</c:v>
                </c:pt>
                <c:pt idx="87">
                  <c:v>-3.9945999999999997</c:v>
                </c:pt>
                <c:pt idx="88">
                  <c:v>-4.1761999999999997</c:v>
                </c:pt>
                <c:pt idx="89">
                  <c:v>-4.6526999999999985</c:v>
                </c:pt>
                <c:pt idx="90">
                  <c:v>-5.3590999999999998</c:v>
                </c:pt>
                <c:pt idx="91">
                  <c:v>-5.5457000000000001</c:v>
                </c:pt>
                <c:pt idx="92">
                  <c:v>-5.3142999999999985</c:v>
                </c:pt>
                <c:pt idx="93">
                  <c:v>-4.01</c:v>
                </c:pt>
                <c:pt idx="94">
                  <c:v>-4.8276999999999974</c:v>
                </c:pt>
                <c:pt idx="95">
                  <c:v>-4.9001000000000001</c:v>
                </c:pt>
                <c:pt idx="96">
                  <c:v>-3.6311999999999998</c:v>
                </c:pt>
                <c:pt idx="97">
                  <c:v>-2.0409000000000002</c:v>
                </c:pt>
                <c:pt idx="98">
                  <c:v>0.50529999999999997</c:v>
                </c:pt>
                <c:pt idx="99">
                  <c:v>-1.5800000000000012E-2</c:v>
                </c:pt>
                <c:pt idx="100">
                  <c:v>-0.93470000000000031</c:v>
                </c:pt>
                <c:pt idx="101">
                  <c:v>-0.62370000000000037</c:v>
                </c:pt>
                <c:pt idx="102">
                  <c:v>-0.79830000000000001</c:v>
                </c:pt>
                <c:pt idx="103">
                  <c:v>-0.75760000000000061</c:v>
                </c:pt>
                <c:pt idx="104">
                  <c:v>-2.7574000000000001</c:v>
                </c:pt>
                <c:pt idx="105">
                  <c:v>-3.5219999999999998</c:v>
                </c:pt>
                <c:pt idx="106">
                  <c:v>-3.7412999999999998</c:v>
                </c:pt>
                <c:pt idx="107">
                  <c:v>-3.6701999999999999</c:v>
                </c:pt>
                <c:pt idx="108">
                  <c:v>-1.1218999999999992</c:v>
                </c:pt>
                <c:pt idx="109">
                  <c:v>-2.4457999999999998</c:v>
                </c:pt>
                <c:pt idx="110">
                  <c:v>-2.3102999999999985</c:v>
                </c:pt>
                <c:pt idx="111">
                  <c:v>-2.4013</c:v>
                </c:pt>
                <c:pt idx="112">
                  <c:v>-2.8353999999999986</c:v>
                </c:pt>
                <c:pt idx="113">
                  <c:v>-3.0223</c:v>
                </c:pt>
                <c:pt idx="114">
                  <c:v>-4.8180999999999985</c:v>
                </c:pt>
                <c:pt idx="115">
                  <c:v>-6.4547999999999996</c:v>
                </c:pt>
                <c:pt idx="116">
                  <c:v>-7.2091000000000003</c:v>
                </c:pt>
                <c:pt idx="117">
                  <c:v>-7.0344999999999995</c:v>
                </c:pt>
                <c:pt idx="118">
                  <c:v>-5.6814</c:v>
                </c:pt>
                <c:pt idx="119">
                  <c:v>-5.1973999999999974</c:v>
                </c:pt>
                <c:pt idx="120">
                  <c:v>-6.7260999999999997</c:v>
                </c:pt>
                <c:pt idx="121">
                  <c:v>-4.6139999999999972</c:v>
                </c:pt>
                <c:pt idx="122">
                  <c:v>-5.3133999999999997</c:v>
                </c:pt>
                <c:pt idx="123">
                  <c:v>-4.8956999999999997</c:v>
                </c:pt>
                <c:pt idx="124">
                  <c:v>-5.6839999999999975</c:v>
                </c:pt>
                <c:pt idx="125">
                  <c:v>-5.6134999999999975</c:v>
                </c:pt>
                <c:pt idx="126">
                  <c:v>-5.4753000000000025</c:v>
                </c:pt>
                <c:pt idx="127">
                  <c:v>-5.6218999999999975</c:v>
                </c:pt>
                <c:pt idx="128">
                  <c:v>-1.1500999999999999</c:v>
                </c:pt>
                <c:pt idx="129">
                  <c:v>1.6800000000000006</c:v>
                </c:pt>
                <c:pt idx="130">
                  <c:v>-0.29210000000000008</c:v>
                </c:pt>
                <c:pt idx="131">
                  <c:v>-2.6071000000000013</c:v>
                </c:pt>
                <c:pt idx="132">
                  <c:v>-6.4094000000000024</c:v>
                </c:pt>
                <c:pt idx="133">
                  <c:v>-6.3813000000000004</c:v>
                </c:pt>
                <c:pt idx="134">
                  <c:v>-6.0682999999999998</c:v>
                </c:pt>
                <c:pt idx="135">
                  <c:v>-5.0831999999999997</c:v>
                </c:pt>
                <c:pt idx="136">
                  <c:v>-6.0221999999999971</c:v>
                </c:pt>
                <c:pt idx="137">
                  <c:v>-5.9240999999999975</c:v>
                </c:pt>
                <c:pt idx="138">
                  <c:v>-6.2839999999999998</c:v>
                </c:pt>
                <c:pt idx="139">
                  <c:v>-5.9437000000000024</c:v>
                </c:pt>
                <c:pt idx="140">
                  <c:v>-5.1236999999999995</c:v>
                </c:pt>
                <c:pt idx="141">
                  <c:v>-5.1877999999999975</c:v>
                </c:pt>
                <c:pt idx="142">
                  <c:v>-6.0344999999999995</c:v>
                </c:pt>
                <c:pt idx="143">
                  <c:v>-5.7590000000000003</c:v>
                </c:pt>
                <c:pt idx="144">
                  <c:v>-5.0976999999999997</c:v>
                </c:pt>
                <c:pt idx="145">
                  <c:v>-2.2513999999999998</c:v>
                </c:pt>
                <c:pt idx="146">
                  <c:v>-2.2844000000000002</c:v>
                </c:pt>
                <c:pt idx="147">
                  <c:v>-2.0522999999999985</c:v>
                </c:pt>
                <c:pt idx="148">
                  <c:v>-2.4906999999999986</c:v>
                </c:pt>
                <c:pt idx="149">
                  <c:v>-3.323</c:v>
                </c:pt>
                <c:pt idx="150">
                  <c:v>-2.6598999999999986</c:v>
                </c:pt>
                <c:pt idx="151">
                  <c:v>-3.2690000000000001</c:v>
                </c:pt>
                <c:pt idx="152">
                  <c:v>-4.5587</c:v>
                </c:pt>
                <c:pt idx="153">
                  <c:v>-3.5577999999999999</c:v>
                </c:pt>
                <c:pt idx="154">
                  <c:v>-1.5234999999999994</c:v>
                </c:pt>
                <c:pt idx="155">
                  <c:v>1.4091999999999993</c:v>
                </c:pt>
                <c:pt idx="156">
                  <c:v>1.5851</c:v>
                </c:pt>
                <c:pt idx="157">
                  <c:v>1.9670000000000001</c:v>
                </c:pt>
                <c:pt idx="158">
                  <c:v>2.4137</c:v>
                </c:pt>
                <c:pt idx="159">
                  <c:v>1.123</c:v>
                </c:pt>
                <c:pt idx="160">
                  <c:v>-1.9205000000000001</c:v>
                </c:pt>
                <c:pt idx="161">
                  <c:v>-1.8018999999999994</c:v>
                </c:pt>
                <c:pt idx="162">
                  <c:v>-2.2597</c:v>
                </c:pt>
                <c:pt idx="163">
                  <c:v>-5.3437000000000001</c:v>
                </c:pt>
                <c:pt idx="164">
                  <c:v>-4.9604999999999997</c:v>
                </c:pt>
                <c:pt idx="165">
                  <c:v>-5.9593000000000025</c:v>
                </c:pt>
                <c:pt idx="166">
                  <c:v>-3.5823999999999998</c:v>
                </c:pt>
                <c:pt idx="167">
                  <c:v>-3.3517999999999986</c:v>
                </c:pt>
                <c:pt idx="168">
                  <c:v>-3.2694000000000001</c:v>
                </c:pt>
                <c:pt idx="169">
                  <c:v>-3.4798999999999989</c:v>
                </c:pt>
                <c:pt idx="170">
                  <c:v>-3.0448</c:v>
                </c:pt>
                <c:pt idx="171">
                  <c:v>-3.8347999999999987</c:v>
                </c:pt>
                <c:pt idx="172">
                  <c:v>-5.7473000000000001</c:v>
                </c:pt>
                <c:pt idx="173">
                  <c:v>-5.7275999999999971</c:v>
                </c:pt>
                <c:pt idx="174">
                  <c:v>-5.7354000000000003</c:v>
                </c:pt>
                <c:pt idx="175">
                  <c:v>-5.8209999999999971</c:v>
                </c:pt>
                <c:pt idx="176">
                  <c:v>-6.5751999999999997</c:v>
                </c:pt>
                <c:pt idx="177">
                  <c:v>-4.4222000000000001</c:v>
                </c:pt>
                <c:pt idx="178">
                  <c:v>-1.4312999999999994</c:v>
                </c:pt>
                <c:pt idx="179">
                  <c:v>-1.4431999999999994</c:v>
                </c:pt>
                <c:pt idx="180">
                  <c:v>6.4400000000000041E-2</c:v>
                </c:pt>
                <c:pt idx="181">
                  <c:v>3.0110999999999986</c:v>
                </c:pt>
                <c:pt idx="182">
                  <c:v>2.9135999999999997</c:v>
                </c:pt>
                <c:pt idx="183">
                  <c:v>2.3458999999999985</c:v>
                </c:pt>
                <c:pt idx="184">
                  <c:v>1.2222</c:v>
                </c:pt>
                <c:pt idx="185">
                  <c:v>-1.7470999999999994</c:v>
                </c:pt>
                <c:pt idx="186">
                  <c:v>-0.28780000000000017</c:v>
                </c:pt>
                <c:pt idx="187">
                  <c:v>0.51390000000000002</c:v>
                </c:pt>
                <c:pt idx="188">
                  <c:v>0.82560000000000033</c:v>
                </c:pt>
                <c:pt idx="189">
                  <c:v>-0.47280000000000016</c:v>
                </c:pt>
                <c:pt idx="190">
                  <c:v>-0.40670000000000001</c:v>
                </c:pt>
                <c:pt idx="191">
                  <c:v>-1.1891</c:v>
                </c:pt>
                <c:pt idx="192">
                  <c:v>-2.6636000000000002</c:v>
                </c:pt>
                <c:pt idx="193">
                  <c:v>-3.4366999999999983</c:v>
                </c:pt>
                <c:pt idx="194">
                  <c:v>-4.2218999999999998</c:v>
                </c:pt>
                <c:pt idx="195">
                  <c:v>-3.8363999999999985</c:v>
                </c:pt>
                <c:pt idx="196">
                  <c:v>-5.1806999999999999</c:v>
                </c:pt>
                <c:pt idx="197">
                  <c:v>-5.8240999999999969</c:v>
                </c:pt>
                <c:pt idx="198">
                  <c:v>-5.5838999999999999</c:v>
                </c:pt>
                <c:pt idx="199">
                  <c:v>-5.7557</c:v>
                </c:pt>
                <c:pt idx="200">
                  <c:v>-6.4859</c:v>
                </c:pt>
                <c:pt idx="201">
                  <c:v>-6.6696999999999997</c:v>
                </c:pt>
                <c:pt idx="202">
                  <c:v>-5.5293000000000001</c:v>
                </c:pt>
                <c:pt idx="203">
                  <c:v>0.16889999999999999</c:v>
                </c:pt>
                <c:pt idx="204">
                  <c:v>-2.8218999999999985</c:v>
                </c:pt>
                <c:pt idx="205">
                  <c:v>-5.1020999999999974</c:v>
                </c:pt>
                <c:pt idx="206">
                  <c:v>-7.9744000000000002</c:v>
                </c:pt>
                <c:pt idx="207">
                  <c:v>-8.8342000000000009</c:v>
                </c:pt>
                <c:pt idx="208">
                  <c:v>-7.9720000000000004</c:v>
                </c:pt>
                <c:pt idx="209">
                  <c:v>-7.2256999999999998</c:v>
                </c:pt>
                <c:pt idx="210">
                  <c:v>-7.9818000000000024</c:v>
                </c:pt>
                <c:pt idx="211">
                  <c:v>-4.6641999999999966</c:v>
                </c:pt>
                <c:pt idx="212">
                  <c:v>-5.9585999999999997</c:v>
                </c:pt>
                <c:pt idx="213">
                  <c:v>-7.7927</c:v>
                </c:pt>
                <c:pt idx="214">
                  <c:v>-8.408199999999999</c:v>
                </c:pt>
                <c:pt idx="215">
                  <c:v>-6.5677999999999974</c:v>
                </c:pt>
                <c:pt idx="216">
                  <c:v>-8.3401000000000014</c:v>
                </c:pt>
                <c:pt idx="217">
                  <c:v>-8.0751000000000008</c:v>
                </c:pt>
                <c:pt idx="218">
                  <c:v>-8.5391000000000012</c:v>
                </c:pt>
                <c:pt idx="219">
                  <c:v>-8.1634000000000047</c:v>
                </c:pt>
                <c:pt idx="220">
                  <c:v>-8.3148</c:v>
                </c:pt>
                <c:pt idx="221">
                  <c:v>-7.614099999999997</c:v>
                </c:pt>
                <c:pt idx="222">
                  <c:v>-7.7472000000000003</c:v>
                </c:pt>
                <c:pt idx="223">
                  <c:v>-6.5676999999999985</c:v>
                </c:pt>
                <c:pt idx="224">
                  <c:v>-5.3513999999999999</c:v>
                </c:pt>
                <c:pt idx="225">
                  <c:v>-5.1304999999999996</c:v>
                </c:pt>
                <c:pt idx="226">
                  <c:v>-3.0474999999999999</c:v>
                </c:pt>
                <c:pt idx="227">
                  <c:v>-5.5537999999999998</c:v>
                </c:pt>
                <c:pt idx="228">
                  <c:v>-5.5314000000000014</c:v>
                </c:pt>
                <c:pt idx="229">
                  <c:v>-5.6507999999999985</c:v>
                </c:pt>
                <c:pt idx="230">
                  <c:v>-4.7347999999999999</c:v>
                </c:pt>
                <c:pt idx="231">
                  <c:v>-2.9222999999999986</c:v>
                </c:pt>
                <c:pt idx="232">
                  <c:v>2.7894999999999999</c:v>
                </c:pt>
                <c:pt idx="233">
                  <c:v>2.2589999999999999</c:v>
                </c:pt>
                <c:pt idx="234">
                  <c:v>3.5943000000000001</c:v>
                </c:pt>
                <c:pt idx="235">
                  <c:v>3.2776000000000001</c:v>
                </c:pt>
                <c:pt idx="236">
                  <c:v>2.8331999999999997</c:v>
                </c:pt>
                <c:pt idx="237">
                  <c:v>2.4324999999999983</c:v>
                </c:pt>
                <c:pt idx="238">
                  <c:v>2.0147999999999997</c:v>
                </c:pt>
                <c:pt idx="239">
                  <c:v>2.2584</c:v>
                </c:pt>
                <c:pt idx="240">
                  <c:v>2.9293999999999998</c:v>
                </c:pt>
                <c:pt idx="241">
                  <c:v>2.4491999999999998</c:v>
                </c:pt>
                <c:pt idx="242">
                  <c:v>1.494</c:v>
                </c:pt>
                <c:pt idx="243">
                  <c:v>-0.24780000000000008</c:v>
                </c:pt>
                <c:pt idx="244">
                  <c:v>-0.32900000000000024</c:v>
                </c:pt>
                <c:pt idx="245">
                  <c:v>-0.21020000000000008</c:v>
                </c:pt>
                <c:pt idx="246">
                  <c:v>-0.5071</c:v>
                </c:pt>
                <c:pt idx="247">
                  <c:v>5.1999999999999998E-3</c:v>
                </c:pt>
                <c:pt idx="248">
                  <c:v>0.62450000000000039</c:v>
                </c:pt>
                <c:pt idx="249">
                  <c:v>0.68159999999999998</c:v>
                </c:pt>
                <c:pt idx="250">
                  <c:v>0.29740000000000016</c:v>
                </c:pt>
                <c:pt idx="251">
                  <c:v>2.8821999999999997</c:v>
                </c:pt>
                <c:pt idx="252">
                  <c:v>4.1869999999999985</c:v>
                </c:pt>
                <c:pt idx="253">
                  <c:v>5.3354999999999997</c:v>
                </c:pt>
                <c:pt idx="254">
                  <c:v>3.7521999999999998</c:v>
                </c:pt>
                <c:pt idx="255">
                  <c:v>3.3613</c:v>
                </c:pt>
                <c:pt idx="256">
                  <c:v>2.5117999999999987</c:v>
                </c:pt>
                <c:pt idx="257">
                  <c:v>2.2885000000000013</c:v>
                </c:pt>
                <c:pt idx="258">
                  <c:v>-0.95680000000000032</c:v>
                </c:pt>
                <c:pt idx="259">
                  <c:v>-2.0922999999999985</c:v>
                </c:pt>
                <c:pt idx="260">
                  <c:v>-2.2189000000000001</c:v>
                </c:pt>
                <c:pt idx="261">
                  <c:v>-1.9898</c:v>
                </c:pt>
                <c:pt idx="262">
                  <c:v>-2.5981999999999998</c:v>
                </c:pt>
                <c:pt idx="263">
                  <c:v>-3.3258999999999985</c:v>
                </c:pt>
                <c:pt idx="264">
                  <c:v>-2.7067000000000001</c:v>
                </c:pt>
                <c:pt idx="265">
                  <c:v>-3.0131000000000001</c:v>
                </c:pt>
                <c:pt idx="266">
                  <c:v>-3.8275999999999999</c:v>
                </c:pt>
                <c:pt idx="267">
                  <c:v>-4.3495999999999997</c:v>
                </c:pt>
                <c:pt idx="268">
                  <c:v>-0.37410000000000021</c:v>
                </c:pt>
                <c:pt idx="269">
                  <c:v>1.6171</c:v>
                </c:pt>
                <c:pt idx="270">
                  <c:v>2.1187</c:v>
                </c:pt>
                <c:pt idx="271">
                  <c:v>1.7947</c:v>
                </c:pt>
                <c:pt idx="272">
                  <c:v>1.7444</c:v>
                </c:pt>
                <c:pt idx="273">
                  <c:v>1.1644000000000001</c:v>
                </c:pt>
                <c:pt idx="274">
                  <c:v>0.71419999999999995</c:v>
                </c:pt>
                <c:pt idx="275">
                  <c:v>0.24410000000000001</c:v>
                </c:pt>
                <c:pt idx="276">
                  <c:v>-0.6283000000000003</c:v>
                </c:pt>
                <c:pt idx="277">
                  <c:v>-2.6025</c:v>
                </c:pt>
                <c:pt idx="278">
                  <c:v>-3.2905000000000002</c:v>
                </c:pt>
                <c:pt idx="279">
                  <c:v>-2.8009999999999997</c:v>
                </c:pt>
                <c:pt idx="280">
                  <c:v>-3.0113999999999987</c:v>
                </c:pt>
                <c:pt idx="281">
                  <c:v>-2.0413999999999999</c:v>
                </c:pt>
                <c:pt idx="282">
                  <c:v>-2.8356999999999983</c:v>
                </c:pt>
                <c:pt idx="283">
                  <c:v>-3.3152999999999984</c:v>
                </c:pt>
                <c:pt idx="284">
                  <c:v>-2.7993999999999999</c:v>
                </c:pt>
                <c:pt idx="285">
                  <c:v>-2.2608999999999999</c:v>
                </c:pt>
                <c:pt idx="286">
                  <c:v>-2.7582</c:v>
                </c:pt>
                <c:pt idx="287">
                  <c:v>-1.9458</c:v>
                </c:pt>
                <c:pt idx="288">
                  <c:v>-2.2951999999999999</c:v>
                </c:pt>
                <c:pt idx="289">
                  <c:v>-3.8062999999999985</c:v>
                </c:pt>
                <c:pt idx="290">
                  <c:v>-3.9355999999999987</c:v>
                </c:pt>
                <c:pt idx="291">
                  <c:v>-4.1052</c:v>
                </c:pt>
                <c:pt idx="292">
                  <c:v>-4.2422000000000004</c:v>
                </c:pt>
                <c:pt idx="293">
                  <c:v>-3.2223999999999999</c:v>
                </c:pt>
                <c:pt idx="294">
                  <c:v>-2.3409</c:v>
                </c:pt>
                <c:pt idx="295">
                  <c:v>-1.2648999999999992</c:v>
                </c:pt>
                <c:pt idx="296">
                  <c:v>-1.8009999999999993</c:v>
                </c:pt>
                <c:pt idx="297">
                  <c:v>-0.96030000000000004</c:v>
                </c:pt>
                <c:pt idx="298">
                  <c:v>-2.109</c:v>
                </c:pt>
                <c:pt idx="299">
                  <c:v>-3.5869</c:v>
                </c:pt>
                <c:pt idx="300">
                  <c:v>-5.4729000000000001</c:v>
                </c:pt>
                <c:pt idx="301">
                  <c:v>-5.4611000000000001</c:v>
                </c:pt>
                <c:pt idx="302">
                  <c:v>-5.0844999999999985</c:v>
                </c:pt>
                <c:pt idx="303">
                  <c:v>-4.9980000000000002</c:v>
                </c:pt>
                <c:pt idx="304">
                  <c:v>-5.6842999999999995</c:v>
                </c:pt>
                <c:pt idx="305">
                  <c:v>-6.3262999999999998</c:v>
                </c:pt>
                <c:pt idx="306">
                  <c:v>-4.7785000000000002</c:v>
                </c:pt>
                <c:pt idx="307">
                  <c:v>-4.0582000000000003</c:v>
                </c:pt>
                <c:pt idx="308">
                  <c:v>-1.8608</c:v>
                </c:pt>
                <c:pt idx="309">
                  <c:v>-3.3496999999999986</c:v>
                </c:pt>
                <c:pt idx="310">
                  <c:v>-2.9397999999999986</c:v>
                </c:pt>
                <c:pt idx="311">
                  <c:v>-4.8388999999999998</c:v>
                </c:pt>
                <c:pt idx="312">
                  <c:v>-5.6000999999999985</c:v>
                </c:pt>
                <c:pt idx="313">
                  <c:v>-3.9771000000000001</c:v>
                </c:pt>
                <c:pt idx="314">
                  <c:v>-2.7932000000000001</c:v>
                </c:pt>
                <c:pt idx="315">
                  <c:v>-2.1153</c:v>
                </c:pt>
                <c:pt idx="316">
                  <c:v>-1.8338999999999994</c:v>
                </c:pt>
                <c:pt idx="317">
                  <c:v>0.53469999999999995</c:v>
                </c:pt>
                <c:pt idx="318">
                  <c:v>4.1953999999999985</c:v>
                </c:pt>
                <c:pt idx="319">
                  <c:v>4.5838000000000001</c:v>
                </c:pt>
                <c:pt idx="320">
                  <c:v>2.5992999999999986</c:v>
                </c:pt>
                <c:pt idx="321">
                  <c:v>2.1255000000000002</c:v>
                </c:pt>
                <c:pt idx="322">
                  <c:v>2.4024999999999985</c:v>
                </c:pt>
                <c:pt idx="323">
                  <c:v>2.7667999999999999</c:v>
                </c:pt>
                <c:pt idx="324">
                  <c:v>2.2252999999999998</c:v>
                </c:pt>
                <c:pt idx="325">
                  <c:v>1.5918999999999994</c:v>
                </c:pt>
                <c:pt idx="326">
                  <c:v>1.3525</c:v>
                </c:pt>
                <c:pt idx="327">
                  <c:v>1.6653</c:v>
                </c:pt>
                <c:pt idx="328">
                  <c:v>-5.5100000000000003E-2</c:v>
                </c:pt>
                <c:pt idx="329">
                  <c:v>2.2400000000000014E-2</c:v>
                </c:pt>
                <c:pt idx="330">
                  <c:v>3.5644999999999998</c:v>
                </c:pt>
                <c:pt idx="331">
                  <c:v>4.2830000000000004</c:v>
                </c:pt>
                <c:pt idx="332">
                  <c:v>3.1048</c:v>
                </c:pt>
                <c:pt idx="333">
                  <c:v>2.9907999999999997</c:v>
                </c:pt>
                <c:pt idx="334">
                  <c:v>2.0823999999999998</c:v>
                </c:pt>
                <c:pt idx="335">
                  <c:v>2.9147999999999987</c:v>
                </c:pt>
                <c:pt idx="336">
                  <c:v>3.6638000000000002</c:v>
                </c:pt>
                <c:pt idx="337">
                  <c:v>3.5255000000000001</c:v>
                </c:pt>
                <c:pt idx="338">
                  <c:v>3.2778</c:v>
                </c:pt>
                <c:pt idx="339">
                  <c:v>2.4087999999999998</c:v>
                </c:pt>
                <c:pt idx="340">
                  <c:v>1.4678999999999991</c:v>
                </c:pt>
                <c:pt idx="341">
                  <c:v>1.216</c:v>
                </c:pt>
                <c:pt idx="342">
                  <c:v>1.353</c:v>
                </c:pt>
                <c:pt idx="343">
                  <c:v>0.54270000000000029</c:v>
                </c:pt>
                <c:pt idx="344">
                  <c:v>-0.50729999999999997</c:v>
                </c:pt>
                <c:pt idx="345">
                  <c:v>-0.8004</c:v>
                </c:pt>
                <c:pt idx="346">
                  <c:v>-0.6835</c:v>
                </c:pt>
                <c:pt idx="347">
                  <c:v>-2.0545999999999998</c:v>
                </c:pt>
                <c:pt idx="348">
                  <c:v>-4.5000000000000014E-3</c:v>
                </c:pt>
                <c:pt idx="349">
                  <c:v>-0.24220000000000008</c:v>
                </c:pt>
                <c:pt idx="350">
                  <c:v>-5.11E-2</c:v>
                </c:pt>
                <c:pt idx="351">
                  <c:v>0.68610000000000004</c:v>
                </c:pt>
                <c:pt idx="352">
                  <c:v>3.4566999999999983</c:v>
                </c:pt>
                <c:pt idx="353">
                  <c:v>3.0977999999999999</c:v>
                </c:pt>
                <c:pt idx="354">
                  <c:v>1.7633999999999994</c:v>
                </c:pt>
                <c:pt idx="355">
                  <c:v>4.3385999999999996</c:v>
                </c:pt>
                <c:pt idx="356">
                  <c:v>4.7771999999999997</c:v>
                </c:pt>
                <c:pt idx="357">
                  <c:v>4.4489000000000001</c:v>
                </c:pt>
                <c:pt idx="358">
                  <c:v>4.0804999999999998</c:v>
                </c:pt>
                <c:pt idx="359">
                  <c:v>4.2850999999999999</c:v>
                </c:pt>
                <c:pt idx="360">
                  <c:v>3.6833000000000014</c:v>
                </c:pt>
                <c:pt idx="361">
                  <c:v>3.2949999999999999</c:v>
                </c:pt>
                <c:pt idx="362">
                  <c:v>3.9961999999999986</c:v>
                </c:pt>
                <c:pt idx="363">
                  <c:v>4.6289999999999969</c:v>
                </c:pt>
                <c:pt idx="364">
                  <c:v>4.5114000000000001</c:v>
                </c:pt>
                <c:pt idx="365">
                  <c:v>4.0539999999999985</c:v>
                </c:pt>
                <c:pt idx="366">
                  <c:v>4.9219999999999997</c:v>
                </c:pt>
                <c:pt idx="367">
                  <c:v>5.6703999999999999</c:v>
                </c:pt>
                <c:pt idx="368">
                  <c:v>5.6971999999999969</c:v>
                </c:pt>
                <c:pt idx="369">
                  <c:v>4.1490999999999998</c:v>
                </c:pt>
                <c:pt idx="370">
                  <c:v>5.2650999999999986</c:v>
                </c:pt>
                <c:pt idx="371">
                  <c:v>4.9505999999999997</c:v>
                </c:pt>
                <c:pt idx="372">
                  <c:v>5.2606000000000002</c:v>
                </c:pt>
                <c:pt idx="373">
                  <c:v>5.4537000000000004</c:v>
                </c:pt>
                <c:pt idx="374">
                  <c:v>5.0484999999999998</c:v>
                </c:pt>
                <c:pt idx="375">
                  <c:v>4.7614999999999998</c:v>
                </c:pt>
                <c:pt idx="376">
                  <c:v>3.7519999999999998</c:v>
                </c:pt>
                <c:pt idx="377">
                  <c:v>3.0758999999999985</c:v>
                </c:pt>
                <c:pt idx="378">
                  <c:v>2.8095999999999997</c:v>
                </c:pt>
                <c:pt idx="379">
                  <c:v>3.0361999999999987</c:v>
                </c:pt>
                <c:pt idx="380">
                  <c:v>0.40390000000000015</c:v>
                </c:pt>
                <c:pt idx="381">
                  <c:v>0.41930000000000017</c:v>
                </c:pt>
                <c:pt idx="382">
                  <c:v>0.40360000000000001</c:v>
                </c:pt>
                <c:pt idx="383">
                  <c:v>0.73700000000000032</c:v>
                </c:pt>
                <c:pt idx="384">
                  <c:v>0.48880000000000018</c:v>
                </c:pt>
                <c:pt idx="385">
                  <c:v>0.78029999999999999</c:v>
                </c:pt>
                <c:pt idx="386">
                  <c:v>2.1160999999999985</c:v>
                </c:pt>
                <c:pt idx="387">
                  <c:v>2.6684999999999999</c:v>
                </c:pt>
                <c:pt idx="388">
                  <c:v>4.4754000000000014</c:v>
                </c:pt>
                <c:pt idx="389">
                  <c:v>4.6116000000000001</c:v>
                </c:pt>
                <c:pt idx="390">
                  <c:v>4.2060000000000004</c:v>
                </c:pt>
                <c:pt idx="391">
                  <c:v>1.8785000000000001</c:v>
                </c:pt>
                <c:pt idx="392">
                  <c:v>1.1881999999999999</c:v>
                </c:pt>
                <c:pt idx="393">
                  <c:v>1.8303</c:v>
                </c:pt>
                <c:pt idx="394">
                  <c:v>2.2749999999999999</c:v>
                </c:pt>
                <c:pt idx="395">
                  <c:v>4.0897000000000014</c:v>
                </c:pt>
                <c:pt idx="396">
                  <c:v>4.1473999999999975</c:v>
                </c:pt>
                <c:pt idx="397">
                  <c:v>3.6877000000000013</c:v>
                </c:pt>
                <c:pt idx="398">
                  <c:v>3.1436999999999999</c:v>
                </c:pt>
                <c:pt idx="399">
                  <c:v>5.0625999999999971</c:v>
                </c:pt>
                <c:pt idx="400">
                  <c:v>5.7709000000000001</c:v>
                </c:pt>
                <c:pt idx="401">
                  <c:v>6.0091999999999999</c:v>
                </c:pt>
                <c:pt idx="402">
                  <c:v>6.218</c:v>
                </c:pt>
                <c:pt idx="403">
                  <c:v>6.6194999999999995</c:v>
                </c:pt>
                <c:pt idx="404">
                  <c:v>6.5200999999999985</c:v>
                </c:pt>
                <c:pt idx="405">
                  <c:v>6.7664</c:v>
                </c:pt>
                <c:pt idx="406">
                  <c:v>6.4652000000000003</c:v>
                </c:pt>
                <c:pt idx="407">
                  <c:v>7.5106000000000002</c:v>
                </c:pt>
                <c:pt idx="408">
                  <c:v>5.8686999999999996</c:v>
                </c:pt>
                <c:pt idx="409">
                  <c:v>4.0588999999999995</c:v>
                </c:pt>
                <c:pt idx="410">
                  <c:v>3.0061</c:v>
                </c:pt>
                <c:pt idx="411">
                  <c:v>3.3155999999999985</c:v>
                </c:pt>
                <c:pt idx="412">
                  <c:v>3.2867000000000002</c:v>
                </c:pt>
                <c:pt idx="413">
                  <c:v>1.7524</c:v>
                </c:pt>
                <c:pt idx="414">
                  <c:v>2.4615</c:v>
                </c:pt>
                <c:pt idx="415">
                  <c:v>2.3677000000000001</c:v>
                </c:pt>
                <c:pt idx="416">
                  <c:v>2.1311</c:v>
                </c:pt>
                <c:pt idx="417">
                  <c:v>1.7235999999999994</c:v>
                </c:pt>
                <c:pt idx="418">
                  <c:v>2.0375999999999999</c:v>
                </c:pt>
                <c:pt idx="419">
                  <c:v>1.9608000000000001</c:v>
                </c:pt>
                <c:pt idx="420">
                  <c:v>3.3212999999999986</c:v>
                </c:pt>
                <c:pt idx="421">
                  <c:v>3.7864</c:v>
                </c:pt>
                <c:pt idx="422">
                  <c:v>6.3685999999999972</c:v>
                </c:pt>
                <c:pt idx="423">
                  <c:v>7.0053999999999998</c:v>
                </c:pt>
                <c:pt idx="424">
                  <c:v>8.7634000000000007</c:v>
                </c:pt>
                <c:pt idx="425">
                  <c:v>7.0331000000000001</c:v>
                </c:pt>
                <c:pt idx="426">
                  <c:v>7.1118999999999986</c:v>
                </c:pt>
                <c:pt idx="427">
                  <c:v>5.4611000000000001</c:v>
                </c:pt>
                <c:pt idx="428">
                  <c:v>4.9222000000000001</c:v>
                </c:pt>
                <c:pt idx="429">
                  <c:v>4.4161999999999999</c:v>
                </c:pt>
                <c:pt idx="430">
                  <c:v>2.8496999999999986</c:v>
                </c:pt>
                <c:pt idx="431">
                  <c:v>3.8379999999999987</c:v>
                </c:pt>
                <c:pt idx="432">
                  <c:v>7.5835999999999997</c:v>
                </c:pt>
                <c:pt idx="433">
                  <c:v>5.6112000000000002</c:v>
                </c:pt>
                <c:pt idx="434">
                  <c:v>6.4458000000000002</c:v>
                </c:pt>
                <c:pt idx="435">
                  <c:v>8.8742000000000001</c:v>
                </c:pt>
                <c:pt idx="436">
                  <c:v>9.7021000000000015</c:v>
                </c:pt>
                <c:pt idx="437">
                  <c:v>12.3118</c:v>
                </c:pt>
                <c:pt idx="438">
                  <c:v>11.9466</c:v>
                </c:pt>
                <c:pt idx="439">
                  <c:v>11.075700000000007</c:v>
                </c:pt>
                <c:pt idx="440">
                  <c:v>11.918700000000001</c:v>
                </c:pt>
                <c:pt idx="441">
                  <c:v>11.452300000000006</c:v>
                </c:pt>
                <c:pt idx="442">
                  <c:v>9.9688000000000034</c:v>
                </c:pt>
                <c:pt idx="443">
                  <c:v>9.9662000000000006</c:v>
                </c:pt>
                <c:pt idx="444">
                  <c:v>10.731299999999999</c:v>
                </c:pt>
                <c:pt idx="445">
                  <c:v>11.749600000000001</c:v>
                </c:pt>
                <c:pt idx="446">
                  <c:v>11.286300000000001</c:v>
                </c:pt>
                <c:pt idx="447">
                  <c:v>11.309500000000005</c:v>
                </c:pt>
                <c:pt idx="448">
                  <c:v>12.637299999999998</c:v>
                </c:pt>
                <c:pt idx="449">
                  <c:v>12.604100000000001</c:v>
                </c:pt>
                <c:pt idx="450">
                  <c:v>13.2028</c:v>
                </c:pt>
                <c:pt idx="451">
                  <c:v>12.669600000000004</c:v>
                </c:pt>
                <c:pt idx="452">
                  <c:v>13.426300000000001</c:v>
                </c:pt>
                <c:pt idx="453">
                  <c:v>12.9588</c:v>
                </c:pt>
                <c:pt idx="454">
                  <c:v>13.485500000000005</c:v>
                </c:pt>
                <c:pt idx="455">
                  <c:v>13.641199999999998</c:v>
                </c:pt>
                <c:pt idx="456">
                  <c:v>13.789400000000002</c:v>
                </c:pt>
                <c:pt idx="457">
                  <c:v>11.426500000000004</c:v>
                </c:pt>
                <c:pt idx="458">
                  <c:v>10.7875</c:v>
                </c:pt>
                <c:pt idx="459">
                  <c:v>8.3006000000000046</c:v>
                </c:pt>
                <c:pt idx="460">
                  <c:v>7.4588000000000001</c:v>
                </c:pt>
                <c:pt idx="461">
                  <c:v>8.6656000000000066</c:v>
                </c:pt>
                <c:pt idx="462">
                  <c:v>7.5328999999999997</c:v>
                </c:pt>
                <c:pt idx="463">
                  <c:v>5.4970999999999997</c:v>
                </c:pt>
                <c:pt idx="464">
                  <c:v>7.4687000000000001</c:v>
                </c:pt>
                <c:pt idx="465">
                  <c:v>8.0522000000000027</c:v>
                </c:pt>
                <c:pt idx="466">
                  <c:v>12.680900000000001</c:v>
                </c:pt>
                <c:pt idx="467">
                  <c:v>14.764100000000001</c:v>
                </c:pt>
                <c:pt idx="468">
                  <c:v>16.675799999999985</c:v>
                </c:pt>
                <c:pt idx="469">
                  <c:v>16.260599999999982</c:v>
                </c:pt>
                <c:pt idx="470">
                  <c:v>8.8125000000000053</c:v>
                </c:pt>
                <c:pt idx="471">
                  <c:v>7.1907999999999985</c:v>
                </c:pt>
                <c:pt idx="472">
                  <c:v>6.2877999999999998</c:v>
                </c:pt>
                <c:pt idx="473">
                  <c:v>4.3415999999999997</c:v>
                </c:pt>
                <c:pt idx="474">
                  <c:v>3.4255999999999998</c:v>
                </c:pt>
                <c:pt idx="475">
                  <c:v>3.8183999999999987</c:v>
                </c:pt>
                <c:pt idx="476">
                  <c:v>5.1145999999999967</c:v>
                </c:pt>
                <c:pt idx="477">
                  <c:v>4.7944999999999975</c:v>
                </c:pt>
                <c:pt idx="478">
                  <c:v>4.5629999999999971</c:v>
                </c:pt>
                <c:pt idx="479">
                  <c:v>5.8772000000000002</c:v>
                </c:pt>
                <c:pt idx="480">
                  <c:v>6.0362000000000027</c:v>
                </c:pt>
                <c:pt idx="481">
                  <c:v>5.1946999999999974</c:v>
                </c:pt>
                <c:pt idx="482">
                  <c:v>9.7122000000000011</c:v>
                </c:pt>
                <c:pt idx="483">
                  <c:v>9.9388999999999985</c:v>
                </c:pt>
                <c:pt idx="484">
                  <c:v>5.2489999999999997</c:v>
                </c:pt>
                <c:pt idx="485">
                  <c:v>5.3222999999999985</c:v>
                </c:pt>
                <c:pt idx="486">
                  <c:v>6.8090000000000002</c:v>
                </c:pt>
                <c:pt idx="487">
                  <c:v>7.7359</c:v>
                </c:pt>
                <c:pt idx="488">
                  <c:v>11.064400000000004</c:v>
                </c:pt>
                <c:pt idx="489">
                  <c:v>11.176400000000005</c:v>
                </c:pt>
                <c:pt idx="490">
                  <c:v>8.7775000000000034</c:v>
                </c:pt>
                <c:pt idx="491">
                  <c:v>8.3333000000000013</c:v>
                </c:pt>
                <c:pt idx="492">
                  <c:v>9.4846000000000004</c:v>
                </c:pt>
                <c:pt idx="493">
                  <c:v>11.0909</c:v>
                </c:pt>
                <c:pt idx="494">
                  <c:v>14.6638</c:v>
                </c:pt>
                <c:pt idx="495">
                  <c:v>14.736000000000001</c:v>
                </c:pt>
                <c:pt idx="496">
                  <c:v>15.5046</c:v>
                </c:pt>
                <c:pt idx="497">
                  <c:v>16.723499999999984</c:v>
                </c:pt>
                <c:pt idx="498">
                  <c:v>15.114899999999999</c:v>
                </c:pt>
                <c:pt idx="499">
                  <c:v>16.3003</c:v>
                </c:pt>
                <c:pt idx="500">
                  <c:v>16.979199999999985</c:v>
                </c:pt>
                <c:pt idx="501">
                  <c:v>17.018999999999988</c:v>
                </c:pt>
                <c:pt idx="502">
                  <c:v>16.312899999999999</c:v>
                </c:pt>
                <c:pt idx="503">
                  <c:v>17.324100000000001</c:v>
                </c:pt>
                <c:pt idx="504">
                  <c:v>12.7925</c:v>
                </c:pt>
                <c:pt idx="505">
                  <c:v>13.201799999999999</c:v>
                </c:pt>
                <c:pt idx="506">
                  <c:v>13.848199999999999</c:v>
                </c:pt>
                <c:pt idx="507">
                  <c:v>11.029300000000001</c:v>
                </c:pt>
                <c:pt idx="508">
                  <c:v>7.1167999999999996</c:v>
                </c:pt>
                <c:pt idx="509">
                  <c:v>6.5004</c:v>
                </c:pt>
                <c:pt idx="510">
                  <c:v>6.5811000000000002</c:v>
                </c:pt>
                <c:pt idx="511">
                  <c:v>5.5063000000000004</c:v>
                </c:pt>
                <c:pt idx="512">
                  <c:v>3.8548999999999989</c:v>
                </c:pt>
                <c:pt idx="513">
                  <c:v>5.0087000000000002</c:v>
                </c:pt>
                <c:pt idx="514">
                  <c:v>7.0372000000000003</c:v>
                </c:pt>
                <c:pt idx="515">
                  <c:v>8.5946000000000016</c:v>
                </c:pt>
                <c:pt idx="516">
                  <c:v>10.001900000000001</c:v>
                </c:pt>
                <c:pt idx="517">
                  <c:v>14.2164</c:v>
                </c:pt>
                <c:pt idx="518">
                  <c:v>11.955600000000006</c:v>
                </c:pt>
                <c:pt idx="519">
                  <c:v>11.476900000000002</c:v>
                </c:pt>
                <c:pt idx="520">
                  <c:v>11.801600000000002</c:v>
                </c:pt>
                <c:pt idx="521">
                  <c:v>12.470800000000002</c:v>
                </c:pt>
                <c:pt idx="522">
                  <c:v>12.445</c:v>
                </c:pt>
                <c:pt idx="523">
                  <c:v>14.9261</c:v>
                </c:pt>
                <c:pt idx="524">
                  <c:v>11.656400000000005</c:v>
                </c:pt>
                <c:pt idx="525">
                  <c:v>8.914200000000001</c:v>
                </c:pt>
                <c:pt idx="526">
                  <c:v>6.3803000000000001</c:v>
                </c:pt>
                <c:pt idx="527">
                  <c:v>4.7061999999999999</c:v>
                </c:pt>
                <c:pt idx="528">
                  <c:v>3.4308999999999985</c:v>
                </c:pt>
                <c:pt idx="529">
                  <c:v>4.0588999999999995</c:v>
                </c:pt>
                <c:pt idx="530">
                  <c:v>5.8887999999999998</c:v>
                </c:pt>
                <c:pt idx="531">
                  <c:v>11.511299999999999</c:v>
                </c:pt>
                <c:pt idx="532">
                  <c:v>14.0532</c:v>
                </c:pt>
                <c:pt idx="533">
                  <c:v>10.896000000000004</c:v>
                </c:pt>
                <c:pt idx="534">
                  <c:v>7.7130999999999998</c:v>
                </c:pt>
                <c:pt idx="535">
                  <c:v>5.7160000000000002</c:v>
                </c:pt>
                <c:pt idx="536">
                  <c:v>5.5484</c:v>
                </c:pt>
                <c:pt idx="537">
                  <c:v>6.9348000000000001</c:v>
                </c:pt>
                <c:pt idx="538">
                  <c:v>12.226299999999998</c:v>
                </c:pt>
                <c:pt idx="539">
                  <c:v>16.3047</c:v>
                </c:pt>
                <c:pt idx="540">
                  <c:v>16.471800000000005</c:v>
                </c:pt>
                <c:pt idx="541">
                  <c:v>12.027700000000001</c:v>
                </c:pt>
                <c:pt idx="542">
                  <c:v>12.2814</c:v>
                </c:pt>
                <c:pt idx="543">
                  <c:v>13.431000000000001</c:v>
                </c:pt>
                <c:pt idx="544">
                  <c:v>17.071400000000001</c:v>
                </c:pt>
                <c:pt idx="545">
                  <c:v>17.744599999999981</c:v>
                </c:pt>
                <c:pt idx="546">
                  <c:v>18.299299999999985</c:v>
                </c:pt>
                <c:pt idx="547">
                  <c:v>18.9162</c:v>
                </c:pt>
                <c:pt idx="548">
                  <c:v>18.20959999999998</c:v>
                </c:pt>
                <c:pt idx="549">
                  <c:v>16.486799999999977</c:v>
                </c:pt>
                <c:pt idx="550">
                  <c:v>13.839700000000002</c:v>
                </c:pt>
                <c:pt idx="551">
                  <c:v>13.175500000000005</c:v>
                </c:pt>
                <c:pt idx="552">
                  <c:v>13.955600000000006</c:v>
                </c:pt>
                <c:pt idx="553">
                  <c:v>16.588199999999983</c:v>
                </c:pt>
                <c:pt idx="554">
                  <c:v>16.087599999999981</c:v>
                </c:pt>
                <c:pt idx="555">
                  <c:v>16.941199999999981</c:v>
                </c:pt>
                <c:pt idx="556">
                  <c:v>15.888400000000004</c:v>
                </c:pt>
                <c:pt idx="557">
                  <c:v>16.1205</c:v>
                </c:pt>
                <c:pt idx="558">
                  <c:v>15.875200000000005</c:v>
                </c:pt>
                <c:pt idx="559">
                  <c:v>15.444900000000001</c:v>
                </c:pt>
                <c:pt idx="560">
                  <c:v>14.797899999999998</c:v>
                </c:pt>
                <c:pt idx="561">
                  <c:v>14.9777</c:v>
                </c:pt>
                <c:pt idx="562">
                  <c:v>14.1837</c:v>
                </c:pt>
                <c:pt idx="563">
                  <c:v>14.083400000000005</c:v>
                </c:pt>
                <c:pt idx="564">
                  <c:v>12.930300000000001</c:v>
                </c:pt>
                <c:pt idx="565">
                  <c:v>12.254200000000001</c:v>
                </c:pt>
                <c:pt idx="566">
                  <c:v>11.922800000000002</c:v>
                </c:pt>
                <c:pt idx="567">
                  <c:v>12.651200000000001</c:v>
                </c:pt>
                <c:pt idx="568">
                  <c:v>11.9811</c:v>
                </c:pt>
                <c:pt idx="569">
                  <c:v>9.5666000000000047</c:v>
                </c:pt>
                <c:pt idx="570">
                  <c:v>10.354000000000006</c:v>
                </c:pt>
                <c:pt idx="571">
                  <c:v>12.325700000000007</c:v>
                </c:pt>
                <c:pt idx="572">
                  <c:v>13.6097</c:v>
                </c:pt>
                <c:pt idx="573">
                  <c:v>12.8048</c:v>
                </c:pt>
                <c:pt idx="574">
                  <c:v>13.200100000000001</c:v>
                </c:pt>
                <c:pt idx="575">
                  <c:v>12.808300000000001</c:v>
                </c:pt>
                <c:pt idx="576">
                  <c:v>12.746500000000001</c:v>
                </c:pt>
                <c:pt idx="577">
                  <c:v>12.9337</c:v>
                </c:pt>
                <c:pt idx="578">
                  <c:v>11.9222</c:v>
                </c:pt>
                <c:pt idx="579">
                  <c:v>10.359600000000006</c:v>
                </c:pt>
                <c:pt idx="580">
                  <c:v>10.023100000000001</c:v>
                </c:pt>
                <c:pt idx="581">
                  <c:v>9.3691000000000066</c:v>
                </c:pt>
                <c:pt idx="582">
                  <c:v>9.4869000000000003</c:v>
                </c:pt>
                <c:pt idx="583">
                  <c:v>8.5473999999999997</c:v>
                </c:pt>
                <c:pt idx="584">
                  <c:v>7.8675999999999977</c:v>
                </c:pt>
                <c:pt idx="585">
                  <c:v>8.6289999999999996</c:v>
                </c:pt>
                <c:pt idx="586">
                  <c:v>9.8560000000000088</c:v>
                </c:pt>
                <c:pt idx="587">
                  <c:v>10.5436</c:v>
                </c:pt>
                <c:pt idx="588">
                  <c:v>10.0198</c:v>
                </c:pt>
                <c:pt idx="589">
                  <c:v>10.237599999999999</c:v>
                </c:pt>
                <c:pt idx="590">
                  <c:v>10.696300000000001</c:v>
                </c:pt>
                <c:pt idx="591">
                  <c:v>9.9571000000000005</c:v>
                </c:pt>
                <c:pt idx="592">
                  <c:v>9.4187000000000012</c:v>
                </c:pt>
                <c:pt idx="593">
                  <c:v>8.4059000000000008</c:v>
                </c:pt>
                <c:pt idx="594">
                  <c:v>9.5958000000000006</c:v>
                </c:pt>
                <c:pt idx="595">
                  <c:v>7.6141999999999967</c:v>
                </c:pt>
                <c:pt idx="596">
                  <c:v>6.9393000000000029</c:v>
                </c:pt>
                <c:pt idx="597">
                  <c:v>6.6297999999999995</c:v>
                </c:pt>
                <c:pt idx="598">
                  <c:v>6.4058999999999999</c:v>
                </c:pt>
                <c:pt idx="599">
                  <c:v>5.5764000000000014</c:v>
                </c:pt>
                <c:pt idx="600">
                  <c:v>5.8293999999999997</c:v>
                </c:pt>
                <c:pt idx="601">
                  <c:v>5.3495999999999997</c:v>
                </c:pt>
                <c:pt idx="602">
                  <c:v>6.1541999999999968</c:v>
                </c:pt>
                <c:pt idx="603">
                  <c:v>7.9368000000000025</c:v>
                </c:pt>
                <c:pt idx="604">
                  <c:v>8.7746000000000013</c:v>
                </c:pt>
                <c:pt idx="605">
                  <c:v>8.3334000000000028</c:v>
                </c:pt>
                <c:pt idx="606">
                  <c:v>8.1689000000000007</c:v>
                </c:pt>
                <c:pt idx="607">
                  <c:v>8.5290000000000017</c:v>
                </c:pt>
                <c:pt idx="608">
                  <c:v>8.194799999999999</c:v>
                </c:pt>
                <c:pt idx="609">
                  <c:v>6.9286000000000003</c:v>
                </c:pt>
                <c:pt idx="610">
                  <c:v>6.8303000000000003</c:v>
                </c:pt>
                <c:pt idx="611">
                  <c:v>7.8250999999999973</c:v>
                </c:pt>
                <c:pt idx="612">
                  <c:v>5.2511999999999999</c:v>
                </c:pt>
                <c:pt idx="613">
                  <c:v>6.4763000000000028</c:v>
                </c:pt>
                <c:pt idx="614">
                  <c:v>9.0022000000000002</c:v>
                </c:pt>
                <c:pt idx="615">
                  <c:v>10.616200000000001</c:v>
                </c:pt>
                <c:pt idx="616">
                  <c:v>11.6065</c:v>
                </c:pt>
                <c:pt idx="617">
                  <c:v>13.231499999999999</c:v>
                </c:pt>
                <c:pt idx="618">
                  <c:v>13.7753</c:v>
                </c:pt>
                <c:pt idx="619">
                  <c:v>14.836400000000005</c:v>
                </c:pt>
                <c:pt idx="620">
                  <c:v>10.5815</c:v>
                </c:pt>
                <c:pt idx="621">
                  <c:v>10.148899999999999</c:v>
                </c:pt>
                <c:pt idx="622">
                  <c:v>9.7354000000000003</c:v>
                </c:pt>
                <c:pt idx="623">
                  <c:v>10.001800000000001</c:v>
                </c:pt>
                <c:pt idx="624">
                  <c:v>9.8909000000000002</c:v>
                </c:pt>
                <c:pt idx="625">
                  <c:v>11.814</c:v>
                </c:pt>
                <c:pt idx="626">
                  <c:v>14.192600000000002</c:v>
                </c:pt>
                <c:pt idx="627">
                  <c:v>14.085500000000005</c:v>
                </c:pt>
                <c:pt idx="628">
                  <c:v>13.7552</c:v>
                </c:pt>
                <c:pt idx="629">
                  <c:v>14.5016</c:v>
                </c:pt>
                <c:pt idx="630">
                  <c:v>12.2027</c:v>
                </c:pt>
                <c:pt idx="631">
                  <c:v>10.4369</c:v>
                </c:pt>
                <c:pt idx="632">
                  <c:v>9.6201999999999988</c:v>
                </c:pt>
                <c:pt idx="633">
                  <c:v>11.192</c:v>
                </c:pt>
                <c:pt idx="634">
                  <c:v>7.5394000000000014</c:v>
                </c:pt>
                <c:pt idx="635">
                  <c:v>8.3346</c:v>
                </c:pt>
                <c:pt idx="636">
                  <c:v>6.0430000000000001</c:v>
                </c:pt>
                <c:pt idx="637">
                  <c:v>6.4142999999999999</c:v>
                </c:pt>
                <c:pt idx="638">
                  <c:v>7.2204999999999995</c:v>
                </c:pt>
                <c:pt idx="639">
                  <c:v>7.8688999999999973</c:v>
                </c:pt>
                <c:pt idx="640">
                  <c:v>12.738499999999998</c:v>
                </c:pt>
                <c:pt idx="641">
                  <c:v>8.2738000000000014</c:v>
                </c:pt>
                <c:pt idx="642">
                  <c:v>9.2641000000000009</c:v>
                </c:pt>
                <c:pt idx="643">
                  <c:v>9.8017000000000003</c:v>
                </c:pt>
                <c:pt idx="644">
                  <c:v>6.9424999999999999</c:v>
                </c:pt>
                <c:pt idx="645">
                  <c:v>8.0850000000000026</c:v>
                </c:pt>
                <c:pt idx="646">
                  <c:v>10.598800000000001</c:v>
                </c:pt>
                <c:pt idx="647">
                  <c:v>14.2065</c:v>
                </c:pt>
                <c:pt idx="648">
                  <c:v>15.8809</c:v>
                </c:pt>
                <c:pt idx="649">
                  <c:v>18.9498</c:v>
                </c:pt>
                <c:pt idx="650">
                  <c:v>19.491099999999989</c:v>
                </c:pt>
                <c:pt idx="651">
                  <c:v>21.165099999999985</c:v>
                </c:pt>
                <c:pt idx="652">
                  <c:v>22.478399999999983</c:v>
                </c:pt>
                <c:pt idx="653">
                  <c:v>20.986899999999984</c:v>
                </c:pt>
                <c:pt idx="654">
                  <c:v>19.860600000000002</c:v>
                </c:pt>
                <c:pt idx="655">
                  <c:v>22.273900000000001</c:v>
                </c:pt>
                <c:pt idx="656">
                  <c:v>20.928299999999986</c:v>
                </c:pt>
                <c:pt idx="657">
                  <c:v>19.155100000000001</c:v>
                </c:pt>
                <c:pt idx="658">
                  <c:v>18.8384</c:v>
                </c:pt>
                <c:pt idx="659">
                  <c:v>17.950900000000001</c:v>
                </c:pt>
                <c:pt idx="660">
                  <c:v>18.3584</c:v>
                </c:pt>
                <c:pt idx="661">
                  <c:v>17.0273</c:v>
                </c:pt>
                <c:pt idx="662">
                  <c:v>18.4375</c:v>
                </c:pt>
                <c:pt idx="663">
                  <c:v>21.181100000000001</c:v>
                </c:pt>
                <c:pt idx="664">
                  <c:v>21.8004</c:v>
                </c:pt>
                <c:pt idx="665">
                  <c:v>22.4528</c:v>
                </c:pt>
                <c:pt idx="666">
                  <c:v>21.796099999999988</c:v>
                </c:pt>
                <c:pt idx="667">
                  <c:v>20.577999999999999</c:v>
                </c:pt>
                <c:pt idx="668">
                  <c:v>21.784300000000002</c:v>
                </c:pt>
                <c:pt idx="669">
                  <c:v>20.659600000000001</c:v>
                </c:pt>
                <c:pt idx="670">
                  <c:v>21.225899999999989</c:v>
                </c:pt>
                <c:pt idx="671">
                  <c:v>22.209199999999989</c:v>
                </c:pt>
                <c:pt idx="672">
                  <c:v>19.577999999999999</c:v>
                </c:pt>
                <c:pt idx="673">
                  <c:v>21.278699999999983</c:v>
                </c:pt>
                <c:pt idx="674">
                  <c:v>20.4361</c:v>
                </c:pt>
                <c:pt idx="675">
                  <c:v>19.06629999999998</c:v>
                </c:pt>
                <c:pt idx="676">
                  <c:v>17.031900000000011</c:v>
                </c:pt>
                <c:pt idx="677">
                  <c:v>17.468699999999973</c:v>
                </c:pt>
                <c:pt idx="678">
                  <c:v>18.147600000000001</c:v>
                </c:pt>
                <c:pt idx="679">
                  <c:v>17.780799999999978</c:v>
                </c:pt>
                <c:pt idx="680">
                  <c:v>16.441400000000002</c:v>
                </c:pt>
                <c:pt idx="681">
                  <c:v>15.7095</c:v>
                </c:pt>
                <c:pt idx="682">
                  <c:v>15.3819</c:v>
                </c:pt>
                <c:pt idx="683">
                  <c:v>18.579599999999989</c:v>
                </c:pt>
                <c:pt idx="684">
                  <c:v>19.276599999999981</c:v>
                </c:pt>
                <c:pt idx="685">
                  <c:v>17.171199999999999</c:v>
                </c:pt>
                <c:pt idx="686">
                  <c:v>15.1934</c:v>
                </c:pt>
                <c:pt idx="687">
                  <c:v>15.473600000000006</c:v>
                </c:pt>
                <c:pt idx="688">
                  <c:v>15.557500000000006</c:v>
                </c:pt>
                <c:pt idx="689">
                  <c:v>19.341799999999989</c:v>
                </c:pt>
                <c:pt idx="690">
                  <c:v>19.520199999999988</c:v>
                </c:pt>
                <c:pt idx="691">
                  <c:v>21.969899999999988</c:v>
                </c:pt>
                <c:pt idx="692">
                  <c:v>20.963599999999985</c:v>
                </c:pt>
                <c:pt idx="693">
                  <c:v>18.8354</c:v>
                </c:pt>
                <c:pt idx="694">
                  <c:v>16.374400000000001</c:v>
                </c:pt>
                <c:pt idx="695">
                  <c:v>12.082600000000006</c:v>
                </c:pt>
                <c:pt idx="696">
                  <c:v>10.135</c:v>
                </c:pt>
                <c:pt idx="697">
                  <c:v>9.3885000000000005</c:v>
                </c:pt>
                <c:pt idx="698">
                  <c:v>7.9867000000000026</c:v>
                </c:pt>
                <c:pt idx="699">
                  <c:v>6.6798999999999999</c:v>
                </c:pt>
                <c:pt idx="700">
                  <c:v>7.1022999999999996</c:v>
                </c:pt>
                <c:pt idx="701">
                  <c:v>11.3062</c:v>
                </c:pt>
                <c:pt idx="702">
                  <c:v>11.274199999999999</c:v>
                </c:pt>
                <c:pt idx="703">
                  <c:v>11.040800000000001</c:v>
                </c:pt>
                <c:pt idx="704">
                  <c:v>10.222800000000001</c:v>
                </c:pt>
                <c:pt idx="705">
                  <c:v>8.8008000000000006</c:v>
                </c:pt>
                <c:pt idx="706">
                  <c:v>7.0743999999999998</c:v>
                </c:pt>
                <c:pt idx="707">
                  <c:v>6.1164999999999985</c:v>
                </c:pt>
                <c:pt idx="708">
                  <c:v>5.1996000000000002</c:v>
                </c:pt>
                <c:pt idx="709">
                  <c:v>5.6033999999999997</c:v>
                </c:pt>
                <c:pt idx="710">
                  <c:v>8.9598000000000066</c:v>
                </c:pt>
                <c:pt idx="711">
                  <c:v>9.0801000000000016</c:v>
                </c:pt>
                <c:pt idx="712">
                  <c:v>8.9007000000000005</c:v>
                </c:pt>
                <c:pt idx="713">
                  <c:v>11.925500000000005</c:v>
                </c:pt>
                <c:pt idx="714">
                  <c:v>13.1653</c:v>
                </c:pt>
                <c:pt idx="715">
                  <c:v>13.829500000000007</c:v>
                </c:pt>
                <c:pt idx="716">
                  <c:v>14.475100000000007</c:v>
                </c:pt>
                <c:pt idx="717">
                  <c:v>13.7758</c:v>
                </c:pt>
                <c:pt idx="718">
                  <c:v>13.701500000000001</c:v>
                </c:pt>
                <c:pt idx="719">
                  <c:v>15.252000000000002</c:v>
                </c:pt>
                <c:pt idx="720">
                  <c:v>16.810300000000005</c:v>
                </c:pt>
                <c:pt idx="721">
                  <c:v>17.721299999999989</c:v>
                </c:pt>
                <c:pt idx="722">
                  <c:v>18.409499999999984</c:v>
                </c:pt>
                <c:pt idx="723">
                  <c:v>17.859000000000005</c:v>
                </c:pt>
                <c:pt idx="724">
                  <c:v>17.247599999999981</c:v>
                </c:pt>
                <c:pt idx="725">
                  <c:v>15.555400000000008</c:v>
                </c:pt>
                <c:pt idx="726">
                  <c:v>16.306699999999989</c:v>
                </c:pt>
                <c:pt idx="727">
                  <c:v>16.611799999999999</c:v>
                </c:pt>
                <c:pt idx="728">
                  <c:v>16.82239999999998</c:v>
                </c:pt>
                <c:pt idx="729">
                  <c:v>13.747299999999999</c:v>
                </c:pt>
                <c:pt idx="730">
                  <c:v>14.0253</c:v>
                </c:pt>
                <c:pt idx="731">
                  <c:v>13.336400000000005</c:v>
                </c:pt>
                <c:pt idx="732">
                  <c:v>14.013200000000001</c:v>
                </c:pt>
                <c:pt idx="733">
                  <c:v>14.204800000000001</c:v>
                </c:pt>
                <c:pt idx="734">
                  <c:v>15.588000000000001</c:v>
                </c:pt>
                <c:pt idx="735">
                  <c:v>17.087199999999989</c:v>
                </c:pt>
                <c:pt idx="736">
                  <c:v>18.992399999999986</c:v>
                </c:pt>
                <c:pt idx="737">
                  <c:v>20.488299999999978</c:v>
                </c:pt>
                <c:pt idx="738">
                  <c:v>20.135899999999999</c:v>
                </c:pt>
                <c:pt idx="739">
                  <c:v>17.554300000000001</c:v>
                </c:pt>
                <c:pt idx="740">
                  <c:v>17.095599999999983</c:v>
                </c:pt>
                <c:pt idx="741">
                  <c:v>16.973499999999984</c:v>
                </c:pt>
                <c:pt idx="742">
                  <c:v>17.106100000000001</c:v>
                </c:pt>
                <c:pt idx="743">
                  <c:v>16.029800000000005</c:v>
                </c:pt>
                <c:pt idx="744">
                  <c:v>18.106000000000005</c:v>
                </c:pt>
                <c:pt idx="745">
                  <c:v>17.6859</c:v>
                </c:pt>
                <c:pt idx="746">
                  <c:v>20.4175</c:v>
                </c:pt>
                <c:pt idx="747">
                  <c:v>19.774000000000001</c:v>
                </c:pt>
                <c:pt idx="748">
                  <c:v>18.145699999999984</c:v>
                </c:pt>
                <c:pt idx="749">
                  <c:v>18.960999999999984</c:v>
                </c:pt>
                <c:pt idx="750">
                  <c:v>19.202199999999984</c:v>
                </c:pt>
                <c:pt idx="751">
                  <c:v>24.198599999999985</c:v>
                </c:pt>
                <c:pt idx="752">
                  <c:v>25.5183</c:v>
                </c:pt>
                <c:pt idx="753">
                  <c:v>25.552499999999981</c:v>
                </c:pt>
                <c:pt idx="754">
                  <c:v>24.249399999999984</c:v>
                </c:pt>
                <c:pt idx="755">
                  <c:v>25.948899999999981</c:v>
                </c:pt>
                <c:pt idx="756">
                  <c:v>28.062599999999986</c:v>
                </c:pt>
                <c:pt idx="757">
                  <c:v>27.8354</c:v>
                </c:pt>
                <c:pt idx="758">
                  <c:v>26.502599999999983</c:v>
                </c:pt>
                <c:pt idx="759">
                  <c:v>27.156400000000001</c:v>
                </c:pt>
                <c:pt idx="760">
                  <c:v>27.280699999999985</c:v>
                </c:pt>
                <c:pt idx="761">
                  <c:v>27.076499999999989</c:v>
                </c:pt>
                <c:pt idx="762">
                  <c:v>27.3552</c:v>
                </c:pt>
                <c:pt idx="763">
                  <c:v>27.241700000000002</c:v>
                </c:pt>
                <c:pt idx="764">
                  <c:v>26.477499999999988</c:v>
                </c:pt>
                <c:pt idx="765">
                  <c:v>26.796699999999984</c:v>
                </c:pt>
                <c:pt idx="766">
                  <c:v>24.933900000000001</c:v>
                </c:pt>
                <c:pt idx="767">
                  <c:v>24.194600000000001</c:v>
                </c:pt>
                <c:pt idx="768">
                  <c:v>24.2408</c:v>
                </c:pt>
                <c:pt idx="769">
                  <c:v>24.835999999999999</c:v>
                </c:pt>
                <c:pt idx="770">
                  <c:v>24.1615</c:v>
                </c:pt>
                <c:pt idx="771">
                  <c:v>22.292999999999989</c:v>
                </c:pt>
                <c:pt idx="772">
                  <c:v>22.228199999999983</c:v>
                </c:pt>
                <c:pt idx="773">
                  <c:v>18.8645</c:v>
                </c:pt>
                <c:pt idx="774">
                  <c:v>19.334499999999988</c:v>
                </c:pt>
                <c:pt idx="775">
                  <c:v>21.182099999999981</c:v>
                </c:pt>
                <c:pt idx="776">
                  <c:v>22.290500000000002</c:v>
                </c:pt>
                <c:pt idx="777">
                  <c:v>22.363699999999984</c:v>
                </c:pt>
                <c:pt idx="778">
                  <c:v>21.728000000000002</c:v>
                </c:pt>
                <c:pt idx="779">
                  <c:v>19.822800000000001</c:v>
                </c:pt>
                <c:pt idx="780">
                  <c:v>18.6784</c:v>
                </c:pt>
                <c:pt idx="781">
                  <c:v>22.385199999999983</c:v>
                </c:pt>
                <c:pt idx="782">
                  <c:v>24.727900000000005</c:v>
                </c:pt>
                <c:pt idx="783">
                  <c:v>23.457799999999985</c:v>
                </c:pt>
                <c:pt idx="784">
                  <c:v>25.144500000000001</c:v>
                </c:pt>
                <c:pt idx="785">
                  <c:v>26.0991</c:v>
                </c:pt>
                <c:pt idx="786">
                  <c:v>27.630900000000011</c:v>
                </c:pt>
                <c:pt idx="787">
                  <c:v>27.476900000000001</c:v>
                </c:pt>
                <c:pt idx="788">
                  <c:v>25.332999999999988</c:v>
                </c:pt>
                <c:pt idx="789">
                  <c:v>25.619499999999999</c:v>
                </c:pt>
                <c:pt idx="790">
                  <c:v>26.346800000000005</c:v>
                </c:pt>
                <c:pt idx="791">
                  <c:v>26.598299999999981</c:v>
                </c:pt>
                <c:pt idx="792">
                  <c:v>27.420199999999983</c:v>
                </c:pt>
                <c:pt idx="793">
                  <c:v>27.302299999999985</c:v>
                </c:pt>
                <c:pt idx="794">
                  <c:v>23.138100000000001</c:v>
                </c:pt>
                <c:pt idx="795">
                  <c:v>23.197199999999999</c:v>
                </c:pt>
                <c:pt idx="796">
                  <c:v>19.881399999999989</c:v>
                </c:pt>
                <c:pt idx="797">
                  <c:v>20.273</c:v>
                </c:pt>
                <c:pt idx="798">
                  <c:v>20.1556</c:v>
                </c:pt>
                <c:pt idx="799">
                  <c:v>20.796399999999981</c:v>
                </c:pt>
                <c:pt idx="800">
                  <c:v>22.696400000000001</c:v>
                </c:pt>
                <c:pt idx="801">
                  <c:v>24.545599999999983</c:v>
                </c:pt>
                <c:pt idx="802">
                  <c:v>26.0913</c:v>
                </c:pt>
                <c:pt idx="803">
                  <c:v>26.463299999999983</c:v>
                </c:pt>
                <c:pt idx="804">
                  <c:v>27.198799999999984</c:v>
                </c:pt>
                <c:pt idx="805">
                  <c:v>27.228599999999986</c:v>
                </c:pt>
                <c:pt idx="806">
                  <c:v>28.038</c:v>
                </c:pt>
                <c:pt idx="807">
                  <c:v>28.3462</c:v>
                </c:pt>
                <c:pt idx="808">
                  <c:v>28.225399999999983</c:v>
                </c:pt>
                <c:pt idx="809">
                  <c:v>27.5916</c:v>
                </c:pt>
                <c:pt idx="810">
                  <c:v>25.946899999999989</c:v>
                </c:pt>
                <c:pt idx="811">
                  <c:v>25.35380000000001</c:v>
                </c:pt>
                <c:pt idx="812">
                  <c:v>26.7301</c:v>
                </c:pt>
                <c:pt idx="813">
                  <c:v>23.935099999999981</c:v>
                </c:pt>
                <c:pt idx="814">
                  <c:v>23.724299999999989</c:v>
                </c:pt>
                <c:pt idx="815">
                  <c:v>24.479900000000001</c:v>
                </c:pt>
                <c:pt idx="816">
                  <c:v>25.142800000000001</c:v>
                </c:pt>
                <c:pt idx="817">
                  <c:v>24.142399999999984</c:v>
                </c:pt>
                <c:pt idx="818">
                  <c:v>22.99</c:v>
                </c:pt>
                <c:pt idx="819">
                  <c:v>23.76799999999999</c:v>
                </c:pt>
                <c:pt idx="820">
                  <c:v>22.472299999999983</c:v>
                </c:pt>
                <c:pt idx="821">
                  <c:v>20.188599999999983</c:v>
                </c:pt>
                <c:pt idx="822">
                  <c:v>18.943399999999983</c:v>
                </c:pt>
                <c:pt idx="823">
                  <c:v>17.582799999999978</c:v>
                </c:pt>
                <c:pt idx="824">
                  <c:v>17.070599999999985</c:v>
                </c:pt>
                <c:pt idx="825">
                  <c:v>19.1281</c:v>
                </c:pt>
                <c:pt idx="826">
                  <c:v>19.942499999999978</c:v>
                </c:pt>
                <c:pt idx="827">
                  <c:v>21.324999999999999</c:v>
                </c:pt>
                <c:pt idx="828">
                  <c:v>23.032499999999985</c:v>
                </c:pt>
                <c:pt idx="829">
                  <c:v>22.607299999999999</c:v>
                </c:pt>
                <c:pt idx="830">
                  <c:v>20.561499999999985</c:v>
                </c:pt>
                <c:pt idx="831">
                  <c:v>21.0535</c:v>
                </c:pt>
                <c:pt idx="832">
                  <c:v>21.398299999999985</c:v>
                </c:pt>
                <c:pt idx="833">
                  <c:v>23.075800000000001</c:v>
                </c:pt>
                <c:pt idx="834">
                  <c:v>22.889299999999984</c:v>
                </c:pt>
                <c:pt idx="835">
                  <c:v>25.170999999999999</c:v>
                </c:pt>
                <c:pt idx="836">
                  <c:v>23.831099999999999</c:v>
                </c:pt>
                <c:pt idx="837">
                  <c:v>23.650300000000001</c:v>
                </c:pt>
                <c:pt idx="838">
                  <c:v>21.296399999999981</c:v>
                </c:pt>
                <c:pt idx="839">
                  <c:v>19.49799999999999</c:v>
                </c:pt>
                <c:pt idx="840">
                  <c:v>21.351500000000001</c:v>
                </c:pt>
                <c:pt idx="841">
                  <c:v>22.298399999999983</c:v>
                </c:pt>
                <c:pt idx="842">
                  <c:v>23.129300000000001</c:v>
                </c:pt>
                <c:pt idx="843">
                  <c:v>22.18519999999998</c:v>
                </c:pt>
                <c:pt idx="844">
                  <c:v>23.87879999999998</c:v>
                </c:pt>
                <c:pt idx="845">
                  <c:v>19.455699999999982</c:v>
                </c:pt>
                <c:pt idx="846">
                  <c:v>18.712299999999985</c:v>
                </c:pt>
                <c:pt idx="847">
                  <c:v>23.619299999999999</c:v>
                </c:pt>
                <c:pt idx="848">
                  <c:v>26.3063</c:v>
                </c:pt>
                <c:pt idx="849">
                  <c:v>26.948899999999981</c:v>
                </c:pt>
                <c:pt idx="850">
                  <c:v>28.92499999999999</c:v>
                </c:pt>
                <c:pt idx="851">
                  <c:v>25.918299999999984</c:v>
                </c:pt>
                <c:pt idx="852">
                  <c:v>25.791399999999989</c:v>
                </c:pt>
                <c:pt idx="853">
                  <c:v>24.796900000000001</c:v>
                </c:pt>
                <c:pt idx="854">
                  <c:v>23.2638</c:v>
                </c:pt>
                <c:pt idx="855">
                  <c:v>24.150400000000001</c:v>
                </c:pt>
                <c:pt idx="856">
                  <c:v>22.472799999999978</c:v>
                </c:pt>
                <c:pt idx="857">
                  <c:v>20.3032</c:v>
                </c:pt>
                <c:pt idx="858">
                  <c:v>15.875400000000008</c:v>
                </c:pt>
                <c:pt idx="859">
                  <c:v>16.231400000000001</c:v>
                </c:pt>
                <c:pt idx="860">
                  <c:v>16.802199999999988</c:v>
                </c:pt>
                <c:pt idx="861">
                  <c:v>15.9985</c:v>
                </c:pt>
                <c:pt idx="862">
                  <c:v>16.834299999999999</c:v>
                </c:pt>
                <c:pt idx="863">
                  <c:v>17.805599999999981</c:v>
                </c:pt>
                <c:pt idx="864">
                  <c:v>20.097999999999999</c:v>
                </c:pt>
                <c:pt idx="865">
                  <c:v>20.379799999999989</c:v>
                </c:pt>
                <c:pt idx="866">
                  <c:v>17.88</c:v>
                </c:pt>
                <c:pt idx="867">
                  <c:v>17.4328</c:v>
                </c:pt>
                <c:pt idx="868">
                  <c:v>18.246699999999983</c:v>
                </c:pt>
                <c:pt idx="869">
                  <c:v>16.316900000000011</c:v>
                </c:pt>
                <c:pt idx="870">
                  <c:v>14.090400000000002</c:v>
                </c:pt>
                <c:pt idx="871">
                  <c:v>13.5907</c:v>
                </c:pt>
                <c:pt idx="872">
                  <c:v>13.5786</c:v>
                </c:pt>
                <c:pt idx="873">
                  <c:v>13.9435</c:v>
                </c:pt>
                <c:pt idx="874">
                  <c:v>14.6008</c:v>
                </c:pt>
                <c:pt idx="875">
                  <c:v>15.502700000000004</c:v>
                </c:pt>
                <c:pt idx="876">
                  <c:v>18.8187</c:v>
                </c:pt>
                <c:pt idx="877">
                  <c:v>19.569099999999985</c:v>
                </c:pt>
                <c:pt idx="878">
                  <c:v>18.380099999999985</c:v>
                </c:pt>
                <c:pt idx="879">
                  <c:v>20.163699999999984</c:v>
                </c:pt>
                <c:pt idx="880">
                  <c:v>22.154199999999999</c:v>
                </c:pt>
                <c:pt idx="881">
                  <c:v>17.202399999999983</c:v>
                </c:pt>
                <c:pt idx="882">
                  <c:v>16.3276</c:v>
                </c:pt>
                <c:pt idx="883">
                  <c:v>13.815900000000006</c:v>
                </c:pt>
                <c:pt idx="884">
                  <c:v>16.005099999999985</c:v>
                </c:pt>
                <c:pt idx="885">
                  <c:v>14.959900000000006</c:v>
                </c:pt>
                <c:pt idx="886">
                  <c:v>14.369900000000007</c:v>
                </c:pt>
                <c:pt idx="887">
                  <c:v>14.683300000000001</c:v>
                </c:pt>
                <c:pt idx="888">
                  <c:v>13.944900000000001</c:v>
                </c:pt>
                <c:pt idx="889">
                  <c:v>14.737500000000001</c:v>
                </c:pt>
                <c:pt idx="890">
                  <c:v>12.097900000000001</c:v>
                </c:pt>
                <c:pt idx="891">
                  <c:v>10.382400000000008</c:v>
                </c:pt>
                <c:pt idx="892">
                  <c:v>10.6996</c:v>
                </c:pt>
                <c:pt idx="893">
                  <c:v>10.146600000000001</c:v>
                </c:pt>
                <c:pt idx="894">
                  <c:v>12.942300000000001</c:v>
                </c:pt>
                <c:pt idx="895">
                  <c:v>13.292200000000001</c:v>
                </c:pt>
                <c:pt idx="896">
                  <c:v>13.8011</c:v>
                </c:pt>
                <c:pt idx="897">
                  <c:v>11.575600000000005</c:v>
                </c:pt>
                <c:pt idx="898">
                  <c:v>13.723600000000001</c:v>
                </c:pt>
                <c:pt idx="899">
                  <c:v>11.8781</c:v>
                </c:pt>
                <c:pt idx="900">
                  <c:v>12.093400000000004</c:v>
                </c:pt>
                <c:pt idx="901">
                  <c:v>10.279200000000001</c:v>
                </c:pt>
                <c:pt idx="902">
                  <c:v>12.883600000000007</c:v>
                </c:pt>
                <c:pt idx="903">
                  <c:v>11.9011</c:v>
                </c:pt>
                <c:pt idx="904">
                  <c:v>11.8223</c:v>
                </c:pt>
                <c:pt idx="905">
                  <c:v>14.012600000000004</c:v>
                </c:pt>
                <c:pt idx="906">
                  <c:v>16.711900000000011</c:v>
                </c:pt>
                <c:pt idx="907">
                  <c:v>18.472399999999983</c:v>
                </c:pt>
                <c:pt idx="908">
                  <c:v>20.392299999999985</c:v>
                </c:pt>
                <c:pt idx="909">
                  <c:v>22.1267</c:v>
                </c:pt>
                <c:pt idx="910">
                  <c:v>23.461299999999984</c:v>
                </c:pt>
                <c:pt idx="911">
                  <c:v>23.994</c:v>
                </c:pt>
                <c:pt idx="912">
                  <c:v>24.429499999999983</c:v>
                </c:pt>
                <c:pt idx="913">
                  <c:v>22.609300000000001</c:v>
                </c:pt>
                <c:pt idx="914">
                  <c:v>20.473599999999983</c:v>
                </c:pt>
                <c:pt idx="915">
                  <c:v>19.339400000000001</c:v>
                </c:pt>
                <c:pt idx="916">
                  <c:v>18.368499999999983</c:v>
                </c:pt>
                <c:pt idx="917">
                  <c:v>19.500299999999989</c:v>
                </c:pt>
                <c:pt idx="918">
                  <c:v>20.232699999999983</c:v>
                </c:pt>
                <c:pt idx="919">
                  <c:v>21.839099999999988</c:v>
                </c:pt>
                <c:pt idx="920">
                  <c:v>17.2302</c:v>
                </c:pt>
                <c:pt idx="921">
                  <c:v>17.604700000000001</c:v>
                </c:pt>
                <c:pt idx="922">
                  <c:v>15.950800000000006</c:v>
                </c:pt>
                <c:pt idx="923">
                  <c:v>14.9147</c:v>
                </c:pt>
                <c:pt idx="924">
                  <c:v>15.366600000000005</c:v>
                </c:pt>
                <c:pt idx="925">
                  <c:v>14.365300000000005</c:v>
                </c:pt>
                <c:pt idx="926">
                  <c:v>15.121799999999999</c:v>
                </c:pt>
                <c:pt idx="927">
                  <c:v>15.918200000000001</c:v>
                </c:pt>
                <c:pt idx="928">
                  <c:v>13.1069</c:v>
                </c:pt>
                <c:pt idx="929">
                  <c:v>14.4495</c:v>
                </c:pt>
                <c:pt idx="930">
                  <c:v>12.8581</c:v>
                </c:pt>
                <c:pt idx="931">
                  <c:v>9.838000000000001</c:v>
                </c:pt>
                <c:pt idx="932">
                  <c:v>11.363800000000007</c:v>
                </c:pt>
                <c:pt idx="933">
                  <c:v>9.501199999999999</c:v>
                </c:pt>
                <c:pt idx="934">
                  <c:v>10.2294</c:v>
                </c:pt>
                <c:pt idx="935">
                  <c:v>12.7996</c:v>
                </c:pt>
                <c:pt idx="936">
                  <c:v>12.773200000000001</c:v>
                </c:pt>
                <c:pt idx="937">
                  <c:v>11.0459</c:v>
                </c:pt>
                <c:pt idx="938">
                  <c:v>11.255100000000002</c:v>
                </c:pt>
                <c:pt idx="939">
                  <c:v>10.607700000000001</c:v>
                </c:pt>
                <c:pt idx="940">
                  <c:v>8.3691000000000066</c:v>
                </c:pt>
                <c:pt idx="941">
                  <c:v>8.5890000000000004</c:v>
                </c:pt>
                <c:pt idx="942">
                  <c:v>7.8870999999999976</c:v>
                </c:pt>
                <c:pt idx="943">
                  <c:v>6.894199999999997</c:v>
                </c:pt>
              </c:numCache>
            </c:numRef>
          </c:val>
          <c:smooth val="0"/>
        </c:ser>
        <c:dLbls>
          <c:showLegendKey val="0"/>
          <c:showVal val="0"/>
          <c:showCatName val="0"/>
          <c:showSerName val="0"/>
          <c:showPercent val="0"/>
          <c:showBubbleSize val="0"/>
        </c:dLbls>
        <c:marker val="1"/>
        <c:smooth val="0"/>
        <c:axId val="97827072"/>
        <c:axId val="97828864"/>
      </c:lineChart>
      <c:catAx>
        <c:axId val="97774592"/>
        <c:scaling>
          <c:orientation val="minMax"/>
        </c:scaling>
        <c:delete val="0"/>
        <c:axPos val="b"/>
        <c:numFmt formatCode="[$-409]mmmmm\-yy;@" sourceLinked="0"/>
        <c:majorTickMark val="none"/>
        <c:minorTickMark val="none"/>
        <c:tickLblPos val="low"/>
        <c:spPr>
          <a:ln w="3175">
            <a:solidFill>
              <a:srgbClr val="000000"/>
            </a:solidFill>
            <a:prstDash val="solid"/>
          </a:ln>
        </c:spPr>
        <c:txPr>
          <a:bodyPr rot="0" vert="horz"/>
          <a:lstStyle/>
          <a:p>
            <a:pPr>
              <a:defRPr/>
            </a:pPr>
            <a:endParaRPr lang="zh-CN"/>
          </a:p>
        </c:txPr>
        <c:crossAx val="97825536"/>
        <c:crosses val="autoZero"/>
        <c:auto val="0"/>
        <c:lblAlgn val="ctr"/>
        <c:lblOffset val="100"/>
        <c:tickLblSkip val="90"/>
        <c:tickMarkSkip val="80"/>
        <c:noMultiLvlLbl val="0"/>
      </c:catAx>
      <c:valAx>
        <c:axId val="97825536"/>
        <c:scaling>
          <c:orientation val="minMax"/>
          <c:max val="35"/>
          <c:min val="-10"/>
        </c:scaling>
        <c:delete val="0"/>
        <c:axPos val="l"/>
        <c:majorGridlines>
          <c:spPr>
            <a:ln w="3175">
              <a:solidFill>
                <a:schemeClr val="bg1">
                  <a:lumMod val="75000"/>
                </a:schemeClr>
              </a:solidFill>
              <a:prstDash val="solid"/>
            </a:ln>
          </c:spPr>
        </c:majorGridlines>
        <c:numFmt formatCode="#,##0" sourceLinked="0"/>
        <c:majorTickMark val="cross"/>
        <c:minorTickMark val="none"/>
        <c:tickLblPos val="nextTo"/>
        <c:spPr>
          <a:ln w="3175">
            <a:solidFill>
              <a:srgbClr val="000000"/>
            </a:solidFill>
            <a:prstDash val="solid"/>
          </a:ln>
        </c:spPr>
        <c:txPr>
          <a:bodyPr rot="0" vert="horz"/>
          <a:lstStyle/>
          <a:p>
            <a:pPr>
              <a:defRPr/>
            </a:pPr>
            <a:endParaRPr lang="zh-CN"/>
          </a:p>
        </c:txPr>
        <c:crossAx val="97774592"/>
        <c:crosses val="autoZero"/>
        <c:crossBetween val="between"/>
        <c:majorUnit val="5"/>
        <c:minorUnit val="5"/>
      </c:valAx>
      <c:catAx>
        <c:axId val="97827072"/>
        <c:scaling>
          <c:orientation val="minMax"/>
        </c:scaling>
        <c:delete val="1"/>
        <c:axPos val="b"/>
        <c:numFmt formatCode="d\-mmm\-yy" sourceLinked="1"/>
        <c:majorTickMark val="out"/>
        <c:minorTickMark val="none"/>
        <c:tickLblPos val="none"/>
        <c:crossAx val="97828864"/>
        <c:crossesAt val="-10"/>
        <c:auto val="0"/>
        <c:lblAlgn val="ctr"/>
        <c:lblOffset val="100"/>
        <c:noMultiLvlLbl val="0"/>
      </c:catAx>
      <c:valAx>
        <c:axId val="97828864"/>
        <c:scaling>
          <c:orientation val="minMax"/>
          <c:max val="35"/>
          <c:min val="-10"/>
        </c:scaling>
        <c:delete val="0"/>
        <c:axPos val="r"/>
        <c:numFmt formatCode="#,##0" sourceLinked="0"/>
        <c:majorTickMark val="cross"/>
        <c:minorTickMark val="none"/>
        <c:tickLblPos val="nextTo"/>
        <c:spPr>
          <a:ln w="3175">
            <a:solidFill>
              <a:srgbClr val="000000"/>
            </a:solidFill>
            <a:prstDash val="solid"/>
          </a:ln>
        </c:spPr>
        <c:txPr>
          <a:bodyPr rot="0" vert="horz"/>
          <a:lstStyle/>
          <a:p>
            <a:pPr>
              <a:defRPr/>
            </a:pPr>
            <a:endParaRPr lang="zh-CN"/>
          </a:p>
        </c:txPr>
        <c:crossAx val="97827072"/>
        <c:crosses val="max"/>
        <c:crossBetween val="between"/>
        <c:majorUnit val="5"/>
        <c:minorUnit val="5"/>
      </c:valAx>
      <c:spPr>
        <a:solidFill>
          <a:srgbClr val="FFFFFF"/>
        </a:solidFill>
        <a:ln w="12700">
          <a:solidFill>
            <a:srgbClr val="000000"/>
          </a:solidFill>
          <a:prstDash val="solid"/>
        </a:ln>
      </c:spPr>
    </c:plotArea>
    <c:plotVisOnly val="1"/>
    <c:dispBlanksAs val="gap"/>
    <c:showDLblsOverMax val="0"/>
  </c:chart>
  <c:spPr>
    <a:solidFill>
      <a:srgbClr val="FFFFFF"/>
    </a:solidFill>
    <a:ln w="9525">
      <a:noFill/>
    </a:ln>
  </c:spPr>
  <c:txPr>
    <a:bodyPr/>
    <a:lstStyle/>
    <a:p>
      <a:pPr>
        <a:defRPr sz="12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876282510140829E-2"/>
          <c:y val="0.15696631671041159"/>
          <c:w val="0.89206573610116924"/>
          <c:h val="0.75159235852097461"/>
        </c:manualLayout>
      </c:layout>
      <c:barChart>
        <c:barDir val="col"/>
        <c:grouping val="clustered"/>
        <c:varyColors val="0"/>
        <c:ser>
          <c:idx val="2"/>
          <c:order val="0"/>
          <c:spPr>
            <a:solidFill>
              <a:srgbClr val="FF0000"/>
            </a:solidFill>
            <a:ln w="12700">
              <a:solidFill>
                <a:srgbClr val="FF0000"/>
              </a:solidFill>
              <a:prstDash val="solid"/>
            </a:ln>
          </c:spPr>
          <c:invertIfNegative val="0"/>
          <c:cat>
            <c:numRef>
              <c:f>CH!$A$6:$A$958</c:f>
              <c:numCache>
                <c:formatCode>d\-mmm\-yy</c:formatCode>
                <c:ptCount val="953"/>
                <c:pt idx="0">
                  <c:v>34807</c:v>
                </c:pt>
                <c:pt idx="1">
                  <c:v>34814</c:v>
                </c:pt>
                <c:pt idx="2">
                  <c:v>34821</c:v>
                </c:pt>
                <c:pt idx="3">
                  <c:v>34828</c:v>
                </c:pt>
                <c:pt idx="4">
                  <c:v>34835</c:v>
                </c:pt>
                <c:pt idx="5">
                  <c:v>34842</c:v>
                </c:pt>
                <c:pt idx="6">
                  <c:v>34849</c:v>
                </c:pt>
                <c:pt idx="7">
                  <c:v>34856</c:v>
                </c:pt>
                <c:pt idx="8">
                  <c:v>34863</c:v>
                </c:pt>
                <c:pt idx="9">
                  <c:v>34870</c:v>
                </c:pt>
                <c:pt idx="10">
                  <c:v>34877</c:v>
                </c:pt>
                <c:pt idx="11">
                  <c:v>34884</c:v>
                </c:pt>
                <c:pt idx="12">
                  <c:v>34891</c:v>
                </c:pt>
                <c:pt idx="13">
                  <c:v>34898</c:v>
                </c:pt>
                <c:pt idx="14">
                  <c:v>34905</c:v>
                </c:pt>
                <c:pt idx="15">
                  <c:v>34912</c:v>
                </c:pt>
                <c:pt idx="16">
                  <c:v>34919</c:v>
                </c:pt>
                <c:pt idx="17">
                  <c:v>34926</c:v>
                </c:pt>
                <c:pt idx="18">
                  <c:v>34933</c:v>
                </c:pt>
                <c:pt idx="19">
                  <c:v>34940</c:v>
                </c:pt>
                <c:pt idx="20">
                  <c:v>34947</c:v>
                </c:pt>
                <c:pt idx="21">
                  <c:v>34954</c:v>
                </c:pt>
                <c:pt idx="22">
                  <c:v>34961</c:v>
                </c:pt>
                <c:pt idx="23">
                  <c:v>34968</c:v>
                </c:pt>
                <c:pt idx="24">
                  <c:v>34975</c:v>
                </c:pt>
                <c:pt idx="25">
                  <c:v>34982</c:v>
                </c:pt>
                <c:pt idx="26">
                  <c:v>34989</c:v>
                </c:pt>
                <c:pt idx="27">
                  <c:v>34996</c:v>
                </c:pt>
                <c:pt idx="28">
                  <c:v>35003</c:v>
                </c:pt>
                <c:pt idx="29">
                  <c:v>35010</c:v>
                </c:pt>
                <c:pt idx="30">
                  <c:v>35017</c:v>
                </c:pt>
                <c:pt idx="31">
                  <c:v>35024</c:v>
                </c:pt>
                <c:pt idx="32">
                  <c:v>35031</c:v>
                </c:pt>
                <c:pt idx="33">
                  <c:v>35038</c:v>
                </c:pt>
                <c:pt idx="34">
                  <c:v>35045</c:v>
                </c:pt>
                <c:pt idx="35">
                  <c:v>35052</c:v>
                </c:pt>
                <c:pt idx="36">
                  <c:v>35059</c:v>
                </c:pt>
                <c:pt idx="37">
                  <c:v>35066</c:v>
                </c:pt>
                <c:pt idx="38">
                  <c:v>35073</c:v>
                </c:pt>
                <c:pt idx="39">
                  <c:v>35080</c:v>
                </c:pt>
                <c:pt idx="40">
                  <c:v>35087</c:v>
                </c:pt>
                <c:pt idx="41">
                  <c:v>35094</c:v>
                </c:pt>
                <c:pt idx="42">
                  <c:v>35101</c:v>
                </c:pt>
                <c:pt idx="43">
                  <c:v>35108</c:v>
                </c:pt>
                <c:pt idx="44">
                  <c:v>35115</c:v>
                </c:pt>
                <c:pt idx="45">
                  <c:v>35122</c:v>
                </c:pt>
                <c:pt idx="46">
                  <c:v>35129</c:v>
                </c:pt>
                <c:pt idx="47">
                  <c:v>35136</c:v>
                </c:pt>
                <c:pt idx="48">
                  <c:v>35143</c:v>
                </c:pt>
                <c:pt idx="49">
                  <c:v>35150</c:v>
                </c:pt>
                <c:pt idx="50">
                  <c:v>35157</c:v>
                </c:pt>
                <c:pt idx="51">
                  <c:v>35164</c:v>
                </c:pt>
                <c:pt idx="52">
                  <c:v>35171</c:v>
                </c:pt>
                <c:pt idx="53">
                  <c:v>35178</c:v>
                </c:pt>
                <c:pt idx="54">
                  <c:v>35185</c:v>
                </c:pt>
                <c:pt idx="55">
                  <c:v>35192</c:v>
                </c:pt>
                <c:pt idx="56">
                  <c:v>35199</c:v>
                </c:pt>
                <c:pt idx="57">
                  <c:v>35206</c:v>
                </c:pt>
                <c:pt idx="58">
                  <c:v>35213</c:v>
                </c:pt>
                <c:pt idx="59">
                  <c:v>35220</c:v>
                </c:pt>
                <c:pt idx="60">
                  <c:v>35227</c:v>
                </c:pt>
                <c:pt idx="61">
                  <c:v>35234</c:v>
                </c:pt>
                <c:pt idx="62">
                  <c:v>35241</c:v>
                </c:pt>
                <c:pt idx="63">
                  <c:v>35248</c:v>
                </c:pt>
                <c:pt idx="64">
                  <c:v>35255</c:v>
                </c:pt>
                <c:pt idx="65">
                  <c:v>35262</c:v>
                </c:pt>
                <c:pt idx="66">
                  <c:v>35269</c:v>
                </c:pt>
                <c:pt idx="67">
                  <c:v>35276</c:v>
                </c:pt>
                <c:pt idx="68">
                  <c:v>35283</c:v>
                </c:pt>
                <c:pt idx="69">
                  <c:v>35290</c:v>
                </c:pt>
                <c:pt idx="70">
                  <c:v>35297</c:v>
                </c:pt>
                <c:pt idx="71">
                  <c:v>35304</c:v>
                </c:pt>
                <c:pt idx="72">
                  <c:v>35311</c:v>
                </c:pt>
                <c:pt idx="73">
                  <c:v>35318</c:v>
                </c:pt>
                <c:pt idx="74">
                  <c:v>35325</c:v>
                </c:pt>
                <c:pt idx="75">
                  <c:v>35332</c:v>
                </c:pt>
                <c:pt idx="76">
                  <c:v>35339</c:v>
                </c:pt>
                <c:pt idx="77">
                  <c:v>35346</c:v>
                </c:pt>
                <c:pt idx="78">
                  <c:v>35353</c:v>
                </c:pt>
                <c:pt idx="79">
                  <c:v>35360</c:v>
                </c:pt>
                <c:pt idx="80">
                  <c:v>35367</c:v>
                </c:pt>
                <c:pt idx="81">
                  <c:v>35374</c:v>
                </c:pt>
                <c:pt idx="82">
                  <c:v>35381</c:v>
                </c:pt>
                <c:pt idx="83">
                  <c:v>35388</c:v>
                </c:pt>
                <c:pt idx="84">
                  <c:v>35395</c:v>
                </c:pt>
                <c:pt idx="85">
                  <c:v>35402</c:v>
                </c:pt>
                <c:pt idx="86">
                  <c:v>35409</c:v>
                </c:pt>
                <c:pt idx="87">
                  <c:v>35416</c:v>
                </c:pt>
                <c:pt idx="88">
                  <c:v>35423</c:v>
                </c:pt>
                <c:pt idx="89">
                  <c:v>35430</c:v>
                </c:pt>
                <c:pt idx="90">
                  <c:v>35437</c:v>
                </c:pt>
                <c:pt idx="91">
                  <c:v>35444</c:v>
                </c:pt>
                <c:pt idx="92">
                  <c:v>35451</c:v>
                </c:pt>
                <c:pt idx="93">
                  <c:v>35458</c:v>
                </c:pt>
                <c:pt idx="94">
                  <c:v>35465</c:v>
                </c:pt>
                <c:pt idx="95">
                  <c:v>35472</c:v>
                </c:pt>
                <c:pt idx="96">
                  <c:v>35479</c:v>
                </c:pt>
                <c:pt idx="97">
                  <c:v>35486</c:v>
                </c:pt>
                <c:pt idx="98">
                  <c:v>35493</c:v>
                </c:pt>
                <c:pt idx="99">
                  <c:v>35500</c:v>
                </c:pt>
                <c:pt idx="100">
                  <c:v>35507</c:v>
                </c:pt>
                <c:pt idx="101">
                  <c:v>35514</c:v>
                </c:pt>
                <c:pt idx="102">
                  <c:v>35521</c:v>
                </c:pt>
                <c:pt idx="103">
                  <c:v>35528</c:v>
                </c:pt>
                <c:pt idx="104">
                  <c:v>35535</c:v>
                </c:pt>
                <c:pt idx="105">
                  <c:v>35542</c:v>
                </c:pt>
                <c:pt idx="106">
                  <c:v>35549</c:v>
                </c:pt>
                <c:pt idx="107">
                  <c:v>35556</c:v>
                </c:pt>
                <c:pt idx="108">
                  <c:v>35563</c:v>
                </c:pt>
                <c:pt idx="109">
                  <c:v>35570</c:v>
                </c:pt>
                <c:pt idx="110">
                  <c:v>35577</c:v>
                </c:pt>
                <c:pt idx="111">
                  <c:v>35584</c:v>
                </c:pt>
                <c:pt idx="112">
                  <c:v>35591</c:v>
                </c:pt>
                <c:pt idx="113">
                  <c:v>35598</c:v>
                </c:pt>
                <c:pt idx="114">
                  <c:v>35605</c:v>
                </c:pt>
                <c:pt idx="115">
                  <c:v>35612</c:v>
                </c:pt>
                <c:pt idx="116">
                  <c:v>35619</c:v>
                </c:pt>
                <c:pt idx="117">
                  <c:v>35626</c:v>
                </c:pt>
                <c:pt idx="118">
                  <c:v>35633</c:v>
                </c:pt>
                <c:pt idx="119">
                  <c:v>35640</c:v>
                </c:pt>
                <c:pt idx="120">
                  <c:v>35647</c:v>
                </c:pt>
                <c:pt idx="121">
                  <c:v>35654</c:v>
                </c:pt>
                <c:pt idx="122">
                  <c:v>35661</c:v>
                </c:pt>
                <c:pt idx="123">
                  <c:v>35668</c:v>
                </c:pt>
                <c:pt idx="124">
                  <c:v>35675</c:v>
                </c:pt>
                <c:pt idx="125">
                  <c:v>35682</c:v>
                </c:pt>
                <c:pt idx="126">
                  <c:v>35689</c:v>
                </c:pt>
                <c:pt idx="127">
                  <c:v>35696</c:v>
                </c:pt>
                <c:pt idx="128">
                  <c:v>35703</c:v>
                </c:pt>
                <c:pt idx="129">
                  <c:v>35710</c:v>
                </c:pt>
                <c:pt idx="130">
                  <c:v>35717</c:v>
                </c:pt>
                <c:pt idx="131">
                  <c:v>35724</c:v>
                </c:pt>
                <c:pt idx="132">
                  <c:v>35731</c:v>
                </c:pt>
                <c:pt idx="133">
                  <c:v>35738</c:v>
                </c:pt>
                <c:pt idx="134">
                  <c:v>35745</c:v>
                </c:pt>
                <c:pt idx="135">
                  <c:v>35752</c:v>
                </c:pt>
                <c:pt idx="136">
                  <c:v>35759</c:v>
                </c:pt>
                <c:pt idx="137">
                  <c:v>35766</c:v>
                </c:pt>
                <c:pt idx="138">
                  <c:v>35773</c:v>
                </c:pt>
                <c:pt idx="139">
                  <c:v>35780</c:v>
                </c:pt>
                <c:pt idx="140">
                  <c:v>35787</c:v>
                </c:pt>
                <c:pt idx="141">
                  <c:v>35794</c:v>
                </c:pt>
                <c:pt idx="142">
                  <c:v>35801</c:v>
                </c:pt>
                <c:pt idx="143">
                  <c:v>35808</c:v>
                </c:pt>
                <c:pt idx="144">
                  <c:v>35815</c:v>
                </c:pt>
                <c:pt idx="145">
                  <c:v>35822</c:v>
                </c:pt>
                <c:pt idx="146">
                  <c:v>35829</c:v>
                </c:pt>
                <c:pt idx="147">
                  <c:v>35836</c:v>
                </c:pt>
                <c:pt idx="148">
                  <c:v>35843</c:v>
                </c:pt>
                <c:pt idx="149">
                  <c:v>35850</c:v>
                </c:pt>
                <c:pt idx="150">
                  <c:v>35857</c:v>
                </c:pt>
                <c:pt idx="151">
                  <c:v>35864</c:v>
                </c:pt>
                <c:pt idx="152">
                  <c:v>35871</c:v>
                </c:pt>
                <c:pt idx="153">
                  <c:v>35878</c:v>
                </c:pt>
                <c:pt idx="154">
                  <c:v>35885</c:v>
                </c:pt>
                <c:pt idx="155">
                  <c:v>35892</c:v>
                </c:pt>
                <c:pt idx="156">
                  <c:v>35899</c:v>
                </c:pt>
                <c:pt idx="157">
                  <c:v>35906</c:v>
                </c:pt>
                <c:pt idx="158">
                  <c:v>35913</c:v>
                </c:pt>
                <c:pt idx="159">
                  <c:v>35920</c:v>
                </c:pt>
                <c:pt idx="160">
                  <c:v>35927</c:v>
                </c:pt>
                <c:pt idx="161">
                  <c:v>35934</c:v>
                </c:pt>
                <c:pt idx="162">
                  <c:v>35941</c:v>
                </c:pt>
                <c:pt idx="163">
                  <c:v>35948</c:v>
                </c:pt>
                <c:pt idx="164">
                  <c:v>35955</c:v>
                </c:pt>
                <c:pt idx="165">
                  <c:v>35962</c:v>
                </c:pt>
                <c:pt idx="166">
                  <c:v>35969</c:v>
                </c:pt>
                <c:pt idx="167">
                  <c:v>35976</c:v>
                </c:pt>
                <c:pt idx="168">
                  <c:v>35983</c:v>
                </c:pt>
                <c:pt idx="169">
                  <c:v>35990</c:v>
                </c:pt>
                <c:pt idx="170">
                  <c:v>35997</c:v>
                </c:pt>
                <c:pt idx="171">
                  <c:v>36004</c:v>
                </c:pt>
                <c:pt idx="172">
                  <c:v>36011</c:v>
                </c:pt>
                <c:pt idx="173">
                  <c:v>36018</c:v>
                </c:pt>
                <c:pt idx="174">
                  <c:v>36025</c:v>
                </c:pt>
                <c:pt idx="175">
                  <c:v>36032</c:v>
                </c:pt>
                <c:pt idx="176">
                  <c:v>36039</c:v>
                </c:pt>
                <c:pt idx="177">
                  <c:v>36046</c:v>
                </c:pt>
                <c:pt idx="178">
                  <c:v>36053</c:v>
                </c:pt>
                <c:pt idx="179">
                  <c:v>36060</c:v>
                </c:pt>
                <c:pt idx="180">
                  <c:v>36067</c:v>
                </c:pt>
                <c:pt idx="181">
                  <c:v>36074</c:v>
                </c:pt>
                <c:pt idx="182">
                  <c:v>36081</c:v>
                </c:pt>
                <c:pt idx="183">
                  <c:v>36088</c:v>
                </c:pt>
                <c:pt idx="184">
                  <c:v>36095</c:v>
                </c:pt>
                <c:pt idx="185">
                  <c:v>36102</c:v>
                </c:pt>
                <c:pt idx="186">
                  <c:v>36109</c:v>
                </c:pt>
                <c:pt idx="187">
                  <c:v>36116</c:v>
                </c:pt>
                <c:pt idx="188">
                  <c:v>36123</c:v>
                </c:pt>
                <c:pt idx="189">
                  <c:v>36130</c:v>
                </c:pt>
                <c:pt idx="190">
                  <c:v>36137</c:v>
                </c:pt>
                <c:pt idx="191">
                  <c:v>36144</c:v>
                </c:pt>
                <c:pt idx="192">
                  <c:v>36151</c:v>
                </c:pt>
                <c:pt idx="193">
                  <c:v>36158</c:v>
                </c:pt>
                <c:pt idx="194">
                  <c:v>36165</c:v>
                </c:pt>
                <c:pt idx="195">
                  <c:v>36172</c:v>
                </c:pt>
                <c:pt idx="196">
                  <c:v>36179</c:v>
                </c:pt>
                <c:pt idx="197">
                  <c:v>36186</c:v>
                </c:pt>
                <c:pt idx="198">
                  <c:v>36193</c:v>
                </c:pt>
                <c:pt idx="199">
                  <c:v>36200</c:v>
                </c:pt>
                <c:pt idx="200">
                  <c:v>36207</c:v>
                </c:pt>
                <c:pt idx="201">
                  <c:v>36214</c:v>
                </c:pt>
                <c:pt idx="202">
                  <c:v>36221</c:v>
                </c:pt>
                <c:pt idx="203">
                  <c:v>36228</c:v>
                </c:pt>
                <c:pt idx="204">
                  <c:v>36235</c:v>
                </c:pt>
                <c:pt idx="205">
                  <c:v>36242</c:v>
                </c:pt>
                <c:pt idx="206">
                  <c:v>36249</c:v>
                </c:pt>
                <c:pt idx="207">
                  <c:v>36256</c:v>
                </c:pt>
                <c:pt idx="208">
                  <c:v>36263</c:v>
                </c:pt>
                <c:pt idx="209">
                  <c:v>36270</c:v>
                </c:pt>
                <c:pt idx="210">
                  <c:v>36277</c:v>
                </c:pt>
                <c:pt idx="211">
                  <c:v>36284</c:v>
                </c:pt>
                <c:pt idx="212">
                  <c:v>36291</c:v>
                </c:pt>
                <c:pt idx="213">
                  <c:v>36298</c:v>
                </c:pt>
                <c:pt idx="214">
                  <c:v>36305</c:v>
                </c:pt>
                <c:pt idx="215">
                  <c:v>36312</c:v>
                </c:pt>
                <c:pt idx="216">
                  <c:v>36319</c:v>
                </c:pt>
                <c:pt idx="217">
                  <c:v>36326</c:v>
                </c:pt>
                <c:pt idx="218">
                  <c:v>36333</c:v>
                </c:pt>
                <c:pt idx="219">
                  <c:v>36340</c:v>
                </c:pt>
                <c:pt idx="220">
                  <c:v>36347</c:v>
                </c:pt>
                <c:pt idx="221">
                  <c:v>36354</c:v>
                </c:pt>
                <c:pt idx="222">
                  <c:v>36361</c:v>
                </c:pt>
                <c:pt idx="223">
                  <c:v>36368</c:v>
                </c:pt>
                <c:pt idx="224">
                  <c:v>36375</c:v>
                </c:pt>
                <c:pt idx="225">
                  <c:v>36382</c:v>
                </c:pt>
                <c:pt idx="226">
                  <c:v>36389</c:v>
                </c:pt>
                <c:pt idx="227">
                  <c:v>36396</c:v>
                </c:pt>
                <c:pt idx="228">
                  <c:v>36403</c:v>
                </c:pt>
                <c:pt idx="229">
                  <c:v>36410</c:v>
                </c:pt>
                <c:pt idx="230">
                  <c:v>36417</c:v>
                </c:pt>
                <c:pt idx="231">
                  <c:v>36424</c:v>
                </c:pt>
                <c:pt idx="232">
                  <c:v>36431</c:v>
                </c:pt>
                <c:pt idx="233">
                  <c:v>36438</c:v>
                </c:pt>
                <c:pt idx="234">
                  <c:v>36445</c:v>
                </c:pt>
                <c:pt idx="235">
                  <c:v>36452</c:v>
                </c:pt>
                <c:pt idx="236">
                  <c:v>36459</c:v>
                </c:pt>
                <c:pt idx="237">
                  <c:v>36466</c:v>
                </c:pt>
                <c:pt idx="238">
                  <c:v>36473</c:v>
                </c:pt>
                <c:pt idx="239">
                  <c:v>36480</c:v>
                </c:pt>
                <c:pt idx="240">
                  <c:v>36487</c:v>
                </c:pt>
                <c:pt idx="241">
                  <c:v>36494</c:v>
                </c:pt>
                <c:pt idx="242">
                  <c:v>36501</c:v>
                </c:pt>
                <c:pt idx="243">
                  <c:v>36508</c:v>
                </c:pt>
                <c:pt idx="244">
                  <c:v>36515</c:v>
                </c:pt>
                <c:pt idx="245">
                  <c:v>36522</c:v>
                </c:pt>
                <c:pt idx="246">
                  <c:v>36529</c:v>
                </c:pt>
                <c:pt idx="247">
                  <c:v>36536</c:v>
                </c:pt>
                <c:pt idx="248">
                  <c:v>36543</c:v>
                </c:pt>
                <c:pt idx="249">
                  <c:v>36550</c:v>
                </c:pt>
                <c:pt idx="250">
                  <c:v>36557</c:v>
                </c:pt>
                <c:pt idx="251">
                  <c:v>36564</c:v>
                </c:pt>
                <c:pt idx="252">
                  <c:v>36571</c:v>
                </c:pt>
                <c:pt idx="253">
                  <c:v>36578</c:v>
                </c:pt>
                <c:pt idx="254">
                  <c:v>36585</c:v>
                </c:pt>
                <c:pt idx="255">
                  <c:v>36592</c:v>
                </c:pt>
                <c:pt idx="256">
                  <c:v>36599</c:v>
                </c:pt>
                <c:pt idx="257">
                  <c:v>36606</c:v>
                </c:pt>
                <c:pt idx="258">
                  <c:v>36613</c:v>
                </c:pt>
                <c:pt idx="259">
                  <c:v>36620</c:v>
                </c:pt>
                <c:pt idx="260">
                  <c:v>36627</c:v>
                </c:pt>
                <c:pt idx="261">
                  <c:v>36634</c:v>
                </c:pt>
                <c:pt idx="262">
                  <c:v>36641</c:v>
                </c:pt>
                <c:pt idx="263">
                  <c:v>36648</c:v>
                </c:pt>
                <c:pt idx="264">
                  <c:v>36655</c:v>
                </c:pt>
                <c:pt idx="265">
                  <c:v>36662</c:v>
                </c:pt>
                <c:pt idx="266">
                  <c:v>36669</c:v>
                </c:pt>
                <c:pt idx="267">
                  <c:v>36676</c:v>
                </c:pt>
                <c:pt idx="268">
                  <c:v>36683</c:v>
                </c:pt>
                <c:pt idx="269">
                  <c:v>36690</c:v>
                </c:pt>
                <c:pt idx="270">
                  <c:v>36697</c:v>
                </c:pt>
                <c:pt idx="271">
                  <c:v>36704</c:v>
                </c:pt>
                <c:pt idx="272">
                  <c:v>36712</c:v>
                </c:pt>
                <c:pt idx="273">
                  <c:v>36718</c:v>
                </c:pt>
                <c:pt idx="274">
                  <c:v>36725</c:v>
                </c:pt>
                <c:pt idx="275">
                  <c:v>36732</c:v>
                </c:pt>
                <c:pt idx="276">
                  <c:v>36739</c:v>
                </c:pt>
                <c:pt idx="277">
                  <c:v>36746</c:v>
                </c:pt>
                <c:pt idx="278">
                  <c:v>36753</c:v>
                </c:pt>
                <c:pt idx="279">
                  <c:v>36760</c:v>
                </c:pt>
                <c:pt idx="280">
                  <c:v>36767</c:v>
                </c:pt>
                <c:pt idx="281">
                  <c:v>36774</c:v>
                </c:pt>
                <c:pt idx="282">
                  <c:v>36781</c:v>
                </c:pt>
                <c:pt idx="283">
                  <c:v>36788</c:v>
                </c:pt>
                <c:pt idx="284">
                  <c:v>36795</c:v>
                </c:pt>
                <c:pt idx="285">
                  <c:v>36802</c:v>
                </c:pt>
                <c:pt idx="286">
                  <c:v>36809</c:v>
                </c:pt>
                <c:pt idx="287">
                  <c:v>36816</c:v>
                </c:pt>
                <c:pt idx="288">
                  <c:v>36823</c:v>
                </c:pt>
                <c:pt idx="289">
                  <c:v>36830</c:v>
                </c:pt>
                <c:pt idx="290">
                  <c:v>36837</c:v>
                </c:pt>
                <c:pt idx="291">
                  <c:v>36844</c:v>
                </c:pt>
                <c:pt idx="292">
                  <c:v>36851</c:v>
                </c:pt>
                <c:pt idx="293">
                  <c:v>36858</c:v>
                </c:pt>
                <c:pt idx="294">
                  <c:v>36865</c:v>
                </c:pt>
                <c:pt idx="295">
                  <c:v>36872</c:v>
                </c:pt>
                <c:pt idx="296">
                  <c:v>36879</c:v>
                </c:pt>
                <c:pt idx="297">
                  <c:v>36886</c:v>
                </c:pt>
                <c:pt idx="298">
                  <c:v>36893</c:v>
                </c:pt>
                <c:pt idx="299">
                  <c:v>36900</c:v>
                </c:pt>
                <c:pt idx="300">
                  <c:v>36907</c:v>
                </c:pt>
                <c:pt idx="301">
                  <c:v>36914</c:v>
                </c:pt>
                <c:pt idx="302">
                  <c:v>36921</c:v>
                </c:pt>
                <c:pt idx="303">
                  <c:v>36928</c:v>
                </c:pt>
                <c:pt idx="304">
                  <c:v>36935</c:v>
                </c:pt>
                <c:pt idx="305">
                  <c:v>36942</c:v>
                </c:pt>
                <c:pt idx="306">
                  <c:v>36949</c:v>
                </c:pt>
                <c:pt idx="307">
                  <c:v>36956</c:v>
                </c:pt>
                <c:pt idx="308">
                  <c:v>36963</c:v>
                </c:pt>
                <c:pt idx="309">
                  <c:v>36970</c:v>
                </c:pt>
                <c:pt idx="310">
                  <c:v>36977</c:v>
                </c:pt>
                <c:pt idx="311">
                  <c:v>36984</c:v>
                </c:pt>
                <c:pt idx="312">
                  <c:v>36991</c:v>
                </c:pt>
                <c:pt idx="313">
                  <c:v>36998</c:v>
                </c:pt>
                <c:pt idx="314">
                  <c:v>37005</c:v>
                </c:pt>
                <c:pt idx="315">
                  <c:v>37012</c:v>
                </c:pt>
                <c:pt idx="316">
                  <c:v>37019</c:v>
                </c:pt>
                <c:pt idx="317">
                  <c:v>37026</c:v>
                </c:pt>
                <c:pt idx="318">
                  <c:v>37033</c:v>
                </c:pt>
                <c:pt idx="319">
                  <c:v>37040</c:v>
                </c:pt>
                <c:pt idx="320">
                  <c:v>37047</c:v>
                </c:pt>
                <c:pt idx="321">
                  <c:v>37054</c:v>
                </c:pt>
                <c:pt idx="322">
                  <c:v>37061</c:v>
                </c:pt>
                <c:pt idx="323">
                  <c:v>37068</c:v>
                </c:pt>
                <c:pt idx="324">
                  <c:v>37075</c:v>
                </c:pt>
                <c:pt idx="325">
                  <c:v>37082</c:v>
                </c:pt>
                <c:pt idx="326">
                  <c:v>37089</c:v>
                </c:pt>
                <c:pt idx="327">
                  <c:v>37096</c:v>
                </c:pt>
                <c:pt idx="328">
                  <c:v>37103</c:v>
                </c:pt>
                <c:pt idx="329">
                  <c:v>37110</c:v>
                </c:pt>
                <c:pt idx="330">
                  <c:v>37117</c:v>
                </c:pt>
                <c:pt idx="331">
                  <c:v>37124</c:v>
                </c:pt>
                <c:pt idx="332">
                  <c:v>37131</c:v>
                </c:pt>
                <c:pt idx="333">
                  <c:v>37138</c:v>
                </c:pt>
                <c:pt idx="334">
                  <c:v>37145</c:v>
                </c:pt>
                <c:pt idx="335">
                  <c:v>37152</c:v>
                </c:pt>
                <c:pt idx="336">
                  <c:v>37159</c:v>
                </c:pt>
                <c:pt idx="337">
                  <c:v>37166</c:v>
                </c:pt>
                <c:pt idx="338">
                  <c:v>37173</c:v>
                </c:pt>
                <c:pt idx="339">
                  <c:v>37180</c:v>
                </c:pt>
                <c:pt idx="340">
                  <c:v>37187</c:v>
                </c:pt>
                <c:pt idx="341">
                  <c:v>37194</c:v>
                </c:pt>
                <c:pt idx="342">
                  <c:v>37201</c:v>
                </c:pt>
                <c:pt idx="343">
                  <c:v>37208</c:v>
                </c:pt>
                <c:pt idx="344">
                  <c:v>37215</c:v>
                </c:pt>
                <c:pt idx="345">
                  <c:v>37222</c:v>
                </c:pt>
                <c:pt idx="346">
                  <c:v>37229</c:v>
                </c:pt>
                <c:pt idx="347">
                  <c:v>37236</c:v>
                </c:pt>
                <c:pt idx="348">
                  <c:v>37243</c:v>
                </c:pt>
                <c:pt idx="349">
                  <c:v>37246</c:v>
                </c:pt>
                <c:pt idx="350">
                  <c:v>37253</c:v>
                </c:pt>
                <c:pt idx="351">
                  <c:v>37264</c:v>
                </c:pt>
                <c:pt idx="352">
                  <c:v>37271</c:v>
                </c:pt>
                <c:pt idx="353">
                  <c:v>37278</c:v>
                </c:pt>
                <c:pt idx="354">
                  <c:v>37285</c:v>
                </c:pt>
                <c:pt idx="355">
                  <c:v>37292</c:v>
                </c:pt>
                <c:pt idx="356">
                  <c:v>37299</c:v>
                </c:pt>
                <c:pt idx="357">
                  <c:v>37306</c:v>
                </c:pt>
                <c:pt idx="358">
                  <c:v>37313</c:v>
                </c:pt>
                <c:pt idx="359">
                  <c:v>37320</c:v>
                </c:pt>
                <c:pt idx="360">
                  <c:v>37327</c:v>
                </c:pt>
                <c:pt idx="361">
                  <c:v>37334</c:v>
                </c:pt>
                <c:pt idx="362">
                  <c:v>37341</c:v>
                </c:pt>
                <c:pt idx="363">
                  <c:v>37348</c:v>
                </c:pt>
                <c:pt idx="364">
                  <c:v>37355</c:v>
                </c:pt>
                <c:pt idx="365">
                  <c:v>37362</c:v>
                </c:pt>
                <c:pt idx="366">
                  <c:v>37369</c:v>
                </c:pt>
                <c:pt idx="367">
                  <c:v>37376</c:v>
                </c:pt>
                <c:pt idx="368">
                  <c:v>37383</c:v>
                </c:pt>
                <c:pt idx="369">
                  <c:v>37390</c:v>
                </c:pt>
                <c:pt idx="370">
                  <c:v>37397</c:v>
                </c:pt>
                <c:pt idx="371">
                  <c:v>37404</c:v>
                </c:pt>
                <c:pt idx="372">
                  <c:v>37411</c:v>
                </c:pt>
                <c:pt idx="373">
                  <c:v>37418</c:v>
                </c:pt>
                <c:pt idx="374">
                  <c:v>37425</c:v>
                </c:pt>
                <c:pt idx="375">
                  <c:v>37432</c:v>
                </c:pt>
                <c:pt idx="376">
                  <c:v>37439</c:v>
                </c:pt>
                <c:pt idx="377">
                  <c:v>37446</c:v>
                </c:pt>
                <c:pt idx="378">
                  <c:v>37453</c:v>
                </c:pt>
                <c:pt idx="379">
                  <c:v>37460</c:v>
                </c:pt>
                <c:pt idx="380">
                  <c:v>37467</c:v>
                </c:pt>
                <c:pt idx="381">
                  <c:v>37474</c:v>
                </c:pt>
                <c:pt idx="382">
                  <c:v>37481</c:v>
                </c:pt>
                <c:pt idx="383">
                  <c:v>37488</c:v>
                </c:pt>
                <c:pt idx="384">
                  <c:v>37495</c:v>
                </c:pt>
                <c:pt idx="385">
                  <c:v>37502</c:v>
                </c:pt>
                <c:pt idx="386">
                  <c:v>37509</c:v>
                </c:pt>
                <c:pt idx="387">
                  <c:v>37516</c:v>
                </c:pt>
                <c:pt idx="388">
                  <c:v>37523</c:v>
                </c:pt>
                <c:pt idx="389">
                  <c:v>37530</c:v>
                </c:pt>
                <c:pt idx="390">
                  <c:v>37537</c:v>
                </c:pt>
                <c:pt idx="391">
                  <c:v>37544</c:v>
                </c:pt>
                <c:pt idx="392">
                  <c:v>37551</c:v>
                </c:pt>
                <c:pt idx="393">
                  <c:v>37558</c:v>
                </c:pt>
                <c:pt idx="394">
                  <c:v>37565</c:v>
                </c:pt>
                <c:pt idx="395">
                  <c:v>37572</c:v>
                </c:pt>
                <c:pt idx="396">
                  <c:v>37579</c:v>
                </c:pt>
                <c:pt idx="397">
                  <c:v>37586</c:v>
                </c:pt>
                <c:pt idx="398">
                  <c:v>37593</c:v>
                </c:pt>
                <c:pt idx="399">
                  <c:v>37600</c:v>
                </c:pt>
                <c:pt idx="400">
                  <c:v>37607</c:v>
                </c:pt>
                <c:pt idx="401">
                  <c:v>37613</c:v>
                </c:pt>
                <c:pt idx="402">
                  <c:v>37621</c:v>
                </c:pt>
                <c:pt idx="403">
                  <c:v>37628</c:v>
                </c:pt>
                <c:pt idx="404">
                  <c:v>37635</c:v>
                </c:pt>
                <c:pt idx="405">
                  <c:v>37642</c:v>
                </c:pt>
                <c:pt idx="406">
                  <c:v>37649</c:v>
                </c:pt>
                <c:pt idx="407">
                  <c:v>37656</c:v>
                </c:pt>
                <c:pt idx="408">
                  <c:v>37663</c:v>
                </c:pt>
                <c:pt idx="409">
                  <c:v>37666</c:v>
                </c:pt>
                <c:pt idx="410">
                  <c:v>37677</c:v>
                </c:pt>
                <c:pt idx="411">
                  <c:v>37684</c:v>
                </c:pt>
                <c:pt idx="412">
                  <c:v>37691</c:v>
                </c:pt>
                <c:pt idx="413">
                  <c:v>37698</c:v>
                </c:pt>
                <c:pt idx="414">
                  <c:v>37705</c:v>
                </c:pt>
                <c:pt idx="415">
                  <c:v>37712</c:v>
                </c:pt>
                <c:pt idx="416">
                  <c:v>37719</c:v>
                </c:pt>
                <c:pt idx="417">
                  <c:v>37726</c:v>
                </c:pt>
                <c:pt idx="418">
                  <c:v>37733</c:v>
                </c:pt>
                <c:pt idx="419">
                  <c:v>37740</c:v>
                </c:pt>
                <c:pt idx="420">
                  <c:v>37747</c:v>
                </c:pt>
                <c:pt idx="421">
                  <c:v>37754</c:v>
                </c:pt>
                <c:pt idx="422">
                  <c:v>37761</c:v>
                </c:pt>
                <c:pt idx="423">
                  <c:v>37768</c:v>
                </c:pt>
                <c:pt idx="424">
                  <c:v>37775</c:v>
                </c:pt>
                <c:pt idx="425">
                  <c:v>37782</c:v>
                </c:pt>
                <c:pt idx="426">
                  <c:v>37789</c:v>
                </c:pt>
                <c:pt idx="427">
                  <c:v>37796</c:v>
                </c:pt>
                <c:pt idx="428">
                  <c:v>37803</c:v>
                </c:pt>
                <c:pt idx="429">
                  <c:v>37810</c:v>
                </c:pt>
                <c:pt idx="430">
                  <c:v>37817</c:v>
                </c:pt>
                <c:pt idx="431">
                  <c:v>37824</c:v>
                </c:pt>
                <c:pt idx="432">
                  <c:v>37831</c:v>
                </c:pt>
                <c:pt idx="433">
                  <c:v>37838</c:v>
                </c:pt>
                <c:pt idx="434">
                  <c:v>37845</c:v>
                </c:pt>
                <c:pt idx="435">
                  <c:v>37852</c:v>
                </c:pt>
                <c:pt idx="436">
                  <c:v>37859</c:v>
                </c:pt>
                <c:pt idx="437">
                  <c:v>37866</c:v>
                </c:pt>
                <c:pt idx="438">
                  <c:v>37873</c:v>
                </c:pt>
                <c:pt idx="439">
                  <c:v>37880</c:v>
                </c:pt>
                <c:pt idx="440">
                  <c:v>37887</c:v>
                </c:pt>
                <c:pt idx="441">
                  <c:v>37894</c:v>
                </c:pt>
                <c:pt idx="442">
                  <c:v>37901</c:v>
                </c:pt>
                <c:pt idx="443">
                  <c:v>37908</c:v>
                </c:pt>
                <c:pt idx="444">
                  <c:v>37915</c:v>
                </c:pt>
                <c:pt idx="445">
                  <c:v>37922</c:v>
                </c:pt>
                <c:pt idx="446">
                  <c:v>37929</c:v>
                </c:pt>
                <c:pt idx="447">
                  <c:v>37936</c:v>
                </c:pt>
                <c:pt idx="448">
                  <c:v>37943</c:v>
                </c:pt>
                <c:pt idx="449">
                  <c:v>37950</c:v>
                </c:pt>
                <c:pt idx="450">
                  <c:v>37957</c:v>
                </c:pt>
                <c:pt idx="451">
                  <c:v>37964</c:v>
                </c:pt>
                <c:pt idx="452">
                  <c:v>37971</c:v>
                </c:pt>
                <c:pt idx="453">
                  <c:v>37977</c:v>
                </c:pt>
                <c:pt idx="454">
                  <c:v>37985</c:v>
                </c:pt>
                <c:pt idx="455">
                  <c:v>37992</c:v>
                </c:pt>
                <c:pt idx="456">
                  <c:v>37999</c:v>
                </c:pt>
                <c:pt idx="457">
                  <c:v>38006</c:v>
                </c:pt>
                <c:pt idx="458">
                  <c:v>38013</c:v>
                </c:pt>
                <c:pt idx="459">
                  <c:v>38020</c:v>
                </c:pt>
                <c:pt idx="460">
                  <c:v>38027</c:v>
                </c:pt>
                <c:pt idx="461">
                  <c:v>38034</c:v>
                </c:pt>
                <c:pt idx="462">
                  <c:v>38041</c:v>
                </c:pt>
                <c:pt idx="463">
                  <c:v>38048</c:v>
                </c:pt>
                <c:pt idx="464">
                  <c:v>38055</c:v>
                </c:pt>
                <c:pt idx="465">
                  <c:v>38062</c:v>
                </c:pt>
                <c:pt idx="466">
                  <c:v>38069</c:v>
                </c:pt>
                <c:pt idx="467">
                  <c:v>38076</c:v>
                </c:pt>
                <c:pt idx="468">
                  <c:v>38083</c:v>
                </c:pt>
                <c:pt idx="469">
                  <c:v>38089</c:v>
                </c:pt>
                <c:pt idx="470">
                  <c:v>38097</c:v>
                </c:pt>
                <c:pt idx="471">
                  <c:v>38104</c:v>
                </c:pt>
                <c:pt idx="472">
                  <c:v>38111</c:v>
                </c:pt>
                <c:pt idx="473">
                  <c:v>38118</c:v>
                </c:pt>
                <c:pt idx="474">
                  <c:v>38125</c:v>
                </c:pt>
                <c:pt idx="475">
                  <c:v>38132</c:v>
                </c:pt>
                <c:pt idx="476">
                  <c:v>38139</c:v>
                </c:pt>
                <c:pt idx="477">
                  <c:v>38146</c:v>
                </c:pt>
                <c:pt idx="478">
                  <c:v>38153</c:v>
                </c:pt>
                <c:pt idx="479">
                  <c:v>38160</c:v>
                </c:pt>
                <c:pt idx="480">
                  <c:v>38167</c:v>
                </c:pt>
                <c:pt idx="481">
                  <c:v>38174</c:v>
                </c:pt>
                <c:pt idx="482">
                  <c:v>38181</c:v>
                </c:pt>
                <c:pt idx="483">
                  <c:v>38188</c:v>
                </c:pt>
                <c:pt idx="484">
                  <c:v>38195</c:v>
                </c:pt>
                <c:pt idx="485">
                  <c:v>38202</c:v>
                </c:pt>
                <c:pt idx="486">
                  <c:v>38209</c:v>
                </c:pt>
                <c:pt idx="487">
                  <c:v>38216</c:v>
                </c:pt>
                <c:pt idx="488">
                  <c:v>38223</c:v>
                </c:pt>
                <c:pt idx="489">
                  <c:v>38230</c:v>
                </c:pt>
                <c:pt idx="490">
                  <c:v>38237</c:v>
                </c:pt>
                <c:pt idx="491">
                  <c:v>38244</c:v>
                </c:pt>
                <c:pt idx="492">
                  <c:v>38251</c:v>
                </c:pt>
                <c:pt idx="493">
                  <c:v>38258</c:v>
                </c:pt>
                <c:pt idx="494">
                  <c:v>38265</c:v>
                </c:pt>
                <c:pt idx="495">
                  <c:v>38272</c:v>
                </c:pt>
                <c:pt idx="496">
                  <c:v>38279</c:v>
                </c:pt>
                <c:pt idx="497">
                  <c:v>38286</c:v>
                </c:pt>
                <c:pt idx="498">
                  <c:v>38293</c:v>
                </c:pt>
                <c:pt idx="499">
                  <c:v>38300</c:v>
                </c:pt>
                <c:pt idx="500">
                  <c:v>38307</c:v>
                </c:pt>
                <c:pt idx="501">
                  <c:v>38314</c:v>
                </c:pt>
                <c:pt idx="502">
                  <c:v>38321</c:v>
                </c:pt>
                <c:pt idx="503">
                  <c:v>38328</c:v>
                </c:pt>
                <c:pt idx="504">
                  <c:v>38335</c:v>
                </c:pt>
                <c:pt idx="505">
                  <c:v>38342</c:v>
                </c:pt>
                <c:pt idx="506">
                  <c:v>38349</c:v>
                </c:pt>
                <c:pt idx="507">
                  <c:v>38356</c:v>
                </c:pt>
                <c:pt idx="508">
                  <c:v>38363</c:v>
                </c:pt>
                <c:pt idx="509">
                  <c:v>38370</c:v>
                </c:pt>
                <c:pt idx="510">
                  <c:v>38377</c:v>
                </c:pt>
                <c:pt idx="511">
                  <c:v>38384</c:v>
                </c:pt>
                <c:pt idx="512">
                  <c:v>38391</c:v>
                </c:pt>
                <c:pt idx="513">
                  <c:v>38398</c:v>
                </c:pt>
                <c:pt idx="514">
                  <c:v>38405</c:v>
                </c:pt>
                <c:pt idx="515">
                  <c:v>38412</c:v>
                </c:pt>
                <c:pt idx="516">
                  <c:v>38419</c:v>
                </c:pt>
                <c:pt idx="517">
                  <c:v>38426</c:v>
                </c:pt>
                <c:pt idx="518">
                  <c:v>38433</c:v>
                </c:pt>
                <c:pt idx="519">
                  <c:v>38440</c:v>
                </c:pt>
                <c:pt idx="520">
                  <c:v>38447</c:v>
                </c:pt>
                <c:pt idx="521">
                  <c:v>38454</c:v>
                </c:pt>
                <c:pt idx="522">
                  <c:v>38461</c:v>
                </c:pt>
                <c:pt idx="523">
                  <c:v>38468</c:v>
                </c:pt>
                <c:pt idx="524">
                  <c:v>38475</c:v>
                </c:pt>
                <c:pt idx="525">
                  <c:v>38482</c:v>
                </c:pt>
                <c:pt idx="526">
                  <c:v>38489</c:v>
                </c:pt>
                <c:pt idx="527">
                  <c:v>38496</c:v>
                </c:pt>
                <c:pt idx="528">
                  <c:v>38503</c:v>
                </c:pt>
                <c:pt idx="529">
                  <c:v>38510</c:v>
                </c:pt>
                <c:pt idx="530">
                  <c:v>38517</c:v>
                </c:pt>
                <c:pt idx="531">
                  <c:v>38524</c:v>
                </c:pt>
                <c:pt idx="532">
                  <c:v>38531</c:v>
                </c:pt>
                <c:pt idx="533">
                  <c:v>38538</c:v>
                </c:pt>
                <c:pt idx="534">
                  <c:v>38545</c:v>
                </c:pt>
                <c:pt idx="535">
                  <c:v>38552</c:v>
                </c:pt>
                <c:pt idx="536">
                  <c:v>38559</c:v>
                </c:pt>
                <c:pt idx="537">
                  <c:v>38566</c:v>
                </c:pt>
                <c:pt idx="538">
                  <c:v>38573</c:v>
                </c:pt>
                <c:pt idx="539">
                  <c:v>38580</c:v>
                </c:pt>
                <c:pt idx="540">
                  <c:v>38587</c:v>
                </c:pt>
                <c:pt idx="541">
                  <c:v>38594</c:v>
                </c:pt>
                <c:pt idx="542">
                  <c:v>38601</c:v>
                </c:pt>
                <c:pt idx="543">
                  <c:v>38608</c:v>
                </c:pt>
                <c:pt idx="544">
                  <c:v>38615</c:v>
                </c:pt>
                <c:pt idx="545">
                  <c:v>38622</c:v>
                </c:pt>
                <c:pt idx="546">
                  <c:v>38629</c:v>
                </c:pt>
                <c:pt idx="547">
                  <c:v>38636</c:v>
                </c:pt>
                <c:pt idx="548">
                  <c:v>38643</c:v>
                </c:pt>
                <c:pt idx="549">
                  <c:v>38650</c:v>
                </c:pt>
                <c:pt idx="550">
                  <c:v>38657</c:v>
                </c:pt>
                <c:pt idx="551">
                  <c:v>38664</c:v>
                </c:pt>
                <c:pt idx="552">
                  <c:v>38671</c:v>
                </c:pt>
                <c:pt idx="553">
                  <c:v>38678</c:v>
                </c:pt>
                <c:pt idx="554">
                  <c:v>38685</c:v>
                </c:pt>
                <c:pt idx="555">
                  <c:v>38692</c:v>
                </c:pt>
                <c:pt idx="556">
                  <c:v>38699</c:v>
                </c:pt>
                <c:pt idx="557">
                  <c:v>38706</c:v>
                </c:pt>
                <c:pt idx="558">
                  <c:v>38713</c:v>
                </c:pt>
                <c:pt idx="559">
                  <c:v>38720</c:v>
                </c:pt>
                <c:pt idx="560">
                  <c:v>38727</c:v>
                </c:pt>
                <c:pt idx="561">
                  <c:v>38734</c:v>
                </c:pt>
                <c:pt idx="562">
                  <c:v>38741</c:v>
                </c:pt>
                <c:pt idx="563">
                  <c:v>38748</c:v>
                </c:pt>
                <c:pt idx="564">
                  <c:v>38755</c:v>
                </c:pt>
                <c:pt idx="565">
                  <c:v>38762</c:v>
                </c:pt>
                <c:pt idx="566">
                  <c:v>38769</c:v>
                </c:pt>
                <c:pt idx="567">
                  <c:v>38776</c:v>
                </c:pt>
                <c:pt idx="568">
                  <c:v>38783</c:v>
                </c:pt>
                <c:pt idx="569">
                  <c:v>38790</c:v>
                </c:pt>
                <c:pt idx="570">
                  <c:v>38797</c:v>
                </c:pt>
                <c:pt idx="571">
                  <c:v>38804</c:v>
                </c:pt>
                <c:pt idx="572">
                  <c:v>38811</c:v>
                </c:pt>
                <c:pt idx="573">
                  <c:v>38818</c:v>
                </c:pt>
                <c:pt idx="574">
                  <c:v>38825</c:v>
                </c:pt>
                <c:pt idx="575">
                  <c:v>38832</c:v>
                </c:pt>
                <c:pt idx="576">
                  <c:v>38839</c:v>
                </c:pt>
                <c:pt idx="577">
                  <c:v>38846</c:v>
                </c:pt>
                <c:pt idx="578">
                  <c:v>38853</c:v>
                </c:pt>
                <c:pt idx="579">
                  <c:v>38860</c:v>
                </c:pt>
                <c:pt idx="580">
                  <c:v>38867</c:v>
                </c:pt>
                <c:pt idx="581">
                  <c:v>38874</c:v>
                </c:pt>
                <c:pt idx="582">
                  <c:v>38881</c:v>
                </c:pt>
                <c:pt idx="583">
                  <c:v>38888</c:v>
                </c:pt>
                <c:pt idx="584">
                  <c:v>38895</c:v>
                </c:pt>
                <c:pt idx="585">
                  <c:v>38901</c:v>
                </c:pt>
                <c:pt idx="586">
                  <c:v>38909</c:v>
                </c:pt>
                <c:pt idx="587">
                  <c:v>38916</c:v>
                </c:pt>
                <c:pt idx="588">
                  <c:v>38923</c:v>
                </c:pt>
                <c:pt idx="589">
                  <c:v>38930</c:v>
                </c:pt>
                <c:pt idx="590">
                  <c:v>38937</c:v>
                </c:pt>
                <c:pt idx="591">
                  <c:v>38944</c:v>
                </c:pt>
                <c:pt idx="592">
                  <c:v>38951</c:v>
                </c:pt>
                <c:pt idx="593">
                  <c:v>38958</c:v>
                </c:pt>
                <c:pt idx="594">
                  <c:v>38965</c:v>
                </c:pt>
                <c:pt idx="595">
                  <c:v>38972</c:v>
                </c:pt>
                <c:pt idx="596">
                  <c:v>38979</c:v>
                </c:pt>
                <c:pt idx="597">
                  <c:v>38986</c:v>
                </c:pt>
                <c:pt idx="598">
                  <c:v>38993</c:v>
                </c:pt>
                <c:pt idx="599">
                  <c:v>39000</c:v>
                </c:pt>
                <c:pt idx="600">
                  <c:v>39007</c:v>
                </c:pt>
                <c:pt idx="601">
                  <c:v>39014</c:v>
                </c:pt>
                <c:pt idx="602">
                  <c:v>39021</c:v>
                </c:pt>
                <c:pt idx="603">
                  <c:v>39028</c:v>
                </c:pt>
                <c:pt idx="604">
                  <c:v>39035</c:v>
                </c:pt>
                <c:pt idx="605">
                  <c:v>39042</c:v>
                </c:pt>
                <c:pt idx="606">
                  <c:v>39049</c:v>
                </c:pt>
                <c:pt idx="607">
                  <c:v>39056</c:v>
                </c:pt>
                <c:pt idx="608">
                  <c:v>39063</c:v>
                </c:pt>
                <c:pt idx="609">
                  <c:v>39070</c:v>
                </c:pt>
                <c:pt idx="610">
                  <c:v>39077</c:v>
                </c:pt>
                <c:pt idx="611">
                  <c:v>39085</c:v>
                </c:pt>
                <c:pt idx="612">
                  <c:v>39091</c:v>
                </c:pt>
                <c:pt idx="613">
                  <c:v>39098</c:v>
                </c:pt>
                <c:pt idx="614">
                  <c:v>39105</c:v>
                </c:pt>
                <c:pt idx="615">
                  <c:v>39112</c:v>
                </c:pt>
                <c:pt idx="616">
                  <c:v>39119</c:v>
                </c:pt>
                <c:pt idx="617">
                  <c:v>39126</c:v>
                </c:pt>
                <c:pt idx="618">
                  <c:v>39133</c:v>
                </c:pt>
                <c:pt idx="619">
                  <c:v>39140</c:v>
                </c:pt>
                <c:pt idx="620">
                  <c:v>39147</c:v>
                </c:pt>
                <c:pt idx="621">
                  <c:v>39154</c:v>
                </c:pt>
                <c:pt idx="622">
                  <c:v>39161</c:v>
                </c:pt>
                <c:pt idx="623">
                  <c:v>39168</c:v>
                </c:pt>
                <c:pt idx="624">
                  <c:v>39175</c:v>
                </c:pt>
                <c:pt idx="625">
                  <c:v>39182</c:v>
                </c:pt>
                <c:pt idx="626">
                  <c:v>39189</c:v>
                </c:pt>
                <c:pt idx="627">
                  <c:v>39196</c:v>
                </c:pt>
                <c:pt idx="628">
                  <c:v>39203</c:v>
                </c:pt>
                <c:pt idx="629">
                  <c:v>39210</c:v>
                </c:pt>
                <c:pt idx="630">
                  <c:v>39217</c:v>
                </c:pt>
                <c:pt idx="631">
                  <c:v>39224</c:v>
                </c:pt>
                <c:pt idx="632">
                  <c:v>39231</c:v>
                </c:pt>
                <c:pt idx="633">
                  <c:v>39238</c:v>
                </c:pt>
                <c:pt idx="634">
                  <c:v>39245</c:v>
                </c:pt>
                <c:pt idx="635">
                  <c:v>39252</c:v>
                </c:pt>
                <c:pt idx="636">
                  <c:v>39259</c:v>
                </c:pt>
                <c:pt idx="637">
                  <c:v>39266</c:v>
                </c:pt>
                <c:pt idx="638">
                  <c:v>39273</c:v>
                </c:pt>
                <c:pt idx="639">
                  <c:v>39280</c:v>
                </c:pt>
                <c:pt idx="640">
                  <c:v>39287</c:v>
                </c:pt>
                <c:pt idx="641">
                  <c:v>39294</c:v>
                </c:pt>
                <c:pt idx="642">
                  <c:v>39301</c:v>
                </c:pt>
                <c:pt idx="643">
                  <c:v>39308</c:v>
                </c:pt>
                <c:pt idx="644">
                  <c:v>39315</c:v>
                </c:pt>
                <c:pt idx="645">
                  <c:v>39322</c:v>
                </c:pt>
                <c:pt idx="646">
                  <c:v>39329</c:v>
                </c:pt>
                <c:pt idx="647">
                  <c:v>39336</c:v>
                </c:pt>
                <c:pt idx="648">
                  <c:v>39343</c:v>
                </c:pt>
                <c:pt idx="649">
                  <c:v>39350</c:v>
                </c:pt>
                <c:pt idx="650">
                  <c:v>39357</c:v>
                </c:pt>
                <c:pt idx="651">
                  <c:v>39364</c:v>
                </c:pt>
                <c:pt idx="652">
                  <c:v>39371</c:v>
                </c:pt>
                <c:pt idx="653">
                  <c:v>39378</c:v>
                </c:pt>
                <c:pt idx="654">
                  <c:v>39385</c:v>
                </c:pt>
                <c:pt idx="655">
                  <c:v>39392</c:v>
                </c:pt>
                <c:pt idx="656">
                  <c:v>39399</c:v>
                </c:pt>
                <c:pt idx="657">
                  <c:v>39406</c:v>
                </c:pt>
                <c:pt idx="658">
                  <c:v>39413</c:v>
                </c:pt>
                <c:pt idx="659">
                  <c:v>39420</c:v>
                </c:pt>
                <c:pt idx="660">
                  <c:v>39427</c:v>
                </c:pt>
                <c:pt idx="661">
                  <c:v>39434</c:v>
                </c:pt>
                <c:pt idx="662">
                  <c:v>39440</c:v>
                </c:pt>
                <c:pt idx="663">
                  <c:v>39455</c:v>
                </c:pt>
                <c:pt idx="664">
                  <c:v>39455</c:v>
                </c:pt>
                <c:pt idx="665">
                  <c:v>39462</c:v>
                </c:pt>
                <c:pt idx="666">
                  <c:v>39469</c:v>
                </c:pt>
                <c:pt idx="667">
                  <c:v>39476</c:v>
                </c:pt>
                <c:pt idx="668">
                  <c:v>39483</c:v>
                </c:pt>
                <c:pt idx="669">
                  <c:v>39490</c:v>
                </c:pt>
                <c:pt idx="670">
                  <c:v>39497</c:v>
                </c:pt>
                <c:pt idx="671">
                  <c:v>39504</c:v>
                </c:pt>
                <c:pt idx="672">
                  <c:v>39511</c:v>
                </c:pt>
                <c:pt idx="673">
                  <c:v>39518</c:v>
                </c:pt>
                <c:pt idx="674">
                  <c:v>39525</c:v>
                </c:pt>
                <c:pt idx="675">
                  <c:v>39532</c:v>
                </c:pt>
                <c:pt idx="676">
                  <c:v>39539</c:v>
                </c:pt>
                <c:pt idx="677">
                  <c:v>39546</c:v>
                </c:pt>
                <c:pt idx="678">
                  <c:v>39553</c:v>
                </c:pt>
                <c:pt idx="679">
                  <c:v>39560</c:v>
                </c:pt>
                <c:pt idx="680">
                  <c:v>39567</c:v>
                </c:pt>
                <c:pt idx="681">
                  <c:v>39574</c:v>
                </c:pt>
                <c:pt idx="682">
                  <c:v>39581</c:v>
                </c:pt>
                <c:pt idx="683">
                  <c:v>39588</c:v>
                </c:pt>
                <c:pt idx="684">
                  <c:v>39595</c:v>
                </c:pt>
                <c:pt idx="685">
                  <c:v>39602</c:v>
                </c:pt>
                <c:pt idx="686">
                  <c:v>39609</c:v>
                </c:pt>
                <c:pt idx="687">
                  <c:v>39616</c:v>
                </c:pt>
                <c:pt idx="688">
                  <c:v>39623</c:v>
                </c:pt>
                <c:pt idx="689">
                  <c:v>39630</c:v>
                </c:pt>
                <c:pt idx="690">
                  <c:v>39637</c:v>
                </c:pt>
                <c:pt idx="691">
                  <c:v>39644</c:v>
                </c:pt>
                <c:pt idx="692">
                  <c:v>39651</c:v>
                </c:pt>
                <c:pt idx="693">
                  <c:v>39658</c:v>
                </c:pt>
                <c:pt idx="694">
                  <c:v>39665</c:v>
                </c:pt>
                <c:pt idx="695">
                  <c:v>39672</c:v>
                </c:pt>
                <c:pt idx="696">
                  <c:v>39679</c:v>
                </c:pt>
                <c:pt idx="697">
                  <c:v>39686</c:v>
                </c:pt>
                <c:pt idx="698">
                  <c:v>39693</c:v>
                </c:pt>
                <c:pt idx="699">
                  <c:v>39700</c:v>
                </c:pt>
                <c:pt idx="700">
                  <c:v>39707</c:v>
                </c:pt>
                <c:pt idx="701">
                  <c:v>39714</c:v>
                </c:pt>
                <c:pt idx="702">
                  <c:v>39721</c:v>
                </c:pt>
                <c:pt idx="703">
                  <c:v>39728</c:v>
                </c:pt>
                <c:pt idx="704">
                  <c:v>39735</c:v>
                </c:pt>
                <c:pt idx="705">
                  <c:v>39742</c:v>
                </c:pt>
                <c:pt idx="706">
                  <c:v>39749</c:v>
                </c:pt>
                <c:pt idx="707">
                  <c:v>39756</c:v>
                </c:pt>
                <c:pt idx="708">
                  <c:v>39763</c:v>
                </c:pt>
                <c:pt idx="709">
                  <c:v>39770</c:v>
                </c:pt>
                <c:pt idx="710">
                  <c:v>39777</c:v>
                </c:pt>
                <c:pt idx="711">
                  <c:v>39784</c:v>
                </c:pt>
                <c:pt idx="712">
                  <c:v>39791</c:v>
                </c:pt>
                <c:pt idx="713">
                  <c:v>39798</c:v>
                </c:pt>
                <c:pt idx="714">
                  <c:v>39804</c:v>
                </c:pt>
                <c:pt idx="715">
                  <c:v>39812</c:v>
                </c:pt>
                <c:pt idx="716">
                  <c:v>39819</c:v>
                </c:pt>
                <c:pt idx="717">
                  <c:v>39826</c:v>
                </c:pt>
                <c:pt idx="718">
                  <c:v>39833</c:v>
                </c:pt>
                <c:pt idx="719">
                  <c:v>39840</c:v>
                </c:pt>
                <c:pt idx="720">
                  <c:v>39847</c:v>
                </c:pt>
                <c:pt idx="721">
                  <c:v>39854</c:v>
                </c:pt>
                <c:pt idx="722">
                  <c:v>39861</c:v>
                </c:pt>
                <c:pt idx="723">
                  <c:v>39868</c:v>
                </c:pt>
                <c:pt idx="724">
                  <c:v>39875</c:v>
                </c:pt>
                <c:pt idx="725">
                  <c:v>39882</c:v>
                </c:pt>
                <c:pt idx="726">
                  <c:v>39889</c:v>
                </c:pt>
                <c:pt idx="727">
                  <c:v>39896</c:v>
                </c:pt>
                <c:pt idx="728">
                  <c:v>39903</c:v>
                </c:pt>
                <c:pt idx="729">
                  <c:v>39910</c:v>
                </c:pt>
                <c:pt idx="730">
                  <c:v>39917</c:v>
                </c:pt>
                <c:pt idx="731">
                  <c:v>39924</c:v>
                </c:pt>
                <c:pt idx="732">
                  <c:v>39931</c:v>
                </c:pt>
                <c:pt idx="733">
                  <c:v>39938</c:v>
                </c:pt>
                <c:pt idx="734">
                  <c:v>39945</c:v>
                </c:pt>
                <c:pt idx="735">
                  <c:v>39952</c:v>
                </c:pt>
                <c:pt idx="736">
                  <c:v>39959</c:v>
                </c:pt>
                <c:pt idx="737">
                  <c:v>39966</c:v>
                </c:pt>
                <c:pt idx="738">
                  <c:v>39973</c:v>
                </c:pt>
                <c:pt idx="739">
                  <c:v>39980</c:v>
                </c:pt>
                <c:pt idx="740">
                  <c:v>39987</c:v>
                </c:pt>
                <c:pt idx="741">
                  <c:v>39994</c:v>
                </c:pt>
                <c:pt idx="742">
                  <c:v>40001</c:v>
                </c:pt>
                <c:pt idx="743">
                  <c:v>40008</c:v>
                </c:pt>
                <c:pt idx="744">
                  <c:v>40015</c:v>
                </c:pt>
                <c:pt idx="745">
                  <c:v>40022</c:v>
                </c:pt>
                <c:pt idx="746">
                  <c:v>40029</c:v>
                </c:pt>
                <c:pt idx="747">
                  <c:v>40036</c:v>
                </c:pt>
                <c:pt idx="748">
                  <c:v>40043</c:v>
                </c:pt>
                <c:pt idx="749">
                  <c:v>40050</c:v>
                </c:pt>
                <c:pt idx="750">
                  <c:v>40057</c:v>
                </c:pt>
                <c:pt idx="751">
                  <c:v>40064</c:v>
                </c:pt>
                <c:pt idx="752">
                  <c:v>40071</c:v>
                </c:pt>
                <c:pt idx="753">
                  <c:v>40078</c:v>
                </c:pt>
                <c:pt idx="754">
                  <c:v>40085</c:v>
                </c:pt>
                <c:pt idx="755">
                  <c:v>40092</c:v>
                </c:pt>
                <c:pt idx="756">
                  <c:v>40099</c:v>
                </c:pt>
                <c:pt idx="757">
                  <c:v>40106</c:v>
                </c:pt>
                <c:pt idx="758">
                  <c:v>40113</c:v>
                </c:pt>
                <c:pt idx="759">
                  <c:v>40120</c:v>
                </c:pt>
                <c:pt idx="760">
                  <c:v>40126</c:v>
                </c:pt>
                <c:pt idx="761">
                  <c:v>40134</c:v>
                </c:pt>
                <c:pt idx="762">
                  <c:v>40141</c:v>
                </c:pt>
                <c:pt idx="763">
                  <c:v>40148</c:v>
                </c:pt>
                <c:pt idx="764">
                  <c:v>40155</c:v>
                </c:pt>
                <c:pt idx="765">
                  <c:v>40162</c:v>
                </c:pt>
                <c:pt idx="766">
                  <c:v>40169</c:v>
                </c:pt>
                <c:pt idx="767">
                  <c:v>40176</c:v>
                </c:pt>
                <c:pt idx="768">
                  <c:v>40183</c:v>
                </c:pt>
                <c:pt idx="769">
                  <c:v>40190</c:v>
                </c:pt>
                <c:pt idx="770">
                  <c:v>40197</c:v>
                </c:pt>
                <c:pt idx="771">
                  <c:v>40204</c:v>
                </c:pt>
                <c:pt idx="772">
                  <c:v>40211</c:v>
                </c:pt>
                <c:pt idx="773">
                  <c:v>40218</c:v>
                </c:pt>
                <c:pt idx="774">
                  <c:v>40225</c:v>
                </c:pt>
                <c:pt idx="775">
                  <c:v>40232</c:v>
                </c:pt>
                <c:pt idx="776">
                  <c:v>40239</c:v>
                </c:pt>
                <c:pt idx="777">
                  <c:v>40246</c:v>
                </c:pt>
                <c:pt idx="778">
                  <c:v>40253</c:v>
                </c:pt>
                <c:pt idx="779">
                  <c:v>40260</c:v>
                </c:pt>
                <c:pt idx="780">
                  <c:v>40267</c:v>
                </c:pt>
                <c:pt idx="781">
                  <c:v>40274</c:v>
                </c:pt>
                <c:pt idx="782">
                  <c:v>40281</c:v>
                </c:pt>
                <c:pt idx="783">
                  <c:v>40288</c:v>
                </c:pt>
                <c:pt idx="784">
                  <c:v>40295</c:v>
                </c:pt>
                <c:pt idx="785">
                  <c:v>40302</c:v>
                </c:pt>
                <c:pt idx="786">
                  <c:v>40309</c:v>
                </c:pt>
                <c:pt idx="787">
                  <c:v>40316</c:v>
                </c:pt>
                <c:pt idx="788">
                  <c:v>40323</c:v>
                </c:pt>
                <c:pt idx="789">
                  <c:v>40330</c:v>
                </c:pt>
                <c:pt idx="790">
                  <c:v>40337</c:v>
                </c:pt>
                <c:pt idx="791">
                  <c:v>40344</c:v>
                </c:pt>
                <c:pt idx="792">
                  <c:v>40351</c:v>
                </c:pt>
                <c:pt idx="793">
                  <c:v>40358</c:v>
                </c:pt>
                <c:pt idx="794">
                  <c:v>40365</c:v>
                </c:pt>
                <c:pt idx="795">
                  <c:v>40372</c:v>
                </c:pt>
                <c:pt idx="796">
                  <c:v>40379</c:v>
                </c:pt>
                <c:pt idx="797">
                  <c:v>40386</c:v>
                </c:pt>
                <c:pt idx="798">
                  <c:v>40393</c:v>
                </c:pt>
                <c:pt idx="799">
                  <c:v>40400</c:v>
                </c:pt>
                <c:pt idx="800">
                  <c:v>40407</c:v>
                </c:pt>
                <c:pt idx="801">
                  <c:v>40414</c:v>
                </c:pt>
                <c:pt idx="802">
                  <c:v>40421</c:v>
                </c:pt>
                <c:pt idx="803">
                  <c:v>40428</c:v>
                </c:pt>
                <c:pt idx="804">
                  <c:v>40435</c:v>
                </c:pt>
                <c:pt idx="805">
                  <c:v>40442</c:v>
                </c:pt>
                <c:pt idx="806">
                  <c:v>40449</c:v>
                </c:pt>
                <c:pt idx="807">
                  <c:v>40456</c:v>
                </c:pt>
                <c:pt idx="808">
                  <c:v>40463</c:v>
                </c:pt>
                <c:pt idx="809">
                  <c:v>40470</c:v>
                </c:pt>
                <c:pt idx="810">
                  <c:v>40477</c:v>
                </c:pt>
                <c:pt idx="811">
                  <c:v>40484</c:v>
                </c:pt>
                <c:pt idx="812">
                  <c:v>40491</c:v>
                </c:pt>
                <c:pt idx="813">
                  <c:v>40498</c:v>
                </c:pt>
                <c:pt idx="814">
                  <c:v>40505</c:v>
                </c:pt>
                <c:pt idx="815">
                  <c:v>40512</c:v>
                </c:pt>
                <c:pt idx="816">
                  <c:v>40519</c:v>
                </c:pt>
                <c:pt idx="817">
                  <c:v>40526</c:v>
                </c:pt>
                <c:pt idx="818">
                  <c:v>40533</c:v>
                </c:pt>
                <c:pt idx="819">
                  <c:v>40540</c:v>
                </c:pt>
                <c:pt idx="820">
                  <c:v>40547</c:v>
                </c:pt>
                <c:pt idx="821">
                  <c:v>40554</c:v>
                </c:pt>
                <c:pt idx="822">
                  <c:v>40561</c:v>
                </c:pt>
                <c:pt idx="823">
                  <c:v>40568</c:v>
                </c:pt>
                <c:pt idx="824">
                  <c:v>40575</c:v>
                </c:pt>
                <c:pt idx="825">
                  <c:v>40582</c:v>
                </c:pt>
                <c:pt idx="826">
                  <c:v>40589</c:v>
                </c:pt>
                <c:pt idx="827">
                  <c:v>40596</c:v>
                </c:pt>
                <c:pt idx="828" formatCode="m/d/yyyy">
                  <c:v>40603</c:v>
                </c:pt>
                <c:pt idx="829" formatCode="m/d/yyyy">
                  <c:v>40610</c:v>
                </c:pt>
                <c:pt idx="830" formatCode="m/d/yyyy">
                  <c:v>40617</c:v>
                </c:pt>
                <c:pt idx="831" formatCode="m/d/yyyy">
                  <c:v>40624</c:v>
                </c:pt>
                <c:pt idx="832" formatCode="m/d/yyyy">
                  <c:v>40631</c:v>
                </c:pt>
                <c:pt idx="833" formatCode="m/d/yyyy">
                  <c:v>40638</c:v>
                </c:pt>
                <c:pt idx="834" formatCode="m/d/yyyy">
                  <c:v>40645</c:v>
                </c:pt>
                <c:pt idx="835" formatCode="m/d/yyyy">
                  <c:v>40652</c:v>
                </c:pt>
                <c:pt idx="836" formatCode="m/d/yyyy">
                  <c:v>40659</c:v>
                </c:pt>
                <c:pt idx="837" formatCode="m/d/yyyy">
                  <c:v>40666</c:v>
                </c:pt>
                <c:pt idx="838" formatCode="m/d/yyyy">
                  <c:v>40673</c:v>
                </c:pt>
                <c:pt idx="839" formatCode="m/d/yyyy">
                  <c:v>40680</c:v>
                </c:pt>
                <c:pt idx="840" formatCode="m/d/yyyy">
                  <c:v>40687</c:v>
                </c:pt>
                <c:pt idx="841" formatCode="m/d/yyyy">
                  <c:v>40694</c:v>
                </c:pt>
                <c:pt idx="842" formatCode="m/d/yyyy">
                  <c:v>40701</c:v>
                </c:pt>
                <c:pt idx="843" formatCode="m/d/yyyy">
                  <c:v>40708</c:v>
                </c:pt>
                <c:pt idx="844" formatCode="m/d/yyyy">
                  <c:v>40715</c:v>
                </c:pt>
                <c:pt idx="845" formatCode="m/d/yyyy">
                  <c:v>40722</c:v>
                </c:pt>
                <c:pt idx="846" formatCode="m/d/yyyy">
                  <c:v>40729</c:v>
                </c:pt>
                <c:pt idx="847" formatCode="m/d/yyyy">
                  <c:v>40736</c:v>
                </c:pt>
                <c:pt idx="848" formatCode="m/d/yyyy">
                  <c:v>40743</c:v>
                </c:pt>
                <c:pt idx="849" formatCode="m/d/yyyy">
                  <c:v>40750</c:v>
                </c:pt>
                <c:pt idx="850" formatCode="m/d/yyyy">
                  <c:v>40757</c:v>
                </c:pt>
                <c:pt idx="851" formatCode="m/d/yyyy">
                  <c:v>40764</c:v>
                </c:pt>
                <c:pt idx="852" formatCode="m/d/yyyy">
                  <c:v>40771</c:v>
                </c:pt>
                <c:pt idx="853" formatCode="m/d/yyyy">
                  <c:v>40778</c:v>
                </c:pt>
                <c:pt idx="854" formatCode="m/d/yyyy">
                  <c:v>40785</c:v>
                </c:pt>
                <c:pt idx="855" formatCode="m/d/yyyy">
                  <c:v>40792</c:v>
                </c:pt>
                <c:pt idx="856" formatCode="m/d/yyyy">
                  <c:v>40799</c:v>
                </c:pt>
                <c:pt idx="857" formatCode="m/d/yyyy">
                  <c:v>40806</c:v>
                </c:pt>
                <c:pt idx="858" formatCode="m/d/yyyy">
                  <c:v>40813</c:v>
                </c:pt>
                <c:pt idx="859" formatCode="m/d/yyyy">
                  <c:v>40820</c:v>
                </c:pt>
                <c:pt idx="860" formatCode="m/d/yyyy">
                  <c:v>40827</c:v>
                </c:pt>
                <c:pt idx="861" formatCode="m/d/yyyy">
                  <c:v>40834</c:v>
                </c:pt>
                <c:pt idx="862" formatCode="m/d/yyyy">
                  <c:v>40841</c:v>
                </c:pt>
                <c:pt idx="863" formatCode="m/d/yyyy">
                  <c:v>40848</c:v>
                </c:pt>
                <c:pt idx="864" formatCode="m/d/yyyy">
                  <c:v>40855</c:v>
                </c:pt>
                <c:pt idx="865" formatCode="m/d/yyyy">
                  <c:v>40862</c:v>
                </c:pt>
                <c:pt idx="866" formatCode="m/d/yyyy">
                  <c:v>40869</c:v>
                </c:pt>
                <c:pt idx="867" formatCode="m/d/yyyy">
                  <c:v>40876</c:v>
                </c:pt>
                <c:pt idx="868" formatCode="m/d/yyyy">
                  <c:v>40883</c:v>
                </c:pt>
                <c:pt idx="869" formatCode="m/d/yyyy">
                  <c:v>40890</c:v>
                </c:pt>
                <c:pt idx="870" formatCode="m/d/yyyy">
                  <c:v>40897</c:v>
                </c:pt>
                <c:pt idx="871" formatCode="m/d/yyyy">
                  <c:v>40904</c:v>
                </c:pt>
                <c:pt idx="872" formatCode="m/d/yyyy">
                  <c:v>40911</c:v>
                </c:pt>
                <c:pt idx="873" formatCode="m/d/yyyy">
                  <c:v>40918</c:v>
                </c:pt>
                <c:pt idx="874" formatCode="m/d/yyyy">
                  <c:v>40925</c:v>
                </c:pt>
                <c:pt idx="875" formatCode="m/d/yyyy">
                  <c:v>40932</c:v>
                </c:pt>
                <c:pt idx="876" formatCode="m/d/yyyy">
                  <c:v>40939</c:v>
                </c:pt>
                <c:pt idx="877" formatCode="m/d/yyyy">
                  <c:v>40946</c:v>
                </c:pt>
                <c:pt idx="878" formatCode="m/d/yyyy">
                  <c:v>40953</c:v>
                </c:pt>
                <c:pt idx="879" formatCode="m/d/yyyy">
                  <c:v>40960</c:v>
                </c:pt>
                <c:pt idx="880" formatCode="m/d/yyyy">
                  <c:v>40967</c:v>
                </c:pt>
                <c:pt idx="881" formatCode="m/d/yyyy">
                  <c:v>40974</c:v>
                </c:pt>
                <c:pt idx="882" formatCode="m/d/yyyy">
                  <c:v>40981</c:v>
                </c:pt>
                <c:pt idx="883" formatCode="m/d/yyyy">
                  <c:v>40988</c:v>
                </c:pt>
                <c:pt idx="884" formatCode="m/d/yyyy">
                  <c:v>40995</c:v>
                </c:pt>
                <c:pt idx="885" formatCode="m/d/yyyy">
                  <c:v>41002</c:v>
                </c:pt>
                <c:pt idx="886" formatCode="m/d/yyyy">
                  <c:v>41009</c:v>
                </c:pt>
                <c:pt idx="887" formatCode="m/d/yyyy">
                  <c:v>41016</c:v>
                </c:pt>
                <c:pt idx="888" formatCode="m/d/yyyy">
                  <c:v>41023</c:v>
                </c:pt>
                <c:pt idx="889" formatCode="m/d/yyyy">
                  <c:v>41030</c:v>
                </c:pt>
                <c:pt idx="890" formatCode="m/d/yyyy">
                  <c:v>41037</c:v>
                </c:pt>
                <c:pt idx="891" formatCode="m/d/yyyy">
                  <c:v>41044</c:v>
                </c:pt>
                <c:pt idx="892" formatCode="m/d/yyyy">
                  <c:v>41051</c:v>
                </c:pt>
                <c:pt idx="893" formatCode="m/d/yyyy">
                  <c:v>41058</c:v>
                </c:pt>
                <c:pt idx="894" formatCode="m/d/yyyy">
                  <c:v>41065</c:v>
                </c:pt>
                <c:pt idx="895" formatCode="m/d/yyyy">
                  <c:v>41072</c:v>
                </c:pt>
                <c:pt idx="896" formatCode="m/d/yyyy">
                  <c:v>41079</c:v>
                </c:pt>
                <c:pt idx="897" formatCode="m/d/yyyy">
                  <c:v>41086</c:v>
                </c:pt>
                <c:pt idx="898" formatCode="m/d/yyyy">
                  <c:v>41093</c:v>
                </c:pt>
                <c:pt idx="899" formatCode="m/d/yyyy">
                  <c:v>41100</c:v>
                </c:pt>
                <c:pt idx="900" formatCode="m/d/yyyy">
                  <c:v>41107</c:v>
                </c:pt>
                <c:pt idx="901" formatCode="m/d/yyyy">
                  <c:v>41114</c:v>
                </c:pt>
                <c:pt idx="902" formatCode="m/d/yyyy">
                  <c:v>41121</c:v>
                </c:pt>
                <c:pt idx="903" formatCode="m/d/yyyy">
                  <c:v>41128</c:v>
                </c:pt>
                <c:pt idx="904" formatCode="m/d/yyyy">
                  <c:v>41135</c:v>
                </c:pt>
                <c:pt idx="905" formatCode="m/d/yyyy">
                  <c:v>41142</c:v>
                </c:pt>
                <c:pt idx="906" formatCode="m/d/yyyy">
                  <c:v>41149</c:v>
                </c:pt>
                <c:pt idx="907" formatCode="m/d/yyyy">
                  <c:v>41156</c:v>
                </c:pt>
                <c:pt idx="908" formatCode="m/d/yyyy">
                  <c:v>41163</c:v>
                </c:pt>
                <c:pt idx="909" formatCode="m/d/yyyy">
                  <c:v>41170</c:v>
                </c:pt>
                <c:pt idx="910" formatCode="m/d/yyyy">
                  <c:v>41177</c:v>
                </c:pt>
                <c:pt idx="911" formatCode="m/d/yyyy">
                  <c:v>41184</c:v>
                </c:pt>
                <c:pt idx="912" formatCode="m/d/yyyy">
                  <c:v>41191</c:v>
                </c:pt>
                <c:pt idx="913" formatCode="m/d/yyyy">
                  <c:v>41198</c:v>
                </c:pt>
                <c:pt idx="914" formatCode="m/d/yyyy">
                  <c:v>41205</c:v>
                </c:pt>
                <c:pt idx="915" formatCode="m/d/yyyy">
                  <c:v>41212</c:v>
                </c:pt>
                <c:pt idx="916" formatCode="m/d/yyyy">
                  <c:v>41219</c:v>
                </c:pt>
                <c:pt idx="917" formatCode="m/d/yyyy">
                  <c:v>41226</c:v>
                </c:pt>
                <c:pt idx="918" formatCode="m/d/yyyy">
                  <c:v>41233</c:v>
                </c:pt>
                <c:pt idx="919" formatCode="m/d/yyyy">
                  <c:v>41240</c:v>
                </c:pt>
                <c:pt idx="920" formatCode="m/d/yyyy">
                  <c:v>41247</c:v>
                </c:pt>
                <c:pt idx="921" formatCode="m/d/yyyy">
                  <c:v>41254</c:v>
                </c:pt>
                <c:pt idx="922" formatCode="m/d/yyyy">
                  <c:v>41261</c:v>
                </c:pt>
                <c:pt idx="923" formatCode="m/d/yyyy">
                  <c:v>41268</c:v>
                </c:pt>
                <c:pt idx="924" formatCode="m/d/yyyy">
                  <c:v>41275</c:v>
                </c:pt>
                <c:pt idx="925" formatCode="m/d/yyyy">
                  <c:v>41282</c:v>
                </c:pt>
                <c:pt idx="926" formatCode="m/d/yyyy">
                  <c:v>41289</c:v>
                </c:pt>
                <c:pt idx="927" formatCode="m/d/yyyy">
                  <c:v>41296</c:v>
                </c:pt>
                <c:pt idx="928" formatCode="m/d/yyyy">
                  <c:v>41303</c:v>
                </c:pt>
                <c:pt idx="929" formatCode="m/d/yyyy">
                  <c:v>41310</c:v>
                </c:pt>
                <c:pt idx="930" formatCode="m/d/yyyy">
                  <c:v>41317</c:v>
                </c:pt>
                <c:pt idx="931" formatCode="m/d/yyyy">
                  <c:v>41324</c:v>
                </c:pt>
                <c:pt idx="932" formatCode="m/d/yyyy">
                  <c:v>41331</c:v>
                </c:pt>
                <c:pt idx="933" formatCode="m/d/yyyy">
                  <c:v>41338</c:v>
                </c:pt>
                <c:pt idx="934" formatCode="m/d/yyyy">
                  <c:v>41345</c:v>
                </c:pt>
                <c:pt idx="935" formatCode="m/d/yyyy">
                  <c:v>41352</c:v>
                </c:pt>
                <c:pt idx="936" formatCode="m/d/yyyy">
                  <c:v>41359</c:v>
                </c:pt>
                <c:pt idx="937" formatCode="m/d/yyyy">
                  <c:v>41366</c:v>
                </c:pt>
                <c:pt idx="938" formatCode="m/d/yyyy">
                  <c:v>41373</c:v>
                </c:pt>
                <c:pt idx="939" formatCode="m/d/yyyy">
                  <c:v>41380</c:v>
                </c:pt>
                <c:pt idx="940" formatCode="m/d/yyyy">
                  <c:v>41387</c:v>
                </c:pt>
                <c:pt idx="941" formatCode="m/d/yyyy">
                  <c:v>41394</c:v>
                </c:pt>
                <c:pt idx="942" formatCode="m/d/yyyy">
                  <c:v>41401</c:v>
                </c:pt>
                <c:pt idx="943" formatCode="m/d/yyyy">
                  <c:v>41408</c:v>
                </c:pt>
              </c:numCache>
            </c:numRef>
          </c:cat>
          <c:val>
            <c:numRef>
              <c:f>CH!$L$6:$L$960</c:f>
              <c:numCache>
                <c:formatCode>General</c:formatCode>
                <c:ptCount val="955"/>
                <c:pt idx="0">
                  <c:v>142.46</c:v>
                </c:pt>
                <c:pt idx="1">
                  <c:v>146.77499999999998</c:v>
                </c:pt>
                <c:pt idx="2">
                  <c:v>153.19999999999999</c:v>
                </c:pt>
                <c:pt idx="3">
                  <c:v>146.70499999999998</c:v>
                </c:pt>
                <c:pt idx="4">
                  <c:v>101.99000000000002</c:v>
                </c:pt>
                <c:pt idx="5">
                  <c:v>89.634999999999991</c:v>
                </c:pt>
                <c:pt idx="6">
                  <c:v>84.58</c:v>
                </c:pt>
                <c:pt idx="7">
                  <c:v>80.284999999999997</c:v>
                </c:pt>
                <c:pt idx="8">
                  <c:v>81.72</c:v>
                </c:pt>
                <c:pt idx="9">
                  <c:v>89.674999999999983</c:v>
                </c:pt>
                <c:pt idx="10">
                  <c:v>94.474999999999994</c:v>
                </c:pt>
                <c:pt idx="11">
                  <c:v>90.02</c:v>
                </c:pt>
                <c:pt idx="12">
                  <c:v>88.445000000000007</c:v>
                </c:pt>
                <c:pt idx="13">
                  <c:v>84.72</c:v>
                </c:pt>
                <c:pt idx="14">
                  <c:v>93.684999999999988</c:v>
                </c:pt>
                <c:pt idx="15">
                  <c:v>94.649999999999991</c:v>
                </c:pt>
                <c:pt idx="16">
                  <c:v>96.905000000000001</c:v>
                </c:pt>
                <c:pt idx="17">
                  <c:v>108.91000000000007</c:v>
                </c:pt>
                <c:pt idx="18">
                  <c:v>157.76499999999999</c:v>
                </c:pt>
                <c:pt idx="19">
                  <c:v>160.13999999999999</c:v>
                </c:pt>
                <c:pt idx="20">
                  <c:v>124.935</c:v>
                </c:pt>
                <c:pt idx="21">
                  <c:v>129.36500000000001</c:v>
                </c:pt>
                <c:pt idx="22">
                  <c:v>144.91</c:v>
                </c:pt>
                <c:pt idx="23">
                  <c:v>151.12</c:v>
                </c:pt>
                <c:pt idx="24">
                  <c:v>134.91499999999999</c:v>
                </c:pt>
                <c:pt idx="25">
                  <c:v>125.76</c:v>
                </c:pt>
                <c:pt idx="26">
                  <c:v>125.16</c:v>
                </c:pt>
                <c:pt idx="27">
                  <c:v>128.36500000000001</c:v>
                </c:pt>
                <c:pt idx="28">
                  <c:v>130.655</c:v>
                </c:pt>
                <c:pt idx="29">
                  <c:v>125.79</c:v>
                </c:pt>
                <c:pt idx="30">
                  <c:v>125.22499999999999</c:v>
                </c:pt>
                <c:pt idx="31">
                  <c:v>119.8</c:v>
                </c:pt>
                <c:pt idx="32">
                  <c:v>129.36000000000001</c:v>
                </c:pt>
                <c:pt idx="33">
                  <c:v>133.06</c:v>
                </c:pt>
                <c:pt idx="34">
                  <c:v>134.32500000000007</c:v>
                </c:pt>
                <c:pt idx="35">
                  <c:v>126.02500000000001</c:v>
                </c:pt>
                <c:pt idx="36">
                  <c:v>125.295</c:v>
                </c:pt>
                <c:pt idx="37">
                  <c:v>128.67499999999998</c:v>
                </c:pt>
                <c:pt idx="38">
                  <c:v>162.02500000000001</c:v>
                </c:pt>
                <c:pt idx="39">
                  <c:v>164.345</c:v>
                </c:pt>
                <c:pt idx="40">
                  <c:v>163.065</c:v>
                </c:pt>
                <c:pt idx="41">
                  <c:v>158.57499999999999</c:v>
                </c:pt>
                <c:pt idx="42">
                  <c:v>183.72499999999999</c:v>
                </c:pt>
                <c:pt idx="43">
                  <c:v>179.02</c:v>
                </c:pt>
                <c:pt idx="44">
                  <c:v>155.38000000000014</c:v>
                </c:pt>
                <c:pt idx="45">
                  <c:v>131.96</c:v>
                </c:pt>
                <c:pt idx="46">
                  <c:v>108.32499999999999</c:v>
                </c:pt>
                <c:pt idx="47">
                  <c:v>119.76</c:v>
                </c:pt>
                <c:pt idx="48">
                  <c:v>140.345</c:v>
                </c:pt>
                <c:pt idx="49">
                  <c:v>174.87</c:v>
                </c:pt>
                <c:pt idx="50">
                  <c:v>155.36000000000001</c:v>
                </c:pt>
                <c:pt idx="51">
                  <c:v>150.46</c:v>
                </c:pt>
                <c:pt idx="52">
                  <c:v>126.77</c:v>
                </c:pt>
                <c:pt idx="53">
                  <c:v>110.85</c:v>
                </c:pt>
                <c:pt idx="54">
                  <c:v>119.955</c:v>
                </c:pt>
                <c:pt idx="55">
                  <c:v>133.30000000000001</c:v>
                </c:pt>
                <c:pt idx="56">
                  <c:v>130.83500000000001</c:v>
                </c:pt>
                <c:pt idx="57">
                  <c:v>103.63500000000001</c:v>
                </c:pt>
                <c:pt idx="58">
                  <c:v>104.705</c:v>
                </c:pt>
                <c:pt idx="59">
                  <c:v>103.81</c:v>
                </c:pt>
                <c:pt idx="60">
                  <c:v>101.37499999999999</c:v>
                </c:pt>
                <c:pt idx="61">
                  <c:v>104.88500000000001</c:v>
                </c:pt>
                <c:pt idx="62">
                  <c:v>103</c:v>
                </c:pt>
                <c:pt idx="63">
                  <c:v>93.915000000000006</c:v>
                </c:pt>
                <c:pt idx="64">
                  <c:v>93.52</c:v>
                </c:pt>
                <c:pt idx="65">
                  <c:v>100.33499999999999</c:v>
                </c:pt>
                <c:pt idx="66">
                  <c:v>96.664999999999992</c:v>
                </c:pt>
                <c:pt idx="67">
                  <c:v>94.51</c:v>
                </c:pt>
                <c:pt idx="68">
                  <c:v>99.735000000000014</c:v>
                </c:pt>
                <c:pt idx="69">
                  <c:v>92.995000000000005</c:v>
                </c:pt>
                <c:pt idx="70">
                  <c:v>96.194999999999993</c:v>
                </c:pt>
                <c:pt idx="71">
                  <c:v>108.68499999999999</c:v>
                </c:pt>
                <c:pt idx="72">
                  <c:v>107.94500000000002</c:v>
                </c:pt>
                <c:pt idx="73">
                  <c:v>93.435000000000002</c:v>
                </c:pt>
                <c:pt idx="74">
                  <c:v>84.169999999999987</c:v>
                </c:pt>
                <c:pt idx="75">
                  <c:v>85.545000000000002</c:v>
                </c:pt>
                <c:pt idx="76">
                  <c:v>85.64</c:v>
                </c:pt>
                <c:pt idx="77">
                  <c:v>86.29</c:v>
                </c:pt>
                <c:pt idx="78">
                  <c:v>100.05500000000001</c:v>
                </c:pt>
                <c:pt idx="79">
                  <c:v>84.48</c:v>
                </c:pt>
                <c:pt idx="80">
                  <c:v>82.81</c:v>
                </c:pt>
                <c:pt idx="81">
                  <c:v>82.22</c:v>
                </c:pt>
                <c:pt idx="82">
                  <c:v>87.504999999999995</c:v>
                </c:pt>
                <c:pt idx="83">
                  <c:v>83.864999999999995</c:v>
                </c:pt>
                <c:pt idx="84">
                  <c:v>83.1</c:v>
                </c:pt>
                <c:pt idx="85">
                  <c:v>80.819999999999993</c:v>
                </c:pt>
                <c:pt idx="86">
                  <c:v>78.884999999999991</c:v>
                </c:pt>
                <c:pt idx="87">
                  <c:v>79.61999999999999</c:v>
                </c:pt>
                <c:pt idx="88">
                  <c:v>74.45</c:v>
                </c:pt>
                <c:pt idx="89">
                  <c:v>76.334999999999994</c:v>
                </c:pt>
                <c:pt idx="90">
                  <c:v>87.940000000000026</c:v>
                </c:pt>
                <c:pt idx="91">
                  <c:v>109.715</c:v>
                </c:pt>
                <c:pt idx="92">
                  <c:v>103.67499999999998</c:v>
                </c:pt>
                <c:pt idx="93">
                  <c:v>107.795</c:v>
                </c:pt>
                <c:pt idx="94">
                  <c:v>104.23</c:v>
                </c:pt>
                <c:pt idx="95">
                  <c:v>97.76</c:v>
                </c:pt>
                <c:pt idx="96">
                  <c:v>154.29499999999999</c:v>
                </c:pt>
                <c:pt idx="97">
                  <c:v>158.85000000000014</c:v>
                </c:pt>
                <c:pt idx="98">
                  <c:v>172.23999999999998</c:v>
                </c:pt>
                <c:pt idx="99">
                  <c:v>167.87</c:v>
                </c:pt>
                <c:pt idx="100">
                  <c:v>161.4</c:v>
                </c:pt>
                <c:pt idx="101">
                  <c:v>148.36500000000001</c:v>
                </c:pt>
                <c:pt idx="102">
                  <c:v>132.21499999999995</c:v>
                </c:pt>
                <c:pt idx="103">
                  <c:v>107.08499999999999</c:v>
                </c:pt>
                <c:pt idx="104">
                  <c:v>104.72499999999999</c:v>
                </c:pt>
                <c:pt idx="105">
                  <c:v>90.574999999999989</c:v>
                </c:pt>
                <c:pt idx="106">
                  <c:v>87.57</c:v>
                </c:pt>
                <c:pt idx="107">
                  <c:v>85.345000000000013</c:v>
                </c:pt>
                <c:pt idx="108">
                  <c:v>97.02</c:v>
                </c:pt>
                <c:pt idx="109">
                  <c:v>88.574999999999989</c:v>
                </c:pt>
                <c:pt idx="110">
                  <c:v>96.224999999999994</c:v>
                </c:pt>
                <c:pt idx="111">
                  <c:v>97.144999999999996</c:v>
                </c:pt>
                <c:pt idx="112">
                  <c:v>94.75</c:v>
                </c:pt>
                <c:pt idx="113">
                  <c:v>96.240000000000023</c:v>
                </c:pt>
                <c:pt idx="114">
                  <c:v>94.874999999999986</c:v>
                </c:pt>
                <c:pt idx="115">
                  <c:v>91.910000000000025</c:v>
                </c:pt>
                <c:pt idx="116">
                  <c:v>84.34</c:v>
                </c:pt>
                <c:pt idx="117">
                  <c:v>86.694999999999993</c:v>
                </c:pt>
                <c:pt idx="118">
                  <c:v>92.38</c:v>
                </c:pt>
                <c:pt idx="119">
                  <c:v>92.824999999999989</c:v>
                </c:pt>
                <c:pt idx="120">
                  <c:v>92.69</c:v>
                </c:pt>
                <c:pt idx="121">
                  <c:v>96.154999999999987</c:v>
                </c:pt>
                <c:pt idx="122">
                  <c:v>92.054999999999993</c:v>
                </c:pt>
                <c:pt idx="123">
                  <c:v>88.945000000000007</c:v>
                </c:pt>
                <c:pt idx="124">
                  <c:v>86.184999999999988</c:v>
                </c:pt>
                <c:pt idx="125">
                  <c:v>100.545</c:v>
                </c:pt>
                <c:pt idx="126">
                  <c:v>98.315000000000012</c:v>
                </c:pt>
                <c:pt idx="127">
                  <c:v>97.10499999999999</c:v>
                </c:pt>
                <c:pt idx="128">
                  <c:v>220.38500000000013</c:v>
                </c:pt>
                <c:pt idx="129">
                  <c:v>235.16</c:v>
                </c:pt>
                <c:pt idx="130">
                  <c:v>223.52</c:v>
                </c:pt>
                <c:pt idx="131">
                  <c:v>213.96</c:v>
                </c:pt>
                <c:pt idx="132">
                  <c:v>158.79499999999999</c:v>
                </c:pt>
                <c:pt idx="133">
                  <c:v>174.86500000000001</c:v>
                </c:pt>
                <c:pt idx="134">
                  <c:v>187.93</c:v>
                </c:pt>
                <c:pt idx="135">
                  <c:v>219.94499999999999</c:v>
                </c:pt>
                <c:pt idx="136">
                  <c:v>266.505</c:v>
                </c:pt>
                <c:pt idx="137">
                  <c:v>267.75</c:v>
                </c:pt>
                <c:pt idx="138">
                  <c:v>242.22499999999999</c:v>
                </c:pt>
                <c:pt idx="139">
                  <c:v>284.28999999999974</c:v>
                </c:pt>
                <c:pt idx="140">
                  <c:v>305.94</c:v>
                </c:pt>
                <c:pt idx="141">
                  <c:v>307.13</c:v>
                </c:pt>
                <c:pt idx="142">
                  <c:v>302.64999999999998</c:v>
                </c:pt>
                <c:pt idx="143">
                  <c:v>258.94499999999999</c:v>
                </c:pt>
                <c:pt idx="144">
                  <c:v>252.315</c:v>
                </c:pt>
                <c:pt idx="145">
                  <c:v>273.07</c:v>
                </c:pt>
                <c:pt idx="146">
                  <c:v>295.77</c:v>
                </c:pt>
                <c:pt idx="147">
                  <c:v>318.3949999999997</c:v>
                </c:pt>
                <c:pt idx="148">
                  <c:v>312.26</c:v>
                </c:pt>
                <c:pt idx="149">
                  <c:v>296.8949999999997</c:v>
                </c:pt>
                <c:pt idx="150">
                  <c:v>284.14499999999998</c:v>
                </c:pt>
                <c:pt idx="151">
                  <c:v>280.8949999999997</c:v>
                </c:pt>
                <c:pt idx="152">
                  <c:v>226.32500000000007</c:v>
                </c:pt>
                <c:pt idx="153">
                  <c:v>212.63</c:v>
                </c:pt>
                <c:pt idx="154">
                  <c:v>222.83</c:v>
                </c:pt>
                <c:pt idx="155">
                  <c:v>229.55</c:v>
                </c:pt>
                <c:pt idx="156">
                  <c:v>231.55500000000001</c:v>
                </c:pt>
                <c:pt idx="157">
                  <c:v>224.46</c:v>
                </c:pt>
                <c:pt idx="158">
                  <c:v>216.405</c:v>
                </c:pt>
                <c:pt idx="159">
                  <c:v>211.41499999999999</c:v>
                </c:pt>
                <c:pt idx="160">
                  <c:v>183.02</c:v>
                </c:pt>
                <c:pt idx="161">
                  <c:v>159.44</c:v>
                </c:pt>
                <c:pt idx="162">
                  <c:v>152.41499999999999</c:v>
                </c:pt>
                <c:pt idx="163">
                  <c:v>166.66</c:v>
                </c:pt>
                <c:pt idx="164">
                  <c:v>177.04499999999999</c:v>
                </c:pt>
                <c:pt idx="165">
                  <c:v>162.41999999999999</c:v>
                </c:pt>
                <c:pt idx="166">
                  <c:v>164.52500000000001</c:v>
                </c:pt>
                <c:pt idx="167">
                  <c:v>169.095</c:v>
                </c:pt>
                <c:pt idx="168">
                  <c:v>161.09</c:v>
                </c:pt>
                <c:pt idx="169">
                  <c:v>161.06</c:v>
                </c:pt>
                <c:pt idx="170">
                  <c:v>168.29</c:v>
                </c:pt>
                <c:pt idx="171">
                  <c:v>181.1</c:v>
                </c:pt>
                <c:pt idx="172">
                  <c:v>179.64499999999998</c:v>
                </c:pt>
                <c:pt idx="173">
                  <c:v>172.58</c:v>
                </c:pt>
                <c:pt idx="174">
                  <c:v>166.33500000000001</c:v>
                </c:pt>
                <c:pt idx="175">
                  <c:v>167.55</c:v>
                </c:pt>
                <c:pt idx="176">
                  <c:v>158.51</c:v>
                </c:pt>
                <c:pt idx="177">
                  <c:v>157.935</c:v>
                </c:pt>
                <c:pt idx="178">
                  <c:v>151.9</c:v>
                </c:pt>
                <c:pt idx="179">
                  <c:v>157.52500000000001</c:v>
                </c:pt>
                <c:pt idx="180">
                  <c:v>167.32000000000014</c:v>
                </c:pt>
                <c:pt idx="181">
                  <c:v>152.81</c:v>
                </c:pt>
                <c:pt idx="182">
                  <c:v>144.79</c:v>
                </c:pt>
                <c:pt idx="183">
                  <c:v>144.92500000000001</c:v>
                </c:pt>
                <c:pt idx="184">
                  <c:v>144.69999999999999</c:v>
                </c:pt>
                <c:pt idx="185">
                  <c:v>140.97499999999999</c:v>
                </c:pt>
                <c:pt idx="186">
                  <c:v>140.32000000000014</c:v>
                </c:pt>
                <c:pt idx="187">
                  <c:v>136.30000000000001</c:v>
                </c:pt>
                <c:pt idx="188">
                  <c:v>132.73999999999998</c:v>
                </c:pt>
                <c:pt idx="189">
                  <c:v>138.38500000000013</c:v>
                </c:pt>
                <c:pt idx="190">
                  <c:v>139.69</c:v>
                </c:pt>
                <c:pt idx="191">
                  <c:v>135.13</c:v>
                </c:pt>
                <c:pt idx="192">
                  <c:v>139.97</c:v>
                </c:pt>
                <c:pt idx="193">
                  <c:v>145.05500000000001</c:v>
                </c:pt>
                <c:pt idx="194">
                  <c:v>151.905</c:v>
                </c:pt>
                <c:pt idx="195">
                  <c:v>189.23499999999999</c:v>
                </c:pt>
                <c:pt idx="196">
                  <c:v>175.73999999999998</c:v>
                </c:pt>
                <c:pt idx="197">
                  <c:v>174.52500000000001</c:v>
                </c:pt>
                <c:pt idx="198">
                  <c:v>223.89000000000001</c:v>
                </c:pt>
                <c:pt idx="199">
                  <c:v>287.41999999999973</c:v>
                </c:pt>
                <c:pt idx="200">
                  <c:v>280.33</c:v>
                </c:pt>
                <c:pt idx="201">
                  <c:v>278.245</c:v>
                </c:pt>
                <c:pt idx="202">
                  <c:v>281.42999999999967</c:v>
                </c:pt>
                <c:pt idx="203">
                  <c:v>222.78</c:v>
                </c:pt>
                <c:pt idx="204">
                  <c:v>171.16499999999999</c:v>
                </c:pt>
                <c:pt idx="205">
                  <c:v>150.49</c:v>
                </c:pt>
                <c:pt idx="206">
                  <c:v>163.55500000000001</c:v>
                </c:pt>
                <c:pt idx="207">
                  <c:v>164.9</c:v>
                </c:pt>
                <c:pt idx="208">
                  <c:v>164.09</c:v>
                </c:pt>
                <c:pt idx="209">
                  <c:v>160.16499999999999</c:v>
                </c:pt>
                <c:pt idx="210">
                  <c:v>165.565</c:v>
                </c:pt>
                <c:pt idx="211">
                  <c:v>184.60999999999999</c:v>
                </c:pt>
                <c:pt idx="212">
                  <c:v>207.44499999999999</c:v>
                </c:pt>
                <c:pt idx="213">
                  <c:v>201.20499999999998</c:v>
                </c:pt>
                <c:pt idx="214">
                  <c:v>151.42500000000001</c:v>
                </c:pt>
                <c:pt idx="215">
                  <c:v>137.05500000000001</c:v>
                </c:pt>
                <c:pt idx="216">
                  <c:v>136.76499999999999</c:v>
                </c:pt>
                <c:pt idx="217">
                  <c:v>140.19999999999999</c:v>
                </c:pt>
                <c:pt idx="218">
                  <c:v>141.63499999999999</c:v>
                </c:pt>
                <c:pt idx="219">
                  <c:v>149.70499999999998</c:v>
                </c:pt>
                <c:pt idx="220">
                  <c:v>178.755</c:v>
                </c:pt>
                <c:pt idx="221">
                  <c:v>177.35500000000013</c:v>
                </c:pt>
                <c:pt idx="222">
                  <c:v>148.47499999999999</c:v>
                </c:pt>
                <c:pt idx="223">
                  <c:v>154.4</c:v>
                </c:pt>
                <c:pt idx="224">
                  <c:v>229.35500000000013</c:v>
                </c:pt>
                <c:pt idx="225">
                  <c:v>257.8349999999997</c:v>
                </c:pt>
                <c:pt idx="226">
                  <c:v>223.87</c:v>
                </c:pt>
                <c:pt idx="227">
                  <c:v>192.375</c:v>
                </c:pt>
                <c:pt idx="228">
                  <c:v>171.38500000000013</c:v>
                </c:pt>
                <c:pt idx="229">
                  <c:v>166.35500000000013</c:v>
                </c:pt>
                <c:pt idx="230">
                  <c:v>164.69</c:v>
                </c:pt>
                <c:pt idx="231">
                  <c:v>193.01499999999999</c:v>
                </c:pt>
                <c:pt idx="232">
                  <c:v>257.0849999999997</c:v>
                </c:pt>
                <c:pt idx="233">
                  <c:v>250.32000000000014</c:v>
                </c:pt>
                <c:pt idx="234">
                  <c:v>267.60000000000002</c:v>
                </c:pt>
                <c:pt idx="235">
                  <c:v>183.30500000000001</c:v>
                </c:pt>
                <c:pt idx="236">
                  <c:v>159.94</c:v>
                </c:pt>
                <c:pt idx="237">
                  <c:v>162.155</c:v>
                </c:pt>
                <c:pt idx="238">
                  <c:v>153.26499999999999</c:v>
                </c:pt>
                <c:pt idx="239">
                  <c:v>156.16499999999999</c:v>
                </c:pt>
                <c:pt idx="240">
                  <c:v>162.73499999999999</c:v>
                </c:pt>
                <c:pt idx="241">
                  <c:v>152.18</c:v>
                </c:pt>
                <c:pt idx="242">
                  <c:v>145.52500000000001</c:v>
                </c:pt>
                <c:pt idx="243">
                  <c:v>141.685</c:v>
                </c:pt>
                <c:pt idx="244">
                  <c:v>146.68</c:v>
                </c:pt>
                <c:pt idx="245">
                  <c:v>148.09</c:v>
                </c:pt>
                <c:pt idx="246">
                  <c:v>189.75</c:v>
                </c:pt>
                <c:pt idx="247">
                  <c:v>163.41499999999999</c:v>
                </c:pt>
                <c:pt idx="248">
                  <c:v>163.76</c:v>
                </c:pt>
                <c:pt idx="249">
                  <c:v>186.36</c:v>
                </c:pt>
                <c:pt idx="250">
                  <c:v>212.10999999999999</c:v>
                </c:pt>
                <c:pt idx="251">
                  <c:v>234</c:v>
                </c:pt>
                <c:pt idx="252">
                  <c:v>210.54</c:v>
                </c:pt>
                <c:pt idx="253">
                  <c:v>206.31</c:v>
                </c:pt>
                <c:pt idx="254">
                  <c:v>166.05500000000001</c:v>
                </c:pt>
                <c:pt idx="255">
                  <c:v>160.375</c:v>
                </c:pt>
                <c:pt idx="256">
                  <c:v>162.965</c:v>
                </c:pt>
                <c:pt idx="257">
                  <c:v>160.97</c:v>
                </c:pt>
                <c:pt idx="258">
                  <c:v>164.05500000000001</c:v>
                </c:pt>
                <c:pt idx="259">
                  <c:v>143.23999999999998</c:v>
                </c:pt>
                <c:pt idx="260">
                  <c:v>143.02500000000001</c:v>
                </c:pt>
                <c:pt idx="261">
                  <c:v>150.36500000000001</c:v>
                </c:pt>
                <c:pt idx="262">
                  <c:v>149.29499999999999</c:v>
                </c:pt>
                <c:pt idx="263">
                  <c:v>155.09</c:v>
                </c:pt>
                <c:pt idx="264">
                  <c:v>154.79499999999999</c:v>
                </c:pt>
                <c:pt idx="265">
                  <c:v>152.13</c:v>
                </c:pt>
                <c:pt idx="266">
                  <c:v>154.45500000000001</c:v>
                </c:pt>
                <c:pt idx="267">
                  <c:v>159.54</c:v>
                </c:pt>
                <c:pt idx="268">
                  <c:v>151.58000000000001</c:v>
                </c:pt>
                <c:pt idx="269">
                  <c:v>146.73999999999998</c:v>
                </c:pt>
                <c:pt idx="270">
                  <c:v>149.16</c:v>
                </c:pt>
                <c:pt idx="271">
                  <c:v>148.29</c:v>
                </c:pt>
                <c:pt idx="272">
                  <c:v>152.065</c:v>
                </c:pt>
                <c:pt idx="273">
                  <c:v>155.69999999999999</c:v>
                </c:pt>
                <c:pt idx="274">
                  <c:v>139.91999999999999</c:v>
                </c:pt>
                <c:pt idx="275">
                  <c:v>147.07499999999999</c:v>
                </c:pt>
                <c:pt idx="276">
                  <c:v>141.39500000000001</c:v>
                </c:pt>
                <c:pt idx="277">
                  <c:v>151.035</c:v>
                </c:pt>
                <c:pt idx="278">
                  <c:v>163.34</c:v>
                </c:pt>
                <c:pt idx="279">
                  <c:v>163.76999999999998</c:v>
                </c:pt>
                <c:pt idx="280">
                  <c:v>160.435</c:v>
                </c:pt>
                <c:pt idx="281">
                  <c:v>154.23499999999999</c:v>
                </c:pt>
                <c:pt idx="282">
                  <c:v>159.87</c:v>
                </c:pt>
                <c:pt idx="283">
                  <c:v>155.01</c:v>
                </c:pt>
                <c:pt idx="284">
                  <c:v>154.24499999999998</c:v>
                </c:pt>
                <c:pt idx="285">
                  <c:v>148.80000000000001</c:v>
                </c:pt>
                <c:pt idx="286">
                  <c:v>151.02500000000001</c:v>
                </c:pt>
                <c:pt idx="287">
                  <c:v>160.85500000000013</c:v>
                </c:pt>
                <c:pt idx="288">
                  <c:v>162.81</c:v>
                </c:pt>
                <c:pt idx="289">
                  <c:v>156.995</c:v>
                </c:pt>
                <c:pt idx="290">
                  <c:v>161.16</c:v>
                </c:pt>
                <c:pt idx="291">
                  <c:v>150.26</c:v>
                </c:pt>
                <c:pt idx="292">
                  <c:v>145.79</c:v>
                </c:pt>
                <c:pt idx="293">
                  <c:v>156.79</c:v>
                </c:pt>
                <c:pt idx="294">
                  <c:v>160.26999999999998</c:v>
                </c:pt>
                <c:pt idx="295">
                  <c:v>163.36000000000001</c:v>
                </c:pt>
                <c:pt idx="296">
                  <c:v>150.505</c:v>
                </c:pt>
                <c:pt idx="297">
                  <c:v>150.94499999999999</c:v>
                </c:pt>
                <c:pt idx="298">
                  <c:v>147.63999999999999</c:v>
                </c:pt>
                <c:pt idx="299">
                  <c:v>150.67499999999998</c:v>
                </c:pt>
                <c:pt idx="300">
                  <c:v>148.41499999999999</c:v>
                </c:pt>
                <c:pt idx="301">
                  <c:v>152.77499999999998</c:v>
                </c:pt>
                <c:pt idx="302">
                  <c:v>152.85500000000013</c:v>
                </c:pt>
                <c:pt idx="303">
                  <c:v>161.935</c:v>
                </c:pt>
                <c:pt idx="304">
                  <c:v>146.07</c:v>
                </c:pt>
                <c:pt idx="305">
                  <c:v>144.26</c:v>
                </c:pt>
                <c:pt idx="306">
                  <c:v>143.88000000000014</c:v>
                </c:pt>
                <c:pt idx="307">
                  <c:v>140.65</c:v>
                </c:pt>
                <c:pt idx="308">
                  <c:v>143.22499999999999</c:v>
                </c:pt>
                <c:pt idx="309">
                  <c:v>144.58000000000001</c:v>
                </c:pt>
                <c:pt idx="310">
                  <c:v>148.63999999999999</c:v>
                </c:pt>
                <c:pt idx="311">
                  <c:v>148.33000000000001</c:v>
                </c:pt>
                <c:pt idx="312">
                  <c:v>147.08500000000001</c:v>
                </c:pt>
                <c:pt idx="313">
                  <c:v>139.21499999999995</c:v>
                </c:pt>
                <c:pt idx="314">
                  <c:v>142.01</c:v>
                </c:pt>
                <c:pt idx="315">
                  <c:v>143.11499999999998</c:v>
                </c:pt>
                <c:pt idx="316">
                  <c:v>143.655</c:v>
                </c:pt>
                <c:pt idx="317">
                  <c:v>146.845</c:v>
                </c:pt>
                <c:pt idx="318">
                  <c:v>163.25</c:v>
                </c:pt>
                <c:pt idx="319">
                  <c:v>166.05500000000001</c:v>
                </c:pt>
                <c:pt idx="320">
                  <c:v>152.13</c:v>
                </c:pt>
                <c:pt idx="321">
                  <c:v>146.87</c:v>
                </c:pt>
                <c:pt idx="322">
                  <c:v>144.875</c:v>
                </c:pt>
                <c:pt idx="323">
                  <c:v>147.685</c:v>
                </c:pt>
                <c:pt idx="324">
                  <c:v>152.87</c:v>
                </c:pt>
                <c:pt idx="325">
                  <c:v>156.315</c:v>
                </c:pt>
                <c:pt idx="326">
                  <c:v>156.595</c:v>
                </c:pt>
                <c:pt idx="327">
                  <c:v>158.63</c:v>
                </c:pt>
                <c:pt idx="328">
                  <c:v>159.71499999999995</c:v>
                </c:pt>
                <c:pt idx="329">
                  <c:v>160.12</c:v>
                </c:pt>
                <c:pt idx="330">
                  <c:v>159.6</c:v>
                </c:pt>
                <c:pt idx="331">
                  <c:v>164.785</c:v>
                </c:pt>
                <c:pt idx="332">
                  <c:v>165.93</c:v>
                </c:pt>
                <c:pt idx="333">
                  <c:v>164.84</c:v>
                </c:pt>
                <c:pt idx="334">
                  <c:v>163.63999999999999</c:v>
                </c:pt>
                <c:pt idx="335">
                  <c:v>170.32000000000014</c:v>
                </c:pt>
                <c:pt idx="336">
                  <c:v>168.48500000000001</c:v>
                </c:pt>
                <c:pt idx="337">
                  <c:v>187.14499999999998</c:v>
                </c:pt>
                <c:pt idx="338">
                  <c:v>218.71499999999995</c:v>
                </c:pt>
                <c:pt idx="339">
                  <c:v>189.76</c:v>
                </c:pt>
                <c:pt idx="340">
                  <c:v>157.99</c:v>
                </c:pt>
                <c:pt idx="341">
                  <c:v>152.36500000000001</c:v>
                </c:pt>
                <c:pt idx="342">
                  <c:v>155.875</c:v>
                </c:pt>
                <c:pt idx="343">
                  <c:v>159.6</c:v>
                </c:pt>
                <c:pt idx="344">
                  <c:v>150.92500000000001</c:v>
                </c:pt>
                <c:pt idx="345">
                  <c:v>149.80500000000001</c:v>
                </c:pt>
                <c:pt idx="346">
                  <c:v>154.21499999999995</c:v>
                </c:pt>
                <c:pt idx="347">
                  <c:v>160</c:v>
                </c:pt>
                <c:pt idx="348">
                  <c:v>160.1</c:v>
                </c:pt>
                <c:pt idx="349">
                  <c:v>159.1</c:v>
                </c:pt>
                <c:pt idx="350">
                  <c:v>161.51</c:v>
                </c:pt>
                <c:pt idx="351">
                  <c:v>190.95500000000001</c:v>
                </c:pt>
                <c:pt idx="352">
                  <c:v>205.74499999999998</c:v>
                </c:pt>
                <c:pt idx="353">
                  <c:v>184.67</c:v>
                </c:pt>
                <c:pt idx="354">
                  <c:v>163.02500000000001</c:v>
                </c:pt>
                <c:pt idx="355">
                  <c:v>152.08000000000001</c:v>
                </c:pt>
                <c:pt idx="356">
                  <c:v>155.51</c:v>
                </c:pt>
                <c:pt idx="357">
                  <c:v>165.60499999999999</c:v>
                </c:pt>
                <c:pt idx="358">
                  <c:v>164.28</c:v>
                </c:pt>
                <c:pt idx="359">
                  <c:v>182.88500000000013</c:v>
                </c:pt>
                <c:pt idx="360">
                  <c:v>182.69499999999999</c:v>
                </c:pt>
                <c:pt idx="361">
                  <c:v>184.98000000000013</c:v>
                </c:pt>
                <c:pt idx="362">
                  <c:v>197.09</c:v>
                </c:pt>
                <c:pt idx="363">
                  <c:v>232.26999999999998</c:v>
                </c:pt>
                <c:pt idx="364">
                  <c:v>221.74499999999998</c:v>
                </c:pt>
                <c:pt idx="365">
                  <c:v>171.4</c:v>
                </c:pt>
                <c:pt idx="366">
                  <c:v>165.065</c:v>
                </c:pt>
                <c:pt idx="367">
                  <c:v>166.255</c:v>
                </c:pt>
                <c:pt idx="368">
                  <c:v>170.23999999999998</c:v>
                </c:pt>
                <c:pt idx="369">
                  <c:v>175.38500000000013</c:v>
                </c:pt>
                <c:pt idx="370">
                  <c:v>251.905</c:v>
                </c:pt>
                <c:pt idx="371">
                  <c:v>287.88499999999999</c:v>
                </c:pt>
                <c:pt idx="372">
                  <c:v>300.315</c:v>
                </c:pt>
                <c:pt idx="373">
                  <c:v>280.9599999999997</c:v>
                </c:pt>
                <c:pt idx="374">
                  <c:v>254.84</c:v>
                </c:pt>
                <c:pt idx="375">
                  <c:v>230.29</c:v>
                </c:pt>
                <c:pt idx="376">
                  <c:v>241.05500000000001</c:v>
                </c:pt>
                <c:pt idx="377">
                  <c:v>259.35000000000002</c:v>
                </c:pt>
                <c:pt idx="378">
                  <c:v>271.72999999999973</c:v>
                </c:pt>
                <c:pt idx="379">
                  <c:v>244.91</c:v>
                </c:pt>
                <c:pt idx="380">
                  <c:v>159.935</c:v>
                </c:pt>
                <c:pt idx="381">
                  <c:v>144.81</c:v>
                </c:pt>
                <c:pt idx="382">
                  <c:v>142.85000000000014</c:v>
                </c:pt>
                <c:pt idx="383">
                  <c:v>126.49000000000002</c:v>
                </c:pt>
                <c:pt idx="384">
                  <c:v>125.47</c:v>
                </c:pt>
                <c:pt idx="385">
                  <c:v>121.005</c:v>
                </c:pt>
                <c:pt idx="386">
                  <c:v>124.63</c:v>
                </c:pt>
                <c:pt idx="387">
                  <c:v>134.535</c:v>
                </c:pt>
                <c:pt idx="388">
                  <c:v>159.88500000000013</c:v>
                </c:pt>
                <c:pt idx="389">
                  <c:v>148.82500000000007</c:v>
                </c:pt>
                <c:pt idx="390">
                  <c:v>137.65</c:v>
                </c:pt>
                <c:pt idx="391">
                  <c:v>131.60499999999999</c:v>
                </c:pt>
                <c:pt idx="392">
                  <c:v>140.13999999999999</c:v>
                </c:pt>
                <c:pt idx="393">
                  <c:v>141.59</c:v>
                </c:pt>
                <c:pt idx="394">
                  <c:v>133.13499999999999</c:v>
                </c:pt>
                <c:pt idx="395">
                  <c:v>147.94999999999999</c:v>
                </c:pt>
                <c:pt idx="396">
                  <c:v>156.23499999999999</c:v>
                </c:pt>
                <c:pt idx="397">
                  <c:v>139.44999999999999</c:v>
                </c:pt>
                <c:pt idx="398">
                  <c:v>144.24499999999998</c:v>
                </c:pt>
                <c:pt idx="399">
                  <c:v>155.85000000000014</c:v>
                </c:pt>
                <c:pt idx="400">
                  <c:v>168.26499999999999</c:v>
                </c:pt>
                <c:pt idx="401">
                  <c:v>171.13</c:v>
                </c:pt>
                <c:pt idx="402">
                  <c:v>185.505</c:v>
                </c:pt>
                <c:pt idx="403">
                  <c:v>233.29</c:v>
                </c:pt>
                <c:pt idx="404">
                  <c:v>232.64499999999998</c:v>
                </c:pt>
                <c:pt idx="405">
                  <c:v>240.04499999999999</c:v>
                </c:pt>
                <c:pt idx="406">
                  <c:v>239.875</c:v>
                </c:pt>
                <c:pt idx="407">
                  <c:v>251.39000000000001</c:v>
                </c:pt>
                <c:pt idx="408">
                  <c:v>183.85000000000014</c:v>
                </c:pt>
                <c:pt idx="409">
                  <c:v>153.91</c:v>
                </c:pt>
                <c:pt idx="410">
                  <c:v>152.37</c:v>
                </c:pt>
                <c:pt idx="411">
                  <c:v>140.72</c:v>
                </c:pt>
                <c:pt idx="412">
                  <c:v>145.685</c:v>
                </c:pt>
                <c:pt idx="413">
                  <c:v>138.55000000000001</c:v>
                </c:pt>
                <c:pt idx="414">
                  <c:v>122.88</c:v>
                </c:pt>
                <c:pt idx="415">
                  <c:v>123.31</c:v>
                </c:pt>
                <c:pt idx="416">
                  <c:v>137.6</c:v>
                </c:pt>
                <c:pt idx="417">
                  <c:v>134.58000000000001</c:v>
                </c:pt>
                <c:pt idx="418">
                  <c:v>134.11499999999998</c:v>
                </c:pt>
                <c:pt idx="419">
                  <c:v>127.54</c:v>
                </c:pt>
                <c:pt idx="420">
                  <c:v>177.76499999999999</c:v>
                </c:pt>
                <c:pt idx="421">
                  <c:v>202.86500000000001</c:v>
                </c:pt>
                <c:pt idx="422">
                  <c:v>207.79</c:v>
                </c:pt>
                <c:pt idx="423">
                  <c:v>186.33500000000001</c:v>
                </c:pt>
                <c:pt idx="424">
                  <c:v>138.51</c:v>
                </c:pt>
                <c:pt idx="425">
                  <c:v>135.52500000000001</c:v>
                </c:pt>
                <c:pt idx="426">
                  <c:v>139.86500000000001</c:v>
                </c:pt>
                <c:pt idx="427">
                  <c:v>135.345</c:v>
                </c:pt>
                <c:pt idx="428">
                  <c:v>135.785</c:v>
                </c:pt>
                <c:pt idx="429">
                  <c:v>161.995</c:v>
                </c:pt>
                <c:pt idx="430">
                  <c:v>201.16</c:v>
                </c:pt>
                <c:pt idx="431">
                  <c:v>207.05</c:v>
                </c:pt>
                <c:pt idx="432">
                  <c:v>302.92999999999967</c:v>
                </c:pt>
                <c:pt idx="433">
                  <c:v>285.95499999999993</c:v>
                </c:pt>
                <c:pt idx="434">
                  <c:v>258.27499999999969</c:v>
                </c:pt>
                <c:pt idx="435">
                  <c:v>243.755</c:v>
                </c:pt>
                <c:pt idx="436">
                  <c:v>252.005</c:v>
                </c:pt>
                <c:pt idx="437">
                  <c:v>253.85000000000014</c:v>
                </c:pt>
                <c:pt idx="438">
                  <c:v>307.875</c:v>
                </c:pt>
                <c:pt idx="439">
                  <c:v>301.2</c:v>
                </c:pt>
                <c:pt idx="440">
                  <c:v>295.125</c:v>
                </c:pt>
                <c:pt idx="441">
                  <c:v>279.42499999999967</c:v>
                </c:pt>
                <c:pt idx="442">
                  <c:v>166.965</c:v>
                </c:pt>
                <c:pt idx="443">
                  <c:v>156.94</c:v>
                </c:pt>
                <c:pt idx="444">
                  <c:v>164.74499999999998</c:v>
                </c:pt>
                <c:pt idx="445">
                  <c:v>183.33500000000001</c:v>
                </c:pt>
                <c:pt idx="446">
                  <c:v>167.76999999999998</c:v>
                </c:pt>
                <c:pt idx="447">
                  <c:v>164.41499999999999</c:v>
                </c:pt>
                <c:pt idx="448">
                  <c:v>237.26499999999999</c:v>
                </c:pt>
                <c:pt idx="449">
                  <c:v>218.255</c:v>
                </c:pt>
                <c:pt idx="450">
                  <c:v>252.56</c:v>
                </c:pt>
                <c:pt idx="451">
                  <c:v>270.66000000000008</c:v>
                </c:pt>
                <c:pt idx="452">
                  <c:v>282.05</c:v>
                </c:pt>
                <c:pt idx="453">
                  <c:v>281.35000000000002</c:v>
                </c:pt>
                <c:pt idx="454">
                  <c:v>297.11</c:v>
                </c:pt>
                <c:pt idx="455">
                  <c:v>319.8</c:v>
                </c:pt>
                <c:pt idx="456">
                  <c:v>309.27999999999969</c:v>
                </c:pt>
                <c:pt idx="457">
                  <c:v>294.15499999999997</c:v>
                </c:pt>
                <c:pt idx="458">
                  <c:v>324.83</c:v>
                </c:pt>
                <c:pt idx="459">
                  <c:v>284.01499999999999</c:v>
                </c:pt>
                <c:pt idx="460">
                  <c:v>291.77499999999969</c:v>
                </c:pt>
                <c:pt idx="461">
                  <c:v>307.12</c:v>
                </c:pt>
                <c:pt idx="462">
                  <c:v>306.88499999999999</c:v>
                </c:pt>
                <c:pt idx="463">
                  <c:v>319.55500000000001</c:v>
                </c:pt>
                <c:pt idx="464">
                  <c:v>347.05</c:v>
                </c:pt>
                <c:pt idx="465">
                  <c:v>337.875</c:v>
                </c:pt>
                <c:pt idx="466">
                  <c:v>343.85500000000002</c:v>
                </c:pt>
                <c:pt idx="467">
                  <c:v>337.33</c:v>
                </c:pt>
                <c:pt idx="468">
                  <c:v>329.22999999999973</c:v>
                </c:pt>
                <c:pt idx="469">
                  <c:v>315.67500000000001</c:v>
                </c:pt>
                <c:pt idx="470">
                  <c:v>263.3</c:v>
                </c:pt>
                <c:pt idx="471">
                  <c:v>217.19</c:v>
                </c:pt>
                <c:pt idx="472">
                  <c:v>205.61499999999998</c:v>
                </c:pt>
                <c:pt idx="473">
                  <c:v>178.54499999999999</c:v>
                </c:pt>
                <c:pt idx="474">
                  <c:v>180.51499999999999</c:v>
                </c:pt>
                <c:pt idx="475">
                  <c:v>175.095</c:v>
                </c:pt>
                <c:pt idx="476">
                  <c:v>167.73499999999999</c:v>
                </c:pt>
                <c:pt idx="477">
                  <c:v>163.905</c:v>
                </c:pt>
                <c:pt idx="478">
                  <c:v>162.37</c:v>
                </c:pt>
                <c:pt idx="479">
                  <c:v>160.52500000000001</c:v>
                </c:pt>
                <c:pt idx="480">
                  <c:v>158.65</c:v>
                </c:pt>
                <c:pt idx="481">
                  <c:v>158.27499999999998</c:v>
                </c:pt>
                <c:pt idx="482">
                  <c:v>194.60499999999999</c:v>
                </c:pt>
                <c:pt idx="483">
                  <c:v>232.32500000000007</c:v>
                </c:pt>
                <c:pt idx="484">
                  <c:v>212.83</c:v>
                </c:pt>
                <c:pt idx="485">
                  <c:v>239.29</c:v>
                </c:pt>
                <c:pt idx="486">
                  <c:v>255.01</c:v>
                </c:pt>
                <c:pt idx="487">
                  <c:v>244.23499999999999</c:v>
                </c:pt>
                <c:pt idx="488">
                  <c:v>252.28</c:v>
                </c:pt>
                <c:pt idx="489">
                  <c:v>260.68</c:v>
                </c:pt>
                <c:pt idx="490">
                  <c:v>205.64499999999998</c:v>
                </c:pt>
                <c:pt idx="491">
                  <c:v>161.52000000000001</c:v>
                </c:pt>
                <c:pt idx="492">
                  <c:v>163.52000000000001</c:v>
                </c:pt>
                <c:pt idx="493">
                  <c:v>174.345</c:v>
                </c:pt>
                <c:pt idx="494">
                  <c:v>274.36500000000001</c:v>
                </c:pt>
                <c:pt idx="495">
                  <c:v>313.97999999999973</c:v>
                </c:pt>
                <c:pt idx="496">
                  <c:v>325.72999999999973</c:v>
                </c:pt>
                <c:pt idx="497">
                  <c:v>334.875</c:v>
                </c:pt>
                <c:pt idx="498">
                  <c:v>305.66500000000002</c:v>
                </c:pt>
                <c:pt idx="499">
                  <c:v>340.53500000000003</c:v>
                </c:pt>
                <c:pt idx="500">
                  <c:v>342.4</c:v>
                </c:pt>
                <c:pt idx="501">
                  <c:v>352.20499999999993</c:v>
                </c:pt>
                <c:pt idx="502">
                  <c:v>359.65000000000026</c:v>
                </c:pt>
                <c:pt idx="503">
                  <c:v>376.13499999999999</c:v>
                </c:pt>
                <c:pt idx="504">
                  <c:v>237.91</c:v>
                </c:pt>
                <c:pt idx="505">
                  <c:v>218.69</c:v>
                </c:pt>
                <c:pt idx="506">
                  <c:v>215.84</c:v>
                </c:pt>
                <c:pt idx="507">
                  <c:v>213.70499999999998</c:v>
                </c:pt>
                <c:pt idx="508">
                  <c:v>210.51</c:v>
                </c:pt>
                <c:pt idx="509">
                  <c:v>210.995</c:v>
                </c:pt>
                <c:pt idx="510">
                  <c:v>204.17499999999998</c:v>
                </c:pt>
                <c:pt idx="511">
                  <c:v>205.465</c:v>
                </c:pt>
                <c:pt idx="512">
                  <c:v>194.755</c:v>
                </c:pt>
                <c:pt idx="513">
                  <c:v>226.91</c:v>
                </c:pt>
                <c:pt idx="514">
                  <c:v>248.07</c:v>
                </c:pt>
                <c:pt idx="515">
                  <c:v>246.07499999999999</c:v>
                </c:pt>
                <c:pt idx="516">
                  <c:v>258.19</c:v>
                </c:pt>
                <c:pt idx="517">
                  <c:v>247.565</c:v>
                </c:pt>
                <c:pt idx="518">
                  <c:v>233.15</c:v>
                </c:pt>
                <c:pt idx="519">
                  <c:v>191.88000000000014</c:v>
                </c:pt>
                <c:pt idx="520">
                  <c:v>199.82000000000014</c:v>
                </c:pt>
                <c:pt idx="521">
                  <c:v>206.315</c:v>
                </c:pt>
                <c:pt idx="522">
                  <c:v>209.905</c:v>
                </c:pt>
                <c:pt idx="523">
                  <c:v>224.73499999999999</c:v>
                </c:pt>
                <c:pt idx="524">
                  <c:v>186.83500000000001</c:v>
                </c:pt>
                <c:pt idx="525">
                  <c:v>182.72</c:v>
                </c:pt>
                <c:pt idx="526">
                  <c:v>185.76999999999998</c:v>
                </c:pt>
                <c:pt idx="527">
                  <c:v>185.57</c:v>
                </c:pt>
                <c:pt idx="528">
                  <c:v>262.71499999999969</c:v>
                </c:pt>
                <c:pt idx="529">
                  <c:v>324.99499999999966</c:v>
                </c:pt>
                <c:pt idx="530">
                  <c:v>299.0849999999997</c:v>
                </c:pt>
                <c:pt idx="531">
                  <c:v>287.93499999999966</c:v>
                </c:pt>
                <c:pt idx="532">
                  <c:v>271.28999999999974</c:v>
                </c:pt>
                <c:pt idx="533">
                  <c:v>216.46</c:v>
                </c:pt>
                <c:pt idx="534">
                  <c:v>210.23499999999999</c:v>
                </c:pt>
                <c:pt idx="535">
                  <c:v>219.68</c:v>
                </c:pt>
                <c:pt idx="536">
                  <c:v>205.5</c:v>
                </c:pt>
                <c:pt idx="537">
                  <c:v>217.58</c:v>
                </c:pt>
                <c:pt idx="538">
                  <c:v>212.375</c:v>
                </c:pt>
                <c:pt idx="539">
                  <c:v>201.48500000000001</c:v>
                </c:pt>
                <c:pt idx="540">
                  <c:v>202.2</c:v>
                </c:pt>
                <c:pt idx="541">
                  <c:v>215.91499999999999</c:v>
                </c:pt>
                <c:pt idx="542">
                  <c:v>193.86</c:v>
                </c:pt>
                <c:pt idx="543">
                  <c:v>206.9</c:v>
                </c:pt>
                <c:pt idx="544">
                  <c:v>245.61499999999998</c:v>
                </c:pt>
                <c:pt idx="545">
                  <c:v>255.42000000000004</c:v>
                </c:pt>
                <c:pt idx="546">
                  <c:v>283.25</c:v>
                </c:pt>
                <c:pt idx="547">
                  <c:v>317.12</c:v>
                </c:pt>
                <c:pt idx="548">
                  <c:v>332.01</c:v>
                </c:pt>
                <c:pt idx="549">
                  <c:v>325.61</c:v>
                </c:pt>
                <c:pt idx="550">
                  <c:v>300.47999999999973</c:v>
                </c:pt>
                <c:pt idx="551">
                  <c:v>303.3349999999997</c:v>
                </c:pt>
                <c:pt idx="552">
                  <c:v>319.5849999999997</c:v>
                </c:pt>
                <c:pt idx="553">
                  <c:v>352.52499999999969</c:v>
                </c:pt>
                <c:pt idx="554">
                  <c:v>360.47999999999973</c:v>
                </c:pt>
                <c:pt idx="555">
                  <c:v>378.20499999999993</c:v>
                </c:pt>
                <c:pt idx="556">
                  <c:v>345.82</c:v>
                </c:pt>
                <c:pt idx="557">
                  <c:v>315.26499999999999</c:v>
                </c:pt>
                <c:pt idx="558">
                  <c:v>323.08999999999969</c:v>
                </c:pt>
                <c:pt idx="559">
                  <c:v>311.99499999999966</c:v>
                </c:pt>
                <c:pt idx="560">
                  <c:v>303.32</c:v>
                </c:pt>
                <c:pt idx="561">
                  <c:v>301.57</c:v>
                </c:pt>
                <c:pt idx="562">
                  <c:v>313.63499999999999</c:v>
                </c:pt>
                <c:pt idx="563">
                  <c:v>312.18</c:v>
                </c:pt>
                <c:pt idx="564">
                  <c:v>291.91999999999973</c:v>
                </c:pt>
                <c:pt idx="565">
                  <c:v>270.42999999999967</c:v>
                </c:pt>
                <c:pt idx="566">
                  <c:v>278.76</c:v>
                </c:pt>
                <c:pt idx="567">
                  <c:v>277.77</c:v>
                </c:pt>
                <c:pt idx="568">
                  <c:v>299.52999999999969</c:v>
                </c:pt>
                <c:pt idx="569">
                  <c:v>283.81</c:v>
                </c:pt>
                <c:pt idx="570">
                  <c:v>304.46499999999969</c:v>
                </c:pt>
                <c:pt idx="571">
                  <c:v>309.11500000000001</c:v>
                </c:pt>
                <c:pt idx="572">
                  <c:v>304.45499999999993</c:v>
                </c:pt>
                <c:pt idx="573">
                  <c:v>285.185</c:v>
                </c:pt>
                <c:pt idx="574">
                  <c:v>272.01499999999999</c:v>
                </c:pt>
                <c:pt idx="575">
                  <c:v>211.94</c:v>
                </c:pt>
                <c:pt idx="576">
                  <c:v>203</c:v>
                </c:pt>
                <c:pt idx="577">
                  <c:v>191.38000000000014</c:v>
                </c:pt>
                <c:pt idx="578">
                  <c:v>169.315</c:v>
                </c:pt>
                <c:pt idx="579">
                  <c:v>163.15</c:v>
                </c:pt>
                <c:pt idx="580">
                  <c:v>166.535</c:v>
                </c:pt>
                <c:pt idx="581">
                  <c:v>147.185</c:v>
                </c:pt>
                <c:pt idx="582">
                  <c:v>150.83000000000001</c:v>
                </c:pt>
                <c:pt idx="583">
                  <c:v>144.94999999999999</c:v>
                </c:pt>
                <c:pt idx="584">
                  <c:v>135.89000000000001</c:v>
                </c:pt>
                <c:pt idx="585">
                  <c:v>135.29</c:v>
                </c:pt>
                <c:pt idx="586">
                  <c:v>137.19999999999999</c:v>
                </c:pt>
                <c:pt idx="587">
                  <c:v>136.27499999999998</c:v>
                </c:pt>
                <c:pt idx="588">
                  <c:v>134.89500000000001</c:v>
                </c:pt>
                <c:pt idx="589">
                  <c:v>143.29499999999999</c:v>
                </c:pt>
                <c:pt idx="590">
                  <c:v>166.96</c:v>
                </c:pt>
                <c:pt idx="591">
                  <c:v>163.98000000000013</c:v>
                </c:pt>
                <c:pt idx="592">
                  <c:v>172.93</c:v>
                </c:pt>
                <c:pt idx="593">
                  <c:v>169.35500000000013</c:v>
                </c:pt>
                <c:pt idx="594">
                  <c:v>178.68</c:v>
                </c:pt>
                <c:pt idx="595">
                  <c:v>146.71499999999995</c:v>
                </c:pt>
                <c:pt idx="596">
                  <c:v>126.92</c:v>
                </c:pt>
                <c:pt idx="597">
                  <c:v>127.54</c:v>
                </c:pt>
                <c:pt idx="598">
                  <c:v>121.645</c:v>
                </c:pt>
                <c:pt idx="599">
                  <c:v>124.18499999999999</c:v>
                </c:pt>
                <c:pt idx="600">
                  <c:v>142.33000000000001</c:v>
                </c:pt>
                <c:pt idx="601">
                  <c:v>154.995</c:v>
                </c:pt>
                <c:pt idx="602">
                  <c:v>163.185</c:v>
                </c:pt>
                <c:pt idx="603">
                  <c:v>178.44499999999999</c:v>
                </c:pt>
                <c:pt idx="604">
                  <c:v>203.41499999999999</c:v>
                </c:pt>
                <c:pt idx="605">
                  <c:v>208.51499999999999</c:v>
                </c:pt>
                <c:pt idx="606" formatCode="0.0">
                  <c:v>217.965</c:v>
                </c:pt>
                <c:pt idx="607" formatCode="0.0">
                  <c:v>230.76499999999999</c:v>
                </c:pt>
                <c:pt idx="608" formatCode="0.0">
                  <c:v>244.69</c:v>
                </c:pt>
                <c:pt idx="609" formatCode="0.0">
                  <c:v>200.065</c:v>
                </c:pt>
                <c:pt idx="610" formatCode="0.0">
                  <c:v>187.09</c:v>
                </c:pt>
                <c:pt idx="611" formatCode="0.0">
                  <c:v>179.88500000000013</c:v>
                </c:pt>
                <c:pt idx="612" formatCode="0.0">
                  <c:v>185.27499999999998</c:v>
                </c:pt>
                <c:pt idx="613" formatCode="0.0">
                  <c:v>181.94499999999999</c:v>
                </c:pt>
                <c:pt idx="614" formatCode="0.0">
                  <c:v>196.15</c:v>
                </c:pt>
                <c:pt idx="615" formatCode="0.0">
                  <c:v>214.57499999999999</c:v>
                </c:pt>
                <c:pt idx="616" formatCode="0.0">
                  <c:v>227.79499999999999</c:v>
                </c:pt>
                <c:pt idx="617" formatCode="0.0">
                  <c:v>248.54</c:v>
                </c:pt>
                <c:pt idx="618" formatCode="0.0">
                  <c:v>262.58</c:v>
                </c:pt>
                <c:pt idx="619" formatCode="0.0">
                  <c:v>300.35500000000002</c:v>
                </c:pt>
                <c:pt idx="620" formatCode="0.0">
                  <c:v>201.405</c:v>
                </c:pt>
                <c:pt idx="621" formatCode="0.0">
                  <c:v>180.39500000000001</c:v>
                </c:pt>
                <c:pt idx="622" formatCode="0.0">
                  <c:v>172.20999999999998</c:v>
                </c:pt>
                <c:pt idx="623" formatCode="0.0">
                  <c:v>178.64499999999998</c:v>
                </c:pt>
                <c:pt idx="624" formatCode="0.0">
                  <c:v>184.89500000000001</c:v>
                </c:pt>
                <c:pt idx="625" formatCode="0.0">
                  <c:v>203.70499999999998</c:v>
                </c:pt>
                <c:pt idx="626" formatCode="0.0">
                  <c:v>225.39500000000001</c:v>
                </c:pt>
                <c:pt idx="627" formatCode="0.0">
                  <c:v>235.52500000000001</c:v>
                </c:pt>
                <c:pt idx="628" formatCode="0.0">
                  <c:v>208.39500000000001</c:v>
                </c:pt>
                <c:pt idx="629" formatCode="0.0">
                  <c:v>202.01</c:v>
                </c:pt>
                <c:pt idx="630" formatCode="0.0">
                  <c:v>201.67</c:v>
                </c:pt>
                <c:pt idx="631" formatCode="0.0">
                  <c:v>194.32500000000007</c:v>
                </c:pt>
                <c:pt idx="632" formatCode="0.0">
                  <c:v>203.39500000000001</c:v>
                </c:pt>
                <c:pt idx="633" formatCode="0.0">
                  <c:v>220.94499999999999</c:v>
                </c:pt>
                <c:pt idx="634" formatCode="0.0">
                  <c:v>218.565</c:v>
                </c:pt>
                <c:pt idx="635" formatCode="0.0">
                  <c:v>219.315</c:v>
                </c:pt>
                <c:pt idx="636" formatCode="0.0">
                  <c:v>193.815</c:v>
                </c:pt>
                <c:pt idx="637" formatCode="0.0">
                  <c:v>187.8</c:v>
                </c:pt>
                <c:pt idx="638" formatCode="0.0">
                  <c:v>194.83</c:v>
                </c:pt>
                <c:pt idx="639" formatCode="0.0">
                  <c:v>192.12</c:v>
                </c:pt>
                <c:pt idx="640" formatCode="0.0">
                  <c:v>214.035</c:v>
                </c:pt>
                <c:pt idx="641" formatCode="0.0">
                  <c:v>189.81</c:v>
                </c:pt>
                <c:pt idx="642" formatCode="0.0">
                  <c:v>195.58</c:v>
                </c:pt>
                <c:pt idx="643" formatCode="0.0">
                  <c:v>175.505</c:v>
                </c:pt>
                <c:pt idx="644" formatCode="0.0">
                  <c:v>150.51499999999999</c:v>
                </c:pt>
                <c:pt idx="645" formatCode="0.0">
                  <c:v>129.70999999999998</c:v>
                </c:pt>
                <c:pt idx="646" formatCode="0.0">
                  <c:v>131.905</c:v>
                </c:pt>
                <c:pt idx="647" formatCode="0.0">
                  <c:v>138.56</c:v>
                </c:pt>
                <c:pt idx="648" formatCode="0.0">
                  <c:v>139.995</c:v>
                </c:pt>
                <c:pt idx="649" formatCode="0.0">
                  <c:v>185.73499999999999</c:v>
                </c:pt>
                <c:pt idx="650" formatCode="0.0">
                  <c:v>192.55500000000001</c:v>
                </c:pt>
                <c:pt idx="651" formatCode="0.0">
                  <c:v>202.76</c:v>
                </c:pt>
                <c:pt idx="652" formatCode="0.0">
                  <c:v>205.62</c:v>
                </c:pt>
                <c:pt idx="653" formatCode="0.0">
                  <c:v>201.28</c:v>
                </c:pt>
                <c:pt idx="654" formatCode="0.0">
                  <c:v>221.10999999999999</c:v>
                </c:pt>
                <c:pt idx="655" formatCode="0.0">
                  <c:v>238.55500000000001</c:v>
                </c:pt>
                <c:pt idx="656" formatCode="0.0">
                  <c:v>228.42000000000004</c:v>
                </c:pt>
                <c:pt idx="657" formatCode="0.0">
                  <c:v>218.79499999999999</c:v>
                </c:pt>
                <c:pt idx="658" formatCode="0.0">
                  <c:v>213.18</c:v>
                </c:pt>
                <c:pt idx="659" formatCode="0.0">
                  <c:v>194.595</c:v>
                </c:pt>
                <c:pt idx="660" formatCode="0.0">
                  <c:v>207.42500000000001</c:v>
                </c:pt>
                <c:pt idx="661" formatCode="0.0">
                  <c:v>191.17</c:v>
                </c:pt>
                <c:pt idx="662" formatCode="0.0">
                  <c:v>201.55</c:v>
                </c:pt>
                <c:pt idx="663" formatCode="0.0">
                  <c:v>211.96</c:v>
                </c:pt>
                <c:pt idx="664" formatCode="0.0">
                  <c:v>251.755</c:v>
                </c:pt>
                <c:pt idx="665" formatCode="0.0">
                  <c:v>271.875</c:v>
                </c:pt>
                <c:pt idx="666" formatCode="0.0">
                  <c:v>283.3</c:v>
                </c:pt>
                <c:pt idx="667" formatCode="0.0">
                  <c:v>280.5849999999997</c:v>
                </c:pt>
                <c:pt idx="668" formatCode="0.0">
                  <c:v>285.15499999999997</c:v>
                </c:pt>
                <c:pt idx="669" formatCode="0.0">
                  <c:v>306.19</c:v>
                </c:pt>
                <c:pt idx="670" formatCode="0.0">
                  <c:v>307.41999999999973</c:v>
                </c:pt>
                <c:pt idx="671" formatCode="0.0">
                  <c:v>299.66000000000008</c:v>
                </c:pt>
                <c:pt idx="672" formatCode="0.0">
                  <c:v>287.12</c:v>
                </c:pt>
                <c:pt idx="673" formatCode="0.0">
                  <c:v>277.52</c:v>
                </c:pt>
                <c:pt idx="674" formatCode="0.0">
                  <c:v>279.64999999999998</c:v>
                </c:pt>
                <c:pt idx="675" formatCode="0.0">
                  <c:v>228.86</c:v>
                </c:pt>
                <c:pt idx="676" formatCode="0.0">
                  <c:v>214.08500000000001</c:v>
                </c:pt>
                <c:pt idx="677" formatCode="0.0">
                  <c:v>216.495</c:v>
                </c:pt>
                <c:pt idx="678" formatCode="0.0">
                  <c:v>215.8</c:v>
                </c:pt>
                <c:pt idx="679" formatCode="0.0">
                  <c:v>220.59</c:v>
                </c:pt>
                <c:pt idx="680" formatCode="0.0">
                  <c:v>213.88000000000014</c:v>
                </c:pt>
                <c:pt idx="681" formatCode="0.0">
                  <c:v>208.29</c:v>
                </c:pt>
                <c:pt idx="682" formatCode="0.0">
                  <c:v>209.315</c:v>
                </c:pt>
                <c:pt idx="683" formatCode="0.0">
                  <c:v>233.14499999999998</c:v>
                </c:pt>
                <c:pt idx="684" formatCode="0.0">
                  <c:v>242.37</c:v>
                </c:pt>
                <c:pt idx="685" formatCode="0.0">
                  <c:v>218.42500000000001</c:v>
                </c:pt>
                <c:pt idx="686" formatCode="0.0">
                  <c:v>220.41499999999999</c:v>
                </c:pt>
                <c:pt idx="687" formatCode="0.0">
                  <c:v>212.02500000000001</c:v>
                </c:pt>
                <c:pt idx="688" formatCode="0.0">
                  <c:v>205.95500000000001</c:v>
                </c:pt>
                <c:pt idx="689" formatCode="0.0">
                  <c:v>243.73499999999999</c:v>
                </c:pt>
                <c:pt idx="690" formatCode="0.0">
                  <c:v>258.39999999999969</c:v>
                </c:pt>
                <c:pt idx="691" formatCode="0.0">
                  <c:v>266.76</c:v>
                </c:pt>
                <c:pt idx="692" formatCode="0.0">
                  <c:v>257.25</c:v>
                </c:pt>
                <c:pt idx="693" formatCode="0.0">
                  <c:v>217.42000000000004</c:v>
                </c:pt>
                <c:pt idx="694" formatCode="0.0">
                  <c:v>199.10999999999999</c:v>
                </c:pt>
                <c:pt idx="695" formatCode="0.0">
                  <c:v>186.73999999999998</c:v>
                </c:pt>
                <c:pt idx="696" formatCode="0.0">
                  <c:v>163.59</c:v>
                </c:pt>
                <c:pt idx="697" formatCode="0.0">
                  <c:v>159.29</c:v>
                </c:pt>
                <c:pt idx="698" formatCode="0.0">
                  <c:v>163.24499999999998</c:v>
                </c:pt>
                <c:pt idx="699" formatCode="0.0">
                  <c:v>152.61499999999998</c:v>
                </c:pt>
                <c:pt idx="700" formatCode="0.0">
                  <c:v>147.625</c:v>
                </c:pt>
                <c:pt idx="701" formatCode="0.0">
                  <c:v>138.69999999999999</c:v>
                </c:pt>
                <c:pt idx="702" formatCode="0.0">
                  <c:v>124.36999999999999</c:v>
                </c:pt>
                <c:pt idx="703" formatCode="0.0">
                  <c:v>115.86999999999999</c:v>
                </c:pt>
                <c:pt idx="704" formatCode="0.0">
                  <c:v>114.48</c:v>
                </c:pt>
                <c:pt idx="705" formatCode="0.0">
                  <c:v>106.91500000000002</c:v>
                </c:pt>
                <c:pt idx="706" formatCode="0.0">
                  <c:v>111.28</c:v>
                </c:pt>
                <c:pt idx="707" formatCode="0.0">
                  <c:v>117.77500000000001</c:v>
                </c:pt>
                <c:pt idx="708" formatCode="0.0">
                  <c:v>127.11499999999999</c:v>
                </c:pt>
                <c:pt idx="709" formatCode="0.0">
                  <c:v>119.74000000000002</c:v>
                </c:pt>
                <c:pt idx="710" formatCode="0.0">
                  <c:v>115.63</c:v>
                </c:pt>
                <c:pt idx="711" formatCode="0.0">
                  <c:v>110.255</c:v>
                </c:pt>
                <c:pt idx="712" formatCode="0.0">
                  <c:v>112.32499999999999</c:v>
                </c:pt>
                <c:pt idx="713" formatCode="0.0">
                  <c:v>126.345</c:v>
                </c:pt>
                <c:pt idx="714" formatCode="0.0">
                  <c:v>126.935</c:v>
                </c:pt>
                <c:pt idx="715" formatCode="0.0">
                  <c:v>128.04499999999999</c:v>
                </c:pt>
                <c:pt idx="716" formatCode="0.0">
                  <c:v>125.27</c:v>
                </c:pt>
                <c:pt idx="717" formatCode="0.0">
                  <c:v>120.5</c:v>
                </c:pt>
                <c:pt idx="718" formatCode="0.0">
                  <c:v>124.18499999999999</c:v>
                </c:pt>
                <c:pt idx="719" formatCode="0.0">
                  <c:v>135.84</c:v>
                </c:pt>
                <c:pt idx="720" formatCode="0.0">
                  <c:v>139.22999999999999</c:v>
                </c:pt>
                <c:pt idx="721" formatCode="0.0">
                  <c:v>146.58000000000001</c:v>
                </c:pt>
                <c:pt idx="722" formatCode="0.0">
                  <c:v>148.1</c:v>
                </c:pt>
                <c:pt idx="723" formatCode="0.0">
                  <c:v>150.09</c:v>
                </c:pt>
                <c:pt idx="724" formatCode="0.0">
                  <c:v>157.58500000000001</c:v>
                </c:pt>
                <c:pt idx="725" formatCode="0.0">
                  <c:v>148.56</c:v>
                </c:pt>
                <c:pt idx="726" formatCode="0.0">
                  <c:v>144.43</c:v>
                </c:pt>
                <c:pt idx="727" formatCode="0.0">
                  <c:v>135.33000000000001</c:v>
                </c:pt>
                <c:pt idx="728" formatCode="0.0">
                  <c:v>133.39500000000001</c:v>
                </c:pt>
                <c:pt idx="729" formatCode="0.0">
                  <c:v>126.59</c:v>
                </c:pt>
                <c:pt idx="730" formatCode="0.0">
                  <c:v>117.57</c:v>
                </c:pt>
                <c:pt idx="731" formatCode="0.0">
                  <c:v>115.63500000000001</c:v>
                </c:pt>
                <c:pt idx="732" formatCode="0.0">
                  <c:v>112.61999999999999</c:v>
                </c:pt>
                <c:pt idx="733" formatCode="0.0">
                  <c:v>128.32000000000014</c:v>
                </c:pt>
                <c:pt idx="734" formatCode="0.0">
                  <c:v>154.10999999999999</c:v>
                </c:pt>
                <c:pt idx="735" formatCode="0.0">
                  <c:v>171.625</c:v>
                </c:pt>
                <c:pt idx="736" formatCode="0.0">
                  <c:v>173.43</c:v>
                </c:pt>
                <c:pt idx="737" formatCode="0.0">
                  <c:v>178.94499999999999</c:v>
                </c:pt>
                <c:pt idx="738" formatCode="0.0">
                  <c:v>183.31</c:v>
                </c:pt>
                <c:pt idx="739" formatCode="0.0">
                  <c:v>169.38000000000014</c:v>
                </c:pt>
                <c:pt idx="740" formatCode="0.0">
                  <c:v>157.97499999999999</c:v>
                </c:pt>
                <c:pt idx="741" formatCode="0.0">
                  <c:v>151.16499999999999</c:v>
                </c:pt>
                <c:pt idx="742" formatCode="0.0">
                  <c:v>153.91499999999999</c:v>
                </c:pt>
                <c:pt idx="743" formatCode="0.0">
                  <c:v>143.32500000000007</c:v>
                </c:pt>
                <c:pt idx="744" formatCode="0.0">
                  <c:v>143.86500000000001</c:v>
                </c:pt>
                <c:pt idx="745" formatCode="0.0">
                  <c:v>153.23999999999998</c:v>
                </c:pt>
                <c:pt idx="746" formatCode="0.0">
                  <c:v>163.16999999999999</c:v>
                </c:pt>
                <c:pt idx="747" formatCode="0.0">
                  <c:v>187.31</c:v>
                </c:pt>
                <c:pt idx="748" formatCode="0.0">
                  <c:v>180.625</c:v>
                </c:pt>
                <c:pt idx="749" formatCode="0.0">
                  <c:v>182.54</c:v>
                </c:pt>
                <c:pt idx="750" formatCode="0.0">
                  <c:v>213.05500000000001</c:v>
                </c:pt>
                <c:pt idx="751" formatCode="0.0">
                  <c:v>244.52</c:v>
                </c:pt>
                <c:pt idx="752" formatCode="0.0">
                  <c:v>278.22999999999973</c:v>
                </c:pt>
                <c:pt idx="753" formatCode="0.0">
                  <c:v>286.69</c:v>
                </c:pt>
                <c:pt idx="754" formatCode="0.0">
                  <c:v>274.79499999999973</c:v>
                </c:pt>
                <c:pt idx="755" formatCode="0.0">
                  <c:v>276.48499999999973</c:v>
                </c:pt>
                <c:pt idx="756" formatCode="0.0">
                  <c:v>283.22000000000003</c:v>
                </c:pt>
                <c:pt idx="757" formatCode="0.0">
                  <c:v>285.38</c:v>
                </c:pt>
                <c:pt idx="758" formatCode="0.0">
                  <c:v>261.69</c:v>
                </c:pt>
                <c:pt idx="759" formatCode="0.0">
                  <c:v>233.91</c:v>
                </c:pt>
                <c:pt idx="760" formatCode="0.0">
                  <c:v>226.155</c:v>
                </c:pt>
                <c:pt idx="761" formatCode="0.0">
                  <c:v>247.595</c:v>
                </c:pt>
                <c:pt idx="762" formatCode="0.0">
                  <c:v>242.785</c:v>
                </c:pt>
                <c:pt idx="763" formatCode="0.0">
                  <c:v>247.685</c:v>
                </c:pt>
                <c:pt idx="764" formatCode="0.0">
                  <c:v>229.55500000000001</c:v>
                </c:pt>
                <c:pt idx="765" formatCode="0.0">
                  <c:v>209.05500000000001</c:v>
                </c:pt>
                <c:pt idx="766" formatCode="0.0">
                  <c:v>210.27499999999998</c:v>
                </c:pt>
                <c:pt idx="767" formatCode="0.0">
                  <c:v>208.98500000000001</c:v>
                </c:pt>
                <c:pt idx="768" formatCode="0.0">
                  <c:v>220.32000000000014</c:v>
                </c:pt>
                <c:pt idx="769" formatCode="0.0">
                  <c:v>240.76999999999998</c:v>
                </c:pt>
                <c:pt idx="770" formatCode="0.0">
                  <c:v>244.36</c:v>
                </c:pt>
                <c:pt idx="771" formatCode="0.0">
                  <c:v>205.85000000000014</c:v>
                </c:pt>
                <c:pt idx="772" formatCode="0.0">
                  <c:v>182.82500000000007</c:v>
                </c:pt>
                <c:pt idx="773" formatCode="0.0">
                  <c:v>160.655</c:v>
                </c:pt>
                <c:pt idx="774" formatCode="0.0">
                  <c:v>172.785</c:v>
                </c:pt>
                <c:pt idx="775" formatCode="0.0">
                  <c:v>173.64499999999998</c:v>
                </c:pt>
                <c:pt idx="776" formatCode="0.0">
                  <c:v>182.56</c:v>
                </c:pt>
                <c:pt idx="777" formatCode="0.0">
                  <c:v>198.3</c:v>
                </c:pt>
                <c:pt idx="778" formatCode="0.0">
                  <c:v>200.51</c:v>
                </c:pt>
                <c:pt idx="779" formatCode="0.0">
                  <c:v>192.23999999999998</c:v>
                </c:pt>
                <c:pt idx="780" formatCode="0.0">
                  <c:v>196.08</c:v>
                </c:pt>
                <c:pt idx="781" formatCode="0.0">
                  <c:v>221.08</c:v>
                </c:pt>
                <c:pt idx="782" formatCode="0.0">
                  <c:v>238.69</c:v>
                </c:pt>
                <c:pt idx="783" formatCode="0.0">
                  <c:v>235.42500000000001</c:v>
                </c:pt>
                <c:pt idx="784" formatCode="0.0">
                  <c:v>244.94</c:v>
                </c:pt>
                <c:pt idx="785" formatCode="0.0">
                  <c:v>241.10999999999999</c:v>
                </c:pt>
                <c:pt idx="786" formatCode="0.0">
                  <c:v>246.73999999999998</c:v>
                </c:pt>
                <c:pt idx="787" formatCode="0.0">
                  <c:v>264.3</c:v>
                </c:pt>
                <c:pt idx="788" formatCode="0.0">
                  <c:v>214.24499999999998</c:v>
                </c:pt>
                <c:pt idx="789" formatCode="0.0">
                  <c:v>214.51499999999999</c:v>
                </c:pt>
                <c:pt idx="790" formatCode="0.0">
                  <c:v>207.80500000000001</c:v>
                </c:pt>
                <c:pt idx="791" formatCode="0.0">
                  <c:v>225.595</c:v>
                </c:pt>
                <c:pt idx="792" formatCode="0.0">
                  <c:v>241.8</c:v>
                </c:pt>
                <c:pt idx="793" formatCode="0.0">
                  <c:v>236.38500000000013</c:v>
                </c:pt>
                <c:pt idx="794" formatCode="0.0">
                  <c:v>196.35000000000014</c:v>
                </c:pt>
                <c:pt idx="795" formatCode="0.0">
                  <c:v>193.905</c:v>
                </c:pt>
                <c:pt idx="796" formatCode="0.0">
                  <c:v>185.20999999999998</c:v>
                </c:pt>
                <c:pt idx="797" formatCode="0.0">
                  <c:v>188.65</c:v>
                </c:pt>
                <c:pt idx="798" formatCode="0.0">
                  <c:v>214.35500000000013</c:v>
                </c:pt>
                <c:pt idx="799" formatCode="0.0">
                  <c:v>210.58500000000001</c:v>
                </c:pt>
                <c:pt idx="800" formatCode="0.0">
                  <c:v>215.47499999999999</c:v>
                </c:pt>
                <c:pt idx="801" formatCode="0.0">
                  <c:v>208.95500000000001</c:v>
                </c:pt>
                <c:pt idx="802" formatCode="0.0">
                  <c:v>268.90499999999969</c:v>
                </c:pt>
                <c:pt idx="803" formatCode="0.0">
                  <c:v>298.04500000000002</c:v>
                </c:pt>
                <c:pt idx="804" formatCode="0.0">
                  <c:v>308.71499999999969</c:v>
                </c:pt>
                <c:pt idx="805" formatCode="0.0">
                  <c:v>317.625</c:v>
                </c:pt>
                <c:pt idx="806" formatCode="0.0">
                  <c:v>331.73499999999973</c:v>
                </c:pt>
                <c:pt idx="807" formatCode="0.0">
                  <c:v>321.005</c:v>
                </c:pt>
                <c:pt idx="808" formatCode="0.0">
                  <c:v>302.69</c:v>
                </c:pt>
                <c:pt idx="809" formatCode="0.0">
                  <c:v>285.52</c:v>
                </c:pt>
                <c:pt idx="810" formatCode="0.0">
                  <c:v>270.8349999999997</c:v>
                </c:pt>
                <c:pt idx="811" formatCode="0.0">
                  <c:v>264.93499999999966</c:v>
                </c:pt>
                <c:pt idx="812" formatCode="0.0">
                  <c:v>221.77499999999998</c:v>
                </c:pt>
                <c:pt idx="813" formatCode="0.0">
                  <c:v>193.505</c:v>
                </c:pt>
                <c:pt idx="814" formatCode="0.0">
                  <c:v>198.07499999999999</c:v>
                </c:pt>
                <c:pt idx="815" formatCode="0.0">
                  <c:v>200.76999999999998</c:v>
                </c:pt>
                <c:pt idx="816" formatCode="0.0">
                  <c:v>205.75</c:v>
                </c:pt>
                <c:pt idx="817" formatCode="0.0">
                  <c:v>191.20499999999998</c:v>
                </c:pt>
                <c:pt idx="818" formatCode="0.0">
                  <c:v>191.33500000000001</c:v>
                </c:pt>
                <c:pt idx="819" formatCode="0.0">
                  <c:v>201.905</c:v>
                </c:pt>
                <c:pt idx="820" formatCode="0.0">
                  <c:v>195.75</c:v>
                </c:pt>
                <c:pt idx="821" formatCode="0.0">
                  <c:v>187.685</c:v>
                </c:pt>
                <c:pt idx="822" formatCode="0.0">
                  <c:v>200.20999999999998</c:v>
                </c:pt>
                <c:pt idx="823" formatCode="0.0">
                  <c:v>195.45000000000007</c:v>
                </c:pt>
                <c:pt idx="824" formatCode="0.0">
                  <c:v>193.10999999999999</c:v>
                </c:pt>
                <c:pt idx="825" formatCode="0.0">
                  <c:v>224.47499999999999</c:v>
                </c:pt>
                <c:pt idx="826" formatCode="0.0">
                  <c:v>254.35500000000013</c:v>
                </c:pt>
                <c:pt idx="827" formatCode="0.0">
                  <c:v>257.02</c:v>
                </c:pt>
                <c:pt idx="828" formatCode="0.0">
                  <c:v>253.15</c:v>
                </c:pt>
                <c:pt idx="829" formatCode="0.0">
                  <c:v>256.91499999999974</c:v>
                </c:pt>
                <c:pt idx="830" formatCode="0.0">
                  <c:v>238.68</c:v>
                </c:pt>
                <c:pt idx="831" formatCode="0.0">
                  <c:v>240.08500000000001</c:v>
                </c:pt>
                <c:pt idx="832" formatCode="0.0">
                  <c:v>237.88000000000014</c:v>
                </c:pt>
                <c:pt idx="833" formatCode="0.0">
                  <c:v>248.09</c:v>
                </c:pt>
                <c:pt idx="834" formatCode="0.0">
                  <c:v>239.85500000000013</c:v>
                </c:pt>
                <c:pt idx="835" formatCode="0.0">
                  <c:v>244.22</c:v>
                </c:pt>
                <c:pt idx="836" formatCode="0.0">
                  <c:v>217.64</c:v>
                </c:pt>
                <c:pt idx="837" formatCode="0.0">
                  <c:v>213.79499999999999</c:v>
                </c:pt>
                <c:pt idx="838" formatCode="0.0">
                  <c:v>176.04499999999999</c:v>
                </c:pt>
                <c:pt idx="839" formatCode="0.0">
                  <c:v>159.995</c:v>
                </c:pt>
                <c:pt idx="840" formatCode="0.0">
                  <c:v>159.86500000000001</c:v>
                </c:pt>
                <c:pt idx="841" formatCode="0.0">
                  <c:v>151.53</c:v>
                </c:pt>
                <c:pt idx="842" formatCode="0.0">
                  <c:v>148.095</c:v>
                </c:pt>
                <c:pt idx="843" formatCode="0.0">
                  <c:v>148.76</c:v>
                </c:pt>
                <c:pt idx="844" formatCode="0.0">
                  <c:v>156.86500000000001</c:v>
                </c:pt>
                <c:pt idx="845" formatCode="0.0">
                  <c:v>143.465</c:v>
                </c:pt>
                <c:pt idx="846" formatCode="0.0">
                  <c:v>147.17499999999998</c:v>
                </c:pt>
                <c:pt idx="847" formatCode="0.0">
                  <c:v>153.13499999999999</c:v>
                </c:pt>
                <c:pt idx="848" formatCode="0.0">
                  <c:v>173.37</c:v>
                </c:pt>
                <c:pt idx="849" formatCode="0.0">
                  <c:v>185.24499999999998</c:v>
                </c:pt>
                <c:pt idx="850" formatCode="0.0">
                  <c:v>188.625</c:v>
                </c:pt>
                <c:pt idx="851" formatCode="0.0">
                  <c:v>160.125</c:v>
                </c:pt>
                <c:pt idx="852" formatCode="0.0">
                  <c:v>164.75</c:v>
                </c:pt>
                <c:pt idx="853" formatCode="0.0">
                  <c:v>197.125</c:v>
                </c:pt>
                <c:pt idx="854" formatCode="0.0">
                  <c:v>187.72</c:v>
                </c:pt>
                <c:pt idx="855" formatCode="0.0">
                  <c:v>189.29499999999999</c:v>
                </c:pt>
                <c:pt idx="856" formatCode="0.0">
                  <c:v>185.12</c:v>
                </c:pt>
                <c:pt idx="857" formatCode="0.0">
                  <c:v>171.905</c:v>
                </c:pt>
                <c:pt idx="858" formatCode="0.0">
                  <c:v>127.545</c:v>
                </c:pt>
                <c:pt idx="859" formatCode="0.0">
                  <c:v>125.035</c:v>
                </c:pt>
                <c:pt idx="860" formatCode="0.0">
                  <c:v>124.57499999999999</c:v>
                </c:pt>
                <c:pt idx="861" formatCode="0.0">
                  <c:v>117.18499999999999</c:v>
                </c:pt>
                <c:pt idx="862" formatCode="0.0">
                  <c:v>120.395</c:v>
                </c:pt>
                <c:pt idx="863" formatCode="0.0">
                  <c:v>122.32</c:v>
                </c:pt>
                <c:pt idx="864" formatCode="0.0">
                  <c:v>124.595</c:v>
                </c:pt>
                <c:pt idx="865" formatCode="0.0">
                  <c:v>131.41499999999999</c:v>
                </c:pt>
                <c:pt idx="866" formatCode="0.0">
                  <c:v>121.745</c:v>
                </c:pt>
                <c:pt idx="867" formatCode="0.0">
                  <c:v>124.045</c:v>
                </c:pt>
                <c:pt idx="868" formatCode="0.0">
                  <c:v>120.52</c:v>
                </c:pt>
                <c:pt idx="869" formatCode="0.0">
                  <c:v>131.535</c:v>
                </c:pt>
                <c:pt idx="870" formatCode="0.0">
                  <c:v>124.13</c:v>
                </c:pt>
                <c:pt idx="871" formatCode="0.0">
                  <c:v>124.11</c:v>
                </c:pt>
                <c:pt idx="872" formatCode="0.0">
                  <c:v>138.94499999999999</c:v>
                </c:pt>
                <c:pt idx="873" formatCode="0.0">
                  <c:v>134.19499999999999</c:v>
                </c:pt>
                <c:pt idx="874" formatCode="0.0">
                  <c:v>135.56</c:v>
                </c:pt>
                <c:pt idx="875" formatCode="0.0">
                  <c:v>135.785</c:v>
                </c:pt>
                <c:pt idx="876" formatCode="0.0">
                  <c:v>142.9</c:v>
                </c:pt>
                <c:pt idx="877" formatCode="0.0">
                  <c:v>165.60499999999999</c:v>
                </c:pt>
                <c:pt idx="878" formatCode="0.0">
                  <c:v>167.34</c:v>
                </c:pt>
                <c:pt idx="879" formatCode="0.0">
                  <c:v>178.07</c:v>
                </c:pt>
                <c:pt idx="880" formatCode="0.0">
                  <c:v>208.14</c:v>
                </c:pt>
                <c:pt idx="881" formatCode="0.0">
                  <c:v>162.91999999999999</c:v>
                </c:pt>
                <c:pt idx="882" formatCode="0.0">
                  <c:v>156.26999999999998</c:v>
                </c:pt>
                <c:pt idx="883" formatCode="0.0">
                  <c:v>153.625</c:v>
                </c:pt>
                <c:pt idx="884" formatCode="0.0">
                  <c:v>142.73499999999999</c:v>
                </c:pt>
                <c:pt idx="885" formatCode="0.0">
                  <c:v>154.33000000000001</c:v>
                </c:pt>
                <c:pt idx="886" formatCode="0.0">
                  <c:v>147.785</c:v>
                </c:pt>
                <c:pt idx="887" formatCode="0.0">
                  <c:v>145.76</c:v>
                </c:pt>
                <c:pt idx="888" formatCode="0.0">
                  <c:v>147.47999999999999</c:v>
                </c:pt>
                <c:pt idx="889" formatCode="0.0">
                  <c:v>137.94</c:v>
                </c:pt>
                <c:pt idx="890" formatCode="0.0">
                  <c:v>142.07499999999999</c:v>
                </c:pt>
                <c:pt idx="891" formatCode="0.0">
                  <c:v>136.96</c:v>
                </c:pt>
                <c:pt idx="892" formatCode="0.0">
                  <c:v>140.12</c:v>
                </c:pt>
                <c:pt idx="893" formatCode="0.0">
                  <c:v>137.97499999999999</c:v>
                </c:pt>
                <c:pt idx="894" formatCode="0.0">
                  <c:v>144.66999999999999</c:v>
                </c:pt>
                <c:pt idx="895" formatCode="0.0">
                  <c:v>139.78</c:v>
                </c:pt>
                <c:pt idx="896" formatCode="0.0">
                  <c:v>143.55000000000001</c:v>
                </c:pt>
                <c:pt idx="897" formatCode="0.0">
                  <c:v>145.57</c:v>
                </c:pt>
                <c:pt idx="898" formatCode="0.0">
                  <c:v>146.55500000000001</c:v>
                </c:pt>
                <c:pt idx="899" formatCode="0.0">
                  <c:v>143.82000000000014</c:v>
                </c:pt>
                <c:pt idx="900" formatCode="0.0">
                  <c:v>143.76999999999998</c:v>
                </c:pt>
                <c:pt idx="901" formatCode="0.0">
                  <c:v>150.97</c:v>
                </c:pt>
                <c:pt idx="902" formatCode="0.0">
                  <c:v>159.85500000000013</c:v>
                </c:pt>
                <c:pt idx="903" formatCode="0.0">
                  <c:v>156.63</c:v>
                </c:pt>
                <c:pt idx="904" formatCode="0.0">
                  <c:v>159.88500000000013</c:v>
                </c:pt>
                <c:pt idx="905" formatCode="0.0">
                  <c:v>177.7</c:v>
                </c:pt>
                <c:pt idx="906" formatCode="0.0">
                  <c:v>204.31</c:v>
                </c:pt>
                <c:pt idx="907" formatCode="0.0">
                  <c:v>221.02</c:v>
                </c:pt>
                <c:pt idx="908" formatCode="0.0">
                  <c:v>220.69</c:v>
                </c:pt>
                <c:pt idx="909" formatCode="0.0">
                  <c:v>231.56</c:v>
                </c:pt>
                <c:pt idx="910" formatCode="0.0">
                  <c:v>235.63</c:v>
                </c:pt>
                <c:pt idx="911" formatCode="0.0">
                  <c:v>249.29</c:v>
                </c:pt>
                <c:pt idx="912" formatCode="0.0">
                  <c:v>255.315</c:v>
                </c:pt>
                <c:pt idx="913" formatCode="0.0">
                  <c:v>250.95500000000001</c:v>
                </c:pt>
                <c:pt idx="914" formatCode="0.0">
                  <c:v>239.33</c:v>
                </c:pt>
                <c:pt idx="915" formatCode="0.0">
                  <c:v>235.99</c:v>
                </c:pt>
                <c:pt idx="916" formatCode="0.0">
                  <c:v>224.19</c:v>
                </c:pt>
                <c:pt idx="917" formatCode="0.0">
                  <c:v>230.22499999999999</c:v>
                </c:pt>
                <c:pt idx="918" formatCode="0.0">
                  <c:v>241.85500000000013</c:v>
                </c:pt>
                <c:pt idx="919" formatCode="0.0">
                  <c:v>262.09500000000003</c:v>
                </c:pt>
                <c:pt idx="920" formatCode="0.0">
                  <c:v>254.22</c:v>
                </c:pt>
                <c:pt idx="921" formatCode="0.0">
                  <c:v>246.58500000000001</c:v>
                </c:pt>
                <c:pt idx="922" formatCode="0.0">
                  <c:v>226.02500000000001</c:v>
                </c:pt>
                <c:pt idx="923" formatCode="0.0">
                  <c:v>195</c:v>
                </c:pt>
                <c:pt idx="924" formatCode="0.0">
                  <c:v>194.2</c:v>
                </c:pt>
                <c:pt idx="925" formatCode="0.0">
                  <c:v>188.845</c:v>
                </c:pt>
                <c:pt idx="926" formatCode="0.0">
                  <c:v>196.11499999999998</c:v>
                </c:pt>
                <c:pt idx="927" formatCode="0.0">
                  <c:v>209.85000000000014</c:v>
                </c:pt>
                <c:pt idx="928" formatCode="0.0">
                  <c:v>219.02</c:v>
                </c:pt>
                <c:pt idx="929" formatCode="0.0">
                  <c:v>211.39000000000001</c:v>
                </c:pt>
                <c:pt idx="930" formatCode="0.0">
                  <c:v>199.58500000000001</c:v>
                </c:pt>
                <c:pt idx="931" formatCode="0.0">
                  <c:v>189.42500000000001</c:v>
                </c:pt>
                <c:pt idx="932" formatCode="0.0">
                  <c:v>182.035</c:v>
                </c:pt>
                <c:pt idx="933" formatCode="0.0">
                  <c:v>183.20499999999998</c:v>
                </c:pt>
                <c:pt idx="934" formatCode="0.0">
                  <c:v>185.17499999999998</c:v>
                </c:pt>
                <c:pt idx="935" formatCode="0.0">
                  <c:v>184.03</c:v>
                </c:pt>
                <c:pt idx="936" formatCode="0.0">
                  <c:v>179.2</c:v>
                </c:pt>
                <c:pt idx="937" formatCode="0.0">
                  <c:v>182.55500000000001</c:v>
                </c:pt>
                <c:pt idx="938" formatCode="0.0">
                  <c:v>185.14499999999998</c:v>
                </c:pt>
                <c:pt idx="939" formatCode="0.0">
                  <c:v>182.47499999999999</c:v>
                </c:pt>
                <c:pt idx="940" formatCode="0.0">
                  <c:v>174.39500000000001</c:v>
                </c:pt>
                <c:pt idx="941" formatCode="0.0">
                  <c:v>167.19499999999999</c:v>
                </c:pt>
                <c:pt idx="942" formatCode="0.0">
                  <c:v>165.62</c:v>
                </c:pt>
                <c:pt idx="943" formatCode="0.0">
                  <c:v>163.71499999999995</c:v>
                </c:pt>
              </c:numCache>
            </c:numRef>
          </c:val>
        </c:ser>
        <c:ser>
          <c:idx val="1"/>
          <c:order val="1"/>
          <c:spPr>
            <a:solidFill>
              <a:srgbClr val="33CCCC"/>
            </a:solidFill>
            <a:ln w="12700">
              <a:solidFill>
                <a:srgbClr val="33CCCC"/>
              </a:solidFill>
              <a:prstDash val="solid"/>
            </a:ln>
          </c:spPr>
          <c:invertIfNegative val="0"/>
          <c:cat>
            <c:numRef>
              <c:f>CH!$A$6:$A$959</c:f>
              <c:numCache>
                <c:formatCode>d\-mmm\-yy</c:formatCode>
                <c:ptCount val="954"/>
                <c:pt idx="0">
                  <c:v>34807</c:v>
                </c:pt>
                <c:pt idx="1">
                  <c:v>34814</c:v>
                </c:pt>
                <c:pt idx="2">
                  <c:v>34821</c:v>
                </c:pt>
                <c:pt idx="3">
                  <c:v>34828</c:v>
                </c:pt>
                <c:pt idx="4">
                  <c:v>34835</c:v>
                </c:pt>
                <c:pt idx="5">
                  <c:v>34842</c:v>
                </c:pt>
                <c:pt idx="6">
                  <c:v>34849</c:v>
                </c:pt>
                <c:pt idx="7">
                  <c:v>34856</c:v>
                </c:pt>
                <c:pt idx="8">
                  <c:v>34863</c:v>
                </c:pt>
                <c:pt idx="9">
                  <c:v>34870</c:v>
                </c:pt>
                <c:pt idx="10">
                  <c:v>34877</c:v>
                </c:pt>
                <c:pt idx="11">
                  <c:v>34884</c:v>
                </c:pt>
                <c:pt idx="12">
                  <c:v>34891</c:v>
                </c:pt>
                <c:pt idx="13">
                  <c:v>34898</c:v>
                </c:pt>
                <c:pt idx="14">
                  <c:v>34905</c:v>
                </c:pt>
                <c:pt idx="15">
                  <c:v>34912</c:v>
                </c:pt>
                <c:pt idx="16">
                  <c:v>34919</c:v>
                </c:pt>
                <c:pt idx="17">
                  <c:v>34926</c:v>
                </c:pt>
                <c:pt idx="18">
                  <c:v>34933</c:v>
                </c:pt>
                <c:pt idx="19">
                  <c:v>34940</c:v>
                </c:pt>
                <c:pt idx="20">
                  <c:v>34947</c:v>
                </c:pt>
                <c:pt idx="21">
                  <c:v>34954</c:v>
                </c:pt>
                <c:pt idx="22">
                  <c:v>34961</c:v>
                </c:pt>
                <c:pt idx="23">
                  <c:v>34968</c:v>
                </c:pt>
                <c:pt idx="24">
                  <c:v>34975</c:v>
                </c:pt>
                <c:pt idx="25">
                  <c:v>34982</c:v>
                </c:pt>
                <c:pt idx="26">
                  <c:v>34989</c:v>
                </c:pt>
                <c:pt idx="27">
                  <c:v>34996</c:v>
                </c:pt>
                <c:pt idx="28">
                  <c:v>35003</c:v>
                </c:pt>
                <c:pt idx="29">
                  <c:v>35010</c:v>
                </c:pt>
                <c:pt idx="30">
                  <c:v>35017</c:v>
                </c:pt>
                <c:pt idx="31">
                  <c:v>35024</c:v>
                </c:pt>
                <c:pt idx="32">
                  <c:v>35031</c:v>
                </c:pt>
                <c:pt idx="33">
                  <c:v>35038</c:v>
                </c:pt>
                <c:pt idx="34">
                  <c:v>35045</c:v>
                </c:pt>
                <c:pt idx="35">
                  <c:v>35052</c:v>
                </c:pt>
                <c:pt idx="36">
                  <c:v>35059</c:v>
                </c:pt>
                <c:pt idx="37">
                  <c:v>35066</c:v>
                </c:pt>
                <c:pt idx="38">
                  <c:v>35073</c:v>
                </c:pt>
                <c:pt idx="39">
                  <c:v>35080</c:v>
                </c:pt>
                <c:pt idx="40">
                  <c:v>35087</c:v>
                </c:pt>
                <c:pt idx="41">
                  <c:v>35094</c:v>
                </c:pt>
                <c:pt idx="42">
                  <c:v>35101</c:v>
                </c:pt>
                <c:pt idx="43">
                  <c:v>35108</c:v>
                </c:pt>
                <c:pt idx="44">
                  <c:v>35115</c:v>
                </c:pt>
                <c:pt idx="45">
                  <c:v>35122</c:v>
                </c:pt>
                <c:pt idx="46">
                  <c:v>35129</c:v>
                </c:pt>
                <c:pt idx="47">
                  <c:v>35136</c:v>
                </c:pt>
                <c:pt idx="48">
                  <c:v>35143</c:v>
                </c:pt>
                <c:pt idx="49">
                  <c:v>35150</c:v>
                </c:pt>
                <c:pt idx="50">
                  <c:v>35157</c:v>
                </c:pt>
                <c:pt idx="51">
                  <c:v>35164</c:v>
                </c:pt>
                <c:pt idx="52">
                  <c:v>35171</c:v>
                </c:pt>
                <c:pt idx="53">
                  <c:v>35178</c:v>
                </c:pt>
                <c:pt idx="54">
                  <c:v>35185</c:v>
                </c:pt>
                <c:pt idx="55">
                  <c:v>35192</c:v>
                </c:pt>
                <c:pt idx="56">
                  <c:v>35199</c:v>
                </c:pt>
                <c:pt idx="57">
                  <c:v>35206</c:v>
                </c:pt>
                <c:pt idx="58">
                  <c:v>35213</c:v>
                </c:pt>
                <c:pt idx="59">
                  <c:v>35220</c:v>
                </c:pt>
                <c:pt idx="60">
                  <c:v>35227</c:v>
                </c:pt>
                <c:pt idx="61">
                  <c:v>35234</c:v>
                </c:pt>
                <c:pt idx="62">
                  <c:v>35241</c:v>
                </c:pt>
                <c:pt idx="63">
                  <c:v>35248</c:v>
                </c:pt>
                <c:pt idx="64">
                  <c:v>35255</c:v>
                </c:pt>
                <c:pt idx="65">
                  <c:v>35262</c:v>
                </c:pt>
                <c:pt idx="66">
                  <c:v>35269</c:v>
                </c:pt>
                <c:pt idx="67">
                  <c:v>35276</c:v>
                </c:pt>
                <c:pt idx="68">
                  <c:v>35283</c:v>
                </c:pt>
                <c:pt idx="69">
                  <c:v>35290</c:v>
                </c:pt>
                <c:pt idx="70">
                  <c:v>35297</c:v>
                </c:pt>
                <c:pt idx="71">
                  <c:v>35304</c:v>
                </c:pt>
                <c:pt idx="72">
                  <c:v>35311</c:v>
                </c:pt>
                <c:pt idx="73">
                  <c:v>35318</c:v>
                </c:pt>
                <c:pt idx="74">
                  <c:v>35325</c:v>
                </c:pt>
                <c:pt idx="75">
                  <c:v>35332</c:v>
                </c:pt>
                <c:pt idx="76">
                  <c:v>35339</c:v>
                </c:pt>
                <c:pt idx="77">
                  <c:v>35346</c:v>
                </c:pt>
                <c:pt idx="78">
                  <c:v>35353</c:v>
                </c:pt>
                <c:pt idx="79">
                  <c:v>35360</c:v>
                </c:pt>
                <c:pt idx="80">
                  <c:v>35367</c:v>
                </c:pt>
                <c:pt idx="81">
                  <c:v>35374</c:v>
                </c:pt>
                <c:pt idx="82">
                  <c:v>35381</c:v>
                </c:pt>
                <c:pt idx="83">
                  <c:v>35388</c:v>
                </c:pt>
                <c:pt idx="84">
                  <c:v>35395</c:v>
                </c:pt>
                <c:pt idx="85">
                  <c:v>35402</c:v>
                </c:pt>
                <c:pt idx="86">
                  <c:v>35409</c:v>
                </c:pt>
                <c:pt idx="87">
                  <c:v>35416</c:v>
                </c:pt>
                <c:pt idx="88">
                  <c:v>35423</c:v>
                </c:pt>
                <c:pt idx="89">
                  <c:v>35430</c:v>
                </c:pt>
                <c:pt idx="90">
                  <c:v>35437</c:v>
                </c:pt>
                <c:pt idx="91">
                  <c:v>35444</c:v>
                </c:pt>
                <c:pt idx="92">
                  <c:v>35451</c:v>
                </c:pt>
                <c:pt idx="93">
                  <c:v>35458</c:v>
                </c:pt>
                <c:pt idx="94">
                  <c:v>35465</c:v>
                </c:pt>
                <c:pt idx="95">
                  <c:v>35472</c:v>
                </c:pt>
                <c:pt idx="96">
                  <c:v>35479</c:v>
                </c:pt>
                <c:pt idx="97">
                  <c:v>35486</c:v>
                </c:pt>
                <c:pt idx="98">
                  <c:v>35493</c:v>
                </c:pt>
                <c:pt idx="99">
                  <c:v>35500</c:v>
                </c:pt>
                <c:pt idx="100">
                  <c:v>35507</c:v>
                </c:pt>
                <c:pt idx="101">
                  <c:v>35514</c:v>
                </c:pt>
                <c:pt idx="102">
                  <c:v>35521</c:v>
                </c:pt>
                <c:pt idx="103">
                  <c:v>35528</c:v>
                </c:pt>
                <c:pt idx="104">
                  <c:v>35535</c:v>
                </c:pt>
                <c:pt idx="105">
                  <c:v>35542</c:v>
                </c:pt>
                <c:pt idx="106">
                  <c:v>35549</c:v>
                </c:pt>
                <c:pt idx="107">
                  <c:v>35556</c:v>
                </c:pt>
                <c:pt idx="108">
                  <c:v>35563</c:v>
                </c:pt>
                <c:pt idx="109">
                  <c:v>35570</c:v>
                </c:pt>
                <c:pt idx="110">
                  <c:v>35577</c:v>
                </c:pt>
                <c:pt idx="111">
                  <c:v>35584</c:v>
                </c:pt>
                <c:pt idx="112">
                  <c:v>35591</c:v>
                </c:pt>
                <c:pt idx="113">
                  <c:v>35598</c:v>
                </c:pt>
                <c:pt idx="114">
                  <c:v>35605</c:v>
                </c:pt>
                <c:pt idx="115">
                  <c:v>35612</c:v>
                </c:pt>
                <c:pt idx="116">
                  <c:v>35619</c:v>
                </c:pt>
                <c:pt idx="117">
                  <c:v>35626</c:v>
                </c:pt>
                <c:pt idx="118">
                  <c:v>35633</c:v>
                </c:pt>
                <c:pt idx="119">
                  <c:v>35640</c:v>
                </c:pt>
                <c:pt idx="120">
                  <c:v>35647</c:v>
                </c:pt>
                <c:pt idx="121">
                  <c:v>35654</c:v>
                </c:pt>
                <c:pt idx="122">
                  <c:v>35661</c:v>
                </c:pt>
                <c:pt idx="123">
                  <c:v>35668</c:v>
                </c:pt>
                <c:pt idx="124">
                  <c:v>35675</c:v>
                </c:pt>
                <c:pt idx="125">
                  <c:v>35682</c:v>
                </c:pt>
                <c:pt idx="126">
                  <c:v>35689</c:v>
                </c:pt>
                <c:pt idx="127">
                  <c:v>35696</c:v>
                </c:pt>
                <c:pt idx="128">
                  <c:v>35703</c:v>
                </c:pt>
                <c:pt idx="129">
                  <c:v>35710</c:v>
                </c:pt>
                <c:pt idx="130">
                  <c:v>35717</c:v>
                </c:pt>
                <c:pt idx="131">
                  <c:v>35724</c:v>
                </c:pt>
                <c:pt idx="132">
                  <c:v>35731</c:v>
                </c:pt>
                <c:pt idx="133">
                  <c:v>35738</c:v>
                </c:pt>
                <c:pt idx="134">
                  <c:v>35745</c:v>
                </c:pt>
                <c:pt idx="135">
                  <c:v>35752</c:v>
                </c:pt>
                <c:pt idx="136">
                  <c:v>35759</c:v>
                </c:pt>
                <c:pt idx="137">
                  <c:v>35766</c:v>
                </c:pt>
                <c:pt idx="138">
                  <c:v>35773</c:v>
                </c:pt>
                <c:pt idx="139">
                  <c:v>35780</c:v>
                </c:pt>
                <c:pt idx="140">
                  <c:v>35787</c:v>
                </c:pt>
                <c:pt idx="141">
                  <c:v>35794</c:v>
                </c:pt>
                <c:pt idx="142">
                  <c:v>35801</c:v>
                </c:pt>
                <c:pt idx="143">
                  <c:v>35808</c:v>
                </c:pt>
                <c:pt idx="144">
                  <c:v>35815</c:v>
                </c:pt>
                <c:pt idx="145">
                  <c:v>35822</c:v>
                </c:pt>
                <c:pt idx="146">
                  <c:v>35829</c:v>
                </c:pt>
                <c:pt idx="147">
                  <c:v>35836</c:v>
                </c:pt>
                <c:pt idx="148">
                  <c:v>35843</c:v>
                </c:pt>
                <c:pt idx="149">
                  <c:v>35850</c:v>
                </c:pt>
                <c:pt idx="150">
                  <c:v>35857</c:v>
                </c:pt>
                <c:pt idx="151">
                  <c:v>35864</c:v>
                </c:pt>
                <c:pt idx="152">
                  <c:v>35871</c:v>
                </c:pt>
                <c:pt idx="153">
                  <c:v>35878</c:v>
                </c:pt>
                <c:pt idx="154">
                  <c:v>35885</c:v>
                </c:pt>
                <c:pt idx="155">
                  <c:v>35892</c:v>
                </c:pt>
                <c:pt idx="156">
                  <c:v>35899</c:v>
                </c:pt>
                <c:pt idx="157">
                  <c:v>35906</c:v>
                </c:pt>
                <c:pt idx="158">
                  <c:v>35913</c:v>
                </c:pt>
                <c:pt idx="159">
                  <c:v>35920</c:v>
                </c:pt>
                <c:pt idx="160">
                  <c:v>35927</c:v>
                </c:pt>
                <c:pt idx="161">
                  <c:v>35934</c:v>
                </c:pt>
                <c:pt idx="162">
                  <c:v>35941</c:v>
                </c:pt>
                <c:pt idx="163">
                  <c:v>35948</c:v>
                </c:pt>
                <c:pt idx="164">
                  <c:v>35955</c:v>
                </c:pt>
                <c:pt idx="165">
                  <c:v>35962</c:v>
                </c:pt>
                <c:pt idx="166">
                  <c:v>35969</c:v>
                </c:pt>
                <c:pt idx="167">
                  <c:v>35976</c:v>
                </c:pt>
                <c:pt idx="168">
                  <c:v>35983</c:v>
                </c:pt>
                <c:pt idx="169">
                  <c:v>35990</c:v>
                </c:pt>
                <c:pt idx="170">
                  <c:v>35997</c:v>
                </c:pt>
                <c:pt idx="171">
                  <c:v>36004</c:v>
                </c:pt>
                <c:pt idx="172">
                  <c:v>36011</c:v>
                </c:pt>
                <c:pt idx="173">
                  <c:v>36018</c:v>
                </c:pt>
                <c:pt idx="174">
                  <c:v>36025</c:v>
                </c:pt>
                <c:pt idx="175">
                  <c:v>36032</c:v>
                </c:pt>
                <c:pt idx="176">
                  <c:v>36039</c:v>
                </c:pt>
                <c:pt idx="177">
                  <c:v>36046</c:v>
                </c:pt>
                <c:pt idx="178">
                  <c:v>36053</c:v>
                </c:pt>
                <c:pt idx="179">
                  <c:v>36060</c:v>
                </c:pt>
                <c:pt idx="180">
                  <c:v>36067</c:v>
                </c:pt>
                <c:pt idx="181">
                  <c:v>36074</c:v>
                </c:pt>
                <c:pt idx="182">
                  <c:v>36081</c:v>
                </c:pt>
                <c:pt idx="183">
                  <c:v>36088</c:v>
                </c:pt>
                <c:pt idx="184">
                  <c:v>36095</c:v>
                </c:pt>
                <c:pt idx="185">
                  <c:v>36102</c:v>
                </c:pt>
                <c:pt idx="186">
                  <c:v>36109</c:v>
                </c:pt>
                <c:pt idx="187">
                  <c:v>36116</c:v>
                </c:pt>
                <c:pt idx="188">
                  <c:v>36123</c:v>
                </c:pt>
                <c:pt idx="189">
                  <c:v>36130</c:v>
                </c:pt>
                <c:pt idx="190">
                  <c:v>36137</c:v>
                </c:pt>
                <c:pt idx="191">
                  <c:v>36144</c:v>
                </c:pt>
                <c:pt idx="192">
                  <c:v>36151</c:v>
                </c:pt>
                <c:pt idx="193">
                  <c:v>36158</c:v>
                </c:pt>
                <c:pt idx="194">
                  <c:v>36165</c:v>
                </c:pt>
                <c:pt idx="195">
                  <c:v>36172</c:v>
                </c:pt>
                <c:pt idx="196">
                  <c:v>36179</c:v>
                </c:pt>
                <c:pt idx="197">
                  <c:v>36186</c:v>
                </c:pt>
                <c:pt idx="198">
                  <c:v>36193</c:v>
                </c:pt>
                <c:pt idx="199">
                  <c:v>36200</c:v>
                </c:pt>
                <c:pt idx="200">
                  <c:v>36207</c:v>
                </c:pt>
                <c:pt idx="201">
                  <c:v>36214</c:v>
                </c:pt>
                <c:pt idx="202">
                  <c:v>36221</c:v>
                </c:pt>
                <c:pt idx="203">
                  <c:v>36228</c:v>
                </c:pt>
                <c:pt idx="204">
                  <c:v>36235</c:v>
                </c:pt>
                <c:pt idx="205">
                  <c:v>36242</c:v>
                </c:pt>
                <c:pt idx="206">
                  <c:v>36249</c:v>
                </c:pt>
                <c:pt idx="207">
                  <c:v>36256</c:v>
                </c:pt>
                <c:pt idx="208">
                  <c:v>36263</c:v>
                </c:pt>
                <c:pt idx="209">
                  <c:v>36270</c:v>
                </c:pt>
                <c:pt idx="210">
                  <c:v>36277</c:v>
                </c:pt>
                <c:pt idx="211">
                  <c:v>36284</c:v>
                </c:pt>
                <c:pt idx="212">
                  <c:v>36291</c:v>
                </c:pt>
                <c:pt idx="213">
                  <c:v>36298</c:v>
                </c:pt>
                <c:pt idx="214">
                  <c:v>36305</c:v>
                </c:pt>
                <c:pt idx="215">
                  <c:v>36312</c:v>
                </c:pt>
                <c:pt idx="216">
                  <c:v>36319</c:v>
                </c:pt>
                <c:pt idx="217">
                  <c:v>36326</c:v>
                </c:pt>
                <c:pt idx="218">
                  <c:v>36333</c:v>
                </c:pt>
                <c:pt idx="219">
                  <c:v>36340</c:v>
                </c:pt>
                <c:pt idx="220">
                  <c:v>36347</c:v>
                </c:pt>
                <c:pt idx="221">
                  <c:v>36354</c:v>
                </c:pt>
                <c:pt idx="222">
                  <c:v>36361</c:v>
                </c:pt>
                <c:pt idx="223">
                  <c:v>36368</c:v>
                </c:pt>
                <c:pt idx="224">
                  <c:v>36375</c:v>
                </c:pt>
                <c:pt idx="225">
                  <c:v>36382</c:v>
                </c:pt>
                <c:pt idx="226">
                  <c:v>36389</c:v>
                </c:pt>
                <c:pt idx="227">
                  <c:v>36396</c:v>
                </c:pt>
                <c:pt idx="228">
                  <c:v>36403</c:v>
                </c:pt>
                <c:pt idx="229">
                  <c:v>36410</c:v>
                </c:pt>
                <c:pt idx="230">
                  <c:v>36417</c:v>
                </c:pt>
                <c:pt idx="231">
                  <c:v>36424</c:v>
                </c:pt>
                <c:pt idx="232">
                  <c:v>36431</c:v>
                </c:pt>
                <c:pt idx="233">
                  <c:v>36438</c:v>
                </c:pt>
                <c:pt idx="234">
                  <c:v>36445</c:v>
                </c:pt>
                <c:pt idx="235">
                  <c:v>36452</c:v>
                </c:pt>
                <c:pt idx="236">
                  <c:v>36459</c:v>
                </c:pt>
                <c:pt idx="237">
                  <c:v>36466</c:v>
                </c:pt>
                <c:pt idx="238">
                  <c:v>36473</c:v>
                </c:pt>
                <c:pt idx="239">
                  <c:v>36480</c:v>
                </c:pt>
                <c:pt idx="240">
                  <c:v>36487</c:v>
                </c:pt>
                <c:pt idx="241">
                  <c:v>36494</c:v>
                </c:pt>
                <c:pt idx="242">
                  <c:v>36501</c:v>
                </c:pt>
                <c:pt idx="243">
                  <c:v>36508</c:v>
                </c:pt>
                <c:pt idx="244">
                  <c:v>36515</c:v>
                </c:pt>
                <c:pt idx="245">
                  <c:v>36522</c:v>
                </c:pt>
                <c:pt idx="246">
                  <c:v>36529</c:v>
                </c:pt>
                <c:pt idx="247">
                  <c:v>36536</c:v>
                </c:pt>
                <c:pt idx="248">
                  <c:v>36543</c:v>
                </c:pt>
                <c:pt idx="249">
                  <c:v>36550</c:v>
                </c:pt>
                <c:pt idx="250">
                  <c:v>36557</c:v>
                </c:pt>
                <c:pt idx="251">
                  <c:v>36564</c:v>
                </c:pt>
                <c:pt idx="252">
                  <c:v>36571</c:v>
                </c:pt>
                <c:pt idx="253">
                  <c:v>36578</c:v>
                </c:pt>
                <c:pt idx="254">
                  <c:v>36585</c:v>
                </c:pt>
                <c:pt idx="255">
                  <c:v>36592</c:v>
                </c:pt>
                <c:pt idx="256">
                  <c:v>36599</c:v>
                </c:pt>
                <c:pt idx="257">
                  <c:v>36606</c:v>
                </c:pt>
                <c:pt idx="258">
                  <c:v>36613</c:v>
                </c:pt>
                <c:pt idx="259">
                  <c:v>36620</c:v>
                </c:pt>
                <c:pt idx="260">
                  <c:v>36627</c:v>
                </c:pt>
                <c:pt idx="261">
                  <c:v>36634</c:v>
                </c:pt>
                <c:pt idx="262">
                  <c:v>36641</c:v>
                </c:pt>
                <c:pt idx="263">
                  <c:v>36648</c:v>
                </c:pt>
                <c:pt idx="264">
                  <c:v>36655</c:v>
                </c:pt>
                <c:pt idx="265">
                  <c:v>36662</c:v>
                </c:pt>
                <c:pt idx="266">
                  <c:v>36669</c:v>
                </c:pt>
                <c:pt idx="267">
                  <c:v>36676</c:v>
                </c:pt>
                <c:pt idx="268">
                  <c:v>36683</c:v>
                </c:pt>
                <c:pt idx="269">
                  <c:v>36690</c:v>
                </c:pt>
                <c:pt idx="270">
                  <c:v>36697</c:v>
                </c:pt>
                <c:pt idx="271">
                  <c:v>36704</c:v>
                </c:pt>
                <c:pt idx="272">
                  <c:v>36712</c:v>
                </c:pt>
                <c:pt idx="273">
                  <c:v>36718</c:v>
                </c:pt>
                <c:pt idx="274">
                  <c:v>36725</c:v>
                </c:pt>
                <c:pt idx="275">
                  <c:v>36732</c:v>
                </c:pt>
                <c:pt idx="276">
                  <c:v>36739</c:v>
                </c:pt>
                <c:pt idx="277">
                  <c:v>36746</c:v>
                </c:pt>
                <c:pt idx="278">
                  <c:v>36753</c:v>
                </c:pt>
                <c:pt idx="279">
                  <c:v>36760</c:v>
                </c:pt>
                <c:pt idx="280">
                  <c:v>36767</c:v>
                </c:pt>
                <c:pt idx="281">
                  <c:v>36774</c:v>
                </c:pt>
                <c:pt idx="282">
                  <c:v>36781</c:v>
                </c:pt>
                <c:pt idx="283">
                  <c:v>36788</c:v>
                </c:pt>
                <c:pt idx="284">
                  <c:v>36795</c:v>
                </c:pt>
                <c:pt idx="285">
                  <c:v>36802</c:v>
                </c:pt>
                <c:pt idx="286">
                  <c:v>36809</c:v>
                </c:pt>
                <c:pt idx="287">
                  <c:v>36816</c:v>
                </c:pt>
                <c:pt idx="288">
                  <c:v>36823</c:v>
                </c:pt>
                <c:pt idx="289">
                  <c:v>36830</c:v>
                </c:pt>
                <c:pt idx="290">
                  <c:v>36837</c:v>
                </c:pt>
                <c:pt idx="291">
                  <c:v>36844</c:v>
                </c:pt>
                <c:pt idx="292">
                  <c:v>36851</c:v>
                </c:pt>
                <c:pt idx="293">
                  <c:v>36858</c:v>
                </c:pt>
                <c:pt idx="294">
                  <c:v>36865</c:v>
                </c:pt>
                <c:pt idx="295">
                  <c:v>36872</c:v>
                </c:pt>
                <c:pt idx="296">
                  <c:v>36879</c:v>
                </c:pt>
                <c:pt idx="297">
                  <c:v>36886</c:v>
                </c:pt>
                <c:pt idx="298">
                  <c:v>36893</c:v>
                </c:pt>
                <c:pt idx="299">
                  <c:v>36900</c:v>
                </c:pt>
                <c:pt idx="300">
                  <c:v>36907</c:v>
                </c:pt>
                <c:pt idx="301">
                  <c:v>36914</c:v>
                </c:pt>
                <c:pt idx="302">
                  <c:v>36921</c:v>
                </c:pt>
                <c:pt idx="303">
                  <c:v>36928</c:v>
                </c:pt>
                <c:pt idx="304">
                  <c:v>36935</c:v>
                </c:pt>
                <c:pt idx="305">
                  <c:v>36942</c:v>
                </c:pt>
                <c:pt idx="306">
                  <c:v>36949</c:v>
                </c:pt>
                <c:pt idx="307">
                  <c:v>36956</c:v>
                </c:pt>
                <c:pt idx="308">
                  <c:v>36963</c:v>
                </c:pt>
                <c:pt idx="309">
                  <c:v>36970</c:v>
                </c:pt>
                <c:pt idx="310">
                  <c:v>36977</c:v>
                </c:pt>
                <c:pt idx="311">
                  <c:v>36984</c:v>
                </c:pt>
                <c:pt idx="312">
                  <c:v>36991</c:v>
                </c:pt>
                <c:pt idx="313">
                  <c:v>36998</c:v>
                </c:pt>
                <c:pt idx="314">
                  <c:v>37005</c:v>
                </c:pt>
                <c:pt idx="315">
                  <c:v>37012</c:v>
                </c:pt>
                <c:pt idx="316">
                  <c:v>37019</c:v>
                </c:pt>
                <c:pt idx="317">
                  <c:v>37026</c:v>
                </c:pt>
                <c:pt idx="318">
                  <c:v>37033</c:v>
                </c:pt>
                <c:pt idx="319">
                  <c:v>37040</c:v>
                </c:pt>
                <c:pt idx="320">
                  <c:v>37047</c:v>
                </c:pt>
                <c:pt idx="321">
                  <c:v>37054</c:v>
                </c:pt>
                <c:pt idx="322">
                  <c:v>37061</c:v>
                </c:pt>
                <c:pt idx="323">
                  <c:v>37068</c:v>
                </c:pt>
                <c:pt idx="324">
                  <c:v>37075</c:v>
                </c:pt>
                <c:pt idx="325">
                  <c:v>37082</c:v>
                </c:pt>
                <c:pt idx="326">
                  <c:v>37089</c:v>
                </c:pt>
                <c:pt idx="327">
                  <c:v>37096</c:v>
                </c:pt>
                <c:pt idx="328">
                  <c:v>37103</c:v>
                </c:pt>
                <c:pt idx="329">
                  <c:v>37110</c:v>
                </c:pt>
                <c:pt idx="330">
                  <c:v>37117</c:v>
                </c:pt>
                <c:pt idx="331">
                  <c:v>37124</c:v>
                </c:pt>
                <c:pt idx="332">
                  <c:v>37131</c:v>
                </c:pt>
                <c:pt idx="333">
                  <c:v>37138</c:v>
                </c:pt>
                <c:pt idx="334">
                  <c:v>37145</c:v>
                </c:pt>
                <c:pt idx="335">
                  <c:v>37152</c:v>
                </c:pt>
                <c:pt idx="336">
                  <c:v>37159</c:v>
                </c:pt>
                <c:pt idx="337">
                  <c:v>37166</c:v>
                </c:pt>
                <c:pt idx="338">
                  <c:v>37173</c:v>
                </c:pt>
                <c:pt idx="339">
                  <c:v>37180</c:v>
                </c:pt>
                <c:pt idx="340">
                  <c:v>37187</c:v>
                </c:pt>
                <c:pt idx="341">
                  <c:v>37194</c:v>
                </c:pt>
                <c:pt idx="342">
                  <c:v>37201</c:v>
                </c:pt>
                <c:pt idx="343">
                  <c:v>37208</c:v>
                </c:pt>
                <c:pt idx="344">
                  <c:v>37215</c:v>
                </c:pt>
                <c:pt idx="345">
                  <c:v>37222</c:v>
                </c:pt>
                <c:pt idx="346">
                  <c:v>37229</c:v>
                </c:pt>
                <c:pt idx="347">
                  <c:v>37236</c:v>
                </c:pt>
                <c:pt idx="348">
                  <c:v>37243</c:v>
                </c:pt>
                <c:pt idx="349">
                  <c:v>37246</c:v>
                </c:pt>
                <c:pt idx="350">
                  <c:v>37253</c:v>
                </c:pt>
                <c:pt idx="351">
                  <c:v>37264</c:v>
                </c:pt>
                <c:pt idx="352">
                  <c:v>37271</c:v>
                </c:pt>
                <c:pt idx="353">
                  <c:v>37278</c:v>
                </c:pt>
                <c:pt idx="354">
                  <c:v>37285</c:v>
                </c:pt>
                <c:pt idx="355">
                  <c:v>37292</c:v>
                </c:pt>
                <c:pt idx="356">
                  <c:v>37299</c:v>
                </c:pt>
                <c:pt idx="357">
                  <c:v>37306</c:v>
                </c:pt>
                <c:pt idx="358">
                  <c:v>37313</c:v>
                </c:pt>
                <c:pt idx="359">
                  <c:v>37320</c:v>
                </c:pt>
                <c:pt idx="360">
                  <c:v>37327</c:v>
                </c:pt>
                <c:pt idx="361">
                  <c:v>37334</c:v>
                </c:pt>
                <c:pt idx="362">
                  <c:v>37341</c:v>
                </c:pt>
                <c:pt idx="363">
                  <c:v>37348</c:v>
                </c:pt>
                <c:pt idx="364">
                  <c:v>37355</c:v>
                </c:pt>
                <c:pt idx="365">
                  <c:v>37362</c:v>
                </c:pt>
                <c:pt idx="366">
                  <c:v>37369</c:v>
                </c:pt>
                <c:pt idx="367">
                  <c:v>37376</c:v>
                </c:pt>
                <c:pt idx="368">
                  <c:v>37383</c:v>
                </c:pt>
                <c:pt idx="369">
                  <c:v>37390</c:v>
                </c:pt>
                <c:pt idx="370">
                  <c:v>37397</c:v>
                </c:pt>
                <c:pt idx="371">
                  <c:v>37404</c:v>
                </c:pt>
                <c:pt idx="372">
                  <c:v>37411</c:v>
                </c:pt>
                <c:pt idx="373">
                  <c:v>37418</c:v>
                </c:pt>
                <c:pt idx="374">
                  <c:v>37425</c:v>
                </c:pt>
                <c:pt idx="375">
                  <c:v>37432</c:v>
                </c:pt>
                <c:pt idx="376">
                  <c:v>37439</c:v>
                </c:pt>
                <c:pt idx="377">
                  <c:v>37446</c:v>
                </c:pt>
                <c:pt idx="378">
                  <c:v>37453</c:v>
                </c:pt>
                <c:pt idx="379">
                  <c:v>37460</c:v>
                </c:pt>
                <c:pt idx="380">
                  <c:v>37467</c:v>
                </c:pt>
                <c:pt idx="381">
                  <c:v>37474</c:v>
                </c:pt>
                <c:pt idx="382">
                  <c:v>37481</c:v>
                </c:pt>
                <c:pt idx="383">
                  <c:v>37488</c:v>
                </c:pt>
                <c:pt idx="384">
                  <c:v>37495</c:v>
                </c:pt>
                <c:pt idx="385">
                  <c:v>37502</c:v>
                </c:pt>
                <c:pt idx="386">
                  <c:v>37509</c:v>
                </c:pt>
                <c:pt idx="387">
                  <c:v>37516</c:v>
                </c:pt>
                <c:pt idx="388">
                  <c:v>37523</c:v>
                </c:pt>
                <c:pt idx="389">
                  <c:v>37530</c:v>
                </c:pt>
                <c:pt idx="390">
                  <c:v>37537</c:v>
                </c:pt>
                <c:pt idx="391">
                  <c:v>37544</c:v>
                </c:pt>
                <c:pt idx="392">
                  <c:v>37551</c:v>
                </c:pt>
                <c:pt idx="393">
                  <c:v>37558</c:v>
                </c:pt>
                <c:pt idx="394">
                  <c:v>37565</c:v>
                </c:pt>
                <c:pt idx="395">
                  <c:v>37572</c:v>
                </c:pt>
                <c:pt idx="396">
                  <c:v>37579</c:v>
                </c:pt>
                <c:pt idx="397">
                  <c:v>37586</c:v>
                </c:pt>
                <c:pt idx="398">
                  <c:v>37593</c:v>
                </c:pt>
                <c:pt idx="399">
                  <c:v>37600</c:v>
                </c:pt>
                <c:pt idx="400">
                  <c:v>37607</c:v>
                </c:pt>
                <c:pt idx="401">
                  <c:v>37613</c:v>
                </c:pt>
                <c:pt idx="402">
                  <c:v>37621</c:v>
                </c:pt>
                <c:pt idx="403">
                  <c:v>37628</c:v>
                </c:pt>
                <c:pt idx="404">
                  <c:v>37635</c:v>
                </c:pt>
                <c:pt idx="405">
                  <c:v>37642</c:v>
                </c:pt>
                <c:pt idx="406">
                  <c:v>37649</c:v>
                </c:pt>
                <c:pt idx="407">
                  <c:v>37656</c:v>
                </c:pt>
                <c:pt idx="408">
                  <c:v>37663</c:v>
                </c:pt>
                <c:pt idx="409">
                  <c:v>37666</c:v>
                </c:pt>
                <c:pt idx="410">
                  <c:v>37677</c:v>
                </c:pt>
                <c:pt idx="411">
                  <c:v>37684</c:v>
                </c:pt>
                <c:pt idx="412">
                  <c:v>37691</c:v>
                </c:pt>
                <c:pt idx="413">
                  <c:v>37698</c:v>
                </c:pt>
                <c:pt idx="414">
                  <c:v>37705</c:v>
                </c:pt>
                <c:pt idx="415">
                  <c:v>37712</c:v>
                </c:pt>
                <c:pt idx="416">
                  <c:v>37719</c:v>
                </c:pt>
                <c:pt idx="417">
                  <c:v>37726</c:v>
                </c:pt>
                <c:pt idx="418">
                  <c:v>37733</c:v>
                </c:pt>
                <c:pt idx="419">
                  <c:v>37740</c:v>
                </c:pt>
                <c:pt idx="420">
                  <c:v>37747</c:v>
                </c:pt>
                <c:pt idx="421">
                  <c:v>37754</c:v>
                </c:pt>
                <c:pt idx="422">
                  <c:v>37761</c:v>
                </c:pt>
                <c:pt idx="423">
                  <c:v>37768</c:v>
                </c:pt>
                <c:pt idx="424">
                  <c:v>37775</c:v>
                </c:pt>
                <c:pt idx="425">
                  <c:v>37782</c:v>
                </c:pt>
                <c:pt idx="426">
                  <c:v>37789</c:v>
                </c:pt>
                <c:pt idx="427">
                  <c:v>37796</c:v>
                </c:pt>
                <c:pt idx="428">
                  <c:v>37803</c:v>
                </c:pt>
                <c:pt idx="429">
                  <c:v>37810</c:v>
                </c:pt>
                <c:pt idx="430">
                  <c:v>37817</c:v>
                </c:pt>
                <c:pt idx="431">
                  <c:v>37824</c:v>
                </c:pt>
                <c:pt idx="432">
                  <c:v>37831</c:v>
                </c:pt>
                <c:pt idx="433">
                  <c:v>37838</c:v>
                </c:pt>
                <c:pt idx="434">
                  <c:v>37845</c:v>
                </c:pt>
                <c:pt idx="435">
                  <c:v>37852</c:v>
                </c:pt>
                <c:pt idx="436">
                  <c:v>37859</c:v>
                </c:pt>
                <c:pt idx="437">
                  <c:v>37866</c:v>
                </c:pt>
                <c:pt idx="438">
                  <c:v>37873</c:v>
                </c:pt>
                <c:pt idx="439">
                  <c:v>37880</c:v>
                </c:pt>
                <c:pt idx="440">
                  <c:v>37887</c:v>
                </c:pt>
                <c:pt idx="441">
                  <c:v>37894</c:v>
                </c:pt>
                <c:pt idx="442">
                  <c:v>37901</c:v>
                </c:pt>
                <c:pt idx="443">
                  <c:v>37908</c:v>
                </c:pt>
                <c:pt idx="444">
                  <c:v>37915</c:v>
                </c:pt>
                <c:pt idx="445">
                  <c:v>37922</c:v>
                </c:pt>
                <c:pt idx="446">
                  <c:v>37929</c:v>
                </c:pt>
                <c:pt idx="447">
                  <c:v>37936</c:v>
                </c:pt>
                <c:pt idx="448">
                  <c:v>37943</c:v>
                </c:pt>
                <c:pt idx="449">
                  <c:v>37950</c:v>
                </c:pt>
                <c:pt idx="450">
                  <c:v>37957</c:v>
                </c:pt>
                <c:pt idx="451">
                  <c:v>37964</c:v>
                </c:pt>
                <c:pt idx="452">
                  <c:v>37971</c:v>
                </c:pt>
                <c:pt idx="453">
                  <c:v>37977</c:v>
                </c:pt>
                <c:pt idx="454">
                  <c:v>37985</c:v>
                </c:pt>
                <c:pt idx="455">
                  <c:v>37992</c:v>
                </c:pt>
                <c:pt idx="456">
                  <c:v>37999</c:v>
                </c:pt>
                <c:pt idx="457">
                  <c:v>38006</c:v>
                </c:pt>
                <c:pt idx="458">
                  <c:v>38013</c:v>
                </c:pt>
                <c:pt idx="459">
                  <c:v>38020</c:v>
                </c:pt>
                <c:pt idx="460">
                  <c:v>38027</c:v>
                </c:pt>
                <c:pt idx="461">
                  <c:v>38034</c:v>
                </c:pt>
                <c:pt idx="462">
                  <c:v>38041</c:v>
                </c:pt>
                <c:pt idx="463">
                  <c:v>38048</c:v>
                </c:pt>
                <c:pt idx="464">
                  <c:v>38055</c:v>
                </c:pt>
                <c:pt idx="465">
                  <c:v>38062</c:v>
                </c:pt>
                <c:pt idx="466">
                  <c:v>38069</c:v>
                </c:pt>
                <c:pt idx="467">
                  <c:v>38076</c:v>
                </c:pt>
                <c:pt idx="468">
                  <c:v>38083</c:v>
                </c:pt>
                <c:pt idx="469">
                  <c:v>38089</c:v>
                </c:pt>
                <c:pt idx="470">
                  <c:v>38097</c:v>
                </c:pt>
                <c:pt idx="471">
                  <c:v>38104</c:v>
                </c:pt>
                <c:pt idx="472">
                  <c:v>38111</c:v>
                </c:pt>
                <c:pt idx="473">
                  <c:v>38118</c:v>
                </c:pt>
                <c:pt idx="474">
                  <c:v>38125</c:v>
                </c:pt>
                <c:pt idx="475">
                  <c:v>38132</c:v>
                </c:pt>
                <c:pt idx="476">
                  <c:v>38139</c:v>
                </c:pt>
                <c:pt idx="477">
                  <c:v>38146</c:v>
                </c:pt>
                <c:pt idx="478">
                  <c:v>38153</c:v>
                </c:pt>
                <c:pt idx="479">
                  <c:v>38160</c:v>
                </c:pt>
                <c:pt idx="480">
                  <c:v>38167</c:v>
                </c:pt>
                <c:pt idx="481">
                  <c:v>38174</c:v>
                </c:pt>
                <c:pt idx="482">
                  <c:v>38181</c:v>
                </c:pt>
                <c:pt idx="483">
                  <c:v>38188</c:v>
                </c:pt>
                <c:pt idx="484">
                  <c:v>38195</c:v>
                </c:pt>
                <c:pt idx="485">
                  <c:v>38202</c:v>
                </c:pt>
                <c:pt idx="486">
                  <c:v>38209</c:v>
                </c:pt>
                <c:pt idx="487">
                  <c:v>38216</c:v>
                </c:pt>
                <c:pt idx="488">
                  <c:v>38223</c:v>
                </c:pt>
                <c:pt idx="489">
                  <c:v>38230</c:v>
                </c:pt>
                <c:pt idx="490">
                  <c:v>38237</c:v>
                </c:pt>
                <c:pt idx="491">
                  <c:v>38244</c:v>
                </c:pt>
                <c:pt idx="492">
                  <c:v>38251</c:v>
                </c:pt>
                <c:pt idx="493">
                  <c:v>38258</c:v>
                </c:pt>
                <c:pt idx="494">
                  <c:v>38265</c:v>
                </c:pt>
                <c:pt idx="495">
                  <c:v>38272</c:v>
                </c:pt>
                <c:pt idx="496">
                  <c:v>38279</c:v>
                </c:pt>
                <c:pt idx="497">
                  <c:v>38286</c:v>
                </c:pt>
                <c:pt idx="498">
                  <c:v>38293</c:v>
                </c:pt>
                <c:pt idx="499">
                  <c:v>38300</c:v>
                </c:pt>
                <c:pt idx="500">
                  <c:v>38307</c:v>
                </c:pt>
                <c:pt idx="501">
                  <c:v>38314</c:v>
                </c:pt>
                <c:pt idx="502">
                  <c:v>38321</c:v>
                </c:pt>
                <c:pt idx="503">
                  <c:v>38328</c:v>
                </c:pt>
                <c:pt idx="504">
                  <c:v>38335</c:v>
                </c:pt>
                <c:pt idx="505">
                  <c:v>38342</c:v>
                </c:pt>
                <c:pt idx="506">
                  <c:v>38349</c:v>
                </c:pt>
                <c:pt idx="507">
                  <c:v>38356</c:v>
                </c:pt>
                <c:pt idx="508">
                  <c:v>38363</c:v>
                </c:pt>
                <c:pt idx="509">
                  <c:v>38370</c:v>
                </c:pt>
                <c:pt idx="510">
                  <c:v>38377</c:v>
                </c:pt>
                <c:pt idx="511">
                  <c:v>38384</c:v>
                </c:pt>
                <c:pt idx="512">
                  <c:v>38391</c:v>
                </c:pt>
                <c:pt idx="513">
                  <c:v>38398</c:v>
                </c:pt>
                <c:pt idx="514">
                  <c:v>38405</c:v>
                </c:pt>
                <c:pt idx="515">
                  <c:v>38412</c:v>
                </c:pt>
                <c:pt idx="516">
                  <c:v>38419</c:v>
                </c:pt>
                <c:pt idx="517">
                  <c:v>38426</c:v>
                </c:pt>
                <c:pt idx="518">
                  <c:v>38433</c:v>
                </c:pt>
                <c:pt idx="519">
                  <c:v>38440</c:v>
                </c:pt>
                <c:pt idx="520">
                  <c:v>38447</c:v>
                </c:pt>
                <c:pt idx="521">
                  <c:v>38454</c:v>
                </c:pt>
                <c:pt idx="522">
                  <c:v>38461</c:v>
                </c:pt>
                <c:pt idx="523">
                  <c:v>38468</c:v>
                </c:pt>
                <c:pt idx="524">
                  <c:v>38475</c:v>
                </c:pt>
                <c:pt idx="525">
                  <c:v>38482</c:v>
                </c:pt>
                <c:pt idx="526">
                  <c:v>38489</c:v>
                </c:pt>
                <c:pt idx="527">
                  <c:v>38496</c:v>
                </c:pt>
                <c:pt idx="528">
                  <c:v>38503</c:v>
                </c:pt>
                <c:pt idx="529">
                  <c:v>38510</c:v>
                </c:pt>
                <c:pt idx="530">
                  <c:v>38517</c:v>
                </c:pt>
                <c:pt idx="531">
                  <c:v>38524</c:v>
                </c:pt>
                <c:pt idx="532">
                  <c:v>38531</c:v>
                </c:pt>
                <c:pt idx="533">
                  <c:v>38538</c:v>
                </c:pt>
                <c:pt idx="534">
                  <c:v>38545</c:v>
                </c:pt>
                <c:pt idx="535">
                  <c:v>38552</c:v>
                </c:pt>
                <c:pt idx="536">
                  <c:v>38559</c:v>
                </c:pt>
                <c:pt idx="537">
                  <c:v>38566</c:v>
                </c:pt>
                <c:pt idx="538">
                  <c:v>38573</c:v>
                </c:pt>
                <c:pt idx="539">
                  <c:v>38580</c:v>
                </c:pt>
                <c:pt idx="540">
                  <c:v>38587</c:v>
                </c:pt>
                <c:pt idx="541">
                  <c:v>38594</c:v>
                </c:pt>
                <c:pt idx="542">
                  <c:v>38601</c:v>
                </c:pt>
                <c:pt idx="543">
                  <c:v>38608</c:v>
                </c:pt>
                <c:pt idx="544">
                  <c:v>38615</c:v>
                </c:pt>
                <c:pt idx="545">
                  <c:v>38622</c:v>
                </c:pt>
                <c:pt idx="546">
                  <c:v>38629</c:v>
                </c:pt>
                <c:pt idx="547">
                  <c:v>38636</c:v>
                </c:pt>
                <c:pt idx="548">
                  <c:v>38643</c:v>
                </c:pt>
                <c:pt idx="549">
                  <c:v>38650</c:v>
                </c:pt>
                <c:pt idx="550">
                  <c:v>38657</c:v>
                </c:pt>
                <c:pt idx="551">
                  <c:v>38664</c:v>
                </c:pt>
                <c:pt idx="552">
                  <c:v>38671</c:v>
                </c:pt>
                <c:pt idx="553">
                  <c:v>38678</c:v>
                </c:pt>
                <c:pt idx="554">
                  <c:v>38685</c:v>
                </c:pt>
                <c:pt idx="555">
                  <c:v>38692</c:v>
                </c:pt>
                <c:pt idx="556">
                  <c:v>38699</c:v>
                </c:pt>
                <c:pt idx="557">
                  <c:v>38706</c:v>
                </c:pt>
                <c:pt idx="558">
                  <c:v>38713</c:v>
                </c:pt>
                <c:pt idx="559">
                  <c:v>38720</c:v>
                </c:pt>
                <c:pt idx="560">
                  <c:v>38727</c:v>
                </c:pt>
                <c:pt idx="561">
                  <c:v>38734</c:v>
                </c:pt>
                <c:pt idx="562">
                  <c:v>38741</c:v>
                </c:pt>
                <c:pt idx="563">
                  <c:v>38748</c:v>
                </c:pt>
                <c:pt idx="564">
                  <c:v>38755</c:v>
                </c:pt>
                <c:pt idx="565">
                  <c:v>38762</c:v>
                </c:pt>
                <c:pt idx="566">
                  <c:v>38769</c:v>
                </c:pt>
                <c:pt idx="567">
                  <c:v>38776</c:v>
                </c:pt>
                <c:pt idx="568">
                  <c:v>38783</c:v>
                </c:pt>
                <c:pt idx="569">
                  <c:v>38790</c:v>
                </c:pt>
                <c:pt idx="570">
                  <c:v>38797</c:v>
                </c:pt>
                <c:pt idx="571">
                  <c:v>38804</c:v>
                </c:pt>
                <c:pt idx="572">
                  <c:v>38811</c:v>
                </c:pt>
                <c:pt idx="573">
                  <c:v>38818</c:v>
                </c:pt>
                <c:pt idx="574">
                  <c:v>38825</c:v>
                </c:pt>
                <c:pt idx="575">
                  <c:v>38832</c:v>
                </c:pt>
                <c:pt idx="576">
                  <c:v>38839</c:v>
                </c:pt>
                <c:pt idx="577">
                  <c:v>38846</c:v>
                </c:pt>
                <c:pt idx="578">
                  <c:v>38853</c:v>
                </c:pt>
                <c:pt idx="579">
                  <c:v>38860</c:v>
                </c:pt>
                <c:pt idx="580">
                  <c:v>38867</c:v>
                </c:pt>
                <c:pt idx="581">
                  <c:v>38874</c:v>
                </c:pt>
                <c:pt idx="582">
                  <c:v>38881</c:v>
                </c:pt>
                <c:pt idx="583">
                  <c:v>38888</c:v>
                </c:pt>
                <c:pt idx="584">
                  <c:v>38895</c:v>
                </c:pt>
                <c:pt idx="585">
                  <c:v>38901</c:v>
                </c:pt>
                <c:pt idx="586">
                  <c:v>38909</c:v>
                </c:pt>
                <c:pt idx="587">
                  <c:v>38916</c:v>
                </c:pt>
                <c:pt idx="588">
                  <c:v>38923</c:v>
                </c:pt>
                <c:pt idx="589">
                  <c:v>38930</c:v>
                </c:pt>
                <c:pt idx="590">
                  <c:v>38937</c:v>
                </c:pt>
                <c:pt idx="591">
                  <c:v>38944</c:v>
                </c:pt>
                <c:pt idx="592">
                  <c:v>38951</c:v>
                </c:pt>
                <c:pt idx="593">
                  <c:v>38958</c:v>
                </c:pt>
                <c:pt idx="594">
                  <c:v>38965</c:v>
                </c:pt>
                <c:pt idx="595">
                  <c:v>38972</c:v>
                </c:pt>
                <c:pt idx="596">
                  <c:v>38979</c:v>
                </c:pt>
                <c:pt idx="597">
                  <c:v>38986</c:v>
                </c:pt>
                <c:pt idx="598">
                  <c:v>38993</c:v>
                </c:pt>
                <c:pt idx="599">
                  <c:v>39000</c:v>
                </c:pt>
                <c:pt idx="600">
                  <c:v>39007</c:v>
                </c:pt>
                <c:pt idx="601">
                  <c:v>39014</c:v>
                </c:pt>
                <c:pt idx="602">
                  <c:v>39021</c:v>
                </c:pt>
                <c:pt idx="603">
                  <c:v>39028</c:v>
                </c:pt>
                <c:pt idx="604">
                  <c:v>39035</c:v>
                </c:pt>
                <c:pt idx="605">
                  <c:v>39042</c:v>
                </c:pt>
                <c:pt idx="606">
                  <c:v>39049</c:v>
                </c:pt>
                <c:pt idx="607">
                  <c:v>39056</c:v>
                </c:pt>
                <c:pt idx="608">
                  <c:v>39063</c:v>
                </c:pt>
                <c:pt idx="609">
                  <c:v>39070</c:v>
                </c:pt>
                <c:pt idx="610">
                  <c:v>39077</c:v>
                </c:pt>
                <c:pt idx="611">
                  <c:v>39085</c:v>
                </c:pt>
                <c:pt idx="612">
                  <c:v>39091</c:v>
                </c:pt>
                <c:pt idx="613">
                  <c:v>39098</c:v>
                </c:pt>
                <c:pt idx="614">
                  <c:v>39105</c:v>
                </c:pt>
                <c:pt idx="615">
                  <c:v>39112</c:v>
                </c:pt>
                <c:pt idx="616">
                  <c:v>39119</c:v>
                </c:pt>
                <c:pt idx="617">
                  <c:v>39126</c:v>
                </c:pt>
                <c:pt idx="618">
                  <c:v>39133</c:v>
                </c:pt>
                <c:pt idx="619">
                  <c:v>39140</c:v>
                </c:pt>
                <c:pt idx="620">
                  <c:v>39147</c:v>
                </c:pt>
                <c:pt idx="621">
                  <c:v>39154</c:v>
                </c:pt>
                <c:pt idx="622">
                  <c:v>39161</c:v>
                </c:pt>
                <c:pt idx="623">
                  <c:v>39168</c:v>
                </c:pt>
                <c:pt idx="624">
                  <c:v>39175</c:v>
                </c:pt>
                <c:pt idx="625">
                  <c:v>39182</c:v>
                </c:pt>
                <c:pt idx="626">
                  <c:v>39189</c:v>
                </c:pt>
                <c:pt idx="627">
                  <c:v>39196</c:v>
                </c:pt>
                <c:pt idx="628">
                  <c:v>39203</c:v>
                </c:pt>
                <c:pt idx="629">
                  <c:v>39210</c:v>
                </c:pt>
                <c:pt idx="630">
                  <c:v>39217</c:v>
                </c:pt>
                <c:pt idx="631">
                  <c:v>39224</c:v>
                </c:pt>
                <c:pt idx="632">
                  <c:v>39231</c:v>
                </c:pt>
                <c:pt idx="633">
                  <c:v>39238</c:v>
                </c:pt>
                <c:pt idx="634">
                  <c:v>39245</c:v>
                </c:pt>
                <c:pt idx="635">
                  <c:v>39252</c:v>
                </c:pt>
                <c:pt idx="636">
                  <c:v>39259</c:v>
                </c:pt>
                <c:pt idx="637">
                  <c:v>39266</c:v>
                </c:pt>
                <c:pt idx="638">
                  <c:v>39273</c:v>
                </c:pt>
                <c:pt idx="639">
                  <c:v>39280</c:v>
                </c:pt>
                <c:pt idx="640">
                  <c:v>39287</c:v>
                </c:pt>
                <c:pt idx="641">
                  <c:v>39294</c:v>
                </c:pt>
                <c:pt idx="642">
                  <c:v>39301</c:v>
                </c:pt>
                <c:pt idx="643">
                  <c:v>39308</c:v>
                </c:pt>
                <c:pt idx="644">
                  <c:v>39315</c:v>
                </c:pt>
                <c:pt idx="645">
                  <c:v>39322</c:v>
                </c:pt>
                <c:pt idx="646">
                  <c:v>39329</c:v>
                </c:pt>
                <c:pt idx="647">
                  <c:v>39336</c:v>
                </c:pt>
                <c:pt idx="648">
                  <c:v>39343</c:v>
                </c:pt>
                <c:pt idx="649">
                  <c:v>39350</c:v>
                </c:pt>
                <c:pt idx="650">
                  <c:v>39357</c:v>
                </c:pt>
                <c:pt idx="651">
                  <c:v>39364</c:v>
                </c:pt>
                <c:pt idx="652">
                  <c:v>39371</c:v>
                </c:pt>
                <c:pt idx="653">
                  <c:v>39378</c:v>
                </c:pt>
                <c:pt idx="654">
                  <c:v>39385</c:v>
                </c:pt>
                <c:pt idx="655">
                  <c:v>39392</c:v>
                </c:pt>
                <c:pt idx="656">
                  <c:v>39399</c:v>
                </c:pt>
                <c:pt idx="657">
                  <c:v>39406</c:v>
                </c:pt>
                <c:pt idx="658">
                  <c:v>39413</c:v>
                </c:pt>
                <c:pt idx="659">
                  <c:v>39420</c:v>
                </c:pt>
                <c:pt idx="660">
                  <c:v>39427</c:v>
                </c:pt>
                <c:pt idx="661">
                  <c:v>39434</c:v>
                </c:pt>
                <c:pt idx="662">
                  <c:v>39440</c:v>
                </c:pt>
                <c:pt idx="663">
                  <c:v>39455</c:v>
                </c:pt>
                <c:pt idx="664">
                  <c:v>39455</c:v>
                </c:pt>
                <c:pt idx="665">
                  <c:v>39462</c:v>
                </c:pt>
                <c:pt idx="666">
                  <c:v>39469</c:v>
                </c:pt>
                <c:pt idx="667">
                  <c:v>39476</c:v>
                </c:pt>
                <c:pt idx="668">
                  <c:v>39483</c:v>
                </c:pt>
                <c:pt idx="669">
                  <c:v>39490</c:v>
                </c:pt>
                <c:pt idx="670">
                  <c:v>39497</c:v>
                </c:pt>
                <c:pt idx="671">
                  <c:v>39504</c:v>
                </c:pt>
                <c:pt idx="672">
                  <c:v>39511</c:v>
                </c:pt>
                <c:pt idx="673">
                  <c:v>39518</c:v>
                </c:pt>
                <c:pt idx="674">
                  <c:v>39525</c:v>
                </c:pt>
                <c:pt idx="675">
                  <c:v>39532</c:v>
                </c:pt>
                <c:pt idx="676">
                  <c:v>39539</c:v>
                </c:pt>
                <c:pt idx="677">
                  <c:v>39546</c:v>
                </c:pt>
                <c:pt idx="678">
                  <c:v>39553</c:v>
                </c:pt>
                <c:pt idx="679">
                  <c:v>39560</c:v>
                </c:pt>
                <c:pt idx="680">
                  <c:v>39567</c:v>
                </c:pt>
                <c:pt idx="681">
                  <c:v>39574</c:v>
                </c:pt>
                <c:pt idx="682">
                  <c:v>39581</c:v>
                </c:pt>
                <c:pt idx="683">
                  <c:v>39588</c:v>
                </c:pt>
                <c:pt idx="684">
                  <c:v>39595</c:v>
                </c:pt>
                <c:pt idx="685">
                  <c:v>39602</c:v>
                </c:pt>
                <c:pt idx="686">
                  <c:v>39609</c:v>
                </c:pt>
                <c:pt idx="687">
                  <c:v>39616</c:v>
                </c:pt>
                <c:pt idx="688">
                  <c:v>39623</c:v>
                </c:pt>
                <c:pt idx="689">
                  <c:v>39630</c:v>
                </c:pt>
                <c:pt idx="690">
                  <c:v>39637</c:v>
                </c:pt>
                <c:pt idx="691">
                  <c:v>39644</c:v>
                </c:pt>
                <c:pt idx="692">
                  <c:v>39651</c:v>
                </c:pt>
                <c:pt idx="693">
                  <c:v>39658</c:v>
                </c:pt>
                <c:pt idx="694">
                  <c:v>39665</c:v>
                </c:pt>
                <c:pt idx="695">
                  <c:v>39672</c:v>
                </c:pt>
                <c:pt idx="696">
                  <c:v>39679</c:v>
                </c:pt>
                <c:pt idx="697">
                  <c:v>39686</c:v>
                </c:pt>
                <c:pt idx="698">
                  <c:v>39693</c:v>
                </c:pt>
                <c:pt idx="699">
                  <c:v>39700</c:v>
                </c:pt>
                <c:pt idx="700">
                  <c:v>39707</c:v>
                </c:pt>
                <c:pt idx="701">
                  <c:v>39714</c:v>
                </c:pt>
                <c:pt idx="702">
                  <c:v>39721</c:v>
                </c:pt>
                <c:pt idx="703">
                  <c:v>39728</c:v>
                </c:pt>
                <c:pt idx="704">
                  <c:v>39735</c:v>
                </c:pt>
                <c:pt idx="705">
                  <c:v>39742</c:v>
                </c:pt>
                <c:pt idx="706">
                  <c:v>39749</c:v>
                </c:pt>
                <c:pt idx="707">
                  <c:v>39756</c:v>
                </c:pt>
                <c:pt idx="708">
                  <c:v>39763</c:v>
                </c:pt>
                <c:pt idx="709">
                  <c:v>39770</c:v>
                </c:pt>
                <c:pt idx="710">
                  <c:v>39777</c:v>
                </c:pt>
                <c:pt idx="711">
                  <c:v>39784</c:v>
                </c:pt>
                <c:pt idx="712">
                  <c:v>39791</c:v>
                </c:pt>
                <c:pt idx="713">
                  <c:v>39798</c:v>
                </c:pt>
                <c:pt idx="714">
                  <c:v>39804</c:v>
                </c:pt>
                <c:pt idx="715">
                  <c:v>39812</c:v>
                </c:pt>
                <c:pt idx="716">
                  <c:v>39819</c:v>
                </c:pt>
                <c:pt idx="717">
                  <c:v>39826</c:v>
                </c:pt>
                <c:pt idx="718">
                  <c:v>39833</c:v>
                </c:pt>
                <c:pt idx="719">
                  <c:v>39840</c:v>
                </c:pt>
                <c:pt idx="720">
                  <c:v>39847</c:v>
                </c:pt>
                <c:pt idx="721">
                  <c:v>39854</c:v>
                </c:pt>
                <c:pt idx="722">
                  <c:v>39861</c:v>
                </c:pt>
                <c:pt idx="723">
                  <c:v>39868</c:v>
                </c:pt>
                <c:pt idx="724">
                  <c:v>39875</c:v>
                </c:pt>
                <c:pt idx="725">
                  <c:v>39882</c:v>
                </c:pt>
                <c:pt idx="726">
                  <c:v>39889</c:v>
                </c:pt>
                <c:pt idx="727">
                  <c:v>39896</c:v>
                </c:pt>
                <c:pt idx="728">
                  <c:v>39903</c:v>
                </c:pt>
                <c:pt idx="729">
                  <c:v>39910</c:v>
                </c:pt>
                <c:pt idx="730">
                  <c:v>39917</c:v>
                </c:pt>
                <c:pt idx="731">
                  <c:v>39924</c:v>
                </c:pt>
                <c:pt idx="732">
                  <c:v>39931</c:v>
                </c:pt>
                <c:pt idx="733">
                  <c:v>39938</c:v>
                </c:pt>
                <c:pt idx="734">
                  <c:v>39945</c:v>
                </c:pt>
                <c:pt idx="735">
                  <c:v>39952</c:v>
                </c:pt>
                <c:pt idx="736">
                  <c:v>39959</c:v>
                </c:pt>
                <c:pt idx="737">
                  <c:v>39966</c:v>
                </c:pt>
                <c:pt idx="738">
                  <c:v>39973</c:v>
                </c:pt>
                <c:pt idx="739">
                  <c:v>39980</c:v>
                </c:pt>
                <c:pt idx="740">
                  <c:v>39987</c:v>
                </c:pt>
                <c:pt idx="741">
                  <c:v>39994</c:v>
                </c:pt>
                <c:pt idx="742">
                  <c:v>40001</c:v>
                </c:pt>
                <c:pt idx="743">
                  <c:v>40008</c:v>
                </c:pt>
                <c:pt idx="744">
                  <c:v>40015</c:v>
                </c:pt>
                <c:pt idx="745">
                  <c:v>40022</c:v>
                </c:pt>
                <c:pt idx="746">
                  <c:v>40029</c:v>
                </c:pt>
                <c:pt idx="747">
                  <c:v>40036</c:v>
                </c:pt>
                <c:pt idx="748">
                  <c:v>40043</c:v>
                </c:pt>
                <c:pt idx="749">
                  <c:v>40050</c:v>
                </c:pt>
                <c:pt idx="750">
                  <c:v>40057</c:v>
                </c:pt>
                <c:pt idx="751">
                  <c:v>40064</c:v>
                </c:pt>
                <c:pt idx="752">
                  <c:v>40071</c:v>
                </c:pt>
                <c:pt idx="753">
                  <c:v>40078</c:v>
                </c:pt>
                <c:pt idx="754">
                  <c:v>40085</c:v>
                </c:pt>
                <c:pt idx="755">
                  <c:v>40092</c:v>
                </c:pt>
                <c:pt idx="756">
                  <c:v>40099</c:v>
                </c:pt>
                <c:pt idx="757">
                  <c:v>40106</c:v>
                </c:pt>
                <c:pt idx="758">
                  <c:v>40113</c:v>
                </c:pt>
                <c:pt idx="759">
                  <c:v>40120</c:v>
                </c:pt>
                <c:pt idx="760">
                  <c:v>40126</c:v>
                </c:pt>
                <c:pt idx="761">
                  <c:v>40134</c:v>
                </c:pt>
                <c:pt idx="762">
                  <c:v>40141</c:v>
                </c:pt>
                <c:pt idx="763">
                  <c:v>40148</c:v>
                </c:pt>
                <c:pt idx="764">
                  <c:v>40155</c:v>
                </c:pt>
                <c:pt idx="765">
                  <c:v>40162</c:v>
                </c:pt>
                <c:pt idx="766">
                  <c:v>40169</c:v>
                </c:pt>
                <c:pt idx="767">
                  <c:v>40176</c:v>
                </c:pt>
                <c:pt idx="768">
                  <c:v>40183</c:v>
                </c:pt>
                <c:pt idx="769">
                  <c:v>40190</c:v>
                </c:pt>
                <c:pt idx="770">
                  <c:v>40197</c:v>
                </c:pt>
                <c:pt idx="771">
                  <c:v>40204</c:v>
                </c:pt>
                <c:pt idx="772">
                  <c:v>40211</c:v>
                </c:pt>
                <c:pt idx="773">
                  <c:v>40218</c:v>
                </c:pt>
                <c:pt idx="774">
                  <c:v>40225</c:v>
                </c:pt>
                <c:pt idx="775">
                  <c:v>40232</c:v>
                </c:pt>
                <c:pt idx="776">
                  <c:v>40239</c:v>
                </c:pt>
                <c:pt idx="777">
                  <c:v>40246</c:v>
                </c:pt>
                <c:pt idx="778">
                  <c:v>40253</c:v>
                </c:pt>
                <c:pt idx="779">
                  <c:v>40260</c:v>
                </c:pt>
                <c:pt idx="780">
                  <c:v>40267</c:v>
                </c:pt>
                <c:pt idx="781">
                  <c:v>40274</c:v>
                </c:pt>
                <c:pt idx="782">
                  <c:v>40281</c:v>
                </c:pt>
                <c:pt idx="783">
                  <c:v>40288</c:v>
                </c:pt>
                <c:pt idx="784">
                  <c:v>40295</c:v>
                </c:pt>
                <c:pt idx="785">
                  <c:v>40302</c:v>
                </c:pt>
                <c:pt idx="786">
                  <c:v>40309</c:v>
                </c:pt>
                <c:pt idx="787">
                  <c:v>40316</c:v>
                </c:pt>
                <c:pt idx="788">
                  <c:v>40323</c:v>
                </c:pt>
                <c:pt idx="789">
                  <c:v>40330</c:v>
                </c:pt>
                <c:pt idx="790">
                  <c:v>40337</c:v>
                </c:pt>
                <c:pt idx="791">
                  <c:v>40344</c:v>
                </c:pt>
                <c:pt idx="792">
                  <c:v>40351</c:v>
                </c:pt>
                <c:pt idx="793">
                  <c:v>40358</c:v>
                </c:pt>
                <c:pt idx="794">
                  <c:v>40365</c:v>
                </c:pt>
                <c:pt idx="795">
                  <c:v>40372</c:v>
                </c:pt>
                <c:pt idx="796">
                  <c:v>40379</c:v>
                </c:pt>
                <c:pt idx="797">
                  <c:v>40386</c:v>
                </c:pt>
                <c:pt idx="798">
                  <c:v>40393</c:v>
                </c:pt>
                <c:pt idx="799">
                  <c:v>40400</c:v>
                </c:pt>
                <c:pt idx="800">
                  <c:v>40407</c:v>
                </c:pt>
                <c:pt idx="801">
                  <c:v>40414</c:v>
                </c:pt>
                <c:pt idx="802">
                  <c:v>40421</c:v>
                </c:pt>
                <c:pt idx="803">
                  <c:v>40428</c:v>
                </c:pt>
                <c:pt idx="804">
                  <c:v>40435</c:v>
                </c:pt>
                <c:pt idx="805">
                  <c:v>40442</c:v>
                </c:pt>
                <c:pt idx="806">
                  <c:v>40449</c:v>
                </c:pt>
                <c:pt idx="807">
                  <c:v>40456</c:v>
                </c:pt>
                <c:pt idx="808">
                  <c:v>40463</c:v>
                </c:pt>
                <c:pt idx="809">
                  <c:v>40470</c:v>
                </c:pt>
                <c:pt idx="810">
                  <c:v>40477</c:v>
                </c:pt>
                <c:pt idx="811">
                  <c:v>40484</c:v>
                </c:pt>
                <c:pt idx="812">
                  <c:v>40491</c:v>
                </c:pt>
                <c:pt idx="813">
                  <c:v>40498</c:v>
                </c:pt>
                <c:pt idx="814">
                  <c:v>40505</c:v>
                </c:pt>
                <c:pt idx="815">
                  <c:v>40512</c:v>
                </c:pt>
                <c:pt idx="816">
                  <c:v>40519</c:v>
                </c:pt>
                <c:pt idx="817">
                  <c:v>40526</c:v>
                </c:pt>
                <c:pt idx="818">
                  <c:v>40533</c:v>
                </c:pt>
                <c:pt idx="819">
                  <c:v>40540</c:v>
                </c:pt>
                <c:pt idx="820">
                  <c:v>40547</c:v>
                </c:pt>
                <c:pt idx="821">
                  <c:v>40554</c:v>
                </c:pt>
                <c:pt idx="822">
                  <c:v>40561</c:v>
                </c:pt>
                <c:pt idx="823">
                  <c:v>40568</c:v>
                </c:pt>
                <c:pt idx="824">
                  <c:v>40575</c:v>
                </c:pt>
                <c:pt idx="825">
                  <c:v>40582</c:v>
                </c:pt>
                <c:pt idx="826">
                  <c:v>40589</c:v>
                </c:pt>
                <c:pt idx="827">
                  <c:v>40596</c:v>
                </c:pt>
                <c:pt idx="828" formatCode="m/d/yyyy">
                  <c:v>40603</c:v>
                </c:pt>
                <c:pt idx="829" formatCode="m/d/yyyy">
                  <c:v>40610</c:v>
                </c:pt>
                <c:pt idx="830" formatCode="m/d/yyyy">
                  <c:v>40617</c:v>
                </c:pt>
                <c:pt idx="831" formatCode="m/d/yyyy">
                  <c:v>40624</c:v>
                </c:pt>
                <c:pt idx="832" formatCode="m/d/yyyy">
                  <c:v>40631</c:v>
                </c:pt>
                <c:pt idx="833" formatCode="m/d/yyyy">
                  <c:v>40638</c:v>
                </c:pt>
                <c:pt idx="834" formatCode="m/d/yyyy">
                  <c:v>40645</c:v>
                </c:pt>
                <c:pt idx="835" formatCode="m/d/yyyy">
                  <c:v>40652</c:v>
                </c:pt>
                <c:pt idx="836" formatCode="m/d/yyyy">
                  <c:v>40659</c:v>
                </c:pt>
                <c:pt idx="837" formatCode="m/d/yyyy">
                  <c:v>40666</c:v>
                </c:pt>
                <c:pt idx="838" formatCode="m/d/yyyy">
                  <c:v>40673</c:v>
                </c:pt>
                <c:pt idx="839" formatCode="m/d/yyyy">
                  <c:v>40680</c:v>
                </c:pt>
                <c:pt idx="840" formatCode="m/d/yyyy">
                  <c:v>40687</c:v>
                </c:pt>
                <c:pt idx="841" formatCode="m/d/yyyy">
                  <c:v>40694</c:v>
                </c:pt>
                <c:pt idx="842" formatCode="m/d/yyyy">
                  <c:v>40701</c:v>
                </c:pt>
                <c:pt idx="843" formatCode="m/d/yyyy">
                  <c:v>40708</c:v>
                </c:pt>
                <c:pt idx="844" formatCode="m/d/yyyy">
                  <c:v>40715</c:v>
                </c:pt>
                <c:pt idx="845" formatCode="m/d/yyyy">
                  <c:v>40722</c:v>
                </c:pt>
                <c:pt idx="846" formatCode="m/d/yyyy">
                  <c:v>40729</c:v>
                </c:pt>
                <c:pt idx="847" formatCode="m/d/yyyy">
                  <c:v>40736</c:v>
                </c:pt>
                <c:pt idx="848" formatCode="m/d/yyyy">
                  <c:v>40743</c:v>
                </c:pt>
                <c:pt idx="849" formatCode="m/d/yyyy">
                  <c:v>40750</c:v>
                </c:pt>
                <c:pt idx="850" formatCode="m/d/yyyy">
                  <c:v>40757</c:v>
                </c:pt>
                <c:pt idx="851" formatCode="m/d/yyyy">
                  <c:v>40764</c:v>
                </c:pt>
                <c:pt idx="852" formatCode="m/d/yyyy">
                  <c:v>40771</c:v>
                </c:pt>
                <c:pt idx="853" formatCode="m/d/yyyy">
                  <c:v>40778</c:v>
                </c:pt>
                <c:pt idx="854" formatCode="m/d/yyyy">
                  <c:v>40785</c:v>
                </c:pt>
                <c:pt idx="855" formatCode="m/d/yyyy">
                  <c:v>40792</c:v>
                </c:pt>
                <c:pt idx="856" formatCode="m/d/yyyy">
                  <c:v>40799</c:v>
                </c:pt>
                <c:pt idx="857" formatCode="m/d/yyyy">
                  <c:v>40806</c:v>
                </c:pt>
                <c:pt idx="858" formatCode="m/d/yyyy">
                  <c:v>40813</c:v>
                </c:pt>
                <c:pt idx="859" formatCode="m/d/yyyy">
                  <c:v>40820</c:v>
                </c:pt>
                <c:pt idx="860" formatCode="m/d/yyyy">
                  <c:v>40827</c:v>
                </c:pt>
                <c:pt idx="861" formatCode="m/d/yyyy">
                  <c:v>40834</c:v>
                </c:pt>
                <c:pt idx="862" formatCode="m/d/yyyy">
                  <c:v>40841</c:v>
                </c:pt>
                <c:pt idx="863" formatCode="m/d/yyyy">
                  <c:v>40848</c:v>
                </c:pt>
                <c:pt idx="864" formatCode="m/d/yyyy">
                  <c:v>40855</c:v>
                </c:pt>
                <c:pt idx="865" formatCode="m/d/yyyy">
                  <c:v>40862</c:v>
                </c:pt>
                <c:pt idx="866" formatCode="m/d/yyyy">
                  <c:v>40869</c:v>
                </c:pt>
                <c:pt idx="867" formatCode="m/d/yyyy">
                  <c:v>40876</c:v>
                </c:pt>
                <c:pt idx="868" formatCode="m/d/yyyy">
                  <c:v>40883</c:v>
                </c:pt>
                <c:pt idx="869" formatCode="m/d/yyyy">
                  <c:v>40890</c:v>
                </c:pt>
                <c:pt idx="870" formatCode="m/d/yyyy">
                  <c:v>40897</c:v>
                </c:pt>
                <c:pt idx="871" formatCode="m/d/yyyy">
                  <c:v>40904</c:v>
                </c:pt>
                <c:pt idx="872" formatCode="m/d/yyyy">
                  <c:v>40911</c:v>
                </c:pt>
                <c:pt idx="873" formatCode="m/d/yyyy">
                  <c:v>40918</c:v>
                </c:pt>
                <c:pt idx="874" formatCode="m/d/yyyy">
                  <c:v>40925</c:v>
                </c:pt>
                <c:pt idx="875" formatCode="m/d/yyyy">
                  <c:v>40932</c:v>
                </c:pt>
                <c:pt idx="876" formatCode="m/d/yyyy">
                  <c:v>40939</c:v>
                </c:pt>
                <c:pt idx="877" formatCode="m/d/yyyy">
                  <c:v>40946</c:v>
                </c:pt>
                <c:pt idx="878" formatCode="m/d/yyyy">
                  <c:v>40953</c:v>
                </c:pt>
                <c:pt idx="879" formatCode="m/d/yyyy">
                  <c:v>40960</c:v>
                </c:pt>
                <c:pt idx="880" formatCode="m/d/yyyy">
                  <c:v>40967</c:v>
                </c:pt>
                <c:pt idx="881" formatCode="m/d/yyyy">
                  <c:v>40974</c:v>
                </c:pt>
                <c:pt idx="882" formatCode="m/d/yyyy">
                  <c:v>40981</c:v>
                </c:pt>
                <c:pt idx="883" formatCode="m/d/yyyy">
                  <c:v>40988</c:v>
                </c:pt>
                <c:pt idx="884" formatCode="m/d/yyyy">
                  <c:v>40995</c:v>
                </c:pt>
                <c:pt idx="885" formatCode="m/d/yyyy">
                  <c:v>41002</c:v>
                </c:pt>
                <c:pt idx="886" formatCode="m/d/yyyy">
                  <c:v>41009</c:v>
                </c:pt>
                <c:pt idx="887" formatCode="m/d/yyyy">
                  <c:v>41016</c:v>
                </c:pt>
                <c:pt idx="888" formatCode="m/d/yyyy">
                  <c:v>41023</c:v>
                </c:pt>
                <c:pt idx="889" formatCode="m/d/yyyy">
                  <c:v>41030</c:v>
                </c:pt>
                <c:pt idx="890" formatCode="m/d/yyyy">
                  <c:v>41037</c:v>
                </c:pt>
                <c:pt idx="891" formatCode="m/d/yyyy">
                  <c:v>41044</c:v>
                </c:pt>
                <c:pt idx="892" formatCode="m/d/yyyy">
                  <c:v>41051</c:v>
                </c:pt>
                <c:pt idx="893" formatCode="m/d/yyyy">
                  <c:v>41058</c:v>
                </c:pt>
                <c:pt idx="894" formatCode="m/d/yyyy">
                  <c:v>41065</c:v>
                </c:pt>
                <c:pt idx="895" formatCode="m/d/yyyy">
                  <c:v>41072</c:v>
                </c:pt>
                <c:pt idx="896" formatCode="m/d/yyyy">
                  <c:v>41079</c:v>
                </c:pt>
                <c:pt idx="897" formatCode="m/d/yyyy">
                  <c:v>41086</c:v>
                </c:pt>
                <c:pt idx="898" formatCode="m/d/yyyy">
                  <c:v>41093</c:v>
                </c:pt>
                <c:pt idx="899" formatCode="m/d/yyyy">
                  <c:v>41100</c:v>
                </c:pt>
                <c:pt idx="900" formatCode="m/d/yyyy">
                  <c:v>41107</c:v>
                </c:pt>
                <c:pt idx="901" formatCode="m/d/yyyy">
                  <c:v>41114</c:v>
                </c:pt>
                <c:pt idx="902" formatCode="m/d/yyyy">
                  <c:v>41121</c:v>
                </c:pt>
                <c:pt idx="903" formatCode="m/d/yyyy">
                  <c:v>41128</c:v>
                </c:pt>
                <c:pt idx="904" formatCode="m/d/yyyy">
                  <c:v>41135</c:v>
                </c:pt>
                <c:pt idx="905" formatCode="m/d/yyyy">
                  <c:v>41142</c:v>
                </c:pt>
                <c:pt idx="906" formatCode="m/d/yyyy">
                  <c:v>41149</c:v>
                </c:pt>
                <c:pt idx="907" formatCode="m/d/yyyy">
                  <c:v>41156</c:v>
                </c:pt>
                <c:pt idx="908" formatCode="m/d/yyyy">
                  <c:v>41163</c:v>
                </c:pt>
                <c:pt idx="909" formatCode="m/d/yyyy">
                  <c:v>41170</c:v>
                </c:pt>
                <c:pt idx="910" formatCode="m/d/yyyy">
                  <c:v>41177</c:v>
                </c:pt>
                <c:pt idx="911" formatCode="m/d/yyyy">
                  <c:v>41184</c:v>
                </c:pt>
                <c:pt idx="912" formatCode="m/d/yyyy">
                  <c:v>41191</c:v>
                </c:pt>
                <c:pt idx="913" formatCode="m/d/yyyy">
                  <c:v>41198</c:v>
                </c:pt>
                <c:pt idx="914" formatCode="m/d/yyyy">
                  <c:v>41205</c:v>
                </c:pt>
                <c:pt idx="915" formatCode="m/d/yyyy">
                  <c:v>41212</c:v>
                </c:pt>
                <c:pt idx="916" formatCode="m/d/yyyy">
                  <c:v>41219</c:v>
                </c:pt>
                <c:pt idx="917" formatCode="m/d/yyyy">
                  <c:v>41226</c:v>
                </c:pt>
                <c:pt idx="918" formatCode="m/d/yyyy">
                  <c:v>41233</c:v>
                </c:pt>
                <c:pt idx="919" formatCode="m/d/yyyy">
                  <c:v>41240</c:v>
                </c:pt>
                <c:pt idx="920" formatCode="m/d/yyyy">
                  <c:v>41247</c:v>
                </c:pt>
                <c:pt idx="921" formatCode="m/d/yyyy">
                  <c:v>41254</c:v>
                </c:pt>
                <c:pt idx="922" formatCode="m/d/yyyy">
                  <c:v>41261</c:v>
                </c:pt>
                <c:pt idx="923" formatCode="m/d/yyyy">
                  <c:v>41268</c:v>
                </c:pt>
                <c:pt idx="924" formatCode="m/d/yyyy">
                  <c:v>41275</c:v>
                </c:pt>
                <c:pt idx="925" formatCode="m/d/yyyy">
                  <c:v>41282</c:v>
                </c:pt>
                <c:pt idx="926" formatCode="m/d/yyyy">
                  <c:v>41289</c:v>
                </c:pt>
                <c:pt idx="927" formatCode="m/d/yyyy">
                  <c:v>41296</c:v>
                </c:pt>
                <c:pt idx="928" formatCode="m/d/yyyy">
                  <c:v>41303</c:v>
                </c:pt>
                <c:pt idx="929" formatCode="m/d/yyyy">
                  <c:v>41310</c:v>
                </c:pt>
                <c:pt idx="930" formatCode="m/d/yyyy">
                  <c:v>41317</c:v>
                </c:pt>
                <c:pt idx="931" formatCode="m/d/yyyy">
                  <c:v>41324</c:v>
                </c:pt>
                <c:pt idx="932" formatCode="m/d/yyyy">
                  <c:v>41331</c:v>
                </c:pt>
                <c:pt idx="933" formatCode="m/d/yyyy">
                  <c:v>41338</c:v>
                </c:pt>
                <c:pt idx="934" formatCode="m/d/yyyy">
                  <c:v>41345</c:v>
                </c:pt>
                <c:pt idx="935" formatCode="m/d/yyyy">
                  <c:v>41352</c:v>
                </c:pt>
                <c:pt idx="936" formatCode="m/d/yyyy">
                  <c:v>41359</c:v>
                </c:pt>
                <c:pt idx="937" formatCode="m/d/yyyy">
                  <c:v>41366</c:v>
                </c:pt>
                <c:pt idx="938" formatCode="m/d/yyyy">
                  <c:v>41373</c:v>
                </c:pt>
                <c:pt idx="939" formatCode="m/d/yyyy">
                  <c:v>41380</c:v>
                </c:pt>
                <c:pt idx="940" formatCode="m/d/yyyy">
                  <c:v>41387</c:v>
                </c:pt>
                <c:pt idx="941" formatCode="m/d/yyyy">
                  <c:v>41394</c:v>
                </c:pt>
                <c:pt idx="942" formatCode="m/d/yyyy">
                  <c:v>41401</c:v>
                </c:pt>
                <c:pt idx="943" formatCode="m/d/yyyy">
                  <c:v>41408</c:v>
                </c:pt>
              </c:numCache>
            </c:numRef>
          </c:cat>
          <c:val>
            <c:numRef>
              <c:f>CH!$K$6:$K$959</c:f>
              <c:numCache>
                <c:formatCode>0.0</c:formatCode>
                <c:ptCount val="954"/>
                <c:pt idx="0">
                  <c:v>-17.815000000000001</c:v>
                </c:pt>
                <c:pt idx="1">
                  <c:v>-14.935</c:v>
                </c:pt>
                <c:pt idx="2">
                  <c:v>-13.865000000000009</c:v>
                </c:pt>
                <c:pt idx="3">
                  <c:v>-21.545000000000002</c:v>
                </c:pt>
                <c:pt idx="4">
                  <c:v>-16.22</c:v>
                </c:pt>
                <c:pt idx="5">
                  <c:v>-21.09</c:v>
                </c:pt>
                <c:pt idx="6">
                  <c:v>-32.42</c:v>
                </c:pt>
                <c:pt idx="7">
                  <c:v>-36.86</c:v>
                </c:pt>
                <c:pt idx="8">
                  <c:v>-23.684999999999999</c:v>
                </c:pt>
                <c:pt idx="9">
                  <c:v>-23.155000000000001</c:v>
                </c:pt>
                <c:pt idx="10">
                  <c:v>-26.964999999999989</c:v>
                </c:pt>
                <c:pt idx="11">
                  <c:v>-54.344999999999999</c:v>
                </c:pt>
                <c:pt idx="12">
                  <c:v>-55.035000000000011</c:v>
                </c:pt>
                <c:pt idx="13">
                  <c:v>-38.090000000000003</c:v>
                </c:pt>
                <c:pt idx="14">
                  <c:v>-38.735000000000035</c:v>
                </c:pt>
                <c:pt idx="15">
                  <c:v>-47.290000000000013</c:v>
                </c:pt>
                <c:pt idx="16">
                  <c:v>-43.82</c:v>
                </c:pt>
                <c:pt idx="17">
                  <c:v>-39.9</c:v>
                </c:pt>
                <c:pt idx="18">
                  <c:v>-16.795000000000002</c:v>
                </c:pt>
                <c:pt idx="19">
                  <c:v>-15.495000000000006</c:v>
                </c:pt>
                <c:pt idx="20">
                  <c:v>-15.719999999999999</c:v>
                </c:pt>
                <c:pt idx="21">
                  <c:v>-16.8</c:v>
                </c:pt>
                <c:pt idx="22">
                  <c:v>-20.079999999999988</c:v>
                </c:pt>
                <c:pt idx="23">
                  <c:v>-11.945</c:v>
                </c:pt>
                <c:pt idx="24">
                  <c:v>-22.310000000000016</c:v>
                </c:pt>
                <c:pt idx="25">
                  <c:v>-24.715</c:v>
                </c:pt>
                <c:pt idx="26">
                  <c:v>-30.864999999999988</c:v>
                </c:pt>
                <c:pt idx="27">
                  <c:v>-32.36</c:v>
                </c:pt>
                <c:pt idx="28">
                  <c:v>-25.73</c:v>
                </c:pt>
                <c:pt idx="29">
                  <c:v>-29.4</c:v>
                </c:pt>
                <c:pt idx="30">
                  <c:v>-31.9</c:v>
                </c:pt>
                <c:pt idx="31">
                  <c:v>-33.97</c:v>
                </c:pt>
                <c:pt idx="32">
                  <c:v>-72.774999999999991</c:v>
                </c:pt>
                <c:pt idx="33">
                  <c:v>-74.669999999999987</c:v>
                </c:pt>
                <c:pt idx="34">
                  <c:v>-81.2</c:v>
                </c:pt>
                <c:pt idx="35">
                  <c:v>-78.184999999999988</c:v>
                </c:pt>
                <c:pt idx="36">
                  <c:v>-75.654999999999987</c:v>
                </c:pt>
                <c:pt idx="37">
                  <c:v>-58.245000000000012</c:v>
                </c:pt>
                <c:pt idx="38">
                  <c:v>-34.71</c:v>
                </c:pt>
                <c:pt idx="39">
                  <c:v>-27.09</c:v>
                </c:pt>
                <c:pt idx="40">
                  <c:v>-23.064999999999987</c:v>
                </c:pt>
                <c:pt idx="41">
                  <c:v>-24.06</c:v>
                </c:pt>
                <c:pt idx="42">
                  <c:v>-20.084999999999987</c:v>
                </c:pt>
                <c:pt idx="43">
                  <c:v>-24.279999999999987</c:v>
                </c:pt>
                <c:pt idx="44">
                  <c:v>-22.74</c:v>
                </c:pt>
                <c:pt idx="45">
                  <c:v>-15.505000000000004</c:v>
                </c:pt>
                <c:pt idx="46">
                  <c:v>-19.125</c:v>
                </c:pt>
                <c:pt idx="47">
                  <c:v>-10.425000000000002</c:v>
                </c:pt>
                <c:pt idx="48">
                  <c:v>-11.395000000000008</c:v>
                </c:pt>
                <c:pt idx="49">
                  <c:v>-12.705</c:v>
                </c:pt>
                <c:pt idx="50">
                  <c:v>-20.279999999999987</c:v>
                </c:pt>
                <c:pt idx="51">
                  <c:v>-46.195000000000036</c:v>
                </c:pt>
                <c:pt idx="52">
                  <c:v>-71.795000000000002</c:v>
                </c:pt>
                <c:pt idx="53">
                  <c:v>-81.410000000000025</c:v>
                </c:pt>
                <c:pt idx="54">
                  <c:v>-85.490000000000023</c:v>
                </c:pt>
                <c:pt idx="55">
                  <c:v>-72.09</c:v>
                </c:pt>
                <c:pt idx="56">
                  <c:v>-74.10499999999999</c:v>
                </c:pt>
                <c:pt idx="57">
                  <c:v>-96.455000000000013</c:v>
                </c:pt>
                <c:pt idx="58">
                  <c:v>-91.59</c:v>
                </c:pt>
                <c:pt idx="59">
                  <c:v>-94.015000000000001</c:v>
                </c:pt>
                <c:pt idx="60">
                  <c:v>-117.015</c:v>
                </c:pt>
                <c:pt idx="61">
                  <c:v>-105.545</c:v>
                </c:pt>
                <c:pt idx="62">
                  <c:v>-98.09</c:v>
                </c:pt>
                <c:pt idx="63">
                  <c:v>-99.565000000000012</c:v>
                </c:pt>
                <c:pt idx="64">
                  <c:v>-89.315000000000012</c:v>
                </c:pt>
                <c:pt idx="65">
                  <c:v>-115.03</c:v>
                </c:pt>
                <c:pt idx="66">
                  <c:v>-140.88000000000014</c:v>
                </c:pt>
                <c:pt idx="67">
                  <c:v>-108.84</c:v>
                </c:pt>
                <c:pt idx="68">
                  <c:v>-118.5</c:v>
                </c:pt>
                <c:pt idx="69">
                  <c:v>-101.36999999999999</c:v>
                </c:pt>
                <c:pt idx="70">
                  <c:v>-44.195000000000036</c:v>
                </c:pt>
                <c:pt idx="71">
                  <c:v>-25.844999999999999</c:v>
                </c:pt>
                <c:pt idx="72">
                  <c:v>-27.724999999999987</c:v>
                </c:pt>
                <c:pt idx="73">
                  <c:v>-34.525000000000013</c:v>
                </c:pt>
                <c:pt idx="74">
                  <c:v>-61.745000000000012</c:v>
                </c:pt>
                <c:pt idx="75">
                  <c:v>-110.30500000000001</c:v>
                </c:pt>
                <c:pt idx="76">
                  <c:v>-100.005</c:v>
                </c:pt>
                <c:pt idx="77">
                  <c:v>-99.07</c:v>
                </c:pt>
                <c:pt idx="78">
                  <c:v>-79.47</c:v>
                </c:pt>
                <c:pt idx="79">
                  <c:v>-80.295000000000002</c:v>
                </c:pt>
                <c:pt idx="80">
                  <c:v>-96.16</c:v>
                </c:pt>
                <c:pt idx="81">
                  <c:v>-103.19</c:v>
                </c:pt>
                <c:pt idx="82">
                  <c:v>-94.394999999999996</c:v>
                </c:pt>
                <c:pt idx="83">
                  <c:v>-85.19</c:v>
                </c:pt>
                <c:pt idx="84">
                  <c:v>-94.45</c:v>
                </c:pt>
                <c:pt idx="85">
                  <c:v>-91.274999999999991</c:v>
                </c:pt>
                <c:pt idx="86">
                  <c:v>-72.864999999999995</c:v>
                </c:pt>
                <c:pt idx="87">
                  <c:v>-51.875</c:v>
                </c:pt>
                <c:pt idx="88">
                  <c:v>-56.15</c:v>
                </c:pt>
                <c:pt idx="89">
                  <c:v>-79.05</c:v>
                </c:pt>
                <c:pt idx="90">
                  <c:v>-103.345</c:v>
                </c:pt>
                <c:pt idx="91">
                  <c:v>-121.97499999999999</c:v>
                </c:pt>
                <c:pt idx="92">
                  <c:v>-116.84</c:v>
                </c:pt>
                <c:pt idx="93">
                  <c:v>-56.58</c:v>
                </c:pt>
                <c:pt idx="94">
                  <c:v>-63.335000000000001</c:v>
                </c:pt>
                <c:pt idx="95">
                  <c:v>-65.415000000000006</c:v>
                </c:pt>
                <c:pt idx="96">
                  <c:v>-27.459999999999987</c:v>
                </c:pt>
                <c:pt idx="97">
                  <c:v>-23.684999999999999</c:v>
                </c:pt>
                <c:pt idx="98">
                  <c:v>-13.255000000000004</c:v>
                </c:pt>
                <c:pt idx="99">
                  <c:v>-16.59</c:v>
                </c:pt>
                <c:pt idx="100">
                  <c:v>-20.16</c:v>
                </c:pt>
                <c:pt idx="101">
                  <c:v>-23.45</c:v>
                </c:pt>
                <c:pt idx="102">
                  <c:v>-39.53</c:v>
                </c:pt>
                <c:pt idx="103">
                  <c:v>-90.874999999999986</c:v>
                </c:pt>
                <c:pt idx="104">
                  <c:v>-99.584999999999994</c:v>
                </c:pt>
                <c:pt idx="105">
                  <c:v>-96.614999999999995</c:v>
                </c:pt>
                <c:pt idx="106">
                  <c:v>-103.86499999999999</c:v>
                </c:pt>
                <c:pt idx="107">
                  <c:v>-90.485000000000014</c:v>
                </c:pt>
                <c:pt idx="108">
                  <c:v>-79.445000000000007</c:v>
                </c:pt>
                <c:pt idx="109">
                  <c:v>-113.985</c:v>
                </c:pt>
                <c:pt idx="110">
                  <c:v>-111.645</c:v>
                </c:pt>
                <c:pt idx="111">
                  <c:v>-116.84</c:v>
                </c:pt>
                <c:pt idx="112">
                  <c:v>-97.28</c:v>
                </c:pt>
                <c:pt idx="113">
                  <c:v>-103.795</c:v>
                </c:pt>
                <c:pt idx="114">
                  <c:v>-70.745000000000005</c:v>
                </c:pt>
                <c:pt idx="115">
                  <c:v>-111.07499999999999</c:v>
                </c:pt>
                <c:pt idx="116">
                  <c:v>-133.26999999999998</c:v>
                </c:pt>
                <c:pt idx="117">
                  <c:v>-130.93</c:v>
                </c:pt>
                <c:pt idx="118">
                  <c:v>-144.565</c:v>
                </c:pt>
                <c:pt idx="119">
                  <c:v>-155.405</c:v>
                </c:pt>
                <c:pt idx="120">
                  <c:v>-137.92500000000001</c:v>
                </c:pt>
                <c:pt idx="121">
                  <c:v>-130.35500000000013</c:v>
                </c:pt>
                <c:pt idx="122">
                  <c:v>-108.33</c:v>
                </c:pt>
                <c:pt idx="123">
                  <c:v>-58.854999999999997</c:v>
                </c:pt>
                <c:pt idx="124">
                  <c:v>-59.375</c:v>
                </c:pt>
                <c:pt idx="125">
                  <c:v>-57.47</c:v>
                </c:pt>
                <c:pt idx="126">
                  <c:v>-71.405000000000001</c:v>
                </c:pt>
                <c:pt idx="127">
                  <c:v>-64.184999999999988</c:v>
                </c:pt>
                <c:pt idx="128">
                  <c:v>-43.384999999999998</c:v>
                </c:pt>
                <c:pt idx="129">
                  <c:v>-45.82</c:v>
                </c:pt>
                <c:pt idx="130">
                  <c:v>-52.165000000000013</c:v>
                </c:pt>
                <c:pt idx="131">
                  <c:v>-67.955000000000013</c:v>
                </c:pt>
                <c:pt idx="132">
                  <c:v>-83.84</c:v>
                </c:pt>
                <c:pt idx="133">
                  <c:v>-92.065000000000012</c:v>
                </c:pt>
                <c:pt idx="134">
                  <c:v>-90.715000000000003</c:v>
                </c:pt>
                <c:pt idx="135">
                  <c:v>-81.81</c:v>
                </c:pt>
                <c:pt idx="136">
                  <c:v>-44.675000000000011</c:v>
                </c:pt>
                <c:pt idx="137">
                  <c:v>-42.895000000000003</c:v>
                </c:pt>
                <c:pt idx="138">
                  <c:v>-44.945</c:v>
                </c:pt>
                <c:pt idx="139">
                  <c:v>-44.354999999999997</c:v>
                </c:pt>
                <c:pt idx="140">
                  <c:v>-51.525000000000013</c:v>
                </c:pt>
                <c:pt idx="141">
                  <c:v>-55.86</c:v>
                </c:pt>
                <c:pt idx="142">
                  <c:v>-55.349999999999994</c:v>
                </c:pt>
                <c:pt idx="143">
                  <c:v>-41.605000000000011</c:v>
                </c:pt>
                <c:pt idx="144">
                  <c:v>-42.309999999999995</c:v>
                </c:pt>
                <c:pt idx="145">
                  <c:v>-33.935000000000002</c:v>
                </c:pt>
                <c:pt idx="146">
                  <c:v>-34.74</c:v>
                </c:pt>
                <c:pt idx="147">
                  <c:v>-27.38</c:v>
                </c:pt>
                <c:pt idx="148">
                  <c:v>-24.724999999999987</c:v>
                </c:pt>
                <c:pt idx="149">
                  <c:v>-28.215</c:v>
                </c:pt>
                <c:pt idx="150">
                  <c:v>-22.454999999999988</c:v>
                </c:pt>
                <c:pt idx="151">
                  <c:v>-24.324999999999999</c:v>
                </c:pt>
                <c:pt idx="152">
                  <c:v>-26.805</c:v>
                </c:pt>
                <c:pt idx="153">
                  <c:v>-21.645</c:v>
                </c:pt>
                <c:pt idx="154">
                  <c:v>-19.135000000000005</c:v>
                </c:pt>
                <c:pt idx="155">
                  <c:v>-14.69</c:v>
                </c:pt>
                <c:pt idx="156">
                  <c:v>-15.645</c:v>
                </c:pt>
                <c:pt idx="157">
                  <c:v>-19.084999999999987</c:v>
                </c:pt>
                <c:pt idx="158">
                  <c:v>-17.989999999999974</c:v>
                </c:pt>
                <c:pt idx="159">
                  <c:v>-20.399999999999999</c:v>
                </c:pt>
                <c:pt idx="160">
                  <c:v>-31.295000000000002</c:v>
                </c:pt>
                <c:pt idx="161">
                  <c:v>-69.28</c:v>
                </c:pt>
                <c:pt idx="162">
                  <c:v>-73.624999999999986</c:v>
                </c:pt>
                <c:pt idx="163">
                  <c:v>-97.55</c:v>
                </c:pt>
                <c:pt idx="164">
                  <c:v>-95.34</c:v>
                </c:pt>
                <c:pt idx="165">
                  <c:v>-77.77</c:v>
                </c:pt>
                <c:pt idx="166">
                  <c:v>-58.4</c:v>
                </c:pt>
                <c:pt idx="167">
                  <c:v>-55.085000000000001</c:v>
                </c:pt>
                <c:pt idx="168">
                  <c:v>-54.660000000000011</c:v>
                </c:pt>
                <c:pt idx="169">
                  <c:v>-53.260000000000012</c:v>
                </c:pt>
                <c:pt idx="170">
                  <c:v>-49.99</c:v>
                </c:pt>
                <c:pt idx="171">
                  <c:v>-11.575000000000006</c:v>
                </c:pt>
                <c:pt idx="172">
                  <c:v>-17.71</c:v>
                </c:pt>
                <c:pt idx="173">
                  <c:v>-32.925000000000011</c:v>
                </c:pt>
                <c:pt idx="174">
                  <c:v>-62.690000000000012</c:v>
                </c:pt>
                <c:pt idx="175">
                  <c:v>-75.7</c:v>
                </c:pt>
                <c:pt idx="176">
                  <c:v>-107.66999999999999</c:v>
                </c:pt>
                <c:pt idx="177">
                  <c:v>-104.815</c:v>
                </c:pt>
                <c:pt idx="178">
                  <c:v>-91.93</c:v>
                </c:pt>
                <c:pt idx="179">
                  <c:v>-91.73</c:v>
                </c:pt>
                <c:pt idx="180">
                  <c:v>-34.53</c:v>
                </c:pt>
                <c:pt idx="181">
                  <c:v>-31.84</c:v>
                </c:pt>
                <c:pt idx="182">
                  <c:v>-53.11</c:v>
                </c:pt>
                <c:pt idx="183">
                  <c:v>-55.06</c:v>
                </c:pt>
                <c:pt idx="184">
                  <c:v>-56.7</c:v>
                </c:pt>
                <c:pt idx="185">
                  <c:v>-47.13</c:v>
                </c:pt>
                <c:pt idx="186">
                  <c:v>-39.07</c:v>
                </c:pt>
                <c:pt idx="187">
                  <c:v>-41.99</c:v>
                </c:pt>
                <c:pt idx="188">
                  <c:v>-59.65</c:v>
                </c:pt>
                <c:pt idx="189">
                  <c:v>-64.455000000000013</c:v>
                </c:pt>
                <c:pt idx="190">
                  <c:v>-105.80500000000001</c:v>
                </c:pt>
                <c:pt idx="191">
                  <c:v>-99.634999999999991</c:v>
                </c:pt>
                <c:pt idx="192">
                  <c:v>-73.065000000000012</c:v>
                </c:pt>
                <c:pt idx="193">
                  <c:v>-73.024999999999991</c:v>
                </c:pt>
                <c:pt idx="194">
                  <c:v>-66.010000000000005</c:v>
                </c:pt>
                <c:pt idx="195">
                  <c:v>-21.704999999999988</c:v>
                </c:pt>
                <c:pt idx="196">
                  <c:v>-24.015000000000001</c:v>
                </c:pt>
                <c:pt idx="197">
                  <c:v>-23.635000000000005</c:v>
                </c:pt>
                <c:pt idx="198">
                  <c:v>-21.114999999999998</c:v>
                </c:pt>
                <c:pt idx="199">
                  <c:v>-14.77</c:v>
                </c:pt>
                <c:pt idx="200">
                  <c:v>-15.709999999999999</c:v>
                </c:pt>
                <c:pt idx="201">
                  <c:v>-16.72</c:v>
                </c:pt>
                <c:pt idx="202">
                  <c:v>-20.895</c:v>
                </c:pt>
                <c:pt idx="203">
                  <c:v>-11.89</c:v>
                </c:pt>
                <c:pt idx="204">
                  <c:v>-17.71</c:v>
                </c:pt>
                <c:pt idx="205">
                  <c:v>-29.830000000000005</c:v>
                </c:pt>
                <c:pt idx="206">
                  <c:v>-32.395000000000003</c:v>
                </c:pt>
                <c:pt idx="207">
                  <c:v>-54.92</c:v>
                </c:pt>
                <c:pt idx="208">
                  <c:v>-97.6</c:v>
                </c:pt>
                <c:pt idx="209">
                  <c:v>-45.405000000000001</c:v>
                </c:pt>
                <c:pt idx="210">
                  <c:v>-40.965000000000003</c:v>
                </c:pt>
                <c:pt idx="211">
                  <c:v>-13.305000000000009</c:v>
                </c:pt>
                <c:pt idx="212">
                  <c:v>-6.13</c:v>
                </c:pt>
                <c:pt idx="213">
                  <c:v>-6.72</c:v>
                </c:pt>
                <c:pt idx="214">
                  <c:v>-17.670000000000005</c:v>
                </c:pt>
                <c:pt idx="215">
                  <c:v>-70.069999999999993</c:v>
                </c:pt>
                <c:pt idx="216">
                  <c:v>-86.974999999999994</c:v>
                </c:pt>
                <c:pt idx="217">
                  <c:v>-68.545000000000002</c:v>
                </c:pt>
                <c:pt idx="218">
                  <c:v>-79.015000000000001</c:v>
                </c:pt>
                <c:pt idx="219">
                  <c:v>-48.454999999999998</c:v>
                </c:pt>
                <c:pt idx="220">
                  <c:v>-15.5</c:v>
                </c:pt>
                <c:pt idx="221">
                  <c:v>-15.950000000000006</c:v>
                </c:pt>
                <c:pt idx="222">
                  <c:v>-33.865000000000002</c:v>
                </c:pt>
                <c:pt idx="223">
                  <c:v>-26.145</c:v>
                </c:pt>
                <c:pt idx="224">
                  <c:v>-12.08</c:v>
                </c:pt>
                <c:pt idx="225">
                  <c:v>-13.055000000000009</c:v>
                </c:pt>
                <c:pt idx="226">
                  <c:v>-8.8750000000000089</c:v>
                </c:pt>
                <c:pt idx="227">
                  <c:v>-17.145</c:v>
                </c:pt>
                <c:pt idx="228">
                  <c:v>-33.814999999999998</c:v>
                </c:pt>
                <c:pt idx="229">
                  <c:v>-39.949999999999996</c:v>
                </c:pt>
                <c:pt idx="230">
                  <c:v>-43.52</c:v>
                </c:pt>
                <c:pt idx="231">
                  <c:v>-38.125000000000036</c:v>
                </c:pt>
                <c:pt idx="232">
                  <c:v>-20.774999999999999</c:v>
                </c:pt>
                <c:pt idx="233">
                  <c:v>-15.455000000000009</c:v>
                </c:pt>
                <c:pt idx="234">
                  <c:v>-7.46</c:v>
                </c:pt>
                <c:pt idx="235">
                  <c:v>-9.9350000000000005</c:v>
                </c:pt>
                <c:pt idx="236">
                  <c:v>-21.830000000000005</c:v>
                </c:pt>
                <c:pt idx="237">
                  <c:v>-31.56</c:v>
                </c:pt>
                <c:pt idx="238">
                  <c:v>-81.86</c:v>
                </c:pt>
                <c:pt idx="239">
                  <c:v>-70.824999999999989</c:v>
                </c:pt>
                <c:pt idx="240">
                  <c:v>-33.309999999999995</c:v>
                </c:pt>
                <c:pt idx="241">
                  <c:v>-36.325000000000003</c:v>
                </c:pt>
                <c:pt idx="242">
                  <c:v>-41.615000000000002</c:v>
                </c:pt>
                <c:pt idx="243">
                  <c:v>-40.805</c:v>
                </c:pt>
                <c:pt idx="244">
                  <c:v>-31.67</c:v>
                </c:pt>
                <c:pt idx="245">
                  <c:v>-31.444999999999986</c:v>
                </c:pt>
                <c:pt idx="246">
                  <c:v>-23.150000000000016</c:v>
                </c:pt>
                <c:pt idx="247">
                  <c:v>-27.57</c:v>
                </c:pt>
                <c:pt idx="248">
                  <c:v>-58.1</c:v>
                </c:pt>
                <c:pt idx="249">
                  <c:v>-33.335000000000001</c:v>
                </c:pt>
                <c:pt idx="250">
                  <c:v>-16.170000000000005</c:v>
                </c:pt>
                <c:pt idx="251">
                  <c:v>-9.61</c:v>
                </c:pt>
                <c:pt idx="252">
                  <c:v>-7.5350000000000001</c:v>
                </c:pt>
                <c:pt idx="253">
                  <c:v>-6.98</c:v>
                </c:pt>
                <c:pt idx="254">
                  <c:v>-52.545000000000002</c:v>
                </c:pt>
                <c:pt idx="255">
                  <c:v>-79.34</c:v>
                </c:pt>
                <c:pt idx="256">
                  <c:v>-90.364999999999995</c:v>
                </c:pt>
                <c:pt idx="257">
                  <c:v>-81.724999999999994</c:v>
                </c:pt>
                <c:pt idx="258">
                  <c:v>-92.405000000000001</c:v>
                </c:pt>
                <c:pt idx="259">
                  <c:v>-83.095000000000013</c:v>
                </c:pt>
                <c:pt idx="260">
                  <c:v>-62.86</c:v>
                </c:pt>
                <c:pt idx="261">
                  <c:v>-57.635000000000012</c:v>
                </c:pt>
                <c:pt idx="262">
                  <c:v>-100.14</c:v>
                </c:pt>
                <c:pt idx="263">
                  <c:v>-101.71000000000002</c:v>
                </c:pt>
                <c:pt idx="264">
                  <c:v>-80.284999999999997</c:v>
                </c:pt>
                <c:pt idx="265">
                  <c:v>-75.900000000000006</c:v>
                </c:pt>
                <c:pt idx="266">
                  <c:v>-99.074999999999989</c:v>
                </c:pt>
                <c:pt idx="267">
                  <c:v>-145.065</c:v>
                </c:pt>
                <c:pt idx="268">
                  <c:v>-74.56</c:v>
                </c:pt>
                <c:pt idx="269">
                  <c:v>-72.774999999999991</c:v>
                </c:pt>
                <c:pt idx="270">
                  <c:v>-67.39</c:v>
                </c:pt>
                <c:pt idx="271">
                  <c:v>-113.98</c:v>
                </c:pt>
                <c:pt idx="272">
                  <c:v>-93.76</c:v>
                </c:pt>
                <c:pt idx="273">
                  <c:v>-107.745</c:v>
                </c:pt>
                <c:pt idx="274">
                  <c:v>-87.83</c:v>
                </c:pt>
                <c:pt idx="275">
                  <c:v>-108.66</c:v>
                </c:pt>
                <c:pt idx="276">
                  <c:v>-98.754999999999995</c:v>
                </c:pt>
                <c:pt idx="277">
                  <c:v>-125.745</c:v>
                </c:pt>
                <c:pt idx="278">
                  <c:v>-154.46</c:v>
                </c:pt>
                <c:pt idx="279">
                  <c:v>-164.92000000000004</c:v>
                </c:pt>
                <c:pt idx="280">
                  <c:v>-152.73999999999998</c:v>
                </c:pt>
                <c:pt idx="281">
                  <c:v>-122.44000000000007</c:v>
                </c:pt>
                <c:pt idx="282">
                  <c:v>-120.44000000000007</c:v>
                </c:pt>
                <c:pt idx="283">
                  <c:v>-129.08000000000001</c:v>
                </c:pt>
                <c:pt idx="284">
                  <c:v>-127.58499999999999</c:v>
                </c:pt>
                <c:pt idx="285">
                  <c:v>-115.845</c:v>
                </c:pt>
                <c:pt idx="286">
                  <c:v>-118.32499999999999</c:v>
                </c:pt>
                <c:pt idx="287">
                  <c:v>-135.19499999999999</c:v>
                </c:pt>
                <c:pt idx="288">
                  <c:v>-162.72</c:v>
                </c:pt>
                <c:pt idx="289">
                  <c:v>-174.27499999999998</c:v>
                </c:pt>
                <c:pt idx="290">
                  <c:v>-178.44499999999999</c:v>
                </c:pt>
                <c:pt idx="291">
                  <c:v>-173.67499999999998</c:v>
                </c:pt>
                <c:pt idx="292">
                  <c:v>-162.41999999999999</c:v>
                </c:pt>
                <c:pt idx="293">
                  <c:v>-157.10499999999999</c:v>
                </c:pt>
                <c:pt idx="294">
                  <c:v>-164.06</c:v>
                </c:pt>
                <c:pt idx="295">
                  <c:v>-163.07</c:v>
                </c:pt>
                <c:pt idx="296">
                  <c:v>-164.465</c:v>
                </c:pt>
                <c:pt idx="297">
                  <c:v>-164.655</c:v>
                </c:pt>
                <c:pt idx="298">
                  <c:v>-170.375</c:v>
                </c:pt>
                <c:pt idx="299">
                  <c:v>-165.63</c:v>
                </c:pt>
                <c:pt idx="300">
                  <c:v>-147.22499999999999</c:v>
                </c:pt>
                <c:pt idx="301">
                  <c:v>-96.015000000000001</c:v>
                </c:pt>
                <c:pt idx="302">
                  <c:v>-78.474999999999994</c:v>
                </c:pt>
                <c:pt idx="303">
                  <c:v>-79.27</c:v>
                </c:pt>
                <c:pt idx="304">
                  <c:v>-113.1</c:v>
                </c:pt>
                <c:pt idx="305">
                  <c:v>-140.79</c:v>
                </c:pt>
                <c:pt idx="306">
                  <c:v>-148.20499999999998</c:v>
                </c:pt>
                <c:pt idx="307">
                  <c:v>-158.97499999999999</c:v>
                </c:pt>
                <c:pt idx="308">
                  <c:v>-154.785</c:v>
                </c:pt>
                <c:pt idx="309">
                  <c:v>-155.94499999999999</c:v>
                </c:pt>
                <c:pt idx="310">
                  <c:v>-139.20499999999998</c:v>
                </c:pt>
                <c:pt idx="311">
                  <c:v>-148.065</c:v>
                </c:pt>
                <c:pt idx="312">
                  <c:v>-141.97499999999999</c:v>
                </c:pt>
                <c:pt idx="313">
                  <c:v>-124.595</c:v>
                </c:pt>
                <c:pt idx="314">
                  <c:v>-106.42</c:v>
                </c:pt>
                <c:pt idx="315">
                  <c:v>-121.6</c:v>
                </c:pt>
                <c:pt idx="316">
                  <c:v>-140.005</c:v>
                </c:pt>
                <c:pt idx="317">
                  <c:v>-152.565</c:v>
                </c:pt>
                <c:pt idx="318">
                  <c:v>-98.57</c:v>
                </c:pt>
                <c:pt idx="319">
                  <c:v>-76.540000000000006</c:v>
                </c:pt>
                <c:pt idx="320">
                  <c:v>-88.745000000000005</c:v>
                </c:pt>
                <c:pt idx="321">
                  <c:v>-108.33</c:v>
                </c:pt>
                <c:pt idx="322">
                  <c:v>-95.304999999999993</c:v>
                </c:pt>
                <c:pt idx="323">
                  <c:v>-116.35</c:v>
                </c:pt>
                <c:pt idx="324">
                  <c:v>-139.55500000000001</c:v>
                </c:pt>
                <c:pt idx="325">
                  <c:v>-157.315</c:v>
                </c:pt>
                <c:pt idx="326">
                  <c:v>-172.22</c:v>
                </c:pt>
                <c:pt idx="327">
                  <c:v>-170.46</c:v>
                </c:pt>
                <c:pt idx="328">
                  <c:v>-171.87</c:v>
                </c:pt>
                <c:pt idx="329">
                  <c:v>-170.29499999999999</c:v>
                </c:pt>
                <c:pt idx="330">
                  <c:v>-159.905</c:v>
                </c:pt>
                <c:pt idx="331">
                  <c:v>-151.065</c:v>
                </c:pt>
                <c:pt idx="332">
                  <c:v>-150.76499999999999</c:v>
                </c:pt>
                <c:pt idx="333">
                  <c:v>-156.82500000000007</c:v>
                </c:pt>
                <c:pt idx="334">
                  <c:v>-157.49</c:v>
                </c:pt>
                <c:pt idx="335">
                  <c:v>-126.02500000000001</c:v>
                </c:pt>
                <c:pt idx="336">
                  <c:v>-47.884999999999998</c:v>
                </c:pt>
                <c:pt idx="337">
                  <c:v>-37.18</c:v>
                </c:pt>
                <c:pt idx="338">
                  <c:v>-45.02</c:v>
                </c:pt>
                <c:pt idx="339">
                  <c:v>-33.480000000000004</c:v>
                </c:pt>
                <c:pt idx="340">
                  <c:v>-42.515000000000001</c:v>
                </c:pt>
                <c:pt idx="341">
                  <c:v>-59.235000000000035</c:v>
                </c:pt>
                <c:pt idx="342">
                  <c:v>-109.91500000000002</c:v>
                </c:pt>
                <c:pt idx="343">
                  <c:v>-125.405</c:v>
                </c:pt>
                <c:pt idx="344">
                  <c:v>-137.41499999999999</c:v>
                </c:pt>
                <c:pt idx="345">
                  <c:v>-150.55000000000001</c:v>
                </c:pt>
                <c:pt idx="346">
                  <c:v>-147.36500000000001</c:v>
                </c:pt>
                <c:pt idx="347">
                  <c:v>-126.61999999999999</c:v>
                </c:pt>
                <c:pt idx="348">
                  <c:v>-97.205000000000013</c:v>
                </c:pt>
                <c:pt idx="349">
                  <c:v>-71.459999999999994</c:v>
                </c:pt>
                <c:pt idx="350">
                  <c:v>-48.04</c:v>
                </c:pt>
                <c:pt idx="351">
                  <c:v>-25.224999999999987</c:v>
                </c:pt>
                <c:pt idx="352">
                  <c:v>-19.784999999999989</c:v>
                </c:pt>
                <c:pt idx="353">
                  <c:v>-17.02</c:v>
                </c:pt>
                <c:pt idx="354">
                  <c:v>-20.919999999999987</c:v>
                </c:pt>
                <c:pt idx="355">
                  <c:v>-26.79</c:v>
                </c:pt>
                <c:pt idx="356">
                  <c:v>-22.454999999999988</c:v>
                </c:pt>
                <c:pt idx="357">
                  <c:v>-23.444999999999986</c:v>
                </c:pt>
                <c:pt idx="358">
                  <c:v>-27.439999999999987</c:v>
                </c:pt>
                <c:pt idx="359">
                  <c:v>-18.38</c:v>
                </c:pt>
                <c:pt idx="360">
                  <c:v>-19.944999999999986</c:v>
                </c:pt>
                <c:pt idx="361">
                  <c:v>-18.464999999999989</c:v>
                </c:pt>
                <c:pt idx="362">
                  <c:v>-20.664999999999999</c:v>
                </c:pt>
                <c:pt idx="363">
                  <c:v>-19.02</c:v>
                </c:pt>
                <c:pt idx="364">
                  <c:v>-22.895</c:v>
                </c:pt>
                <c:pt idx="365">
                  <c:v>-29.22</c:v>
                </c:pt>
                <c:pt idx="366">
                  <c:v>-18.934999999999999</c:v>
                </c:pt>
                <c:pt idx="367">
                  <c:v>-18.77</c:v>
                </c:pt>
                <c:pt idx="368">
                  <c:v>-19.54</c:v>
                </c:pt>
                <c:pt idx="369">
                  <c:v>-17.57</c:v>
                </c:pt>
                <c:pt idx="370">
                  <c:v>-19.234999999999999</c:v>
                </c:pt>
                <c:pt idx="371">
                  <c:v>-33.895000000000003</c:v>
                </c:pt>
                <c:pt idx="372">
                  <c:v>-29.37</c:v>
                </c:pt>
                <c:pt idx="373">
                  <c:v>-21.69</c:v>
                </c:pt>
                <c:pt idx="374">
                  <c:v>-25.224999999999987</c:v>
                </c:pt>
                <c:pt idx="375">
                  <c:v>-29.93</c:v>
                </c:pt>
                <c:pt idx="376">
                  <c:v>-26.259999999999987</c:v>
                </c:pt>
                <c:pt idx="377">
                  <c:v>-30.734999999999999</c:v>
                </c:pt>
                <c:pt idx="378">
                  <c:v>-21.515000000000001</c:v>
                </c:pt>
                <c:pt idx="379">
                  <c:v>-19.895</c:v>
                </c:pt>
                <c:pt idx="380">
                  <c:v>-17.444999999999986</c:v>
                </c:pt>
                <c:pt idx="381">
                  <c:v>-23.64</c:v>
                </c:pt>
                <c:pt idx="382">
                  <c:v>-31.24</c:v>
                </c:pt>
                <c:pt idx="383">
                  <c:v>-50.155000000000001</c:v>
                </c:pt>
                <c:pt idx="384">
                  <c:v>-67.455000000000013</c:v>
                </c:pt>
                <c:pt idx="385">
                  <c:v>-74.60499999999999</c:v>
                </c:pt>
                <c:pt idx="386">
                  <c:v>-75.705000000000013</c:v>
                </c:pt>
                <c:pt idx="387">
                  <c:v>-70.974999999999994</c:v>
                </c:pt>
                <c:pt idx="388">
                  <c:v>-54.2</c:v>
                </c:pt>
                <c:pt idx="389">
                  <c:v>-63.585000000000001</c:v>
                </c:pt>
                <c:pt idx="390">
                  <c:v>-104.83499999999999</c:v>
                </c:pt>
                <c:pt idx="391">
                  <c:v>-145.41999999999999</c:v>
                </c:pt>
                <c:pt idx="392">
                  <c:v>-155.55500000000001</c:v>
                </c:pt>
                <c:pt idx="393">
                  <c:v>-137.44999999999999</c:v>
                </c:pt>
                <c:pt idx="394">
                  <c:v>-111.5</c:v>
                </c:pt>
                <c:pt idx="395">
                  <c:v>-80.144999999999996</c:v>
                </c:pt>
                <c:pt idx="396">
                  <c:v>-73.2</c:v>
                </c:pt>
                <c:pt idx="397">
                  <c:v>-82.32</c:v>
                </c:pt>
                <c:pt idx="398">
                  <c:v>-84.334999999999994</c:v>
                </c:pt>
                <c:pt idx="399">
                  <c:v>-50.925000000000011</c:v>
                </c:pt>
                <c:pt idx="400">
                  <c:v>-30.45</c:v>
                </c:pt>
                <c:pt idx="401">
                  <c:v>-26.36</c:v>
                </c:pt>
                <c:pt idx="402">
                  <c:v>-23.979999999999986</c:v>
                </c:pt>
                <c:pt idx="403">
                  <c:v>-34.32</c:v>
                </c:pt>
                <c:pt idx="404">
                  <c:v>-41.605000000000011</c:v>
                </c:pt>
                <c:pt idx="405">
                  <c:v>-40.6</c:v>
                </c:pt>
                <c:pt idx="406">
                  <c:v>-33.715000000000003</c:v>
                </c:pt>
                <c:pt idx="407">
                  <c:v>-32.190000000000012</c:v>
                </c:pt>
                <c:pt idx="408">
                  <c:v>-37.395000000000003</c:v>
                </c:pt>
                <c:pt idx="409">
                  <c:v>-52.685000000000002</c:v>
                </c:pt>
                <c:pt idx="410">
                  <c:v>-49.235000000000035</c:v>
                </c:pt>
                <c:pt idx="411">
                  <c:v>-47.875</c:v>
                </c:pt>
                <c:pt idx="412">
                  <c:v>-33.765000000000036</c:v>
                </c:pt>
                <c:pt idx="413">
                  <c:v>-74.47</c:v>
                </c:pt>
                <c:pt idx="414">
                  <c:v>-129.10999999999999</c:v>
                </c:pt>
                <c:pt idx="415">
                  <c:v>-145.32500000000007</c:v>
                </c:pt>
                <c:pt idx="416">
                  <c:v>-141.755</c:v>
                </c:pt>
                <c:pt idx="417">
                  <c:v>-136.67499999999998</c:v>
                </c:pt>
                <c:pt idx="418">
                  <c:v>-113.58</c:v>
                </c:pt>
                <c:pt idx="419">
                  <c:v>-78.98</c:v>
                </c:pt>
                <c:pt idx="420">
                  <c:v>-43.775000000000013</c:v>
                </c:pt>
                <c:pt idx="421">
                  <c:v>-33.93</c:v>
                </c:pt>
                <c:pt idx="422">
                  <c:v>-39.78</c:v>
                </c:pt>
                <c:pt idx="423">
                  <c:v>-30.35</c:v>
                </c:pt>
                <c:pt idx="424">
                  <c:v>-31.4</c:v>
                </c:pt>
                <c:pt idx="425">
                  <c:v>-59.949999999999996</c:v>
                </c:pt>
                <c:pt idx="426">
                  <c:v>-68.790000000000006</c:v>
                </c:pt>
                <c:pt idx="427">
                  <c:v>-87.7</c:v>
                </c:pt>
                <c:pt idx="428">
                  <c:v>-89.495000000000005</c:v>
                </c:pt>
                <c:pt idx="429">
                  <c:v>-51.665000000000013</c:v>
                </c:pt>
                <c:pt idx="430">
                  <c:v>-41.05</c:v>
                </c:pt>
                <c:pt idx="431">
                  <c:v>-46.46</c:v>
                </c:pt>
                <c:pt idx="432">
                  <c:v>-36.275000000000013</c:v>
                </c:pt>
                <c:pt idx="433">
                  <c:v>-24.355</c:v>
                </c:pt>
                <c:pt idx="434">
                  <c:v>-26.24</c:v>
                </c:pt>
                <c:pt idx="435">
                  <c:v>-24.38</c:v>
                </c:pt>
                <c:pt idx="436">
                  <c:v>-22.994999999999987</c:v>
                </c:pt>
                <c:pt idx="437">
                  <c:v>-28.835000000000001</c:v>
                </c:pt>
                <c:pt idx="438">
                  <c:v>-21.864999999999988</c:v>
                </c:pt>
                <c:pt idx="439">
                  <c:v>-22.924999999999986</c:v>
                </c:pt>
                <c:pt idx="440">
                  <c:v>-25.195</c:v>
                </c:pt>
                <c:pt idx="441">
                  <c:v>-22.22</c:v>
                </c:pt>
                <c:pt idx="442">
                  <c:v>-31.150000000000016</c:v>
                </c:pt>
                <c:pt idx="443">
                  <c:v>-40.97</c:v>
                </c:pt>
                <c:pt idx="444">
                  <c:v>-32.465000000000003</c:v>
                </c:pt>
                <c:pt idx="445">
                  <c:v>-18.66</c:v>
                </c:pt>
                <c:pt idx="446">
                  <c:v>-16.979999999999986</c:v>
                </c:pt>
                <c:pt idx="447">
                  <c:v>-18.610000000000017</c:v>
                </c:pt>
                <c:pt idx="448">
                  <c:v>-12.98</c:v>
                </c:pt>
                <c:pt idx="449">
                  <c:v>-8.84</c:v>
                </c:pt>
                <c:pt idx="450">
                  <c:v>-13.705</c:v>
                </c:pt>
                <c:pt idx="451">
                  <c:v>-17.87</c:v>
                </c:pt>
                <c:pt idx="452">
                  <c:v>-19.344999999999999</c:v>
                </c:pt>
                <c:pt idx="453">
                  <c:v>-16.279999999999987</c:v>
                </c:pt>
                <c:pt idx="454">
                  <c:v>-15.06</c:v>
                </c:pt>
                <c:pt idx="455">
                  <c:v>-15.07</c:v>
                </c:pt>
                <c:pt idx="456">
                  <c:v>-17.68</c:v>
                </c:pt>
                <c:pt idx="457">
                  <c:v>-32.14</c:v>
                </c:pt>
                <c:pt idx="458">
                  <c:v>-16.274999999999999</c:v>
                </c:pt>
                <c:pt idx="459">
                  <c:v>-8.8800000000000008</c:v>
                </c:pt>
                <c:pt idx="460">
                  <c:v>-15.045</c:v>
                </c:pt>
                <c:pt idx="461">
                  <c:v>-12.125</c:v>
                </c:pt>
                <c:pt idx="462">
                  <c:v>-12.025</c:v>
                </c:pt>
                <c:pt idx="463">
                  <c:v>-16.479999999999986</c:v>
                </c:pt>
                <c:pt idx="464">
                  <c:v>-15.55</c:v>
                </c:pt>
                <c:pt idx="465">
                  <c:v>-18.145</c:v>
                </c:pt>
                <c:pt idx="466">
                  <c:v>-20.86</c:v>
                </c:pt>
                <c:pt idx="467">
                  <c:v>-10.365000000000009</c:v>
                </c:pt>
                <c:pt idx="468">
                  <c:v>-21.774999999999999</c:v>
                </c:pt>
                <c:pt idx="469">
                  <c:v>-9.48</c:v>
                </c:pt>
                <c:pt idx="470">
                  <c:v>-7.3849999999999953</c:v>
                </c:pt>
                <c:pt idx="471">
                  <c:v>-23.130000000000017</c:v>
                </c:pt>
                <c:pt idx="472">
                  <c:v>-19.959999999999987</c:v>
                </c:pt>
                <c:pt idx="473">
                  <c:v>-28.23</c:v>
                </c:pt>
                <c:pt idx="474">
                  <c:v>-38.349999999999994</c:v>
                </c:pt>
                <c:pt idx="475">
                  <c:v>-40.090000000000003</c:v>
                </c:pt>
                <c:pt idx="476">
                  <c:v>-39.11</c:v>
                </c:pt>
                <c:pt idx="477">
                  <c:v>-50.245000000000012</c:v>
                </c:pt>
                <c:pt idx="478">
                  <c:v>-45.04</c:v>
                </c:pt>
                <c:pt idx="479">
                  <c:v>-42.645000000000003</c:v>
                </c:pt>
                <c:pt idx="480">
                  <c:v>-28.279999999999987</c:v>
                </c:pt>
                <c:pt idx="481">
                  <c:v>-34.575000000000003</c:v>
                </c:pt>
                <c:pt idx="482">
                  <c:v>-17.07</c:v>
                </c:pt>
                <c:pt idx="483">
                  <c:v>-19.89</c:v>
                </c:pt>
                <c:pt idx="484">
                  <c:v>-24.454999999999988</c:v>
                </c:pt>
                <c:pt idx="485">
                  <c:v>-20.155000000000001</c:v>
                </c:pt>
                <c:pt idx="486">
                  <c:v>-17.010000000000005</c:v>
                </c:pt>
                <c:pt idx="487">
                  <c:v>-12.595000000000002</c:v>
                </c:pt>
                <c:pt idx="488">
                  <c:v>-9.0950000000000006</c:v>
                </c:pt>
                <c:pt idx="489">
                  <c:v>-8.3950000000000067</c:v>
                </c:pt>
                <c:pt idx="490">
                  <c:v>-17.484999999999989</c:v>
                </c:pt>
                <c:pt idx="491">
                  <c:v>-35.36</c:v>
                </c:pt>
                <c:pt idx="492">
                  <c:v>-32.854999999999997</c:v>
                </c:pt>
                <c:pt idx="493">
                  <c:v>-23.72</c:v>
                </c:pt>
                <c:pt idx="494">
                  <c:v>-19.12</c:v>
                </c:pt>
                <c:pt idx="495">
                  <c:v>-22.51</c:v>
                </c:pt>
                <c:pt idx="496">
                  <c:v>-22.215</c:v>
                </c:pt>
                <c:pt idx="497">
                  <c:v>-28.944999999999986</c:v>
                </c:pt>
                <c:pt idx="498">
                  <c:v>-14.385000000000009</c:v>
                </c:pt>
                <c:pt idx="499">
                  <c:v>-25.625</c:v>
                </c:pt>
                <c:pt idx="500">
                  <c:v>-22.51</c:v>
                </c:pt>
                <c:pt idx="501">
                  <c:v>-16.39</c:v>
                </c:pt>
                <c:pt idx="502">
                  <c:v>-12.875000000000009</c:v>
                </c:pt>
                <c:pt idx="503">
                  <c:v>-12.850000000000009</c:v>
                </c:pt>
                <c:pt idx="504">
                  <c:v>-14.06</c:v>
                </c:pt>
                <c:pt idx="505">
                  <c:v>-19.22</c:v>
                </c:pt>
                <c:pt idx="506">
                  <c:v>-19.87</c:v>
                </c:pt>
                <c:pt idx="507">
                  <c:v>-21.855</c:v>
                </c:pt>
                <c:pt idx="508">
                  <c:v>-43.11</c:v>
                </c:pt>
                <c:pt idx="509">
                  <c:v>-45.935000000000002</c:v>
                </c:pt>
                <c:pt idx="510">
                  <c:v>-50.98</c:v>
                </c:pt>
                <c:pt idx="511">
                  <c:v>-51.790000000000013</c:v>
                </c:pt>
                <c:pt idx="512">
                  <c:v>-55.635000000000012</c:v>
                </c:pt>
                <c:pt idx="513">
                  <c:v>-29.414999999999999</c:v>
                </c:pt>
                <c:pt idx="514">
                  <c:v>-24.984999999999989</c:v>
                </c:pt>
                <c:pt idx="515">
                  <c:v>-20.335000000000001</c:v>
                </c:pt>
                <c:pt idx="516">
                  <c:v>-21.77</c:v>
                </c:pt>
                <c:pt idx="517">
                  <c:v>-15.43</c:v>
                </c:pt>
                <c:pt idx="518">
                  <c:v>-28.234999999999999</c:v>
                </c:pt>
                <c:pt idx="519">
                  <c:v>-23.484999999999989</c:v>
                </c:pt>
                <c:pt idx="520">
                  <c:v>-23.32</c:v>
                </c:pt>
                <c:pt idx="521">
                  <c:v>-18.55</c:v>
                </c:pt>
                <c:pt idx="522">
                  <c:v>-16.805</c:v>
                </c:pt>
                <c:pt idx="523">
                  <c:v>-19.71</c:v>
                </c:pt>
                <c:pt idx="524">
                  <c:v>-89.705000000000013</c:v>
                </c:pt>
                <c:pt idx="525">
                  <c:v>-75.95</c:v>
                </c:pt>
                <c:pt idx="526">
                  <c:v>-69.754999999999995</c:v>
                </c:pt>
                <c:pt idx="527">
                  <c:v>-64.774999999999991</c:v>
                </c:pt>
                <c:pt idx="528">
                  <c:v>-50.77</c:v>
                </c:pt>
                <c:pt idx="529">
                  <c:v>-36.735000000000035</c:v>
                </c:pt>
                <c:pt idx="530">
                  <c:v>-28.150000000000016</c:v>
                </c:pt>
                <c:pt idx="531">
                  <c:v>-28.364999999999988</c:v>
                </c:pt>
                <c:pt idx="532">
                  <c:v>-33.120000000000012</c:v>
                </c:pt>
                <c:pt idx="533">
                  <c:v>-93.440000000000026</c:v>
                </c:pt>
                <c:pt idx="534">
                  <c:v>-96.224999999999994</c:v>
                </c:pt>
                <c:pt idx="535">
                  <c:v>-110.465</c:v>
                </c:pt>
                <c:pt idx="536">
                  <c:v>-96.64</c:v>
                </c:pt>
                <c:pt idx="537">
                  <c:v>-47.94</c:v>
                </c:pt>
                <c:pt idx="538">
                  <c:v>-64.254999999999995</c:v>
                </c:pt>
                <c:pt idx="539">
                  <c:v>-79.59</c:v>
                </c:pt>
                <c:pt idx="540">
                  <c:v>-78.284999999999997</c:v>
                </c:pt>
                <c:pt idx="541">
                  <c:v>-161.18</c:v>
                </c:pt>
                <c:pt idx="542">
                  <c:v>-122.91000000000007</c:v>
                </c:pt>
                <c:pt idx="543">
                  <c:v>-133.67499999999998</c:v>
                </c:pt>
                <c:pt idx="544">
                  <c:v>-76.624999999999986</c:v>
                </c:pt>
                <c:pt idx="545">
                  <c:v>-67.149999999999991</c:v>
                </c:pt>
                <c:pt idx="546">
                  <c:v>-62.655000000000001</c:v>
                </c:pt>
                <c:pt idx="547">
                  <c:v>-58.085000000000001</c:v>
                </c:pt>
                <c:pt idx="548">
                  <c:v>-57.3</c:v>
                </c:pt>
                <c:pt idx="549">
                  <c:v>-54.844999999999999</c:v>
                </c:pt>
                <c:pt idx="550">
                  <c:v>-44.625000000000036</c:v>
                </c:pt>
                <c:pt idx="551">
                  <c:v>-52.715000000000003</c:v>
                </c:pt>
                <c:pt idx="552">
                  <c:v>-61.745000000000012</c:v>
                </c:pt>
                <c:pt idx="553">
                  <c:v>-61.545000000000002</c:v>
                </c:pt>
                <c:pt idx="554">
                  <c:v>-57.63</c:v>
                </c:pt>
                <c:pt idx="555">
                  <c:v>-56.260000000000012</c:v>
                </c:pt>
                <c:pt idx="556">
                  <c:v>-44.895000000000003</c:v>
                </c:pt>
                <c:pt idx="557">
                  <c:v>-35.49</c:v>
                </c:pt>
                <c:pt idx="558">
                  <c:v>-35.765000000000036</c:v>
                </c:pt>
                <c:pt idx="559">
                  <c:v>-30.610000000000017</c:v>
                </c:pt>
                <c:pt idx="560">
                  <c:v>-23.73</c:v>
                </c:pt>
                <c:pt idx="561">
                  <c:v>-24.479999999999986</c:v>
                </c:pt>
                <c:pt idx="562">
                  <c:v>-31.805</c:v>
                </c:pt>
                <c:pt idx="563">
                  <c:v>-44.655000000000001</c:v>
                </c:pt>
                <c:pt idx="564">
                  <c:v>-44.605000000000011</c:v>
                </c:pt>
                <c:pt idx="565">
                  <c:v>-35.770000000000003</c:v>
                </c:pt>
                <c:pt idx="566">
                  <c:v>-39.42</c:v>
                </c:pt>
                <c:pt idx="567">
                  <c:v>-60.205000000000013</c:v>
                </c:pt>
                <c:pt idx="568">
                  <c:v>-49.01</c:v>
                </c:pt>
                <c:pt idx="569">
                  <c:v>-38.015000000000001</c:v>
                </c:pt>
                <c:pt idx="570">
                  <c:v>-47.895000000000003</c:v>
                </c:pt>
                <c:pt idx="571">
                  <c:v>-56.115000000000002</c:v>
                </c:pt>
                <c:pt idx="572">
                  <c:v>-53.325000000000003</c:v>
                </c:pt>
                <c:pt idx="573">
                  <c:v>-62.454999999999998</c:v>
                </c:pt>
                <c:pt idx="574">
                  <c:v>-64.054999999999993</c:v>
                </c:pt>
                <c:pt idx="575">
                  <c:v>-35.675000000000011</c:v>
                </c:pt>
                <c:pt idx="576">
                  <c:v>-52.735000000000035</c:v>
                </c:pt>
                <c:pt idx="577">
                  <c:v>-51.53</c:v>
                </c:pt>
                <c:pt idx="578">
                  <c:v>-52.255000000000003</c:v>
                </c:pt>
                <c:pt idx="579">
                  <c:v>-45.195000000000036</c:v>
                </c:pt>
                <c:pt idx="580">
                  <c:v>-41.954999999999998</c:v>
                </c:pt>
                <c:pt idx="581">
                  <c:v>-45.635000000000012</c:v>
                </c:pt>
                <c:pt idx="582">
                  <c:v>-39.225000000000037</c:v>
                </c:pt>
                <c:pt idx="583">
                  <c:v>-44.305</c:v>
                </c:pt>
                <c:pt idx="584">
                  <c:v>-55.379999999999995</c:v>
                </c:pt>
                <c:pt idx="585">
                  <c:v>-36.270000000000003</c:v>
                </c:pt>
                <c:pt idx="586">
                  <c:v>-37.410000000000004</c:v>
                </c:pt>
                <c:pt idx="587">
                  <c:v>-42.74</c:v>
                </c:pt>
                <c:pt idx="588">
                  <c:v>-38.814999999999998</c:v>
                </c:pt>
                <c:pt idx="589">
                  <c:v>-42.03</c:v>
                </c:pt>
                <c:pt idx="590">
                  <c:v>-40.925000000000011</c:v>
                </c:pt>
                <c:pt idx="591">
                  <c:v>-41.32</c:v>
                </c:pt>
                <c:pt idx="592">
                  <c:v>-42.285000000000011</c:v>
                </c:pt>
                <c:pt idx="593">
                  <c:v>-45.155000000000001</c:v>
                </c:pt>
                <c:pt idx="594">
                  <c:v>-53.085000000000001</c:v>
                </c:pt>
                <c:pt idx="595">
                  <c:v>-58.59</c:v>
                </c:pt>
                <c:pt idx="596">
                  <c:v>-57.185000000000002</c:v>
                </c:pt>
                <c:pt idx="597">
                  <c:v>-50.58</c:v>
                </c:pt>
                <c:pt idx="598">
                  <c:v>-43.17</c:v>
                </c:pt>
                <c:pt idx="599">
                  <c:v>-44.08</c:v>
                </c:pt>
                <c:pt idx="600">
                  <c:v>-45.914999999999999</c:v>
                </c:pt>
                <c:pt idx="601">
                  <c:v>-42.44</c:v>
                </c:pt>
                <c:pt idx="602">
                  <c:v>-40.495000000000012</c:v>
                </c:pt>
                <c:pt idx="603">
                  <c:v>-41.795000000000037</c:v>
                </c:pt>
                <c:pt idx="604">
                  <c:v>-41.5</c:v>
                </c:pt>
                <c:pt idx="605">
                  <c:v>-36.235000000000035</c:v>
                </c:pt>
                <c:pt idx="606">
                  <c:v>-32.625000000000036</c:v>
                </c:pt>
                <c:pt idx="607">
                  <c:v>-33.11</c:v>
                </c:pt>
                <c:pt idx="608">
                  <c:v>-37.82</c:v>
                </c:pt>
                <c:pt idx="609">
                  <c:v>-32.255000000000003</c:v>
                </c:pt>
                <c:pt idx="610">
                  <c:v>-34.095000000000013</c:v>
                </c:pt>
                <c:pt idx="611">
                  <c:v>-40.545000000000002</c:v>
                </c:pt>
                <c:pt idx="612">
                  <c:v>-37.24</c:v>
                </c:pt>
                <c:pt idx="613">
                  <c:v>-36.975000000000001</c:v>
                </c:pt>
                <c:pt idx="614">
                  <c:v>-35.645000000000003</c:v>
                </c:pt>
                <c:pt idx="615">
                  <c:v>-38.465000000000003</c:v>
                </c:pt>
                <c:pt idx="616">
                  <c:v>-41.92</c:v>
                </c:pt>
                <c:pt idx="617">
                  <c:v>-47.825000000000003</c:v>
                </c:pt>
                <c:pt idx="618">
                  <c:v>-48.660000000000011</c:v>
                </c:pt>
                <c:pt idx="619">
                  <c:v>-41.984999999999999</c:v>
                </c:pt>
                <c:pt idx="620">
                  <c:v>-37.645000000000003</c:v>
                </c:pt>
                <c:pt idx="621">
                  <c:v>-36.5</c:v>
                </c:pt>
                <c:pt idx="622">
                  <c:v>-35.6</c:v>
                </c:pt>
                <c:pt idx="623">
                  <c:v>-34.130000000000003</c:v>
                </c:pt>
                <c:pt idx="624">
                  <c:v>-40.545000000000002</c:v>
                </c:pt>
                <c:pt idx="625">
                  <c:v>-45.005000000000003</c:v>
                </c:pt>
                <c:pt idx="626">
                  <c:v>-47.879999999999995</c:v>
                </c:pt>
                <c:pt idx="627">
                  <c:v>-51.06</c:v>
                </c:pt>
                <c:pt idx="628">
                  <c:v>-58.309999999999995</c:v>
                </c:pt>
                <c:pt idx="629">
                  <c:v>-61.305</c:v>
                </c:pt>
                <c:pt idx="630">
                  <c:v>-61.05</c:v>
                </c:pt>
                <c:pt idx="631">
                  <c:v>-72.36</c:v>
                </c:pt>
                <c:pt idx="632">
                  <c:v>-68.015000000000001</c:v>
                </c:pt>
                <c:pt idx="633">
                  <c:v>-58.005000000000003</c:v>
                </c:pt>
                <c:pt idx="634">
                  <c:v>-63.94</c:v>
                </c:pt>
                <c:pt idx="635">
                  <c:v>-49.220000000000013</c:v>
                </c:pt>
                <c:pt idx="636">
                  <c:v>-69.164999999999992</c:v>
                </c:pt>
                <c:pt idx="637">
                  <c:v>-80.7</c:v>
                </c:pt>
                <c:pt idx="638">
                  <c:v>-72.654999999999987</c:v>
                </c:pt>
                <c:pt idx="639">
                  <c:v>-60.975000000000001</c:v>
                </c:pt>
                <c:pt idx="640">
                  <c:v>-53.3</c:v>
                </c:pt>
                <c:pt idx="641">
                  <c:v>-56.809999999999995</c:v>
                </c:pt>
                <c:pt idx="642">
                  <c:v>-51.895000000000003</c:v>
                </c:pt>
                <c:pt idx="643">
                  <c:v>-47.844999999999999</c:v>
                </c:pt>
                <c:pt idx="644">
                  <c:v>-70.374999999999986</c:v>
                </c:pt>
                <c:pt idx="645">
                  <c:v>-74.72</c:v>
                </c:pt>
                <c:pt idx="646">
                  <c:v>-76.894999999999996</c:v>
                </c:pt>
                <c:pt idx="647">
                  <c:v>-77.845000000000013</c:v>
                </c:pt>
                <c:pt idx="648">
                  <c:v>-71.61999999999999</c:v>
                </c:pt>
                <c:pt idx="649">
                  <c:v>-60.875</c:v>
                </c:pt>
                <c:pt idx="650">
                  <c:v>-59.97</c:v>
                </c:pt>
                <c:pt idx="651">
                  <c:v>-59.285000000000011</c:v>
                </c:pt>
                <c:pt idx="652">
                  <c:v>-58.6</c:v>
                </c:pt>
                <c:pt idx="653">
                  <c:v>-55.635000000000012</c:v>
                </c:pt>
                <c:pt idx="654">
                  <c:v>-68.664999999999992</c:v>
                </c:pt>
                <c:pt idx="655">
                  <c:v>-61.435000000000002</c:v>
                </c:pt>
                <c:pt idx="656">
                  <c:v>-58.449999999999996</c:v>
                </c:pt>
                <c:pt idx="657">
                  <c:v>-58.805</c:v>
                </c:pt>
                <c:pt idx="658">
                  <c:v>-54.690000000000012</c:v>
                </c:pt>
                <c:pt idx="659">
                  <c:v>-53.255000000000003</c:v>
                </c:pt>
                <c:pt idx="660">
                  <c:v>-53.47</c:v>
                </c:pt>
                <c:pt idx="661">
                  <c:v>-60.555</c:v>
                </c:pt>
                <c:pt idx="662">
                  <c:v>-44.1</c:v>
                </c:pt>
                <c:pt idx="663">
                  <c:v>-38.65</c:v>
                </c:pt>
                <c:pt idx="664">
                  <c:v>-49.6</c:v>
                </c:pt>
                <c:pt idx="665">
                  <c:v>-57.730000000000011</c:v>
                </c:pt>
                <c:pt idx="666">
                  <c:v>-52.595000000000013</c:v>
                </c:pt>
                <c:pt idx="667">
                  <c:v>-47.914999999999999</c:v>
                </c:pt>
                <c:pt idx="668">
                  <c:v>-37.115000000000002</c:v>
                </c:pt>
                <c:pt idx="669">
                  <c:v>-46.225000000000037</c:v>
                </c:pt>
                <c:pt idx="670">
                  <c:v>-45.32</c:v>
                </c:pt>
                <c:pt idx="671">
                  <c:v>-36.705000000000013</c:v>
                </c:pt>
                <c:pt idx="672">
                  <c:v>-40.735000000000035</c:v>
                </c:pt>
                <c:pt idx="673">
                  <c:v>-28.650000000000016</c:v>
                </c:pt>
                <c:pt idx="674">
                  <c:v>-32.339999999999996</c:v>
                </c:pt>
                <c:pt idx="675">
                  <c:v>-35.75</c:v>
                </c:pt>
                <c:pt idx="676">
                  <c:v>-27.474999999999987</c:v>
                </c:pt>
                <c:pt idx="677">
                  <c:v>-32.954999999999998</c:v>
                </c:pt>
                <c:pt idx="678">
                  <c:v>-26.72</c:v>
                </c:pt>
                <c:pt idx="679">
                  <c:v>-25.855</c:v>
                </c:pt>
                <c:pt idx="680">
                  <c:v>-30.414999999999999</c:v>
                </c:pt>
                <c:pt idx="681">
                  <c:v>-33.185000000000002</c:v>
                </c:pt>
                <c:pt idx="682">
                  <c:v>-39.575000000000003</c:v>
                </c:pt>
                <c:pt idx="683">
                  <c:v>-46.075000000000003</c:v>
                </c:pt>
                <c:pt idx="684">
                  <c:v>-45.195000000000036</c:v>
                </c:pt>
                <c:pt idx="685">
                  <c:v>-37.155000000000001</c:v>
                </c:pt>
                <c:pt idx="686">
                  <c:v>-44.045000000000002</c:v>
                </c:pt>
                <c:pt idx="687">
                  <c:v>-39.615000000000002</c:v>
                </c:pt>
                <c:pt idx="688">
                  <c:v>-41.92</c:v>
                </c:pt>
                <c:pt idx="689">
                  <c:v>-39.105000000000011</c:v>
                </c:pt>
                <c:pt idx="690">
                  <c:v>-44.63</c:v>
                </c:pt>
                <c:pt idx="691">
                  <c:v>-43.92</c:v>
                </c:pt>
                <c:pt idx="692">
                  <c:v>-45.785000000000011</c:v>
                </c:pt>
                <c:pt idx="693">
                  <c:v>-43.07</c:v>
                </c:pt>
                <c:pt idx="694">
                  <c:v>-40.9</c:v>
                </c:pt>
                <c:pt idx="695">
                  <c:v>-48.11</c:v>
                </c:pt>
                <c:pt idx="696">
                  <c:v>-49.535000000000011</c:v>
                </c:pt>
                <c:pt idx="697">
                  <c:v>-57.61</c:v>
                </c:pt>
                <c:pt idx="698">
                  <c:v>-64.040000000000006</c:v>
                </c:pt>
                <c:pt idx="699">
                  <c:v>-69.614999999999995</c:v>
                </c:pt>
                <c:pt idx="700">
                  <c:v>-72.065000000000012</c:v>
                </c:pt>
                <c:pt idx="701">
                  <c:v>-64.22</c:v>
                </c:pt>
                <c:pt idx="702">
                  <c:v>-58.984999999999999</c:v>
                </c:pt>
                <c:pt idx="703">
                  <c:v>-57.585000000000001</c:v>
                </c:pt>
                <c:pt idx="704">
                  <c:v>-54.760000000000012</c:v>
                </c:pt>
                <c:pt idx="705">
                  <c:v>-64.295000000000002</c:v>
                </c:pt>
                <c:pt idx="706">
                  <c:v>-61.58</c:v>
                </c:pt>
                <c:pt idx="707">
                  <c:v>-55.835000000000001</c:v>
                </c:pt>
                <c:pt idx="708">
                  <c:v>-54.83</c:v>
                </c:pt>
                <c:pt idx="709">
                  <c:v>-51.445</c:v>
                </c:pt>
                <c:pt idx="710">
                  <c:v>-46.660000000000011</c:v>
                </c:pt>
                <c:pt idx="711">
                  <c:v>-33.795000000000037</c:v>
                </c:pt>
                <c:pt idx="712">
                  <c:v>-30.01</c:v>
                </c:pt>
                <c:pt idx="713">
                  <c:v>-30.594999999999999</c:v>
                </c:pt>
                <c:pt idx="714">
                  <c:v>-26.704999999999988</c:v>
                </c:pt>
                <c:pt idx="715">
                  <c:v>-30.41</c:v>
                </c:pt>
                <c:pt idx="716">
                  <c:v>-25.610000000000017</c:v>
                </c:pt>
                <c:pt idx="717">
                  <c:v>-29.610000000000017</c:v>
                </c:pt>
                <c:pt idx="718">
                  <c:v>-29.2</c:v>
                </c:pt>
                <c:pt idx="719">
                  <c:v>-28.35</c:v>
                </c:pt>
                <c:pt idx="720">
                  <c:v>-24.650000000000016</c:v>
                </c:pt>
                <c:pt idx="721">
                  <c:v>-22.72</c:v>
                </c:pt>
                <c:pt idx="722">
                  <c:v>-20.630000000000017</c:v>
                </c:pt>
                <c:pt idx="723">
                  <c:v>-21.21</c:v>
                </c:pt>
                <c:pt idx="724">
                  <c:v>-20.444999999999986</c:v>
                </c:pt>
                <c:pt idx="725">
                  <c:v>-19.55</c:v>
                </c:pt>
                <c:pt idx="726">
                  <c:v>-17.77</c:v>
                </c:pt>
                <c:pt idx="727">
                  <c:v>-15.665000000000004</c:v>
                </c:pt>
                <c:pt idx="728">
                  <c:v>-26.844999999999999</c:v>
                </c:pt>
                <c:pt idx="729">
                  <c:v>-34.905000000000001</c:v>
                </c:pt>
                <c:pt idx="730">
                  <c:v>-29.24</c:v>
                </c:pt>
                <c:pt idx="731">
                  <c:v>-43.949999999999996</c:v>
                </c:pt>
                <c:pt idx="732">
                  <c:v>-34.854999999999997</c:v>
                </c:pt>
                <c:pt idx="733">
                  <c:v>-25.274999999999999</c:v>
                </c:pt>
                <c:pt idx="734">
                  <c:v>-27.404999999999987</c:v>
                </c:pt>
                <c:pt idx="735">
                  <c:v>-24.1</c:v>
                </c:pt>
                <c:pt idx="736">
                  <c:v>-25.625</c:v>
                </c:pt>
                <c:pt idx="737">
                  <c:v>-35.605000000000011</c:v>
                </c:pt>
                <c:pt idx="738">
                  <c:v>-19.564999999999987</c:v>
                </c:pt>
                <c:pt idx="739">
                  <c:v>-22.404999999999987</c:v>
                </c:pt>
                <c:pt idx="740">
                  <c:v>-14.57</c:v>
                </c:pt>
                <c:pt idx="741">
                  <c:v>-27.274999999999999</c:v>
                </c:pt>
                <c:pt idx="742">
                  <c:v>-21.815000000000001</c:v>
                </c:pt>
                <c:pt idx="743">
                  <c:v>-33.630000000000003</c:v>
                </c:pt>
                <c:pt idx="744">
                  <c:v>-43.954999999999998</c:v>
                </c:pt>
                <c:pt idx="745">
                  <c:v>-37.344999999999999</c:v>
                </c:pt>
                <c:pt idx="746">
                  <c:v>-29.87</c:v>
                </c:pt>
                <c:pt idx="747">
                  <c:v>-32.354999999999997</c:v>
                </c:pt>
                <c:pt idx="748">
                  <c:v>-26.515000000000001</c:v>
                </c:pt>
                <c:pt idx="749">
                  <c:v>-20.84</c:v>
                </c:pt>
                <c:pt idx="750">
                  <c:v>-25.479999999999986</c:v>
                </c:pt>
                <c:pt idx="751">
                  <c:v>-24.03</c:v>
                </c:pt>
                <c:pt idx="752">
                  <c:v>-25.89</c:v>
                </c:pt>
                <c:pt idx="753">
                  <c:v>-26.25</c:v>
                </c:pt>
                <c:pt idx="754">
                  <c:v>-19.170000000000005</c:v>
                </c:pt>
                <c:pt idx="755">
                  <c:v>-17.695</c:v>
                </c:pt>
                <c:pt idx="756">
                  <c:v>-18.515000000000001</c:v>
                </c:pt>
                <c:pt idx="757">
                  <c:v>-19.344999999999999</c:v>
                </c:pt>
                <c:pt idx="758">
                  <c:v>-18.764999999999986</c:v>
                </c:pt>
                <c:pt idx="759">
                  <c:v>-12.350000000000009</c:v>
                </c:pt>
                <c:pt idx="760">
                  <c:v>-11.04</c:v>
                </c:pt>
                <c:pt idx="761">
                  <c:v>-13.555000000000009</c:v>
                </c:pt>
                <c:pt idx="762">
                  <c:v>-11.860000000000008</c:v>
                </c:pt>
                <c:pt idx="763">
                  <c:v>-18.464999999999989</c:v>
                </c:pt>
                <c:pt idx="764">
                  <c:v>-14.11</c:v>
                </c:pt>
                <c:pt idx="765">
                  <c:v>-14.415000000000004</c:v>
                </c:pt>
                <c:pt idx="766">
                  <c:v>-12.005000000000004</c:v>
                </c:pt>
                <c:pt idx="767">
                  <c:v>-13.475000000000009</c:v>
                </c:pt>
                <c:pt idx="768">
                  <c:v>-20.07</c:v>
                </c:pt>
                <c:pt idx="769">
                  <c:v>-15.475000000000009</c:v>
                </c:pt>
                <c:pt idx="770">
                  <c:v>-20.035</c:v>
                </c:pt>
                <c:pt idx="771">
                  <c:v>-21.364999999999988</c:v>
                </c:pt>
                <c:pt idx="772">
                  <c:v>-27.24</c:v>
                </c:pt>
                <c:pt idx="773">
                  <c:v>-40.015000000000001</c:v>
                </c:pt>
                <c:pt idx="774">
                  <c:v>-41.645000000000003</c:v>
                </c:pt>
                <c:pt idx="775">
                  <c:v>-39.165000000000013</c:v>
                </c:pt>
                <c:pt idx="776">
                  <c:v>-28.110000000000017</c:v>
                </c:pt>
                <c:pt idx="777">
                  <c:v>-23.114999999999998</c:v>
                </c:pt>
                <c:pt idx="778">
                  <c:v>-26.254999999999999</c:v>
                </c:pt>
                <c:pt idx="779">
                  <c:v>-28.07</c:v>
                </c:pt>
                <c:pt idx="780">
                  <c:v>-27.454999999999988</c:v>
                </c:pt>
                <c:pt idx="781">
                  <c:v>-29.164999999999999</c:v>
                </c:pt>
                <c:pt idx="782">
                  <c:v>-34.700000000000003</c:v>
                </c:pt>
                <c:pt idx="783">
                  <c:v>-36.44</c:v>
                </c:pt>
                <c:pt idx="784">
                  <c:v>-36.515000000000001</c:v>
                </c:pt>
                <c:pt idx="785">
                  <c:v>-42.225000000000037</c:v>
                </c:pt>
                <c:pt idx="786">
                  <c:v>-46.47</c:v>
                </c:pt>
                <c:pt idx="787">
                  <c:v>-37.995000000000012</c:v>
                </c:pt>
                <c:pt idx="788">
                  <c:v>-32.255000000000003</c:v>
                </c:pt>
                <c:pt idx="789">
                  <c:v>-23.16</c:v>
                </c:pt>
                <c:pt idx="790">
                  <c:v>-21.41</c:v>
                </c:pt>
                <c:pt idx="791">
                  <c:v>-22.36</c:v>
                </c:pt>
                <c:pt idx="792">
                  <c:v>-24.974999999999987</c:v>
                </c:pt>
                <c:pt idx="793">
                  <c:v>-26.04</c:v>
                </c:pt>
                <c:pt idx="794">
                  <c:v>-22.919999999999987</c:v>
                </c:pt>
                <c:pt idx="795">
                  <c:v>-17.305</c:v>
                </c:pt>
                <c:pt idx="796">
                  <c:v>-28.130000000000017</c:v>
                </c:pt>
                <c:pt idx="797">
                  <c:v>-39.685000000000002</c:v>
                </c:pt>
                <c:pt idx="798">
                  <c:v>-32.615000000000002</c:v>
                </c:pt>
                <c:pt idx="799">
                  <c:v>-32.760000000000012</c:v>
                </c:pt>
                <c:pt idx="800">
                  <c:v>-36.67</c:v>
                </c:pt>
                <c:pt idx="801">
                  <c:v>-34.92</c:v>
                </c:pt>
                <c:pt idx="802">
                  <c:v>-45.74</c:v>
                </c:pt>
                <c:pt idx="803">
                  <c:v>-56.275000000000013</c:v>
                </c:pt>
                <c:pt idx="804">
                  <c:v>-56.21</c:v>
                </c:pt>
                <c:pt idx="805">
                  <c:v>-57.435000000000002</c:v>
                </c:pt>
                <c:pt idx="806">
                  <c:v>-67.540000000000006</c:v>
                </c:pt>
                <c:pt idx="807">
                  <c:v>-69.024999999999991</c:v>
                </c:pt>
                <c:pt idx="808">
                  <c:v>-62.984999999999999</c:v>
                </c:pt>
                <c:pt idx="809">
                  <c:v>-53.175000000000011</c:v>
                </c:pt>
                <c:pt idx="810">
                  <c:v>-54.14</c:v>
                </c:pt>
                <c:pt idx="811">
                  <c:v>-52.155000000000001</c:v>
                </c:pt>
                <c:pt idx="812">
                  <c:v>-52.555</c:v>
                </c:pt>
                <c:pt idx="813">
                  <c:v>-41.52</c:v>
                </c:pt>
                <c:pt idx="814">
                  <c:v>-43.055</c:v>
                </c:pt>
                <c:pt idx="815">
                  <c:v>-26.67</c:v>
                </c:pt>
                <c:pt idx="816">
                  <c:v>-36.065000000000012</c:v>
                </c:pt>
                <c:pt idx="817">
                  <c:v>-30.36</c:v>
                </c:pt>
                <c:pt idx="818">
                  <c:v>-29.625</c:v>
                </c:pt>
                <c:pt idx="819">
                  <c:v>-36.11</c:v>
                </c:pt>
                <c:pt idx="820">
                  <c:v>-38.660000000000011</c:v>
                </c:pt>
                <c:pt idx="821">
                  <c:v>-30.305</c:v>
                </c:pt>
                <c:pt idx="822">
                  <c:v>-40.125000000000036</c:v>
                </c:pt>
                <c:pt idx="823">
                  <c:v>-41.965000000000003</c:v>
                </c:pt>
                <c:pt idx="824">
                  <c:v>-27.3</c:v>
                </c:pt>
                <c:pt idx="825">
                  <c:v>-28.330000000000005</c:v>
                </c:pt>
                <c:pt idx="826">
                  <c:v>-33.844999999999999</c:v>
                </c:pt>
                <c:pt idx="827">
                  <c:v>-39.64</c:v>
                </c:pt>
                <c:pt idx="828">
                  <c:v>-42.914999999999999</c:v>
                </c:pt>
                <c:pt idx="829">
                  <c:v>-38.630000000000003</c:v>
                </c:pt>
                <c:pt idx="830">
                  <c:v>-41.445</c:v>
                </c:pt>
                <c:pt idx="831">
                  <c:v>-32.814999999999998</c:v>
                </c:pt>
                <c:pt idx="832">
                  <c:v>-33.295000000000037</c:v>
                </c:pt>
                <c:pt idx="833">
                  <c:v>-42.035000000000011</c:v>
                </c:pt>
                <c:pt idx="834">
                  <c:v>-51.2</c:v>
                </c:pt>
                <c:pt idx="835">
                  <c:v>-37.055</c:v>
                </c:pt>
                <c:pt idx="836">
                  <c:v>-63.96</c:v>
                </c:pt>
                <c:pt idx="837">
                  <c:v>-68.274999999999991</c:v>
                </c:pt>
                <c:pt idx="838">
                  <c:v>-28.484999999999989</c:v>
                </c:pt>
                <c:pt idx="839">
                  <c:v>-39.665000000000013</c:v>
                </c:pt>
                <c:pt idx="840">
                  <c:v>-38.635000000000012</c:v>
                </c:pt>
                <c:pt idx="841">
                  <c:v>-31.330000000000005</c:v>
                </c:pt>
                <c:pt idx="842">
                  <c:v>-31.35</c:v>
                </c:pt>
                <c:pt idx="843">
                  <c:v>-34.635000000000012</c:v>
                </c:pt>
                <c:pt idx="844">
                  <c:v>-28.19</c:v>
                </c:pt>
                <c:pt idx="845">
                  <c:v>-35.645000000000003</c:v>
                </c:pt>
                <c:pt idx="846">
                  <c:v>-23.474999999999987</c:v>
                </c:pt>
                <c:pt idx="847">
                  <c:v>-19.04</c:v>
                </c:pt>
                <c:pt idx="848">
                  <c:v>-28.744999999999987</c:v>
                </c:pt>
                <c:pt idx="849">
                  <c:v>-25.91</c:v>
                </c:pt>
                <c:pt idx="850">
                  <c:v>-25.74</c:v>
                </c:pt>
                <c:pt idx="851">
                  <c:v>-31.105</c:v>
                </c:pt>
                <c:pt idx="852">
                  <c:v>-18.479999999999986</c:v>
                </c:pt>
                <c:pt idx="853">
                  <c:v>-19.559999999999999</c:v>
                </c:pt>
                <c:pt idx="854">
                  <c:v>-19.835000000000001</c:v>
                </c:pt>
                <c:pt idx="855">
                  <c:v>-16.62</c:v>
                </c:pt>
                <c:pt idx="856">
                  <c:v>-19.105</c:v>
                </c:pt>
                <c:pt idx="857">
                  <c:v>-27.895</c:v>
                </c:pt>
                <c:pt idx="858">
                  <c:v>-28.074999999999999</c:v>
                </c:pt>
                <c:pt idx="859">
                  <c:v>-38.980000000000004</c:v>
                </c:pt>
                <c:pt idx="860">
                  <c:v>-37.520000000000003</c:v>
                </c:pt>
                <c:pt idx="861">
                  <c:v>-39.690000000000012</c:v>
                </c:pt>
                <c:pt idx="862">
                  <c:v>-38.94</c:v>
                </c:pt>
                <c:pt idx="863">
                  <c:v>-33.425000000000011</c:v>
                </c:pt>
                <c:pt idx="864">
                  <c:v>-31.03</c:v>
                </c:pt>
                <c:pt idx="865">
                  <c:v>-30.27</c:v>
                </c:pt>
                <c:pt idx="866">
                  <c:v>-37.07</c:v>
                </c:pt>
                <c:pt idx="867">
                  <c:v>-41.414999999999999</c:v>
                </c:pt>
                <c:pt idx="868">
                  <c:v>-35.395000000000003</c:v>
                </c:pt>
                <c:pt idx="869">
                  <c:v>-42.525000000000013</c:v>
                </c:pt>
                <c:pt idx="870">
                  <c:v>-66.069999999999993</c:v>
                </c:pt>
                <c:pt idx="871">
                  <c:v>-68.97</c:v>
                </c:pt>
                <c:pt idx="872">
                  <c:v>-71.14</c:v>
                </c:pt>
                <c:pt idx="873">
                  <c:v>-61.505000000000003</c:v>
                </c:pt>
                <c:pt idx="874">
                  <c:v>-52.235000000000035</c:v>
                </c:pt>
                <c:pt idx="875">
                  <c:v>-41.395000000000003</c:v>
                </c:pt>
                <c:pt idx="876">
                  <c:v>-35.260000000000012</c:v>
                </c:pt>
                <c:pt idx="877">
                  <c:v>-32.354999999999997</c:v>
                </c:pt>
                <c:pt idx="878">
                  <c:v>-25.939999999999987</c:v>
                </c:pt>
                <c:pt idx="879">
                  <c:v>-29.315000000000001</c:v>
                </c:pt>
                <c:pt idx="880">
                  <c:v>-30.330000000000005</c:v>
                </c:pt>
                <c:pt idx="881">
                  <c:v>-23.84</c:v>
                </c:pt>
                <c:pt idx="882">
                  <c:v>-23.58</c:v>
                </c:pt>
                <c:pt idx="883">
                  <c:v>-27.58</c:v>
                </c:pt>
                <c:pt idx="884">
                  <c:v>-33.155000000000001</c:v>
                </c:pt>
                <c:pt idx="885">
                  <c:v>-37.565000000000012</c:v>
                </c:pt>
                <c:pt idx="886">
                  <c:v>-40.99</c:v>
                </c:pt>
                <c:pt idx="887">
                  <c:v>-39.215000000000003</c:v>
                </c:pt>
                <c:pt idx="888">
                  <c:v>-54.75</c:v>
                </c:pt>
                <c:pt idx="889">
                  <c:v>-49.48</c:v>
                </c:pt>
                <c:pt idx="890">
                  <c:v>-69.599999999999994</c:v>
                </c:pt>
                <c:pt idx="891">
                  <c:v>-73.524999999999991</c:v>
                </c:pt>
                <c:pt idx="892">
                  <c:v>-78.435000000000002</c:v>
                </c:pt>
                <c:pt idx="893">
                  <c:v>-78.374999999999986</c:v>
                </c:pt>
                <c:pt idx="894">
                  <c:v>-78.34</c:v>
                </c:pt>
                <c:pt idx="895">
                  <c:v>-74.28</c:v>
                </c:pt>
                <c:pt idx="896">
                  <c:v>-78.64</c:v>
                </c:pt>
                <c:pt idx="897">
                  <c:v>-106.07</c:v>
                </c:pt>
                <c:pt idx="898">
                  <c:v>-87.955000000000013</c:v>
                </c:pt>
                <c:pt idx="899">
                  <c:v>-91.960000000000022</c:v>
                </c:pt>
                <c:pt idx="900">
                  <c:v>-99.574999999999989</c:v>
                </c:pt>
                <c:pt idx="901">
                  <c:v>-108.15499999999999</c:v>
                </c:pt>
                <c:pt idx="902">
                  <c:v>-88.69</c:v>
                </c:pt>
                <c:pt idx="903">
                  <c:v>-84.804999999999993</c:v>
                </c:pt>
                <c:pt idx="904">
                  <c:v>-81.36999999999999</c:v>
                </c:pt>
                <c:pt idx="905">
                  <c:v>-66.654999999999987</c:v>
                </c:pt>
                <c:pt idx="906">
                  <c:v>-49.995000000000012</c:v>
                </c:pt>
                <c:pt idx="907">
                  <c:v>-44.555</c:v>
                </c:pt>
                <c:pt idx="908">
                  <c:v>-38.97</c:v>
                </c:pt>
                <c:pt idx="909">
                  <c:v>-40.484999999999999</c:v>
                </c:pt>
                <c:pt idx="910">
                  <c:v>-44.63</c:v>
                </c:pt>
                <c:pt idx="911">
                  <c:v>-34.550000000000004</c:v>
                </c:pt>
                <c:pt idx="912">
                  <c:v>-33.54</c:v>
                </c:pt>
                <c:pt idx="913">
                  <c:v>-31.45</c:v>
                </c:pt>
                <c:pt idx="914">
                  <c:v>-36.715000000000003</c:v>
                </c:pt>
                <c:pt idx="915">
                  <c:v>-43.135000000000012</c:v>
                </c:pt>
                <c:pt idx="916">
                  <c:v>-42.454999999999998</c:v>
                </c:pt>
                <c:pt idx="917">
                  <c:v>-44.865000000000002</c:v>
                </c:pt>
                <c:pt idx="918">
                  <c:v>-35.344999999999999</c:v>
                </c:pt>
                <c:pt idx="919">
                  <c:v>-33.785000000000011</c:v>
                </c:pt>
                <c:pt idx="920">
                  <c:v>-31.16</c:v>
                </c:pt>
                <c:pt idx="921">
                  <c:v>-30.015000000000001</c:v>
                </c:pt>
                <c:pt idx="922">
                  <c:v>-32.344999999999999</c:v>
                </c:pt>
                <c:pt idx="923">
                  <c:v>-34.205000000000013</c:v>
                </c:pt>
                <c:pt idx="924">
                  <c:v>-37.300000000000004</c:v>
                </c:pt>
                <c:pt idx="925">
                  <c:v>-37.065000000000012</c:v>
                </c:pt>
                <c:pt idx="926">
                  <c:v>-40.705000000000013</c:v>
                </c:pt>
                <c:pt idx="927">
                  <c:v>-40.1</c:v>
                </c:pt>
                <c:pt idx="928">
                  <c:v>-34.414999999999999</c:v>
                </c:pt>
                <c:pt idx="929">
                  <c:v>-24.564999999999987</c:v>
                </c:pt>
                <c:pt idx="930">
                  <c:v>-33.425000000000011</c:v>
                </c:pt>
                <c:pt idx="931">
                  <c:v>-58.275000000000013</c:v>
                </c:pt>
                <c:pt idx="932">
                  <c:v>-76.054999999999993</c:v>
                </c:pt>
                <c:pt idx="933">
                  <c:v>-98.074999999999989</c:v>
                </c:pt>
                <c:pt idx="934">
                  <c:v>-102.395</c:v>
                </c:pt>
                <c:pt idx="935">
                  <c:v>-118.905</c:v>
                </c:pt>
                <c:pt idx="936">
                  <c:v>-129.85000000000014</c:v>
                </c:pt>
                <c:pt idx="937">
                  <c:v>-149.61499999999998</c:v>
                </c:pt>
                <c:pt idx="938">
                  <c:v>-149.82000000000014</c:v>
                </c:pt>
                <c:pt idx="939">
                  <c:v>-101.64999999999999</c:v>
                </c:pt>
                <c:pt idx="940">
                  <c:v>-111.43</c:v>
                </c:pt>
                <c:pt idx="941">
                  <c:v>-109.16</c:v>
                </c:pt>
                <c:pt idx="942">
                  <c:v>-103.01</c:v>
                </c:pt>
                <c:pt idx="943">
                  <c:v>-120.25</c:v>
                </c:pt>
              </c:numCache>
            </c:numRef>
          </c:val>
        </c:ser>
        <c:dLbls>
          <c:showLegendKey val="0"/>
          <c:showVal val="0"/>
          <c:showCatName val="0"/>
          <c:showSerName val="0"/>
          <c:showPercent val="0"/>
          <c:showBubbleSize val="0"/>
        </c:dLbls>
        <c:gapWidth val="1"/>
        <c:axId val="98289920"/>
        <c:axId val="97865728"/>
      </c:barChart>
      <c:lineChart>
        <c:grouping val="standard"/>
        <c:varyColors val="0"/>
        <c:ser>
          <c:idx val="0"/>
          <c:order val="2"/>
          <c:spPr>
            <a:ln w="19050">
              <a:solidFill>
                <a:srgbClr val="000000"/>
              </a:solidFill>
              <a:prstDash val="solid"/>
            </a:ln>
          </c:spPr>
          <c:marker>
            <c:symbol val="none"/>
          </c:marker>
          <c:cat>
            <c:numRef>
              <c:f>CH!$A$6:$A$967</c:f>
              <c:numCache>
                <c:formatCode>d\-mmm\-yy</c:formatCode>
                <c:ptCount val="962"/>
                <c:pt idx="0">
                  <c:v>34807</c:v>
                </c:pt>
                <c:pt idx="1">
                  <c:v>34814</c:v>
                </c:pt>
                <c:pt idx="2">
                  <c:v>34821</c:v>
                </c:pt>
                <c:pt idx="3">
                  <c:v>34828</c:v>
                </c:pt>
                <c:pt idx="4">
                  <c:v>34835</c:v>
                </c:pt>
                <c:pt idx="5">
                  <c:v>34842</c:v>
                </c:pt>
                <c:pt idx="6">
                  <c:v>34849</c:v>
                </c:pt>
                <c:pt idx="7">
                  <c:v>34856</c:v>
                </c:pt>
                <c:pt idx="8">
                  <c:v>34863</c:v>
                </c:pt>
                <c:pt idx="9">
                  <c:v>34870</c:v>
                </c:pt>
                <c:pt idx="10">
                  <c:v>34877</c:v>
                </c:pt>
                <c:pt idx="11">
                  <c:v>34884</c:v>
                </c:pt>
                <c:pt idx="12">
                  <c:v>34891</c:v>
                </c:pt>
                <c:pt idx="13">
                  <c:v>34898</c:v>
                </c:pt>
                <c:pt idx="14">
                  <c:v>34905</c:v>
                </c:pt>
                <c:pt idx="15">
                  <c:v>34912</c:v>
                </c:pt>
                <c:pt idx="16">
                  <c:v>34919</c:v>
                </c:pt>
                <c:pt idx="17">
                  <c:v>34926</c:v>
                </c:pt>
                <c:pt idx="18">
                  <c:v>34933</c:v>
                </c:pt>
                <c:pt idx="19">
                  <c:v>34940</c:v>
                </c:pt>
                <c:pt idx="20">
                  <c:v>34947</c:v>
                </c:pt>
                <c:pt idx="21">
                  <c:v>34954</c:v>
                </c:pt>
                <c:pt idx="22">
                  <c:v>34961</c:v>
                </c:pt>
                <c:pt idx="23">
                  <c:v>34968</c:v>
                </c:pt>
                <c:pt idx="24">
                  <c:v>34975</c:v>
                </c:pt>
                <c:pt idx="25">
                  <c:v>34982</c:v>
                </c:pt>
                <c:pt idx="26">
                  <c:v>34989</c:v>
                </c:pt>
                <c:pt idx="27">
                  <c:v>34996</c:v>
                </c:pt>
                <c:pt idx="28">
                  <c:v>35003</c:v>
                </c:pt>
                <c:pt idx="29">
                  <c:v>35010</c:v>
                </c:pt>
                <c:pt idx="30">
                  <c:v>35017</c:v>
                </c:pt>
                <c:pt idx="31">
                  <c:v>35024</c:v>
                </c:pt>
                <c:pt idx="32">
                  <c:v>35031</c:v>
                </c:pt>
                <c:pt idx="33">
                  <c:v>35038</c:v>
                </c:pt>
                <c:pt idx="34">
                  <c:v>35045</c:v>
                </c:pt>
                <c:pt idx="35">
                  <c:v>35052</c:v>
                </c:pt>
                <c:pt idx="36">
                  <c:v>35059</c:v>
                </c:pt>
                <c:pt idx="37">
                  <c:v>35066</c:v>
                </c:pt>
                <c:pt idx="38">
                  <c:v>35073</c:v>
                </c:pt>
                <c:pt idx="39">
                  <c:v>35080</c:v>
                </c:pt>
                <c:pt idx="40">
                  <c:v>35087</c:v>
                </c:pt>
                <c:pt idx="41">
                  <c:v>35094</c:v>
                </c:pt>
                <c:pt idx="42">
                  <c:v>35101</c:v>
                </c:pt>
                <c:pt idx="43">
                  <c:v>35108</c:v>
                </c:pt>
                <c:pt idx="44">
                  <c:v>35115</c:v>
                </c:pt>
                <c:pt idx="45">
                  <c:v>35122</c:v>
                </c:pt>
                <c:pt idx="46">
                  <c:v>35129</c:v>
                </c:pt>
                <c:pt idx="47">
                  <c:v>35136</c:v>
                </c:pt>
                <c:pt idx="48">
                  <c:v>35143</c:v>
                </c:pt>
                <c:pt idx="49">
                  <c:v>35150</c:v>
                </c:pt>
                <c:pt idx="50">
                  <c:v>35157</c:v>
                </c:pt>
                <c:pt idx="51">
                  <c:v>35164</c:v>
                </c:pt>
                <c:pt idx="52">
                  <c:v>35171</c:v>
                </c:pt>
                <c:pt idx="53">
                  <c:v>35178</c:v>
                </c:pt>
                <c:pt idx="54">
                  <c:v>35185</c:v>
                </c:pt>
                <c:pt idx="55">
                  <c:v>35192</c:v>
                </c:pt>
                <c:pt idx="56">
                  <c:v>35199</c:v>
                </c:pt>
                <c:pt idx="57">
                  <c:v>35206</c:v>
                </c:pt>
                <c:pt idx="58">
                  <c:v>35213</c:v>
                </c:pt>
                <c:pt idx="59">
                  <c:v>35220</c:v>
                </c:pt>
                <c:pt idx="60">
                  <c:v>35227</c:v>
                </c:pt>
                <c:pt idx="61">
                  <c:v>35234</c:v>
                </c:pt>
                <c:pt idx="62">
                  <c:v>35241</c:v>
                </c:pt>
                <c:pt idx="63">
                  <c:v>35248</c:v>
                </c:pt>
                <c:pt idx="64">
                  <c:v>35255</c:v>
                </c:pt>
                <c:pt idx="65">
                  <c:v>35262</c:v>
                </c:pt>
                <c:pt idx="66">
                  <c:v>35269</c:v>
                </c:pt>
                <c:pt idx="67">
                  <c:v>35276</c:v>
                </c:pt>
                <c:pt idx="68">
                  <c:v>35283</c:v>
                </c:pt>
                <c:pt idx="69">
                  <c:v>35290</c:v>
                </c:pt>
                <c:pt idx="70">
                  <c:v>35297</c:v>
                </c:pt>
                <c:pt idx="71">
                  <c:v>35304</c:v>
                </c:pt>
                <c:pt idx="72">
                  <c:v>35311</c:v>
                </c:pt>
                <c:pt idx="73">
                  <c:v>35318</c:v>
                </c:pt>
                <c:pt idx="74">
                  <c:v>35325</c:v>
                </c:pt>
                <c:pt idx="75">
                  <c:v>35332</c:v>
                </c:pt>
                <c:pt idx="76">
                  <c:v>35339</c:v>
                </c:pt>
                <c:pt idx="77">
                  <c:v>35346</c:v>
                </c:pt>
                <c:pt idx="78">
                  <c:v>35353</c:v>
                </c:pt>
                <c:pt idx="79">
                  <c:v>35360</c:v>
                </c:pt>
                <c:pt idx="80">
                  <c:v>35367</c:v>
                </c:pt>
                <c:pt idx="81">
                  <c:v>35374</c:v>
                </c:pt>
                <c:pt idx="82">
                  <c:v>35381</c:v>
                </c:pt>
                <c:pt idx="83">
                  <c:v>35388</c:v>
                </c:pt>
                <c:pt idx="84">
                  <c:v>35395</c:v>
                </c:pt>
                <c:pt idx="85">
                  <c:v>35402</c:v>
                </c:pt>
                <c:pt idx="86">
                  <c:v>35409</c:v>
                </c:pt>
                <c:pt idx="87">
                  <c:v>35416</c:v>
                </c:pt>
                <c:pt idx="88">
                  <c:v>35423</c:v>
                </c:pt>
                <c:pt idx="89">
                  <c:v>35430</c:v>
                </c:pt>
                <c:pt idx="90">
                  <c:v>35437</c:v>
                </c:pt>
                <c:pt idx="91">
                  <c:v>35444</c:v>
                </c:pt>
                <c:pt idx="92">
                  <c:v>35451</c:v>
                </c:pt>
                <c:pt idx="93">
                  <c:v>35458</c:v>
                </c:pt>
                <c:pt idx="94">
                  <c:v>35465</c:v>
                </c:pt>
                <c:pt idx="95">
                  <c:v>35472</c:v>
                </c:pt>
                <c:pt idx="96">
                  <c:v>35479</c:v>
                </c:pt>
                <c:pt idx="97">
                  <c:v>35486</c:v>
                </c:pt>
                <c:pt idx="98">
                  <c:v>35493</c:v>
                </c:pt>
                <c:pt idx="99">
                  <c:v>35500</c:v>
                </c:pt>
                <c:pt idx="100">
                  <c:v>35507</c:v>
                </c:pt>
                <c:pt idx="101">
                  <c:v>35514</c:v>
                </c:pt>
                <c:pt idx="102">
                  <c:v>35521</c:v>
                </c:pt>
                <c:pt idx="103">
                  <c:v>35528</c:v>
                </c:pt>
                <c:pt idx="104">
                  <c:v>35535</c:v>
                </c:pt>
                <c:pt idx="105">
                  <c:v>35542</c:v>
                </c:pt>
                <c:pt idx="106">
                  <c:v>35549</c:v>
                </c:pt>
                <c:pt idx="107">
                  <c:v>35556</c:v>
                </c:pt>
                <c:pt idx="108">
                  <c:v>35563</c:v>
                </c:pt>
                <c:pt idx="109">
                  <c:v>35570</c:v>
                </c:pt>
                <c:pt idx="110">
                  <c:v>35577</c:v>
                </c:pt>
                <c:pt idx="111">
                  <c:v>35584</c:v>
                </c:pt>
                <c:pt idx="112">
                  <c:v>35591</c:v>
                </c:pt>
                <c:pt idx="113">
                  <c:v>35598</c:v>
                </c:pt>
                <c:pt idx="114">
                  <c:v>35605</c:v>
                </c:pt>
                <c:pt idx="115">
                  <c:v>35612</c:v>
                </c:pt>
                <c:pt idx="116">
                  <c:v>35619</c:v>
                </c:pt>
                <c:pt idx="117">
                  <c:v>35626</c:v>
                </c:pt>
                <c:pt idx="118">
                  <c:v>35633</c:v>
                </c:pt>
                <c:pt idx="119">
                  <c:v>35640</c:v>
                </c:pt>
                <c:pt idx="120">
                  <c:v>35647</c:v>
                </c:pt>
                <c:pt idx="121">
                  <c:v>35654</c:v>
                </c:pt>
                <c:pt idx="122">
                  <c:v>35661</c:v>
                </c:pt>
                <c:pt idx="123">
                  <c:v>35668</c:v>
                </c:pt>
                <c:pt idx="124">
                  <c:v>35675</c:v>
                </c:pt>
                <c:pt idx="125">
                  <c:v>35682</c:v>
                </c:pt>
                <c:pt idx="126">
                  <c:v>35689</c:v>
                </c:pt>
                <c:pt idx="127">
                  <c:v>35696</c:v>
                </c:pt>
                <c:pt idx="128">
                  <c:v>35703</c:v>
                </c:pt>
                <c:pt idx="129">
                  <c:v>35710</c:v>
                </c:pt>
                <c:pt idx="130">
                  <c:v>35717</c:v>
                </c:pt>
                <c:pt idx="131">
                  <c:v>35724</c:v>
                </c:pt>
                <c:pt idx="132">
                  <c:v>35731</c:v>
                </c:pt>
                <c:pt idx="133">
                  <c:v>35738</c:v>
                </c:pt>
                <c:pt idx="134">
                  <c:v>35745</c:v>
                </c:pt>
                <c:pt idx="135">
                  <c:v>35752</c:v>
                </c:pt>
                <c:pt idx="136">
                  <c:v>35759</c:v>
                </c:pt>
                <c:pt idx="137">
                  <c:v>35766</c:v>
                </c:pt>
                <c:pt idx="138">
                  <c:v>35773</c:v>
                </c:pt>
                <c:pt idx="139">
                  <c:v>35780</c:v>
                </c:pt>
                <c:pt idx="140">
                  <c:v>35787</c:v>
                </c:pt>
                <c:pt idx="141">
                  <c:v>35794</c:v>
                </c:pt>
                <c:pt idx="142">
                  <c:v>35801</c:v>
                </c:pt>
                <c:pt idx="143">
                  <c:v>35808</c:v>
                </c:pt>
                <c:pt idx="144">
                  <c:v>35815</c:v>
                </c:pt>
                <c:pt idx="145">
                  <c:v>35822</c:v>
                </c:pt>
                <c:pt idx="146">
                  <c:v>35829</c:v>
                </c:pt>
                <c:pt idx="147">
                  <c:v>35836</c:v>
                </c:pt>
                <c:pt idx="148">
                  <c:v>35843</c:v>
                </c:pt>
                <c:pt idx="149">
                  <c:v>35850</c:v>
                </c:pt>
                <c:pt idx="150">
                  <c:v>35857</c:v>
                </c:pt>
                <c:pt idx="151">
                  <c:v>35864</c:v>
                </c:pt>
                <c:pt idx="152">
                  <c:v>35871</c:v>
                </c:pt>
                <c:pt idx="153">
                  <c:v>35878</c:v>
                </c:pt>
                <c:pt idx="154">
                  <c:v>35885</c:v>
                </c:pt>
                <c:pt idx="155">
                  <c:v>35892</c:v>
                </c:pt>
                <c:pt idx="156">
                  <c:v>35899</c:v>
                </c:pt>
                <c:pt idx="157">
                  <c:v>35906</c:v>
                </c:pt>
                <c:pt idx="158">
                  <c:v>35913</c:v>
                </c:pt>
                <c:pt idx="159">
                  <c:v>35920</c:v>
                </c:pt>
                <c:pt idx="160">
                  <c:v>35927</c:v>
                </c:pt>
                <c:pt idx="161">
                  <c:v>35934</c:v>
                </c:pt>
                <c:pt idx="162">
                  <c:v>35941</c:v>
                </c:pt>
                <c:pt idx="163">
                  <c:v>35948</c:v>
                </c:pt>
                <c:pt idx="164">
                  <c:v>35955</c:v>
                </c:pt>
                <c:pt idx="165">
                  <c:v>35962</c:v>
                </c:pt>
                <c:pt idx="166">
                  <c:v>35969</c:v>
                </c:pt>
                <c:pt idx="167">
                  <c:v>35976</c:v>
                </c:pt>
                <c:pt idx="168">
                  <c:v>35983</c:v>
                </c:pt>
                <c:pt idx="169">
                  <c:v>35990</c:v>
                </c:pt>
                <c:pt idx="170">
                  <c:v>35997</c:v>
                </c:pt>
                <c:pt idx="171">
                  <c:v>36004</c:v>
                </c:pt>
                <c:pt idx="172">
                  <c:v>36011</c:v>
                </c:pt>
                <c:pt idx="173">
                  <c:v>36018</c:v>
                </c:pt>
                <c:pt idx="174">
                  <c:v>36025</c:v>
                </c:pt>
                <c:pt idx="175">
                  <c:v>36032</c:v>
                </c:pt>
                <c:pt idx="176">
                  <c:v>36039</c:v>
                </c:pt>
                <c:pt idx="177">
                  <c:v>36046</c:v>
                </c:pt>
                <c:pt idx="178">
                  <c:v>36053</c:v>
                </c:pt>
                <c:pt idx="179">
                  <c:v>36060</c:v>
                </c:pt>
                <c:pt idx="180">
                  <c:v>36067</c:v>
                </c:pt>
                <c:pt idx="181">
                  <c:v>36074</c:v>
                </c:pt>
                <c:pt idx="182">
                  <c:v>36081</c:v>
                </c:pt>
                <c:pt idx="183">
                  <c:v>36088</c:v>
                </c:pt>
                <c:pt idx="184">
                  <c:v>36095</c:v>
                </c:pt>
                <c:pt idx="185">
                  <c:v>36102</c:v>
                </c:pt>
                <c:pt idx="186">
                  <c:v>36109</c:v>
                </c:pt>
                <c:pt idx="187">
                  <c:v>36116</c:v>
                </c:pt>
                <c:pt idx="188">
                  <c:v>36123</c:v>
                </c:pt>
                <c:pt idx="189">
                  <c:v>36130</c:v>
                </c:pt>
                <c:pt idx="190">
                  <c:v>36137</c:v>
                </c:pt>
                <c:pt idx="191">
                  <c:v>36144</c:v>
                </c:pt>
                <c:pt idx="192">
                  <c:v>36151</c:v>
                </c:pt>
                <c:pt idx="193">
                  <c:v>36158</c:v>
                </c:pt>
                <c:pt idx="194">
                  <c:v>36165</c:v>
                </c:pt>
                <c:pt idx="195">
                  <c:v>36172</c:v>
                </c:pt>
                <c:pt idx="196">
                  <c:v>36179</c:v>
                </c:pt>
                <c:pt idx="197">
                  <c:v>36186</c:v>
                </c:pt>
                <c:pt idx="198">
                  <c:v>36193</c:v>
                </c:pt>
                <c:pt idx="199">
                  <c:v>36200</c:v>
                </c:pt>
                <c:pt idx="200">
                  <c:v>36207</c:v>
                </c:pt>
                <c:pt idx="201">
                  <c:v>36214</c:v>
                </c:pt>
                <c:pt idx="202">
                  <c:v>36221</c:v>
                </c:pt>
                <c:pt idx="203">
                  <c:v>36228</c:v>
                </c:pt>
                <c:pt idx="204">
                  <c:v>36235</c:v>
                </c:pt>
                <c:pt idx="205">
                  <c:v>36242</c:v>
                </c:pt>
                <c:pt idx="206">
                  <c:v>36249</c:v>
                </c:pt>
                <c:pt idx="207">
                  <c:v>36256</c:v>
                </c:pt>
                <c:pt idx="208">
                  <c:v>36263</c:v>
                </c:pt>
                <c:pt idx="209">
                  <c:v>36270</c:v>
                </c:pt>
                <c:pt idx="210">
                  <c:v>36277</c:v>
                </c:pt>
                <c:pt idx="211">
                  <c:v>36284</c:v>
                </c:pt>
                <c:pt idx="212">
                  <c:v>36291</c:v>
                </c:pt>
                <c:pt idx="213">
                  <c:v>36298</c:v>
                </c:pt>
                <c:pt idx="214">
                  <c:v>36305</c:v>
                </c:pt>
                <c:pt idx="215">
                  <c:v>36312</c:v>
                </c:pt>
                <c:pt idx="216">
                  <c:v>36319</c:v>
                </c:pt>
                <c:pt idx="217">
                  <c:v>36326</c:v>
                </c:pt>
                <c:pt idx="218">
                  <c:v>36333</c:v>
                </c:pt>
                <c:pt idx="219">
                  <c:v>36340</c:v>
                </c:pt>
                <c:pt idx="220">
                  <c:v>36347</c:v>
                </c:pt>
                <c:pt idx="221">
                  <c:v>36354</c:v>
                </c:pt>
                <c:pt idx="222">
                  <c:v>36361</c:v>
                </c:pt>
                <c:pt idx="223">
                  <c:v>36368</c:v>
                </c:pt>
                <c:pt idx="224">
                  <c:v>36375</c:v>
                </c:pt>
                <c:pt idx="225">
                  <c:v>36382</c:v>
                </c:pt>
                <c:pt idx="226">
                  <c:v>36389</c:v>
                </c:pt>
                <c:pt idx="227">
                  <c:v>36396</c:v>
                </c:pt>
                <c:pt idx="228">
                  <c:v>36403</c:v>
                </c:pt>
                <c:pt idx="229">
                  <c:v>36410</c:v>
                </c:pt>
                <c:pt idx="230">
                  <c:v>36417</c:v>
                </c:pt>
                <c:pt idx="231">
                  <c:v>36424</c:v>
                </c:pt>
                <c:pt idx="232">
                  <c:v>36431</c:v>
                </c:pt>
                <c:pt idx="233">
                  <c:v>36438</c:v>
                </c:pt>
                <c:pt idx="234">
                  <c:v>36445</c:v>
                </c:pt>
                <c:pt idx="235">
                  <c:v>36452</c:v>
                </c:pt>
                <c:pt idx="236">
                  <c:v>36459</c:v>
                </c:pt>
                <c:pt idx="237">
                  <c:v>36466</c:v>
                </c:pt>
                <c:pt idx="238">
                  <c:v>36473</c:v>
                </c:pt>
                <c:pt idx="239">
                  <c:v>36480</c:v>
                </c:pt>
                <c:pt idx="240">
                  <c:v>36487</c:v>
                </c:pt>
                <c:pt idx="241">
                  <c:v>36494</c:v>
                </c:pt>
                <c:pt idx="242">
                  <c:v>36501</c:v>
                </c:pt>
                <c:pt idx="243">
                  <c:v>36508</c:v>
                </c:pt>
                <c:pt idx="244">
                  <c:v>36515</c:v>
                </c:pt>
                <c:pt idx="245">
                  <c:v>36522</c:v>
                </c:pt>
                <c:pt idx="246">
                  <c:v>36529</c:v>
                </c:pt>
                <c:pt idx="247">
                  <c:v>36536</c:v>
                </c:pt>
                <c:pt idx="248">
                  <c:v>36543</c:v>
                </c:pt>
                <c:pt idx="249">
                  <c:v>36550</c:v>
                </c:pt>
                <c:pt idx="250">
                  <c:v>36557</c:v>
                </c:pt>
                <c:pt idx="251">
                  <c:v>36564</c:v>
                </c:pt>
                <c:pt idx="252">
                  <c:v>36571</c:v>
                </c:pt>
                <c:pt idx="253">
                  <c:v>36578</c:v>
                </c:pt>
                <c:pt idx="254">
                  <c:v>36585</c:v>
                </c:pt>
                <c:pt idx="255">
                  <c:v>36592</c:v>
                </c:pt>
                <c:pt idx="256">
                  <c:v>36599</c:v>
                </c:pt>
                <c:pt idx="257">
                  <c:v>36606</c:v>
                </c:pt>
                <c:pt idx="258">
                  <c:v>36613</c:v>
                </c:pt>
                <c:pt idx="259">
                  <c:v>36620</c:v>
                </c:pt>
                <c:pt idx="260">
                  <c:v>36627</c:v>
                </c:pt>
                <c:pt idx="261">
                  <c:v>36634</c:v>
                </c:pt>
                <c:pt idx="262">
                  <c:v>36641</c:v>
                </c:pt>
                <c:pt idx="263">
                  <c:v>36648</c:v>
                </c:pt>
                <c:pt idx="264">
                  <c:v>36655</c:v>
                </c:pt>
                <c:pt idx="265">
                  <c:v>36662</c:v>
                </c:pt>
                <c:pt idx="266">
                  <c:v>36669</c:v>
                </c:pt>
                <c:pt idx="267">
                  <c:v>36676</c:v>
                </c:pt>
                <c:pt idx="268">
                  <c:v>36683</c:v>
                </c:pt>
                <c:pt idx="269">
                  <c:v>36690</c:v>
                </c:pt>
                <c:pt idx="270">
                  <c:v>36697</c:v>
                </c:pt>
                <c:pt idx="271">
                  <c:v>36704</c:v>
                </c:pt>
                <c:pt idx="272">
                  <c:v>36712</c:v>
                </c:pt>
                <c:pt idx="273">
                  <c:v>36718</c:v>
                </c:pt>
                <c:pt idx="274">
                  <c:v>36725</c:v>
                </c:pt>
                <c:pt idx="275">
                  <c:v>36732</c:v>
                </c:pt>
                <c:pt idx="276">
                  <c:v>36739</c:v>
                </c:pt>
                <c:pt idx="277">
                  <c:v>36746</c:v>
                </c:pt>
                <c:pt idx="278">
                  <c:v>36753</c:v>
                </c:pt>
                <c:pt idx="279">
                  <c:v>36760</c:v>
                </c:pt>
                <c:pt idx="280">
                  <c:v>36767</c:v>
                </c:pt>
                <c:pt idx="281">
                  <c:v>36774</c:v>
                </c:pt>
                <c:pt idx="282">
                  <c:v>36781</c:v>
                </c:pt>
                <c:pt idx="283">
                  <c:v>36788</c:v>
                </c:pt>
                <c:pt idx="284">
                  <c:v>36795</c:v>
                </c:pt>
                <c:pt idx="285">
                  <c:v>36802</c:v>
                </c:pt>
                <c:pt idx="286">
                  <c:v>36809</c:v>
                </c:pt>
                <c:pt idx="287">
                  <c:v>36816</c:v>
                </c:pt>
                <c:pt idx="288">
                  <c:v>36823</c:v>
                </c:pt>
                <c:pt idx="289">
                  <c:v>36830</c:v>
                </c:pt>
                <c:pt idx="290">
                  <c:v>36837</c:v>
                </c:pt>
                <c:pt idx="291">
                  <c:v>36844</c:v>
                </c:pt>
                <c:pt idx="292">
                  <c:v>36851</c:v>
                </c:pt>
                <c:pt idx="293">
                  <c:v>36858</c:v>
                </c:pt>
                <c:pt idx="294">
                  <c:v>36865</c:v>
                </c:pt>
                <c:pt idx="295">
                  <c:v>36872</c:v>
                </c:pt>
                <c:pt idx="296">
                  <c:v>36879</c:v>
                </c:pt>
                <c:pt idx="297">
                  <c:v>36886</c:v>
                </c:pt>
                <c:pt idx="298">
                  <c:v>36893</c:v>
                </c:pt>
                <c:pt idx="299">
                  <c:v>36900</c:v>
                </c:pt>
                <c:pt idx="300">
                  <c:v>36907</c:v>
                </c:pt>
                <c:pt idx="301">
                  <c:v>36914</c:v>
                </c:pt>
                <c:pt idx="302">
                  <c:v>36921</c:v>
                </c:pt>
                <c:pt idx="303">
                  <c:v>36928</c:v>
                </c:pt>
                <c:pt idx="304">
                  <c:v>36935</c:v>
                </c:pt>
                <c:pt idx="305">
                  <c:v>36942</c:v>
                </c:pt>
                <c:pt idx="306">
                  <c:v>36949</c:v>
                </c:pt>
                <c:pt idx="307">
                  <c:v>36956</c:v>
                </c:pt>
                <c:pt idx="308">
                  <c:v>36963</c:v>
                </c:pt>
                <c:pt idx="309">
                  <c:v>36970</c:v>
                </c:pt>
                <c:pt idx="310">
                  <c:v>36977</c:v>
                </c:pt>
                <c:pt idx="311">
                  <c:v>36984</c:v>
                </c:pt>
                <c:pt idx="312">
                  <c:v>36991</c:v>
                </c:pt>
                <c:pt idx="313">
                  <c:v>36998</c:v>
                </c:pt>
                <c:pt idx="314">
                  <c:v>37005</c:v>
                </c:pt>
                <c:pt idx="315">
                  <c:v>37012</c:v>
                </c:pt>
                <c:pt idx="316">
                  <c:v>37019</c:v>
                </c:pt>
                <c:pt idx="317">
                  <c:v>37026</c:v>
                </c:pt>
                <c:pt idx="318">
                  <c:v>37033</c:v>
                </c:pt>
                <c:pt idx="319">
                  <c:v>37040</c:v>
                </c:pt>
                <c:pt idx="320">
                  <c:v>37047</c:v>
                </c:pt>
                <c:pt idx="321">
                  <c:v>37054</c:v>
                </c:pt>
                <c:pt idx="322">
                  <c:v>37061</c:v>
                </c:pt>
                <c:pt idx="323">
                  <c:v>37068</c:v>
                </c:pt>
                <c:pt idx="324">
                  <c:v>37075</c:v>
                </c:pt>
                <c:pt idx="325">
                  <c:v>37082</c:v>
                </c:pt>
                <c:pt idx="326">
                  <c:v>37089</c:v>
                </c:pt>
                <c:pt idx="327">
                  <c:v>37096</c:v>
                </c:pt>
                <c:pt idx="328">
                  <c:v>37103</c:v>
                </c:pt>
                <c:pt idx="329">
                  <c:v>37110</c:v>
                </c:pt>
                <c:pt idx="330">
                  <c:v>37117</c:v>
                </c:pt>
                <c:pt idx="331">
                  <c:v>37124</c:v>
                </c:pt>
                <c:pt idx="332">
                  <c:v>37131</c:v>
                </c:pt>
                <c:pt idx="333">
                  <c:v>37138</c:v>
                </c:pt>
                <c:pt idx="334">
                  <c:v>37145</c:v>
                </c:pt>
                <c:pt idx="335">
                  <c:v>37152</c:v>
                </c:pt>
                <c:pt idx="336">
                  <c:v>37159</c:v>
                </c:pt>
                <c:pt idx="337">
                  <c:v>37166</c:v>
                </c:pt>
                <c:pt idx="338">
                  <c:v>37173</c:v>
                </c:pt>
                <c:pt idx="339">
                  <c:v>37180</c:v>
                </c:pt>
                <c:pt idx="340">
                  <c:v>37187</c:v>
                </c:pt>
                <c:pt idx="341">
                  <c:v>37194</c:v>
                </c:pt>
                <c:pt idx="342">
                  <c:v>37201</c:v>
                </c:pt>
                <c:pt idx="343">
                  <c:v>37208</c:v>
                </c:pt>
                <c:pt idx="344">
                  <c:v>37215</c:v>
                </c:pt>
                <c:pt idx="345">
                  <c:v>37222</c:v>
                </c:pt>
                <c:pt idx="346">
                  <c:v>37229</c:v>
                </c:pt>
                <c:pt idx="347">
                  <c:v>37236</c:v>
                </c:pt>
                <c:pt idx="348">
                  <c:v>37243</c:v>
                </c:pt>
                <c:pt idx="349">
                  <c:v>37246</c:v>
                </c:pt>
                <c:pt idx="350">
                  <c:v>37253</c:v>
                </c:pt>
                <c:pt idx="351">
                  <c:v>37264</c:v>
                </c:pt>
                <c:pt idx="352">
                  <c:v>37271</c:v>
                </c:pt>
                <c:pt idx="353">
                  <c:v>37278</c:v>
                </c:pt>
                <c:pt idx="354">
                  <c:v>37285</c:v>
                </c:pt>
                <c:pt idx="355">
                  <c:v>37292</c:v>
                </c:pt>
                <c:pt idx="356">
                  <c:v>37299</c:v>
                </c:pt>
                <c:pt idx="357">
                  <c:v>37306</c:v>
                </c:pt>
                <c:pt idx="358">
                  <c:v>37313</c:v>
                </c:pt>
                <c:pt idx="359">
                  <c:v>37320</c:v>
                </c:pt>
                <c:pt idx="360">
                  <c:v>37327</c:v>
                </c:pt>
                <c:pt idx="361">
                  <c:v>37334</c:v>
                </c:pt>
                <c:pt idx="362">
                  <c:v>37341</c:v>
                </c:pt>
                <c:pt idx="363">
                  <c:v>37348</c:v>
                </c:pt>
                <c:pt idx="364">
                  <c:v>37355</c:v>
                </c:pt>
                <c:pt idx="365">
                  <c:v>37362</c:v>
                </c:pt>
                <c:pt idx="366">
                  <c:v>37369</c:v>
                </c:pt>
                <c:pt idx="367">
                  <c:v>37376</c:v>
                </c:pt>
                <c:pt idx="368">
                  <c:v>37383</c:v>
                </c:pt>
                <c:pt idx="369">
                  <c:v>37390</c:v>
                </c:pt>
                <c:pt idx="370">
                  <c:v>37397</c:v>
                </c:pt>
                <c:pt idx="371">
                  <c:v>37404</c:v>
                </c:pt>
                <c:pt idx="372">
                  <c:v>37411</c:v>
                </c:pt>
                <c:pt idx="373">
                  <c:v>37418</c:v>
                </c:pt>
                <c:pt idx="374">
                  <c:v>37425</c:v>
                </c:pt>
                <c:pt idx="375">
                  <c:v>37432</c:v>
                </c:pt>
                <c:pt idx="376">
                  <c:v>37439</c:v>
                </c:pt>
                <c:pt idx="377">
                  <c:v>37446</c:v>
                </c:pt>
                <c:pt idx="378">
                  <c:v>37453</c:v>
                </c:pt>
                <c:pt idx="379">
                  <c:v>37460</c:v>
                </c:pt>
                <c:pt idx="380">
                  <c:v>37467</c:v>
                </c:pt>
                <c:pt idx="381">
                  <c:v>37474</c:v>
                </c:pt>
                <c:pt idx="382">
                  <c:v>37481</c:v>
                </c:pt>
                <c:pt idx="383">
                  <c:v>37488</c:v>
                </c:pt>
                <c:pt idx="384">
                  <c:v>37495</c:v>
                </c:pt>
                <c:pt idx="385">
                  <c:v>37502</c:v>
                </c:pt>
                <c:pt idx="386">
                  <c:v>37509</c:v>
                </c:pt>
                <c:pt idx="387">
                  <c:v>37516</c:v>
                </c:pt>
                <c:pt idx="388">
                  <c:v>37523</c:v>
                </c:pt>
                <c:pt idx="389">
                  <c:v>37530</c:v>
                </c:pt>
                <c:pt idx="390">
                  <c:v>37537</c:v>
                </c:pt>
                <c:pt idx="391">
                  <c:v>37544</c:v>
                </c:pt>
                <c:pt idx="392">
                  <c:v>37551</c:v>
                </c:pt>
                <c:pt idx="393">
                  <c:v>37558</c:v>
                </c:pt>
                <c:pt idx="394">
                  <c:v>37565</c:v>
                </c:pt>
                <c:pt idx="395">
                  <c:v>37572</c:v>
                </c:pt>
                <c:pt idx="396">
                  <c:v>37579</c:v>
                </c:pt>
                <c:pt idx="397">
                  <c:v>37586</c:v>
                </c:pt>
                <c:pt idx="398">
                  <c:v>37593</c:v>
                </c:pt>
                <c:pt idx="399">
                  <c:v>37600</c:v>
                </c:pt>
                <c:pt idx="400">
                  <c:v>37607</c:v>
                </c:pt>
                <c:pt idx="401">
                  <c:v>37613</c:v>
                </c:pt>
                <c:pt idx="402">
                  <c:v>37621</c:v>
                </c:pt>
                <c:pt idx="403">
                  <c:v>37628</c:v>
                </c:pt>
                <c:pt idx="404">
                  <c:v>37635</c:v>
                </c:pt>
                <c:pt idx="405">
                  <c:v>37642</c:v>
                </c:pt>
                <c:pt idx="406">
                  <c:v>37649</c:v>
                </c:pt>
                <c:pt idx="407">
                  <c:v>37656</c:v>
                </c:pt>
                <c:pt idx="408">
                  <c:v>37663</c:v>
                </c:pt>
                <c:pt idx="409">
                  <c:v>37666</c:v>
                </c:pt>
                <c:pt idx="410">
                  <c:v>37677</c:v>
                </c:pt>
                <c:pt idx="411">
                  <c:v>37684</c:v>
                </c:pt>
                <c:pt idx="412">
                  <c:v>37691</c:v>
                </c:pt>
                <c:pt idx="413">
                  <c:v>37698</c:v>
                </c:pt>
                <c:pt idx="414">
                  <c:v>37705</c:v>
                </c:pt>
                <c:pt idx="415">
                  <c:v>37712</c:v>
                </c:pt>
                <c:pt idx="416">
                  <c:v>37719</c:v>
                </c:pt>
                <c:pt idx="417">
                  <c:v>37726</c:v>
                </c:pt>
                <c:pt idx="418">
                  <c:v>37733</c:v>
                </c:pt>
                <c:pt idx="419">
                  <c:v>37740</c:v>
                </c:pt>
                <c:pt idx="420">
                  <c:v>37747</c:v>
                </c:pt>
                <c:pt idx="421">
                  <c:v>37754</c:v>
                </c:pt>
                <c:pt idx="422">
                  <c:v>37761</c:v>
                </c:pt>
                <c:pt idx="423">
                  <c:v>37768</c:v>
                </c:pt>
                <c:pt idx="424">
                  <c:v>37775</c:v>
                </c:pt>
                <c:pt idx="425">
                  <c:v>37782</c:v>
                </c:pt>
                <c:pt idx="426">
                  <c:v>37789</c:v>
                </c:pt>
                <c:pt idx="427">
                  <c:v>37796</c:v>
                </c:pt>
                <c:pt idx="428">
                  <c:v>37803</c:v>
                </c:pt>
                <c:pt idx="429">
                  <c:v>37810</c:v>
                </c:pt>
                <c:pt idx="430">
                  <c:v>37817</c:v>
                </c:pt>
                <c:pt idx="431">
                  <c:v>37824</c:v>
                </c:pt>
                <c:pt idx="432">
                  <c:v>37831</c:v>
                </c:pt>
                <c:pt idx="433">
                  <c:v>37838</c:v>
                </c:pt>
                <c:pt idx="434">
                  <c:v>37845</c:v>
                </c:pt>
                <c:pt idx="435">
                  <c:v>37852</c:v>
                </c:pt>
                <c:pt idx="436">
                  <c:v>37859</c:v>
                </c:pt>
                <c:pt idx="437">
                  <c:v>37866</c:v>
                </c:pt>
                <c:pt idx="438">
                  <c:v>37873</c:v>
                </c:pt>
                <c:pt idx="439">
                  <c:v>37880</c:v>
                </c:pt>
                <c:pt idx="440">
                  <c:v>37887</c:v>
                </c:pt>
                <c:pt idx="441">
                  <c:v>37894</c:v>
                </c:pt>
                <c:pt idx="442">
                  <c:v>37901</c:v>
                </c:pt>
                <c:pt idx="443">
                  <c:v>37908</c:v>
                </c:pt>
                <c:pt idx="444">
                  <c:v>37915</c:v>
                </c:pt>
                <c:pt idx="445">
                  <c:v>37922</c:v>
                </c:pt>
                <c:pt idx="446">
                  <c:v>37929</c:v>
                </c:pt>
                <c:pt idx="447">
                  <c:v>37936</c:v>
                </c:pt>
                <c:pt idx="448">
                  <c:v>37943</c:v>
                </c:pt>
                <c:pt idx="449">
                  <c:v>37950</c:v>
                </c:pt>
                <c:pt idx="450">
                  <c:v>37957</c:v>
                </c:pt>
                <c:pt idx="451">
                  <c:v>37964</c:v>
                </c:pt>
                <c:pt idx="452">
                  <c:v>37971</c:v>
                </c:pt>
                <c:pt idx="453">
                  <c:v>37977</c:v>
                </c:pt>
                <c:pt idx="454">
                  <c:v>37985</c:v>
                </c:pt>
                <c:pt idx="455">
                  <c:v>37992</c:v>
                </c:pt>
                <c:pt idx="456">
                  <c:v>37999</c:v>
                </c:pt>
                <c:pt idx="457">
                  <c:v>38006</c:v>
                </c:pt>
                <c:pt idx="458">
                  <c:v>38013</c:v>
                </c:pt>
                <c:pt idx="459">
                  <c:v>38020</c:v>
                </c:pt>
                <c:pt idx="460">
                  <c:v>38027</c:v>
                </c:pt>
                <c:pt idx="461">
                  <c:v>38034</c:v>
                </c:pt>
                <c:pt idx="462">
                  <c:v>38041</c:v>
                </c:pt>
                <c:pt idx="463">
                  <c:v>38048</c:v>
                </c:pt>
                <c:pt idx="464">
                  <c:v>38055</c:v>
                </c:pt>
                <c:pt idx="465">
                  <c:v>38062</c:v>
                </c:pt>
                <c:pt idx="466">
                  <c:v>38069</c:v>
                </c:pt>
                <c:pt idx="467">
                  <c:v>38076</c:v>
                </c:pt>
                <c:pt idx="468">
                  <c:v>38083</c:v>
                </c:pt>
                <c:pt idx="469">
                  <c:v>38089</c:v>
                </c:pt>
                <c:pt idx="470">
                  <c:v>38097</c:v>
                </c:pt>
                <c:pt idx="471">
                  <c:v>38104</c:v>
                </c:pt>
                <c:pt idx="472">
                  <c:v>38111</c:v>
                </c:pt>
                <c:pt idx="473">
                  <c:v>38118</c:v>
                </c:pt>
                <c:pt idx="474">
                  <c:v>38125</c:v>
                </c:pt>
                <c:pt idx="475">
                  <c:v>38132</c:v>
                </c:pt>
                <c:pt idx="476">
                  <c:v>38139</c:v>
                </c:pt>
                <c:pt idx="477">
                  <c:v>38146</c:v>
                </c:pt>
                <c:pt idx="478">
                  <c:v>38153</c:v>
                </c:pt>
                <c:pt idx="479">
                  <c:v>38160</c:v>
                </c:pt>
                <c:pt idx="480">
                  <c:v>38167</c:v>
                </c:pt>
                <c:pt idx="481">
                  <c:v>38174</c:v>
                </c:pt>
                <c:pt idx="482">
                  <c:v>38181</c:v>
                </c:pt>
                <c:pt idx="483">
                  <c:v>38188</c:v>
                </c:pt>
                <c:pt idx="484">
                  <c:v>38195</c:v>
                </c:pt>
                <c:pt idx="485">
                  <c:v>38202</c:v>
                </c:pt>
                <c:pt idx="486">
                  <c:v>38209</c:v>
                </c:pt>
                <c:pt idx="487">
                  <c:v>38216</c:v>
                </c:pt>
                <c:pt idx="488">
                  <c:v>38223</c:v>
                </c:pt>
                <c:pt idx="489">
                  <c:v>38230</c:v>
                </c:pt>
                <c:pt idx="490">
                  <c:v>38237</c:v>
                </c:pt>
                <c:pt idx="491">
                  <c:v>38244</c:v>
                </c:pt>
                <c:pt idx="492">
                  <c:v>38251</c:v>
                </c:pt>
                <c:pt idx="493">
                  <c:v>38258</c:v>
                </c:pt>
                <c:pt idx="494">
                  <c:v>38265</c:v>
                </c:pt>
                <c:pt idx="495">
                  <c:v>38272</c:v>
                </c:pt>
                <c:pt idx="496">
                  <c:v>38279</c:v>
                </c:pt>
                <c:pt idx="497">
                  <c:v>38286</c:v>
                </c:pt>
                <c:pt idx="498">
                  <c:v>38293</c:v>
                </c:pt>
                <c:pt idx="499">
                  <c:v>38300</c:v>
                </c:pt>
                <c:pt idx="500">
                  <c:v>38307</c:v>
                </c:pt>
                <c:pt idx="501">
                  <c:v>38314</c:v>
                </c:pt>
                <c:pt idx="502">
                  <c:v>38321</c:v>
                </c:pt>
                <c:pt idx="503">
                  <c:v>38328</c:v>
                </c:pt>
                <c:pt idx="504">
                  <c:v>38335</c:v>
                </c:pt>
                <c:pt idx="505">
                  <c:v>38342</c:v>
                </c:pt>
                <c:pt idx="506">
                  <c:v>38349</c:v>
                </c:pt>
                <c:pt idx="507">
                  <c:v>38356</c:v>
                </c:pt>
                <c:pt idx="508">
                  <c:v>38363</c:v>
                </c:pt>
                <c:pt idx="509">
                  <c:v>38370</c:v>
                </c:pt>
                <c:pt idx="510">
                  <c:v>38377</c:v>
                </c:pt>
                <c:pt idx="511">
                  <c:v>38384</c:v>
                </c:pt>
                <c:pt idx="512">
                  <c:v>38391</c:v>
                </c:pt>
                <c:pt idx="513">
                  <c:v>38398</c:v>
                </c:pt>
                <c:pt idx="514">
                  <c:v>38405</c:v>
                </c:pt>
                <c:pt idx="515">
                  <c:v>38412</c:v>
                </c:pt>
                <c:pt idx="516">
                  <c:v>38419</c:v>
                </c:pt>
                <c:pt idx="517">
                  <c:v>38426</c:v>
                </c:pt>
                <c:pt idx="518">
                  <c:v>38433</c:v>
                </c:pt>
                <c:pt idx="519">
                  <c:v>38440</c:v>
                </c:pt>
                <c:pt idx="520">
                  <c:v>38447</c:v>
                </c:pt>
                <c:pt idx="521">
                  <c:v>38454</c:v>
                </c:pt>
                <c:pt idx="522">
                  <c:v>38461</c:v>
                </c:pt>
                <c:pt idx="523">
                  <c:v>38468</c:v>
                </c:pt>
                <c:pt idx="524">
                  <c:v>38475</c:v>
                </c:pt>
                <c:pt idx="525">
                  <c:v>38482</c:v>
                </c:pt>
                <c:pt idx="526">
                  <c:v>38489</c:v>
                </c:pt>
                <c:pt idx="527">
                  <c:v>38496</c:v>
                </c:pt>
                <c:pt idx="528">
                  <c:v>38503</c:v>
                </c:pt>
                <c:pt idx="529">
                  <c:v>38510</c:v>
                </c:pt>
                <c:pt idx="530">
                  <c:v>38517</c:v>
                </c:pt>
                <c:pt idx="531">
                  <c:v>38524</c:v>
                </c:pt>
                <c:pt idx="532">
                  <c:v>38531</c:v>
                </c:pt>
                <c:pt idx="533">
                  <c:v>38538</c:v>
                </c:pt>
                <c:pt idx="534">
                  <c:v>38545</c:v>
                </c:pt>
                <c:pt idx="535">
                  <c:v>38552</c:v>
                </c:pt>
                <c:pt idx="536">
                  <c:v>38559</c:v>
                </c:pt>
                <c:pt idx="537">
                  <c:v>38566</c:v>
                </c:pt>
                <c:pt idx="538">
                  <c:v>38573</c:v>
                </c:pt>
                <c:pt idx="539">
                  <c:v>38580</c:v>
                </c:pt>
                <c:pt idx="540">
                  <c:v>38587</c:v>
                </c:pt>
                <c:pt idx="541">
                  <c:v>38594</c:v>
                </c:pt>
                <c:pt idx="542">
                  <c:v>38601</c:v>
                </c:pt>
                <c:pt idx="543">
                  <c:v>38608</c:v>
                </c:pt>
                <c:pt idx="544">
                  <c:v>38615</c:v>
                </c:pt>
                <c:pt idx="545">
                  <c:v>38622</c:v>
                </c:pt>
                <c:pt idx="546">
                  <c:v>38629</c:v>
                </c:pt>
                <c:pt idx="547">
                  <c:v>38636</c:v>
                </c:pt>
                <c:pt idx="548">
                  <c:v>38643</c:v>
                </c:pt>
                <c:pt idx="549">
                  <c:v>38650</c:v>
                </c:pt>
                <c:pt idx="550">
                  <c:v>38657</c:v>
                </c:pt>
                <c:pt idx="551">
                  <c:v>38664</c:v>
                </c:pt>
                <c:pt idx="552">
                  <c:v>38671</c:v>
                </c:pt>
                <c:pt idx="553">
                  <c:v>38678</c:v>
                </c:pt>
                <c:pt idx="554">
                  <c:v>38685</c:v>
                </c:pt>
                <c:pt idx="555">
                  <c:v>38692</c:v>
                </c:pt>
                <c:pt idx="556">
                  <c:v>38699</c:v>
                </c:pt>
                <c:pt idx="557">
                  <c:v>38706</c:v>
                </c:pt>
                <c:pt idx="558">
                  <c:v>38713</c:v>
                </c:pt>
                <c:pt idx="559">
                  <c:v>38720</c:v>
                </c:pt>
                <c:pt idx="560">
                  <c:v>38727</c:v>
                </c:pt>
                <c:pt idx="561">
                  <c:v>38734</c:v>
                </c:pt>
                <c:pt idx="562">
                  <c:v>38741</c:v>
                </c:pt>
                <c:pt idx="563">
                  <c:v>38748</c:v>
                </c:pt>
                <c:pt idx="564">
                  <c:v>38755</c:v>
                </c:pt>
                <c:pt idx="565">
                  <c:v>38762</c:v>
                </c:pt>
                <c:pt idx="566">
                  <c:v>38769</c:v>
                </c:pt>
                <c:pt idx="567">
                  <c:v>38776</c:v>
                </c:pt>
                <c:pt idx="568">
                  <c:v>38783</c:v>
                </c:pt>
                <c:pt idx="569">
                  <c:v>38790</c:v>
                </c:pt>
                <c:pt idx="570">
                  <c:v>38797</c:v>
                </c:pt>
                <c:pt idx="571">
                  <c:v>38804</c:v>
                </c:pt>
                <c:pt idx="572">
                  <c:v>38811</c:v>
                </c:pt>
                <c:pt idx="573">
                  <c:v>38818</c:v>
                </c:pt>
                <c:pt idx="574">
                  <c:v>38825</c:v>
                </c:pt>
                <c:pt idx="575">
                  <c:v>38832</c:v>
                </c:pt>
                <c:pt idx="576">
                  <c:v>38839</c:v>
                </c:pt>
                <c:pt idx="577">
                  <c:v>38846</c:v>
                </c:pt>
                <c:pt idx="578">
                  <c:v>38853</c:v>
                </c:pt>
                <c:pt idx="579">
                  <c:v>38860</c:v>
                </c:pt>
                <c:pt idx="580">
                  <c:v>38867</c:v>
                </c:pt>
                <c:pt idx="581">
                  <c:v>38874</c:v>
                </c:pt>
                <c:pt idx="582">
                  <c:v>38881</c:v>
                </c:pt>
                <c:pt idx="583">
                  <c:v>38888</c:v>
                </c:pt>
                <c:pt idx="584">
                  <c:v>38895</c:v>
                </c:pt>
                <c:pt idx="585">
                  <c:v>38901</c:v>
                </c:pt>
                <c:pt idx="586">
                  <c:v>38909</c:v>
                </c:pt>
                <c:pt idx="587">
                  <c:v>38916</c:v>
                </c:pt>
                <c:pt idx="588">
                  <c:v>38923</c:v>
                </c:pt>
                <c:pt idx="589">
                  <c:v>38930</c:v>
                </c:pt>
                <c:pt idx="590">
                  <c:v>38937</c:v>
                </c:pt>
                <c:pt idx="591">
                  <c:v>38944</c:v>
                </c:pt>
                <c:pt idx="592">
                  <c:v>38951</c:v>
                </c:pt>
                <c:pt idx="593">
                  <c:v>38958</c:v>
                </c:pt>
                <c:pt idx="594">
                  <c:v>38965</c:v>
                </c:pt>
                <c:pt idx="595">
                  <c:v>38972</c:v>
                </c:pt>
                <c:pt idx="596">
                  <c:v>38979</c:v>
                </c:pt>
                <c:pt idx="597">
                  <c:v>38986</c:v>
                </c:pt>
                <c:pt idx="598">
                  <c:v>38993</c:v>
                </c:pt>
                <c:pt idx="599">
                  <c:v>39000</c:v>
                </c:pt>
                <c:pt idx="600">
                  <c:v>39007</c:v>
                </c:pt>
                <c:pt idx="601">
                  <c:v>39014</c:v>
                </c:pt>
                <c:pt idx="602">
                  <c:v>39021</c:v>
                </c:pt>
                <c:pt idx="603">
                  <c:v>39028</c:v>
                </c:pt>
                <c:pt idx="604">
                  <c:v>39035</c:v>
                </c:pt>
                <c:pt idx="605">
                  <c:v>39042</c:v>
                </c:pt>
                <c:pt idx="606">
                  <c:v>39049</c:v>
                </c:pt>
                <c:pt idx="607">
                  <c:v>39056</c:v>
                </c:pt>
                <c:pt idx="608">
                  <c:v>39063</c:v>
                </c:pt>
                <c:pt idx="609">
                  <c:v>39070</c:v>
                </c:pt>
                <c:pt idx="610">
                  <c:v>39077</c:v>
                </c:pt>
                <c:pt idx="611">
                  <c:v>39085</c:v>
                </c:pt>
                <c:pt idx="612">
                  <c:v>39091</c:v>
                </c:pt>
                <c:pt idx="613">
                  <c:v>39098</c:v>
                </c:pt>
                <c:pt idx="614">
                  <c:v>39105</c:v>
                </c:pt>
                <c:pt idx="615">
                  <c:v>39112</c:v>
                </c:pt>
                <c:pt idx="616">
                  <c:v>39119</c:v>
                </c:pt>
                <c:pt idx="617">
                  <c:v>39126</c:v>
                </c:pt>
                <c:pt idx="618">
                  <c:v>39133</c:v>
                </c:pt>
                <c:pt idx="619">
                  <c:v>39140</c:v>
                </c:pt>
                <c:pt idx="620">
                  <c:v>39147</c:v>
                </c:pt>
                <c:pt idx="621">
                  <c:v>39154</c:v>
                </c:pt>
                <c:pt idx="622">
                  <c:v>39161</c:v>
                </c:pt>
                <c:pt idx="623">
                  <c:v>39168</c:v>
                </c:pt>
                <c:pt idx="624">
                  <c:v>39175</c:v>
                </c:pt>
                <c:pt idx="625">
                  <c:v>39182</c:v>
                </c:pt>
                <c:pt idx="626">
                  <c:v>39189</c:v>
                </c:pt>
                <c:pt idx="627">
                  <c:v>39196</c:v>
                </c:pt>
                <c:pt idx="628">
                  <c:v>39203</c:v>
                </c:pt>
                <c:pt idx="629">
                  <c:v>39210</c:v>
                </c:pt>
                <c:pt idx="630">
                  <c:v>39217</c:v>
                </c:pt>
                <c:pt idx="631">
                  <c:v>39224</c:v>
                </c:pt>
                <c:pt idx="632">
                  <c:v>39231</c:v>
                </c:pt>
                <c:pt idx="633">
                  <c:v>39238</c:v>
                </c:pt>
                <c:pt idx="634">
                  <c:v>39245</c:v>
                </c:pt>
                <c:pt idx="635">
                  <c:v>39252</c:v>
                </c:pt>
                <c:pt idx="636">
                  <c:v>39259</c:v>
                </c:pt>
                <c:pt idx="637">
                  <c:v>39266</c:v>
                </c:pt>
                <c:pt idx="638">
                  <c:v>39273</c:v>
                </c:pt>
                <c:pt idx="639">
                  <c:v>39280</c:v>
                </c:pt>
                <c:pt idx="640">
                  <c:v>39287</c:v>
                </c:pt>
                <c:pt idx="641">
                  <c:v>39294</c:v>
                </c:pt>
                <c:pt idx="642">
                  <c:v>39301</c:v>
                </c:pt>
                <c:pt idx="643">
                  <c:v>39308</c:v>
                </c:pt>
                <c:pt idx="644">
                  <c:v>39315</c:v>
                </c:pt>
                <c:pt idx="645">
                  <c:v>39322</c:v>
                </c:pt>
                <c:pt idx="646">
                  <c:v>39329</c:v>
                </c:pt>
                <c:pt idx="647">
                  <c:v>39336</c:v>
                </c:pt>
                <c:pt idx="648">
                  <c:v>39343</c:v>
                </c:pt>
                <c:pt idx="649">
                  <c:v>39350</c:v>
                </c:pt>
                <c:pt idx="650">
                  <c:v>39357</c:v>
                </c:pt>
                <c:pt idx="651">
                  <c:v>39364</c:v>
                </c:pt>
                <c:pt idx="652">
                  <c:v>39371</c:v>
                </c:pt>
                <c:pt idx="653">
                  <c:v>39378</c:v>
                </c:pt>
                <c:pt idx="654">
                  <c:v>39385</c:v>
                </c:pt>
                <c:pt idx="655">
                  <c:v>39392</c:v>
                </c:pt>
                <c:pt idx="656">
                  <c:v>39399</c:v>
                </c:pt>
                <c:pt idx="657">
                  <c:v>39406</c:v>
                </c:pt>
                <c:pt idx="658">
                  <c:v>39413</c:v>
                </c:pt>
                <c:pt idx="659">
                  <c:v>39420</c:v>
                </c:pt>
                <c:pt idx="660">
                  <c:v>39427</c:v>
                </c:pt>
                <c:pt idx="661">
                  <c:v>39434</c:v>
                </c:pt>
                <c:pt idx="662">
                  <c:v>39440</c:v>
                </c:pt>
                <c:pt idx="663">
                  <c:v>39455</c:v>
                </c:pt>
                <c:pt idx="664">
                  <c:v>39455</c:v>
                </c:pt>
                <c:pt idx="665">
                  <c:v>39462</c:v>
                </c:pt>
                <c:pt idx="666">
                  <c:v>39469</c:v>
                </c:pt>
                <c:pt idx="667">
                  <c:v>39476</c:v>
                </c:pt>
                <c:pt idx="668">
                  <c:v>39483</c:v>
                </c:pt>
                <c:pt idx="669">
                  <c:v>39490</c:v>
                </c:pt>
                <c:pt idx="670">
                  <c:v>39497</c:v>
                </c:pt>
                <c:pt idx="671">
                  <c:v>39504</c:v>
                </c:pt>
                <c:pt idx="672">
                  <c:v>39511</c:v>
                </c:pt>
                <c:pt idx="673">
                  <c:v>39518</c:v>
                </c:pt>
                <c:pt idx="674">
                  <c:v>39525</c:v>
                </c:pt>
                <c:pt idx="675">
                  <c:v>39532</c:v>
                </c:pt>
                <c:pt idx="676">
                  <c:v>39539</c:v>
                </c:pt>
                <c:pt idx="677">
                  <c:v>39546</c:v>
                </c:pt>
                <c:pt idx="678">
                  <c:v>39553</c:v>
                </c:pt>
                <c:pt idx="679">
                  <c:v>39560</c:v>
                </c:pt>
                <c:pt idx="680">
                  <c:v>39567</c:v>
                </c:pt>
                <c:pt idx="681">
                  <c:v>39574</c:v>
                </c:pt>
                <c:pt idx="682">
                  <c:v>39581</c:v>
                </c:pt>
                <c:pt idx="683">
                  <c:v>39588</c:v>
                </c:pt>
                <c:pt idx="684">
                  <c:v>39595</c:v>
                </c:pt>
                <c:pt idx="685">
                  <c:v>39602</c:v>
                </c:pt>
                <c:pt idx="686">
                  <c:v>39609</c:v>
                </c:pt>
                <c:pt idx="687">
                  <c:v>39616</c:v>
                </c:pt>
                <c:pt idx="688">
                  <c:v>39623</c:v>
                </c:pt>
                <c:pt idx="689">
                  <c:v>39630</c:v>
                </c:pt>
                <c:pt idx="690">
                  <c:v>39637</c:v>
                </c:pt>
                <c:pt idx="691">
                  <c:v>39644</c:v>
                </c:pt>
                <c:pt idx="692">
                  <c:v>39651</c:v>
                </c:pt>
                <c:pt idx="693">
                  <c:v>39658</c:v>
                </c:pt>
                <c:pt idx="694">
                  <c:v>39665</c:v>
                </c:pt>
                <c:pt idx="695">
                  <c:v>39672</c:v>
                </c:pt>
                <c:pt idx="696">
                  <c:v>39679</c:v>
                </c:pt>
                <c:pt idx="697">
                  <c:v>39686</c:v>
                </c:pt>
                <c:pt idx="698">
                  <c:v>39693</c:v>
                </c:pt>
                <c:pt idx="699">
                  <c:v>39700</c:v>
                </c:pt>
                <c:pt idx="700">
                  <c:v>39707</c:v>
                </c:pt>
                <c:pt idx="701">
                  <c:v>39714</c:v>
                </c:pt>
                <c:pt idx="702">
                  <c:v>39721</c:v>
                </c:pt>
                <c:pt idx="703">
                  <c:v>39728</c:v>
                </c:pt>
                <c:pt idx="704">
                  <c:v>39735</c:v>
                </c:pt>
                <c:pt idx="705">
                  <c:v>39742</c:v>
                </c:pt>
                <c:pt idx="706">
                  <c:v>39749</c:v>
                </c:pt>
                <c:pt idx="707">
                  <c:v>39756</c:v>
                </c:pt>
                <c:pt idx="708">
                  <c:v>39763</c:v>
                </c:pt>
                <c:pt idx="709">
                  <c:v>39770</c:v>
                </c:pt>
                <c:pt idx="710">
                  <c:v>39777</c:v>
                </c:pt>
                <c:pt idx="711">
                  <c:v>39784</c:v>
                </c:pt>
                <c:pt idx="712">
                  <c:v>39791</c:v>
                </c:pt>
                <c:pt idx="713">
                  <c:v>39798</c:v>
                </c:pt>
                <c:pt idx="714">
                  <c:v>39804</c:v>
                </c:pt>
                <c:pt idx="715">
                  <c:v>39812</c:v>
                </c:pt>
                <c:pt idx="716">
                  <c:v>39819</c:v>
                </c:pt>
                <c:pt idx="717">
                  <c:v>39826</c:v>
                </c:pt>
                <c:pt idx="718">
                  <c:v>39833</c:v>
                </c:pt>
                <c:pt idx="719">
                  <c:v>39840</c:v>
                </c:pt>
                <c:pt idx="720">
                  <c:v>39847</c:v>
                </c:pt>
                <c:pt idx="721">
                  <c:v>39854</c:v>
                </c:pt>
                <c:pt idx="722">
                  <c:v>39861</c:v>
                </c:pt>
                <c:pt idx="723">
                  <c:v>39868</c:v>
                </c:pt>
                <c:pt idx="724">
                  <c:v>39875</c:v>
                </c:pt>
                <c:pt idx="725">
                  <c:v>39882</c:v>
                </c:pt>
                <c:pt idx="726">
                  <c:v>39889</c:v>
                </c:pt>
                <c:pt idx="727">
                  <c:v>39896</c:v>
                </c:pt>
                <c:pt idx="728">
                  <c:v>39903</c:v>
                </c:pt>
                <c:pt idx="729">
                  <c:v>39910</c:v>
                </c:pt>
                <c:pt idx="730">
                  <c:v>39917</c:v>
                </c:pt>
                <c:pt idx="731">
                  <c:v>39924</c:v>
                </c:pt>
                <c:pt idx="732">
                  <c:v>39931</c:v>
                </c:pt>
                <c:pt idx="733">
                  <c:v>39938</c:v>
                </c:pt>
                <c:pt idx="734">
                  <c:v>39945</c:v>
                </c:pt>
                <c:pt idx="735">
                  <c:v>39952</c:v>
                </c:pt>
                <c:pt idx="736">
                  <c:v>39959</c:v>
                </c:pt>
                <c:pt idx="737">
                  <c:v>39966</c:v>
                </c:pt>
                <c:pt idx="738">
                  <c:v>39973</c:v>
                </c:pt>
                <c:pt idx="739">
                  <c:v>39980</c:v>
                </c:pt>
                <c:pt idx="740">
                  <c:v>39987</c:v>
                </c:pt>
                <c:pt idx="741">
                  <c:v>39994</c:v>
                </c:pt>
                <c:pt idx="742">
                  <c:v>40001</c:v>
                </c:pt>
                <c:pt idx="743">
                  <c:v>40008</c:v>
                </c:pt>
                <c:pt idx="744">
                  <c:v>40015</c:v>
                </c:pt>
                <c:pt idx="745">
                  <c:v>40022</c:v>
                </c:pt>
                <c:pt idx="746">
                  <c:v>40029</c:v>
                </c:pt>
                <c:pt idx="747">
                  <c:v>40036</c:v>
                </c:pt>
                <c:pt idx="748">
                  <c:v>40043</c:v>
                </c:pt>
                <c:pt idx="749">
                  <c:v>40050</c:v>
                </c:pt>
                <c:pt idx="750">
                  <c:v>40057</c:v>
                </c:pt>
                <c:pt idx="751">
                  <c:v>40064</c:v>
                </c:pt>
                <c:pt idx="752">
                  <c:v>40071</c:v>
                </c:pt>
                <c:pt idx="753">
                  <c:v>40078</c:v>
                </c:pt>
                <c:pt idx="754">
                  <c:v>40085</c:v>
                </c:pt>
                <c:pt idx="755">
                  <c:v>40092</c:v>
                </c:pt>
                <c:pt idx="756">
                  <c:v>40099</c:v>
                </c:pt>
                <c:pt idx="757">
                  <c:v>40106</c:v>
                </c:pt>
                <c:pt idx="758">
                  <c:v>40113</c:v>
                </c:pt>
                <c:pt idx="759">
                  <c:v>40120</c:v>
                </c:pt>
                <c:pt idx="760">
                  <c:v>40126</c:v>
                </c:pt>
                <c:pt idx="761">
                  <c:v>40134</c:v>
                </c:pt>
                <c:pt idx="762">
                  <c:v>40141</c:v>
                </c:pt>
                <c:pt idx="763">
                  <c:v>40148</c:v>
                </c:pt>
                <c:pt idx="764">
                  <c:v>40155</c:v>
                </c:pt>
                <c:pt idx="765">
                  <c:v>40162</c:v>
                </c:pt>
                <c:pt idx="766">
                  <c:v>40169</c:v>
                </c:pt>
                <c:pt idx="767">
                  <c:v>40176</c:v>
                </c:pt>
                <c:pt idx="768">
                  <c:v>40183</c:v>
                </c:pt>
                <c:pt idx="769">
                  <c:v>40190</c:v>
                </c:pt>
                <c:pt idx="770">
                  <c:v>40197</c:v>
                </c:pt>
                <c:pt idx="771">
                  <c:v>40204</c:v>
                </c:pt>
                <c:pt idx="772">
                  <c:v>40211</c:v>
                </c:pt>
                <c:pt idx="773">
                  <c:v>40218</c:v>
                </c:pt>
                <c:pt idx="774">
                  <c:v>40225</c:v>
                </c:pt>
                <c:pt idx="775">
                  <c:v>40232</c:v>
                </c:pt>
                <c:pt idx="776">
                  <c:v>40239</c:v>
                </c:pt>
                <c:pt idx="777">
                  <c:v>40246</c:v>
                </c:pt>
                <c:pt idx="778">
                  <c:v>40253</c:v>
                </c:pt>
                <c:pt idx="779">
                  <c:v>40260</c:v>
                </c:pt>
                <c:pt idx="780">
                  <c:v>40267</c:v>
                </c:pt>
                <c:pt idx="781">
                  <c:v>40274</c:v>
                </c:pt>
                <c:pt idx="782">
                  <c:v>40281</c:v>
                </c:pt>
                <c:pt idx="783">
                  <c:v>40288</c:v>
                </c:pt>
                <c:pt idx="784">
                  <c:v>40295</c:v>
                </c:pt>
                <c:pt idx="785">
                  <c:v>40302</c:v>
                </c:pt>
                <c:pt idx="786">
                  <c:v>40309</c:v>
                </c:pt>
                <c:pt idx="787">
                  <c:v>40316</c:v>
                </c:pt>
                <c:pt idx="788">
                  <c:v>40323</c:v>
                </c:pt>
                <c:pt idx="789">
                  <c:v>40330</c:v>
                </c:pt>
                <c:pt idx="790">
                  <c:v>40337</c:v>
                </c:pt>
                <c:pt idx="791">
                  <c:v>40344</c:v>
                </c:pt>
                <c:pt idx="792">
                  <c:v>40351</c:v>
                </c:pt>
                <c:pt idx="793">
                  <c:v>40358</c:v>
                </c:pt>
                <c:pt idx="794">
                  <c:v>40365</c:v>
                </c:pt>
                <c:pt idx="795">
                  <c:v>40372</c:v>
                </c:pt>
                <c:pt idx="796">
                  <c:v>40379</c:v>
                </c:pt>
                <c:pt idx="797">
                  <c:v>40386</c:v>
                </c:pt>
                <c:pt idx="798">
                  <c:v>40393</c:v>
                </c:pt>
                <c:pt idx="799">
                  <c:v>40400</c:v>
                </c:pt>
                <c:pt idx="800">
                  <c:v>40407</c:v>
                </c:pt>
                <c:pt idx="801">
                  <c:v>40414</c:v>
                </c:pt>
                <c:pt idx="802">
                  <c:v>40421</c:v>
                </c:pt>
                <c:pt idx="803">
                  <c:v>40428</c:v>
                </c:pt>
                <c:pt idx="804">
                  <c:v>40435</c:v>
                </c:pt>
                <c:pt idx="805">
                  <c:v>40442</c:v>
                </c:pt>
                <c:pt idx="806">
                  <c:v>40449</c:v>
                </c:pt>
                <c:pt idx="807">
                  <c:v>40456</c:v>
                </c:pt>
                <c:pt idx="808">
                  <c:v>40463</c:v>
                </c:pt>
                <c:pt idx="809">
                  <c:v>40470</c:v>
                </c:pt>
                <c:pt idx="810">
                  <c:v>40477</c:v>
                </c:pt>
                <c:pt idx="811">
                  <c:v>40484</c:v>
                </c:pt>
                <c:pt idx="812">
                  <c:v>40491</c:v>
                </c:pt>
                <c:pt idx="813">
                  <c:v>40498</c:v>
                </c:pt>
                <c:pt idx="814">
                  <c:v>40505</c:v>
                </c:pt>
                <c:pt idx="815">
                  <c:v>40512</c:v>
                </c:pt>
                <c:pt idx="816">
                  <c:v>40519</c:v>
                </c:pt>
                <c:pt idx="817">
                  <c:v>40526</c:v>
                </c:pt>
                <c:pt idx="818">
                  <c:v>40533</c:v>
                </c:pt>
                <c:pt idx="819">
                  <c:v>40540</c:v>
                </c:pt>
                <c:pt idx="820">
                  <c:v>40547</c:v>
                </c:pt>
                <c:pt idx="821">
                  <c:v>40554</c:v>
                </c:pt>
                <c:pt idx="822">
                  <c:v>40561</c:v>
                </c:pt>
                <c:pt idx="823">
                  <c:v>40568</c:v>
                </c:pt>
                <c:pt idx="824">
                  <c:v>40575</c:v>
                </c:pt>
                <c:pt idx="825">
                  <c:v>40582</c:v>
                </c:pt>
                <c:pt idx="826">
                  <c:v>40589</c:v>
                </c:pt>
                <c:pt idx="827">
                  <c:v>40596</c:v>
                </c:pt>
                <c:pt idx="828" formatCode="m/d/yyyy">
                  <c:v>40603</c:v>
                </c:pt>
                <c:pt idx="829" formatCode="m/d/yyyy">
                  <c:v>40610</c:v>
                </c:pt>
                <c:pt idx="830" formatCode="m/d/yyyy">
                  <c:v>40617</c:v>
                </c:pt>
                <c:pt idx="831" formatCode="m/d/yyyy">
                  <c:v>40624</c:v>
                </c:pt>
                <c:pt idx="832" formatCode="m/d/yyyy">
                  <c:v>40631</c:v>
                </c:pt>
                <c:pt idx="833" formatCode="m/d/yyyy">
                  <c:v>40638</c:v>
                </c:pt>
                <c:pt idx="834" formatCode="m/d/yyyy">
                  <c:v>40645</c:v>
                </c:pt>
                <c:pt idx="835" formatCode="m/d/yyyy">
                  <c:v>40652</c:v>
                </c:pt>
                <c:pt idx="836" formatCode="m/d/yyyy">
                  <c:v>40659</c:v>
                </c:pt>
                <c:pt idx="837" formatCode="m/d/yyyy">
                  <c:v>40666</c:v>
                </c:pt>
                <c:pt idx="838" formatCode="m/d/yyyy">
                  <c:v>40673</c:v>
                </c:pt>
                <c:pt idx="839" formatCode="m/d/yyyy">
                  <c:v>40680</c:v>
                </c:pt>
                <c:pt idx="840" formatCode="m/d/yyyy">
                  <c:v>40687</c:v>
                </c:pt>
                <c:pt idx="841" formatCode="m/d/yyyy">
                  <c:v>40694</c:v>
                </c:pt>
                <c:pt idx="842" formatCode="m/d/yyyy">
                  <c:v>40701</c:v>
                </c:pt>
                <c:pt idx="843" formatCode="m/d/yyyy">
                  <c:v>40708</c:v>
                </c:pt>
                <c:pt idx="844" formatCode="m/d/yyyy">
                  <c:v>40715</c:v>
                </c:pt>
                <c:pt idx="845" formatCode="m/d/yyyy">
                  <c:v>40722</c:v>
                </c:pt>
                <c:pt idx="846" formatCode="m/d/yyyy">
                  <c:v>40729</c:v>
                </c:pt>
                <c:pt idx="847" formatCode="m/d/yyyy">
                  <c:v>40736</c:v>
                </c:pt>
                <c:pt idx="848" formatCode="m/d/yyyy">
                  <c:v>40743</c:v>
                </c:pt>
                <c:pt idx="849" formatCode="m/d/yyyy">
                  <c:v>40750</c:v>
                </c:pt>
                <c:pt idx="850" formatCode="m/d/yyyy">
                  <c:v>40757</c:v>
                </c:pt>
                <c:pt idx="851" formatCode="m/d/yyyy">
                  <c:v>40764</c:v>
                </c:pt>
                <c:pt idx="852" formatCode="m/d/yyyy">
                  <c:v>40771</c:v>
                </c:pt>
                <c:pt idx="853" formatCode="m/d/yyyy">
                  <c:v>40778</c:v>
                </c:pt>
                <c:pt idx="854" formatCode="m/d/yyyy">
                  <c:v>40785</c:v>
                </c:pt>
                <c:pt idx="855" formatCode="m/d/yyyy">
                  <c:v>40792</c:v>
                </c:pt>
                <c:pt idx="856" formatCode="m/d/yyyy">
                  <c:v>40799</c:v>
                </c:pt>
                <c:pt idx="857" formatCode="m/d/yyyy">
                  <c:v>40806</c:v>
                </c:pt>
                <c:pt idx="858" formatCode="m/d/yyyy">
                  <c:v>40813</c:v>
                </c:pt>
                <c:pt idx="859" formatCode="m/d/yyyy">
                  <c:v>40820</c:v>
                </c:pt>
                <c:pt idx="860" formatCode="m/d/yyyy">
                  <c:v>40827</c:v>
                </c:pt>
                <c:pt idx="861" formatCode="m/d/yyyy">
                  <c:v>40834</c:v>
                </c:pt>
                <c:pt idx="862" formatCode="m/d/yyyy">
                  <c:v>40841</c:v>
                </c:pt>
                <c:pt idx="863" formatCode="m/d/yyyy">
                  <c:v>40848</c:v>
                </c:pt>
                <c:pt idx="864" formatCode="m/d/yyyy">
                  <c:v>40855</c:v>
                </c:pt>
                <c:pt idx="865" formatCode="m/d/yyyy">
                  <c:v>40862</c:v>
                </c:pt>
                <c:pt idx="866" formatCode="m/d/yyyy">
                  <c:v>40869</c:v>
                </c:pt>
                <c:pt idx="867" formatCode="m/d/yyyy">
                  <c:v>40876</c:v>
                </c:pt>
                <c:pt idx="868" formatCode="m/d/yyyy">
                  <c:v>40883</c:v>
                </c:pt>
                <c:pt idx="869" formatCode="m/d/yyyy">
                  <c:v>40890</c:v>
                </c:pt>
                <c:pt idx="870" formatCode="m/d/yyyy">
                  <c:v>40897</c:v>
                </c:pt>
                <c:pt idx="871" formatCode="m/d/yyyy">
                  <c:v>40904</c:v>
                </c:pt>
                <c:pt idx="872" formatCode="m/d/yyyy">
                  <c:v>40911</c:v>
                </c:pt>
                <c:pt idx="873" formatCode="m/d/yyyy">
                  <c:v>40918</c:v>
                </c:pt>
                <c:pt idx="874" formatCode="m/d/yyyy">
                  <c:v>40925</c:v>
                </c:pt>
                <c:pt idx="875" formatCode="m/d/yyyy">
                  <c:v>40932</c:v>
                </c:pt>
                <c:pt idx="876" formatCode="m/d/yyyy">
                  <c:v>40939</c:v>
                </c:pt>
                <c:pt idx="877" formatCode="m/d/yyyy">
                  <c:v>40946</c:v>
                </c:pt>
                <c:pt idx="878" formatCode="m/d/yyyy">
                  <c:v>40953</c:v>
                </c:pt>
                <c:pt idx="879" formatCode="m/d/yyyy">
                  <c:v>40960</c:v>
                </c:pt>
                <c:pt idx="880" formatCode="m/d/yyyy">
                  <c:v>40967</c:v>
                </c:pt>
                <c:pt idx="881" formatCode="m/d/yyyy">
                  <c:v>40974</c:v>
                </c:pt>
                <c:pt idx="882" formatCode="m/d/yyyy">
                  <c:v>40981</c:v>
                </c:pt>
                <c:pt idx="883" formatCode="m/d/yyyy">
                  <c:v>40988</c:v>
                </c:pt>
                <c:pt idx="884" formatCode="m/d/yyyy">
                  <c:v>40995</c:v>
                </c:pt>
                <c:pt idx="885" formatCode="m/d/yyyy">
                  <c:v>41002</c:v>
                </c:pt>
                <c:pt idx="886" formatCode="m/d/yyyy">
                  <c:v>41009</c:v>
                </c:pt>
                <c:pt idx="887" formatCode="m/d/yyyy">
                  <c:v>41016</c:v>
                </c:pt>
                <c:pt idx="888" formatCode="m/d/yyyy">
                  <c:v>41023</c:v>
                </c:pt>
                <c:pt idx="889" formatCode="m/d/yyyy">
                  <c:v>41030</c:v>
                </c:pt>
                <c:pt idx="890" formatCode="m/d/yyyy">
                  <c:v>41037</c:v>
                </c:pt>
                <c:pt idx="891" formatCode="m/d/yyyy">
                  <c:v>41044</c:v>
                </c:pt>
                <c:pt idx="892" formatCode="m/d/yyyy">
                  <c:v>41051</c:v>
                </c:pt>
                <c:pt idx="893" formatCode="m/d/yyyy">
                  <c:v>41058</c:v>
                </c:pt>
                <c:pt idx="894" formatCode="m/d/yyyy">
                  <c:v>41065</c:v>
                </c:pt>
                <c:pt idx="895" formatCode="m/d/yyyy">
                  <c:v>41072</c:v>
                </c:pt>
                <c:pt idx="896" formatCode="m/d/yyyy">
                  <c:v>41079</c:v>
                </c:pt>
                <c:pt idx="897" formatCode="m/d/yyyy">
                  <c:v>41086</c:v>
                </c:pt>
                <c:pt idx="898" formatCode="m/d/yyyy">
                  <c:v>41093</c:v>
                </c:pt>
                <c:pt idx="899" formatCode="m/d/yyyy">
                  <c:v>41100</c:v>
                </c:pt>
                <c:pt idx="900" formatCode="m/d/yyyy">
                  <c:v>41107</c:v>
                </c:pt>
                <c:pt idx="901" formatCode="m/d/yyyy">
                  <c:v>41114</c:v>
                </c:pt>
                <c:pt idx="902" formatCode="m/d/yyyy">
                  <c:v>41121</c:v>
                </c:pt>
                <c:pt idx="903" formatCode="m/d/yyyy">
                  <c:v>41128</c:v>
                </c:pt>
                <c:pt idx="904" formatCode="m/d/yyyy">
                  <c:v>41135</c:v>
                </c:pt>
                <c:pt idx="905" formatCode="m/d/yyyy">
                  <c:v>41142</c:v>
                </c:pt>
                <c:pt idx="906" formatCode="m/d/yyyy">
                  <c:v>41149</c:v>
                </c:pt>
                <c:pt idx="907" formatCode="m/d/yyyy">
                  <c:v>41156</c:v>
                </c:pt>
                <c:pt idx="908" formatCode="m/d/yyyy">
                  <c:v>41163</c:v>
                </c:pt>
                <c:pt idx="909" formatCode="m/d/yyyy">
                  <c:v>41170</c:v>
                </c:pt>
                <c:pt idx="910" formatCode="m/d/yyyy">
                  <c:v>41177</c:v>
                </c:pt>
                <c:pt idx="911" formatCode="m/d/yyyy">
                  <c:v>41184</c:v>
                </c:pt>
                <c:pt idx="912" formatCode="m/d/yyyy">
                  <c:v>41191</c:v>
                </c:pt>
                <c:pt idx="913" formatCode="m/d/yyyy">
                  <c:v>41198</c:v>
                </c:pt>
                <c:pt idx="914" formatCode="m/d/yyyy">
                  <c:v>41205</c:v>
                </c:pt>
                <c:pt idx="915" formatCode="m/d/yyyy">
                  <c:v>41212</c:v>
                </c:pt>
                <c:pt idx="916" formatCode="m/d/yyyy">
                  <c:v>41219</c:v>
                </c:pt>
                <c:pt idx="917" formatCode="m/d/yyyy">
                  <c:v>41226</c:v>
                </c:pt>
                <c:pt idx="918" formatCode="m/d/yyyy">
                  <c:v>41233</c:v>
                </c:pt>
                <c:pt idx="919" formatCode="m/d/yyyy">
                  <c:v>41240</c:v>
                </c:pt>
                <c:pt idx="920" formatCode="m/d/yyyy">
                  <c:v>41247</c:v>
                </c:pt>
                <c:pt idx="921" formatCode="m/d/yyyy">
                  <c:v>41254</c:v>
                </c:pt>
                <c:pt idx="922" formatCode="m/d/yyyy">
                  <c:v>41261</c:v>
                </c:pt>
                <c:pt idx="923" formatCode="m/d/yyyy">
                  <c:v>41268</c:v>
                </c:pt>
                <c:pt idx="924" formatCode="m/d/yyyy">
                  <c:v>41275</c:v>
                </c:pt>
                <c:pt idx="925" formatCode="m/d/yyyy">
                  <c:v>41282</c:v>
                </c:pt>
                <c:pt idx="926" formatCode="m/d/yyyy">
                  <c:v>41289</c:v>
                </c:pt>
                <c:pt idx="927" formatCode="m/d/yyyy">
                  <c:v>41296</c:v>
                </c:pt>
                <c:pt idx="928" formatCode="m/d/yyyy">
                  <c:v>41303</c:v>
                </c:pt>
                <c:pt idx="929" formatCode="m/d/yyyy">
                  <c:v>41310</c:v>
                </c:pt>
                <c:pt idx="930" formatCode="m/d/yyyy">
                  <c:v>41317</c:v>
                </c:pt>
                <c:pt idx="931" formatCode="m/d/yyyy">
                  <c:v>41324</c:v>
                </c:pt>
                <c:pt idx="932" formatCode="m/d/yyyy">
                  <c:v>41331</c:v>
                </c:pt>
                <c:pt idx="933" formatCode="m/d/yyyy">
                  <c:v>41338</c:v>
                </c:pt>
                <c:pt idx="934" formatCode="m/d/yyyy">
                  <c:v>41345</c:v>
                </c:pt>
                <c:pt idx="935" formatCode="m/d/yyyy">
                  <c:v>41352</c:v>
                </c:pt>
                <c:pt idx="936" formatCode="m/d/yyyy">
                  <c:v>41359</c:v>
                </c:pt>
                <c:pt idx="937" formatCode="m/d/yyyy">
                  <c:v>41366</c:v>
                </c:pt>
                <c:pt idx="938" formatCode="m/d/yyyy">
                  <c:v>41373</c:v>
                </c:pt>
                <c:pt idx="939" formatCode="m/d/yyyy">
                  <c:v>41380</c:v>
                </c:pt>
                <c:pt idx="940" formatCode="m/d/yyyy">
                  <c:v>41387</c:v>
                </c:pt>
                <c:pt idx="941" formatCode="m/d/yyyy">
                  <c:v>41394</c:v>
                </c:pt>
                <c:pt idx="942" formatCode="m/d/yyyy">
                  <c:v>41401</c:v>
                </c:pt>
                <c:pt idx="943" formatCode="m/d/yyyy">
                  <c:v>41408</c:v>
                </c:pt>
              </c:numCache>
            </c:numRef>
          </c:cat>
          <c:val>
            <c:numRef>
              <c:f>CH!$M$6:$M$967</c:f>
              <c:numCache>
                <c:formatCode>0.00</c:formatCode>
                <c:ptCount val="962"/>
                <c:pt idx="0">
                  <c:v>124.645</c:v>
                </c:pt>
                <c:pt idx="1">
                  <c:v>131.84</c:v>
                </c:pt>
                <c:pt idx="2">
                  <c:v>139.33500000000001</c:v>
                </c:pt>
                <c:pt idx="3">
                  <c:v>125.16</c:v>
                </c:pt>
                <c:pt idx="4">
                  <c:v>85.77</c:v>
                </c:pt>
                <c:pt idx="5">
                  <c:v>68.545000000000002</c:v>
                </c:pt>
                <c:pt idx="6">
                  <c:v>52.160000000000011</c:v>
                </c:pt>
                <c:pt idx="7">
                  <c:v>43.425000000000011</c:v>
                </c:pt>
                <c:pt idx="8">
                  <c:v>58.035000000000011</c:v>
                </c:pt>
                <c:pt idx="9">
                  <c:v>66.52</c:v>
                </c:pt>
                <c:pt idx="10">
                  <c:v>67.510000000000005</c:v>
                </c:pt>
                <c:pt idx="11">
                  <c:v>35.675000000000011</c:v>
                </c:pt>
                <c:pt idx="12">
                  <c:v>33.410000000000004</c:v>
                </c:pt>
                <c:pt idx="13">
                  <c:v>46.63</c:v>
                </c:pt>
                <c:pt idx="14">
                  <c:v>54.949999999999996</c:v>
                </c:pt>
                <c:pt idx="15">
                  <c:v>47.36</c:v>
                </c:pt>
                <c:pt idx="16">
                  <c:v>53.085000000000001</c:v>
                </c:pt>
                <c:pt idx="17">
                  <c:v>69.010000000000005</c:v>
                </c:pt>
                <c:pt idx="18">
                  <c:v>140.97</c:v>
                </c:pt>
                <c:pt idx="19">
                  <c:v>144.64499999999998</c:v>
                </c:pt>
                <c:pt idx="20">
                  <c:v>109.215</c:v>
                </c:pt>
                <c:pt idx="21">
                  <c:v>112.565</c:v>
                </c:pt>
                <c:pt idx="22">
                  <c:v>124.83</c:v>
                </c:pt>
                <c:pt idx="23">
                  <c:v>139.17499999999998</c:v>
                </c:pt>
                <c:pt idx="24">
                  <c:v>112.60499999999999</c:v>
                </c:pt>
                <c:pt idx="25">
                  <c:v>101.045</c:v>
                </c:pt>
                <c:pt idx="26">
                  <c:v>94.295000000000002</c:v>
                </c:pt>
                <c:pt idx="27">
                  <c:v>96.004999999999995</c:v>
                </c:pt>
                <c:pt idx="28">
                  <c:v>104.925</c:v>
                </c:pt>
                <c:pt idx="29">
                  <c:v>96.39</c:v>
                </c:pt>
                <c:pt idx="30">
                  <c:v>93.324999999999989</c:v>
                </c:pt>
                <c:pt idx="31">
                  <c:v>85.83</c:v>
                </c:pt>
                <c:pt idx="32">
                  <c:v>56.585000000000001</c:v>
                </c:pt>
                <c:pt idx="33">
                  <c:v>58.39</c:v>
                </c:pt>
                <c:pt idx="34">
                  <c:v>53.125000000000036</c:v>
                </c:pt>
                <c:pt idx="35">
                  <c:v>47.839999999999996</c:v>
                </c:pt>
                <c:pt idx="36">
                  <c:v>49.64</c:v>
                </c:pt>
                <c:pt idx="37">
                  <c:v>70.430000000000007</c:v>
                </c:pt>
                <c:pt idx="38">
                  <c:v>127.315</c:v>
                </c:pt>
                <c:pt idx="39">
                  <c:v>137.255</c:v>
                </c:pt>
                <c:pt idx="40">
                  <c:v>140</c:v>
                </c:pt>
                <c:pt idx="41">
                  <c:v>134.51499999999999</c:v>
                </c:pt>
                <c:pt idx="42">
                  <c:v>163.63999999999999</c:v>
                </c:pt>
                <c:pt idx="43">
                  <c:v>154.73999999999998</c:v>
                </c:pt>
                <c:pt idx="44">
                  <c:v>132.63999999999999</c:v>
                </c:pt>
                <c:pt idx="45">
                  <c:v>116.455</c:v>
                </c:pt>
                <c:pt idx="46">
                  <c:v>89.2</c:v>
                </c:pt>
                <c:pt idx="47">
                  <c:v>109.33499999999999</c:v>
                </c:pt>
                <c:pt idx="48">
                  <c:v>128.94999999999999</c:v>
                </c:pt>
                <c:pt idx="49">
                  <c:v>162.16499999999999</c:v>
                </c:pt>
                <c:pt idx="50">
                  <c:v>135.08000000000001</c:v>
                </c:pt>
                <c:pt idx="51">
                  <c:v>104.265</c:v>
                </c:pt>
                <c:pt idx="52">
                  <c:v>54.975000000000001</c:v>
                </c:pt>
                <c:pt idx="53">
                  <c:v>29.439999999999987</c:v>
                </c:pt>
                <c:pt idx="54">
                  <c:v>34.465000000000003</c:v>
                </c:pt>
                <c:pt idx="55">
                  <c:v>61.21</c:v>
                </c:pt>
                <c:pt idx="56">
                  <c:v>56.730000000000011</c:v>
                </c:pt>
                <c:pt idx="57">
                  <c:v>7.18</c:v>
                </c:pt>
                <c:pt idx="58">
                  <c:v>13.115</c:v>
                </c:pt>
                <c:pt idx="59">
                  <c:v>9.7950000000000017</c:v>
                </c:pt>
                <c:pt idx="60">
                  <c:v>-15.639999999999999</c:v>
                </c:pt>
                <c:pt idx="61">
                  <c:v>-0.66000000000000081</c:v>
                </c:pt>
                <c:pt idx="62">
                  <c:v>4.91</c:v>
                </c:pt>
                <c:pt idx="63">
                  <c:v>-5.6499999999999995</c:v>
                </c:pt>
                <c:pt idx="64">
                  <c:v>4.2050000000000001</c:v>
                </c:pt>
                <c:pt idx="65">
                  <c:v>-14.695</c:v>
                </c:pt>
                <c:pt idx="66">
                  <c:v>-44.215000000000003</c:v>
                </c:pt>
                <c:pt idx="67">
                  <c:v>-14.33</c:v>
                </c:pt>
                <c:pt idx="68">
                  <c:v>-18.764999999999986</c:v>
                </c:pt>
                <c:pt idx="69">
                  <c:v>-8.3750000000000089</c:v>
                </c:pt>
                <c:pt idx="70">
                  <c:v>52</c:v>
                </c:pt>
                <c:pt idx="71">
                  <c:v>82.84</c:v>
                </c:pt>
                <c:pt idx="72">
                  <c:v>80.22</c:v>
                </c:pt>
                <c:pt idx="73">
                  <c:v>58.91</c:v>
                </c:pt>
                <c:pt idx="74">
                  <c:v>22.424999999999986</c:v>
                </c:pt>
                <c:pt idx="75">
                  <c:v>-24.759999999999987</c:v>
                </c:pt>
                <c:pt idx="76">
                  <c:v>-14.365000000000009</c:v>
                </c:pt>
                <c:pt idx="77">
                  <c:v>-12.78</c:v>
                </c:pt>
                <c:pt idx="78">
                  <c:v>20.584999999999987</c:v>
                </c:pt>
                <c:pt idx="79">
                  <c:v>4.1849999999999952</c:v>
                </c:pt>
                <c:pt idx="80">
                  <c:v>-13.350000000000009</c:v>
                </c:pt>
                <c:pt idx="81">
                  <c:v>-20.97</c:v>
                </c:pt>
                <c:pt idx="82">
                  <c:v>-6.89</c:v>
                </c:pt>
                <c:pt idx="83">
                  <c:v>-1.325</c:v>
                </c:pt>
                <c:pt idx="84">
                  <c:v>-11.350000000000009</c:v>
                </c:pt>
                <c:pt idx="85">
                  <c:v>-10.455000000000009</c:v>
                </c:pt>
                <c:pt idx="86">
                  <c:v>6.02</c:v>
                </c:pt>
                <c:pt idx="87">
                  <c:v>27.744999999999987</c:v>
                </c:pt>
                <c:pt idx="88">
                  <c:v>18.3</c:v>
                </c:pt>
                <c:pt idx="89">
                  <c:v>-2.7149999999999999</c:v>
                </c:pt>
                <c:pt idx="90">
                  <c:v>-15.405000000000006</c:v>
                </c:pt>
                <c:pt idx="91">
                  <c:v>-12.26</c:v>
                </c:pt>
                <c:pt idx="92">
                  <c:v>-13.165000000000004</c:v>
                </c:pt>
                <c:pt idx="93">
                  <c:v>51.215000000000003</c:v>
                </c:pt>
                <c:pt idx="94">
                  <c:v>40.895000000000003</c:v>
                </c:pt>
                <c:pt idx="95">
                  <c:v>32.344999999999999</c:v>
                </c:pt>
                <c:pt idx="96">
                  <c:v>126.83499999999999</c:v>
                </c:pt>
                <c:pt idx="97">
                  <c:v>135.16499999999999</c:v>
                </c:pt>
                <c:pt idx="98">
                  <c:v>158.98500000000001</c:v>
                </c:pt>
                <c:pt idx="99">
                  <c:v>151.28</c:v>
                </c:pt>
                <c:pt idx="100">
                  <c:v>141.23999999999998</c:v>
                </c:pt>
                <c:pt idx="101">
                  <c:v>124.91500000000002</c:v>
                </c:pt>
                <c:pt idx="102">
                  <c:v>92.684999999999988</c:v>
                </c:pt>
                <c:pt idx="103">
                  <c:v>16.21</c:v>
                </c:pt>
                <c:pt idx="104">
                  <c:v>5.14</c:v>
                </c:pt>
                <c:pt idx="105">
                  <c:v>-6.04</c:v>
                </c:pt>
                <c:pt idx="106">
                  <c:v>-16.295000000000002</c:v>
                </c:pt>
                <c:pt idx="107">
                  <c:v>-5.14</c:v>
                </c:pt>
                <c:pt idx="108">
                  <c:v>17.574999999999999</c:v>
                </c:pt>
                <c:pt idx="109">
                  <c:v>-25.41</c:v>
                </c:pt>
                <c:pt idx="110">
                  <c:v>-15.42</c:v>
                </c:pt>
                <c:pt idx="111">
                  <c:v>-19.695</c:v>
                </c:pt>
                <c:pt idx="112">
                  <c:v>-2.5299999999999998</c:v>
                </c:pt>
                <c:pt idx="113">
                  <c:v>-7.5549999999999953</c:v>
                </c:pt>
                <c:pt idx="114">
                  <c:v>24.130000000000017</c:v>
                </c:pt>
                <c:pt idx="115">
                  <c:v>-19.164999999999999</c:v>
                </c:pt>
                <c:pt idx="116">
                  <c:v>-48.93</c:v>
                </c:pt>
                <c:pt idx="117">
                  <c:v>-44.235000000000035</c:v>
                </c:pt>
                <c:pt idx="118">
                  <c:v>-52.185000000000002</c:v>
                </c:pt>
                <c:pt idx="119">
                  <c:v>-62.58</c:v>
                </c:pt>
                <c:pt idx="120">
                  <c:v>-45.235000000000035</c:v>
                </c:pt>
                <c:pt idx="121">
                  <c:v>-34.200000000000003</c:v>
                </c:pt>
                <c:pt idx="122">
                  <c:v>-16.274999999999999</c:v>
                </c:pt>
                <c:pt idx="123">
                  <c:v>30.09</c:v>
                </c:pt>
                <c:pt idx="124">
                  <c:v>26.810000000000016</c:v>
                </c:pt>
                <c:pt idx="125">
                  <c:v>43.075000000000003</c:v>
                </c:pt>
                <c:pt idx="126">
                  <c:v>26.91</c:v>
                </c:pt>
                <c:pt idx="127">
                  <c:v>32.92</c:v>
                </c:pt>
                <c:pt idx="128">
                  <c:v>177</c:v>
                </c:pt>
                <c:pt idx="129">
                  <c:v>189.34</c:v>
                </c:pt>
                <c:pt idx="130">
                  <c:v>171.35500000000013</c:v>
                </c:pt>
                <c:pt idx="131">
                  <c:v>146.005</c:v>
                </c:pt>
                <c:pt idx="132">
                  <c:v>74.955000000000013</c:v>
                </c:pt>
                <c:pt idx="133">
                  <c:v>82.8</c:v>
                </c:pt>
                <c:pt idx="134">
                  <c:v>97.215000000000003</c:v>
                </c:pt>
                <c:pt idx="135">
                  <c:v>138.13499999999999</c:v>
                </c:pt>
                <c:pt idx="136">
                  <c:v>221.83</c:v>
                </c:pt>
                <c:pt idx="137">
                  <c:v>224.85500000000013</c:v>
                </c:pt>
                <c:pt idx="138">
                  <c:v>197.28</c:v>
                </c:pt>
                <c:pt idx="139">
                  <c:v>239.935</c:v>
                </c:pt>
                <c:pt idx="140">
                  <c:v>254.41499999999999</c:v>
                </c:pt>
                <c:pt idx="141">
                  <c:v>251.26999999999998</c:v>
                </c:pt>
                <c:pt idx="142">
                  <c:v>247.3</c:v>
                </c:pt>
                <c:pt idx="143">
                  <c:v>217.34</c:v>
                </c:pt>
                <c:pt idx="144">
                  <c:v>210.005</c:v>
                </c:pt>
                <c:pt idx="145">
                  <c:v>239.13499999999999</c:v>
                </c:pt>
                <c:pt idx="146">
                  <c:v>261.02999999999969</c:v>
                </c:pt>
                <c:pt idx="147">
                  <c:v>291.01499999999999</c:v>
                </c:pt>
                <c:pt idx="148">
                  <c:v>287.53500000000003</c:v>
                </c:pt>
                <c:pt idx="149">
                  <c:v>268.68</c:v>
                </c:pt>
                <c:pt idx="150">
                  <c:v>261.69</c:v>
                </c:pt>
                <c:pt idx="151">
                  <c:v>256.57</c:v>
                </c:pt>
                <c:pt idx="152">
                  <c:v>199.52</c:v>
                </c:pt>
                <c:pt idx="153">
                  <c:v>190.98500000000001</c:v>
                </c:pt>
                <c:pt idx="154">
                  <c:v>203.69499999999999</c:v>
                </c:pt>
                <c:pt idx="155">
                  <c:v>214.86</c:v>
                </c:pt>
                <c:pt idx="156">
                  <c:v>215.91</c:v>
                </c:pt>
                <c:pt idx="157">
                  <c:v>205.375</c:v>
                </c:pt>
                <c:pt idx="158">
                  <c:v>198.41499999999999</c:v>
                </c:pt>
                <c:pt idx="159">
                  <c:v>191.01499999999999</c:v>
                </c:pt>
                <c:pt idx="160">
                  <c:v>151.72499999999999</c:v>
                </c:pt>
                <c:pt idx="161">
                  <c:v>90.16</c:v>
                </c:pt>
                <c:pt idx="162">
                  <c:v>78.790000000000006</c:v>
                </c:pt>
                <c:pt idx="163">
                  <c:v>69.11</c:v>
                </c:pt>
                <c:pt idx="164">
                  <c:v>81.705000000000013</c:v>
                </c:pt>
                <c:pt idx="165">
                  <c:v>84.649999999999991</c:v>
                </c:pt>
                <c:pt idx="166">
                  <c:v>106.12499999999999</c:v>
                </c:pt>
                <c:pt idx="167">
                  <c:v>114.01</c:v>
                </c:pt>
                <c:pt idx="168">
                  <c:v>106.43</c:v>
                </c:pt>
                <c:pt idx="169">
                  <c:v>107.8</c:v>
                </c:pt>
                <c:pt idx="170">
                  <c:v>118.3</c:v>
                </c:pt>
                <c:pt idx="171">
                  <c:v>169.52500000000001</c:v>
                </c:pt>
                <c:pt idx="172">
                  <c:v>161.935</c:v>
                </c:pt>
                <c:pt idx="173">
                  <c:v>139.655</c:v>
                </c:pt>
                <c:pt idx="174">
                  <c:v>103.645</c:v>
                </c:pt>
                <c:pt idx="175">
                  <c:v>91.85</c:v>
                </c:pt>
                <c:pt idx="176">
                  <c:v>50.839999999999996</c:v>
                </c:pt>
                <c:pt idx="177">
                  <c:v>53.120000000000012</c:v>
                </c:pt>
                <c:pt idx="178">
                  <c:v>59.97</c:v>
                </c:pt>
                <c:pt idx="179">
                  <c:v>65.795000000000002</c:v>
                </c:pt>
                <c:pt idx="180">
                  <c:v>132.79</c:v>
                </c:pt>
                <c:pt idx="181">
                  <c:v>120.97</c:v>
                </c:pt>
                <c:pt idx="182">
                  <c:v>91.679999999999978</c:v>
                </c:pt>
                <c:pt idx="183">
                  <c:v>89.864999999999995</c:v>
                </c:pt>
                <c:pt idx="184">
                  <c:v>88</c:v>
                </c:pt>
                <c:pt idx="185">
                  <c:v>93.845000000000013</c:v>
                </c:pt>
                <c:pt idx="186">
                  <c:v>101.25</c:v>
                </c:pt>
                <c:pt idx="187">
                  <c:v>94.31</c:v>
                </c:pt>
                <c:pt idx="188">
                  <c:v>73.09</c:v>
                </c:pt>
                <c:pt idx="189">
                  <c:v>73.930000000000007</c:v>
                </c:pt>
                <c:pt idx="190">
                  <c:v>33.884999999999998</c:v>
                </c:pt>
                <c:pt idx="191">
                  <c:v>35.495000000000012</c:v>
                </c:pt>
                <c:pt idx="192">
                  <c:v>66.905000000000001</c:v>
                </c:pt>
                <c:pt idx="193">
                  <c:v>72.03</c:v>
                </c:pt>
                <c:pt idx="194">
                  <c:v>85.894999999999996</c:v>
                </c:pt>
                <c:pt idx="195">
                  <c:v>167.53</c:v>
                </c:pt>
                <c:pt idx="196">
                  <c:v>151.72499999999999</c:v>
                </c:pt>
                <c:pt idx="197">
                  <c:v>150.89000000000001</c:v>
                </c:pt>
                <c:pt idx="198">
                  <c:v>202.77499999999998</c:v>
                </c:pt>
                <c:pt idx="199">
                  <c:v>272.64999999999998</c:v>
                </c:pt>
                <c:pt idx="200">
                  <c:v>264.62</c:v>
                </c:pt>
                <c:pt idx="201">
                  <c:v>261.52499999999969</c:v>
                </c:pt>
                <c:pt idx="202">
                  <c:v>260.53500000000003</c:v>
                </c:pt>
                <c:pt idx="203">
                  <c:v>210.89000000000001</c:v>
                </c:pt>
                <c:pt idx="204">
                  <c:v>153.45500000000001</c:v>
                </c:pt>
                <c:pt idx="205">
                  <c:v>120.66</c:v>
                </c:pt>
                <c:pt idx="206">
                  <c:v>131.16</c:v>
                </c:pt>
                <c:pt idx="207">
                  <c:v>109.98</c:v>
                </c:pt>
                <c:pt idx="208">
                  <c:v>66.489999999999995</c:v>
                </c:pt>
                <c:pt idx="209">
                  <c:v>114.76</c:v>
                </c:pt>
                <c:pt idx="210">
                  <c:v>124.6</c:v>
                </c:pt>
                <c:pt idx="211">
                  <c:v>171.30500000000001</c:v>
                </c:pt>
                <c:pt idx="212">
                  <c:v>201.315</c:v>
                </c:pt>
                <c:pt idx="213">
                  <c:v>194.48500000000001</c:v>
                </c:pt>
                <c:pt idx="214">
                  <c:v>133.755</c:v>
                </c:pt>
                <c:pt idx="215">
                  <c:v>66.985000000000014</c:v>
                </c:pt>
                <c:pt idx="216">
                  <c:v>49.790000000000013</c:v>
                </c:pt>
                <c:pt idx="217">
                  <c:v>71.654999999999987</c:v>
                </c:pt>
                <c:pt idx="218">
                  <c:v>62.620000000000012</c:v>
                </c:pt>
                <c:pt idx="219">
                  <c:v>101.25</c:v>
                </c:pt>
                <c:pt idx="220">
                  <c:v>163.255</c:v>
                </c:pt>
                <c:pt idx="221">
                  <c:v>161.405</c:v>
                </c:pt>
                <c:pt idx="222">
                  <c:v>114.61</c:v>
                </c:pt>
                <c:pt idx="223">
                  <c:v>128.255</c:v>
                </c:pt>
                <c:pt idx="224">
                  <c:v>217.27499999999998</c:v>
                </c:pt>
                <c:pt idx="225">
                  <c:v>244.78</c:v>
                </c:pt>
                <c:pt idx="226">
                  <c:v>214.995</c:v>
                </c:pt>
                <c:pt idx="227">
                  <c:v>175.23</c:v>
                </c:pt>
                <c:pt idx="228">
                  <c:v>137.57</c:v>
                </c:pt>
                <c:pt idx="229">
                  <c:v>126.405</c:v>
                </c:pt>
                <c:pt idx="230">
                  <c:v>121.16999999999999</c:v>
                </c:pt>
                <c:pt idx="231">
                  <c:v>154.89000000000001</c:v>
                </c:pt>
                <c:pt idx="232">
                  <c:v>236.31</c:v>
                </c:pt>
                <c:pt idx="233">
                  <c:v>234.86500000000001</c:v>
                </c:pt>
                <c:pt idx="234">
                  <c:v>260.14000000000027</c:v>
                </c:pt>
                <c:pt idx="235">
                  <c:v>173.37</c:v>
                </c:pt>
                <c:pt idx="236">
                  <c:v>138.10999999999999</c:v>
                </c:pt>
                <c:pt idx="237">
                  <c:v>130.595</c:v>
                </c:pt>
                <c:pt idx="238">
                  <c:v>71.405000000000001</c:v>
                </c:pt>
                <c:pt idx="239">
                  <c:v>85.34</c:v>
                </c:pt>
                <c:pt idx="240">
                  <c:v>129.42500000000001</c:v>
                </c:pt>
                <c:pt idx="241">
                  <c:v>115.85499999999999</c:v>
                </c:pt>
                <c:pt idx="242">
                  <c:v>103.91000000000007</c:v>
                </c:pt>
                <c:pt idx="243">
                  <c:v>100.88</c:v>
                </c:pt>
                <c:pt idx="244">
                  <c:v>115.01</c:v>
                </c:pt>
                <c:pt idx="245">
                  <c:v>116.645</c:v>
                </c:pt>
                <c:pt idx="246">
                  <c:v>166.6</c:v>
                </c:pt>
                <c:pt idx="247">
                  <c:v>135.845</c:v>
                </c:pt>
                <c:pt idx="248">
                  <c:v>105.66</c:v>
                </c:pt>
                <c:pt idx="249">
                  <c:v>153.02500000000001</c:v>
                </c:pt>
                <c:pt idx="250">
                  <c:v>195.94</c:v>
                </c:pt>
                <c:pt idx="251">
                  <c:v>224.39000000000001</c:v>
                </c:pt>
                <c:pt idx="252">
                  <c:v>203.005</c:v>
                </c:pt>
                <c:pt idx="253">
                  <c:v>199.33</c:v>
                </c:pt>
                <c:pt idx="254">
                  <c:v>113.51</c:v>
                </c:pt>
                <c:pt idx="255">
                  <c:v>81.034999999999997</c:v>
                </c:pt>
                <c:pt idx="256">
                  <c:v>72.599999999999994</c:v>
                </c:pt>
                <c:pt idx="257">
                  <c:v>79.245000000000005</c:v>
                </c:pt>
                <c:pt idx="258">
                  <c:v>71.649999999999991</c:v>
                </c:pt>
                <c:pt idx="259">
                  <c:v>60.145000000000003</c:v>
                </c:pt>
                <c:pt idx="260">
                  <c:v>80.164999999999992</c:v>
                </c:pt>
                <c:pt idx="261">
                  <c:v>92.73</c:v>
                </c:pt>
                <c:pt idx="262">
                  <c:v>49.155000000000001</c:v>
                </c:pt>
                <c:pt idx="263">
                  <c:v>53.379999999999995</c:v>
                </c:pt>
                <c:pt idx="264">
                  <c:v>74.510000000000005</c:v>
                </c:pt>
                <c:pt idx="265">
                  <c:v>76.23</c:v>
                </c:pt>
                <c:pt idx="266">
                  <c:v>55.379999999999995</c:v>
                </c:pt>
                <c:pt idx="267">
                  <c:v>14.475000000000009</c:v>
                </c:pt>
                <c:pt idx="268">
                  <c:v>77.02</c:v>
                </c:pt>
                <c:pt idx="269">
                  <c:v>73.965000000000003</c:v>
                </c:pt>
                <c:pt idx="270">
                  <c:v>81.77</c:v>
                </c:pt>
                <c:pt idx="271">
                  <c:v>34.309999999999995</c:v>
                </c:pt>
                <c:pt idx="272">
                  <c:v>58.305</c:v>
                </c:pt>
                <c:pt idx="273">
                  <c:v>47.954999999999998</c:v>
                </c:pt>
                <c:pt idx="274">
                  <c:v>52.09</c:v>
                </c:pt>
                <c:pt idx="275">
                  <c:v>38.414999999999999</c:v>
                </c:pt>
                <c:pt idx="276">
                  <c:v>42.64</c:v>
                </c:pt>
                <c:pt idx="277">
                  <c:v>25.29</c:v>
                </c:pt>
                <c:pt idx="278">
                  <c:v>8.8800000000000008</c:v>
                </c:pt>
                <c:pt idx="279">
                  <c:v>-1.1499999999999988</c:v>
                </c:pt>
                <c:pt idx="280">
                  <c:v>7.694999999999995</c:v>
                </c:pt>
                <c:pt idx="281">
                  <c:v>31.795000000000002</c:v>
                </c:pt>
                <c:pt idx="282">
                  <c:v>39.43</c:v>
                </c:pt>
                <c:pt idx="283">
                  <c:v>25.93</c:v>
                </c:pt>
                <c:pt idx="284">
                  <c:v>26.66</c:v>
                </c:pt>
                <c:pt idx="285">
                  <c:v>32.954999999999998</c:v>
                </c:pt>
                <c:pt idx="286">
                  <c:v>32.700000000000003</c:v>
                </c:pt>
                <c:pt idx="287">
                  <c:v>25.66</c:v>
                </c:pt>
                <c:pt idx="288">
                  <c:v>9.0000000000000024E-2</c:v>
                </c:pt>
                <c:pt idx="289">
                  <c:v>-17.279999999999987</c:v>
                </c:pt>
                <c:pt idx="290">
                  <c:v>-17.284999999999989</c:v>
                </c:pt>
                <c:pt idx="291">
                  <c:v>-23.414999999999999</c:v>
                </c:pt>
                <c:pt idx="292">
                  <c:v>-16.630000000000017</c:v>
                </c:pt>
                <c:pt idx="293">
                  <c:v>-0.31500000000000028</c:v>
                </c:pt>
                <c:pt idx="294">
                  <c:v>-3.79</c:v>
                </c:pt>
                <c:pt idx="295">
                  <c:v>0.29000000000000026</c:v>
                </c:pt>
                <c:pt idx="296">
                  <c:v>-13.96</c:v>
                </c:pt>
                <c:pt idx="297">
                  <c:v>-13.709999999999999</c:v>
                </c:pt>
                <c:pt idx="298">
                  <c:v>-22.734999999999999</c:v>
                </c:pt>
                <c:pt idx="299">
                  <c:v>-14.955000000000009</c:v>
                </c:pt>
                <c:pt idx="300">
                  <c:v>1.1900000000000011</c:v>
                </c:pt>
                <c:pt idx="301">
                  <c:v>56.760000000000012</c:v>
                </c:pt>
                <c:pt idx="302">
                  <c:v>74.38</c:v>
                </c:pt>
                <c:pt idx="303">
                  <c:v>82.664999999999992</c:v>
                </c:pt>
                <c:pt idx="304">
                  <c:v>32.97</c:v>
                </c:pt>
                <c:pt idx="305">
                  <c:v>3.4699999999999998</c:v>
                </c:pt>
                <c:pt idx="306">
                  <c:v>-4.3249999999999948</c:v>
                </c:pt>
                <c:pt idx="307">
                  <c:v>-18.324999999999999</c:v>
                </c:pt>
                <c:pt idx="308">
                  <c:v>-11.56</c:v>
                </c:pt>
                <c:pt idx="309">
                  <c:v>-11.365000000000009</c:v>
                </c:pt>
                <c:pt idx="310">
                  <c:v>9.4350000000000005</c:v>
                </c:pt>
                <c:pt idx="311">
                  <c:v>0.26500000000000001</c:v>
                </c:pt>
                <c:pt idx="312">
                  <c:v>5.1099999999999985</c:v>
                </c:pt>
                <c:pt idx="313">
                  <c:v>14.62</c:v>
                </c:pt>
                <c:pt idx="314">
                  <c:v>35.590000000000003</c:v>
                </c:pt>
                <c:pt idx="315">
                  <c:v>21.515000000000001</c:v>
                </c:pt>
                <c:pt idx="316">
                  <c:v>3.65</c:v>
                </c:pt>
                <c:pt idx="317">
                  <c:v>-5.72</c:v>
                </c:pt>
                <c:pt idx="318">
                  <c:v>64.679999999999978</c:v>
                </c:pt>
                <c:pt idx="319">
                  <c:v>89.515000000000001</c:v>
                </c:pt>
                <c:pt idx="320">
                  <c:v>63.384999999999998</c:v>
                </c:pt>
                <c:pt idx="321">
                  <c:v>38.54</c:v>
                </c:pt>
                <c:pt idx="322">
                  <c:v>49.57</c:v>
                </c:pt>
                <c:pt idx="323">
                  <c:v>31.335000000000001</c:v>
                </c:pt>
                <c:pt idx="324">
                  <c:v>13.315000000000008</c:v>
                </c:pt>
                <c:pt idx="325">
                  <c:v>-1</c:v>
                </c:pt>
                <c:pt idx="326">
                  <c:v>-15.625</c:v>
                </c:pt>
                <c:pt idx="327">
                  <c:v>-11.83</c:v>
                </c:pt>
                <c:pt idx="328">
                  <c:v>-12.155000000000006</c:v>
                </c:pt>
                <c:pt idx="329">
                  <c:v>-10.175000000000002</c:v>
                </c:pt>
                <c:pt idx="330">
                  <c:v>-0.30500000000000033</c:v>
                </c:pt>
                <c:pt idx="331">
                  <c:v>13.719999999999999</c:v>
                </c:pt>
                <c:pt idx="332">
                  <c:v>15.165000000000004</c:v>
                </c:pt>
                <c:pt idx="333">
                  <c:v>8.0150000000000006</c:v>
                </c:pt>
                <c:pt idx="334">
                  <c:v>6.1499999999999995</c:v>
                </c:pt>
                <c:pt idx="335">
                  <c:v>44.295000000000037</c:v>
                </c:pt>
                <c:pt idx="336">
                  <c:v>120.6</c:v>
                </c:pt>
                <c:pt idx="337">
                  <c:v>149.965</c:v>
                </c:pt>
                <c:pt idx="338">
                  <c:v>173.69499999999999</c:v>
                </c:pt>
                <c:pt idx="339">
                  <c:v>156.28</c:v>
                </c:pt>
                <c:pt idx="340">
                  <c:v>115.47499999999999</c:v>
                </c:pt>
                <c:pt idx="341">
                  <c:v>93.13</c:v>
                </c:pt>
                <c:pt idx="342">
                  <c:v>45.96</c:v>
                </c:pt>
                <c:pt idx="343">
                  <c:v>34.195000000000036</c:v>
                </c:pt>
                <c:pt idx="344">
                  <c:v>13.51</c:v>
                </c:pt>
                <c:pt idx="345">
                  <c:v>-0.74500000000000055</c:v>
                </c:pt>
                <c:pt idx="346">
                  <c:v>6.85</c:v>
                </c:pt>
                <c:pt idx="347">
                  <c:v>33.379999999999995</c:v>
                </c:pt>
                <c:pt idx="348">
                  <c:v>62.895000000000003</c:v>
                </c:pt>
                <c:pt idx="349">
                  <c:v>87.64</c:v>
                </c:pt>
                <c:pt idx="350">
                  <c:v>113.47</c:v>
                </c:pt>
                <c:pt idx="351">
                  <c:v>165.73</c:v>
                </c:pt>
                <c:pt idx="352">
                  <c:v>185.96</c:v>
                </c:pt>
                <c:pt idx="353">
                  <c:v>167.65</c:v>
                </c:pt>
                <c:pt idx="354">
                  <c:v>142.10499999999999</c:v>
                </c:pt>
                <c:pt idx="355">
                  <c:v>125.29</c:v>
                </c:pt>
                <c:pt idx="356">
                  <c:v>133.05500000000001</c:v>
                </c:pt>
                <c:pt idx="357">
                  <c:v>142.16</c:v>
                </c:pt>
                <c:pt idx="358">
                  <c:v>136.84</c:v>
                </c:pt>
                <c:pt idx="359">
                  <c:v>164.505</c:v>
                </c:pt>
                <c:pt idx="360">
                  <c:v>162.75</c:v>
                </c:pt>
                <c:pt idx="361">
                  <c:v>166.51499999999999</c:v>
                </c:pt>
                <c:pt idx="362">
                  <c:v>176.42500000000001</c:v>
                </c:pt>
                <c:pt idx="363">
                  <c:v>213.25</c:v>
                </c:pt>
                <c:pt idx="364">
                  <c:v>198.85000000000014</c:v>
                </c:pt>
                <c:pt idx="365">
                  <c:v>142.18</c:v>
                </c:pt>
                <c:pt idx="366">
                  <c:v>146.13</c:v>
                </c:pt>
                <c:pt idx="367">
                  <c:v>147.48500000000001</c:v>
                </c:pt>
                <c:pt idx="368">
                  <c:v>150.69999999999999</c:v>
                </c:pt>
                <c:pt idx="369">
                  <c:v>157.815</c:v>
                </c:pt>
                <c:pt idx="370">
                  <c:v>232.67</c:v>
                </c:pt>
                <c:pt idx="371">
                  <c:v>253.99</c:v>
                </c:pt>
                <c:pt idx="372">
                  <c:v>270.94499999999999</c:v>
                </c:pt>
                <c:pt idx="373">
                  <c:v>259.27</c:v>
                </c:pt>
                <c:pt idx="374">
                  <c:v>229.61499999999998</c:v>
                </c:pt>
                <c:pt idx="375">
                  <c:v>200.36</c:v>
                </c:pt>
                <c:pt idx="376">
                  <c:v>214.79499999999999</c:v>
                </c:pt>
                <c:pt idx="377">
                  <c:v>228.61499999999998</c:v>
                </c:pt>
                <c:pt idx="378">
                  <c:v>250.21499999999995</c:v>
                </c:pt>
                <c:pt idx="379">
                  <c:v>225.01499999999999</c:v>
                </c:pt>
                <c:pt idx="380">
                  <c:v>142.49</c:v>
                </c:pt>
                <c:pt idx="381">
                  <c:v>121.16999999999999</c:v>
                </c:pt>
                <c:pt idx="382">
                  <c:v>111.61</c:v>
                </c:pt>
                <c:pt idx="383">
                  <c:v>76.334999999999994</c:v>
                </c:pt>
                <c:pt idx="384">
                  <c:v>58.015000000000001</c:v>
                </c:pt>
                <c:pt idx="385">
                  <c:v>46.4</c:v>
                </c:pt>
                <c:pt idx="386">
                  <c:v>48.925000000000011</c:v>
                </c:pt>
                <c:pt idx="387">
                  <c:v>63.56</c:v>
                </c:pt>
                <c:pt idx="388">
                  <c:v>105.68499999999999</c:v>
                </c:pt>
                <c:pt idx="389">
                  <c:v>85.240000000000023</c:v>
                </c:pt>
                <c:pt idx="390">
                  <c:v>32.814999999999998</c:v>
                </c:pt>
                <c:pt idx="391">
                  <c:v>-13.815000000000008</c:v>
                </c:pt>
                <c:pt idx="392">
                  <c:v>-15.415000000000004</c:v>
                </c:pt>
                <c:pt idx="393">
                  <c:v>4.1399999999999997</c:v>
                </c:pt>
                <c:pt idx="394">
                  <c:v>21.635000000000005</c:v>
                </c:pt>
                <c:pt idx="395">
                  <c:v>67.804999999999993</c:v>
                </c:pt>
                <c:pt idx="396">
                  <c:v>83.034999999999997</c:v>
                </c:pt>
                <c:pt idx="397">
                  <c:v>57.13</c:v>
                </c:pt>
                <c:pt idx="398">
                  <c:v>59.91</c:v>
                </c:pt>
                <c:pt idx="399">
                  <c:v>104.925</c:v>
                </c:pt>
                <c:pt idx="400">
                  <c:v>137.815</c:v>
                </c:pt>
                <c:pt idx="401">
                  <c:v>144.76999999999998</c:v>
                </c:pt>
                <c:pt idx="402">
                  <c:v>161.52500000000001</c:v>
                </c:pt>
                <c:pt idx="403">
                  <c:v>198.97</c:v>
                </c:pt>
                <c:pt idx="404">
                  <c:v>191.04</c:v>
                </c:pt>
                <c:pt idx="405">
                  <c:v>199.44499999999999</c:v>
                </c:pt>
                <c:pt idx="406">
                  <c:v>206.16</c:v>
                </c:pt>
                <c:pt idx="407">
                  <c:v>219.2</c:v>
                </c:pt>
                <c:pt idx="408">
                  <c:v>146.45500000000001</c:v>
                </c:pt>
                <c:pt idx="409">
                  <c:v>101.22499999999999</c:v>
                </c:pt>
                <c:pt idx="410">
                  <c:v>103.13500000000001</c:v>
                </c:pt>
                <c:pt idx="411">
                  <c:v>92.845000000000013</c:v>
                </c:pt>
                <c:pt idx="412">
                  <c:v>111.92</c:v>
                </c:pt>
                <c:pt idx="413">
                  <c:v>64.08</c:v>
                </c:pt>
                <c:pt idx="414">
                  <c:v>-6.23</c:v>
                </c:pt>
                <c:pt idx="415">
                  <c:v>-22.015000000000001</c:v>
                </c:pt>
                <c:pt idx="416">
                  <c:v>-4.1549999999999949</c:v>
                </c:pt>
                <c:pt idx="417">
                  <c:v>-2.0949999999999998</c:v>
                </c:pt>
                <c:pt idx="418">
                  <c:v>20.535</c:v>
                </c:pt>
                <c:pt idx="419">
                  <c:v>48.56</c:v>
                </c:pt>
                <c:pt idx="420">
                  <c:v>133.99</c:v>
                </c:pt>
                <c:pt idx="421">
                  <c:v>168.935</c:v>
                </c:pt>
                <c:pt idx="422">
                  <c:v>168.01</c:v>
                </c:pt>
                <c:pt idx="423">
                  <c:v>155.98500000000001</c:v>
                </c:pt>
                <c:pt idx="424">
                  <c:v>107.11</c:v>
                </c:pt>
                <c:pt idx="425">
                  <c:v>75.574999999999989</c:v>
                </c:pt>
                <c:pt idx="426">
                  <c:v>71.074999999999989</c:v>
                </c:pt>
                <c:pt idx="427">
                  <c:v>47.645000000000003</c:v>
                </c:pt>
                <c:pt idx="428">
                  <c:v>46.290000000000013</c:v>
                </c:pt>
                <c:pt idx="429">
                  <c:v>110.33</c:v>
                </c:pt>
                <c:pt idx="430">
                  <c:v>160.10999999999999</c:v>
                </c:pt>
                <c:pt idx="431">
                  <c:v>160.59</c:v>
                </c:pt>
                <c:pt idx="432">
                  <c:v>266.65499999999997</c:v>
                </c:pt>
                <c:pt idx="433">
                  <c:v>261.60000000000002</c:v>
                </c:pt>
                <c:pt idx="434">
                  <c:v>232.035</c:v>
                </c:pt>
                <c:pt idx="435">
                  <c:v>219.375</c:v>
                </c:pt>
                <c:pt idx="436">
                  <c:v>229.01</c:v>
                </c:pt>
                <c:pt idx="437">
                  <c:v>225.01499999999999</c:v>
                </c:pt>
                <c:pt idx="438">
                  <c:v>286.01</c:v>
                </c:pt>
                <c:pt idx="439">
                  <c:v>278.27499999999969</c:v>
                </c:pt>
                <c:pt idx="440">
                  <c:v>269.92999999999967</c:v>
                </c:pt>
                <c:pt idx="441">
                  <c:v>257.20499999999993</c:v>
                </c:pt>
                <c:pt idx="442">
                  <c:v>135.815</c:v>
                </c:pt>
                <c:pt idx="443">
                  <c:v>115.97</c:v>
                </c:pt>
                <c:pt idx="444">
                  <c:v>132.28</c:v>
                </c:pt>
                <c:pt idx="445">
                  <c:v>164.67499999999998</c:v>
                </c:pt>
                <c:pt idx="446">
                  <c:v>150.79</c:v>
                </c:pt>
                <c:pt idx="447">
                  <c:v>145.80500000000001</c:v>
                </c:pt>
                <c:pt idx="448">
                  <c:v>224.285</c:v>
                </c:pt>
                <c:pt idx="449">
                  <c:v>209.41499999999999</c:v>
                </c:pt>
                <c:pt idx="450">
                  <c:v>238.85500000000013</c:v>
                </c:pt>
                <c:pt idx="451">
                  <c:v>252.79</c:v>
                </c:pt>
                <c:pt idx="452">
                  <c:v>262.70499999999993</c:v>
                </c:pt>
                <c:pt idx="453">
                  <c:v>265.07</c:v>
                </c:pt>
                <c:pt idx="454">
                  <c:v>282.05</c:v>
                </c:pt>
                <c:pt idx="455">
                  <c:v>304.72999999999973</c:v>
                </c:pt>
                <c:pt idx="456">
                  <c:v>291.60000000000002</c:v>
                </c:pt>
                <c:pt idx="457">
                  <c:v>262.01499999999999</c:v>
                </c:pt>
                <c:pt idx="458">
                  <c:v>308.55500000000001</c:v>
                </c:pt>
                <c:pt idx="459">
                  <c:v>275.13499999999999</c:v>
                </c:pt>
                <c:pt idx="460">
                  <c:v>276.72999999999973</c:v>
                </c:pt>
                <c:pt idx="461">
                  <c:v>294.99499999999966</c:v>
                </c:pt>
                <c:pt idx="462">
                  <c:v>294.86</c:v>
                </c:pt>
                <c:pt idx="463">
                  <c:v>303.07499999999999</c:v>
                </c:pt>
                <c:pt idx="464">
                  <c:v>331.5</c:v>
                </c:pt>
                <c:pt idx="465">
                  <c:v>319.72999999999973</c:v>
                </c:pt>
                <c:pt idx="466">
                  <c:v>322.99499999999966</c:v>
                </c:pt>
                <c:pt idx="467">
                  <c:v>326.96499999999969</c:v>
                </c:pt>
                <c:pt idx="468">
                  <c:v>307.45499999999993</c:v>
                </c:pt>
                <c:pt idx="469">
                  <c:v>306.19499999999999</c:v>
                </c:pt>
                <c:pt idx="470">
                  <c:v>255.91499999999999</c:v>
                </c:pt>
                <c:pt idx="471">
                  <c:v>194.06</c:v>
                </c:pt>
                <c:pt idx="472">
                  <c:v>185.655</c:v>
                </c:pt>
                <c:pt idx="473">
                  <c:v>150.315</c:v>
                </c:pt>
                <c:pt idx="474">
                  <c:v>142.16499999999999</c:v>
                </c:pt>
                <c:pt idx="475">
                  <c:v>135.005</c:v>
                </c:pt>
                <c:pt idx="476">
                  <c:v>128.625</c:v>
                </c:pt>
                <c:pt idx="477">
                  <c:v>113.66</c:v>
                </c:pt>
                <c:pt idx="478">
                  <c:v>117.33</c:v>
                </c:pt>
                <c:pt idx="479">
                  <c:v>117.88</c:v>
                </c:pt>
                <c:pt idx="480">
                  <c:v>130.37</c:v>
                </c:pt>
                <c:pt idx="481">
                  <c:v>123.7</c:v>
                </c:pt>
                <c:pt idx="482">
                  <c:v>177.535</c:v>
                </c:pt>
                <c:pt idx="483">
                  <c:v>212.435</c:v>
                </c:pt>
                <c:pt idx="484">
                  <c:v>188.375</c:v>
                </c:pt>
                <c:pt idx="485">
                  <c:v>219.13499999999999</c:v>
                </c:pt>
                <c:pt idx="486">
                  <c:v>238</c:v>
                </c:pt>
                <c:pt idx="487">
                  <c:v>231.64</c:v>
                </c:pt>
                <c:pt idx="488">
                  <c:v>243.185</c:v>
                </c:pt>
                <c:pt idx="489">
                  <c:v>252.285</c:v>
                </c:pt>
                <c:pt idx="490">
                  <c:v>188.16</c:v>
                </c:pt>
                <c:pt idx="491">
                  <c:v>126.16</c:v>
                </c:pt>
                <c:pt idx="492">
                  <c:v>130.66499999999999</c:v>
                </c:pt>
                <c:pt idx="493">
                  <c:v>150.625</c:v>
                </c:pt>
                <c:pt idx="494">
                  <c:v>255.24499999999998</c:v>
                </c:pt>
                <c:pt idx="495">
                  <c:v>291.47000000000003</c:v>
                </c:pt>
                <c:pt idx="496">
                  <c:v>303.51499999999999</c:v>
                </c:pt>
                <c:pt idx="497">
                  <c:v>305.92999999999967</c:v>
                </c:pt>
                <c:pt idx="498">
                  <c:v>291.27999999999969</c:v>
                </c:pt>
                <c:pt idx="499">
                  <c:v>314.91000000000003</c:v>
                </c:pt>
                <c:pt idx="500">
                  <c:v>319.89</c:v>
                </c:pt>
                <c:pt idx="501">
                  <c:v>335.815</c:v>
                </c:pt>
                <c:pt idx="502">
                  <c:v>346.77499999999969</c:v>
                </c:pt>
                <c:pt idx="503">
                  <c:v>363.28500000000003</c:v>
                </c:pt>
                <c:pt idx="504">
                  <c:v>223.85000000000014</c:v>
                </c:pt>
                <c:pt idx="505">
                  <c:v>199.47</c:v>
                </c:pt>
                <c:pt idx="506">
                  <c:v>195.97</c:v>
                </c:pt>
                <c:pt idx="507">
                  <c:v>191.85000000000014</c:v>
                </c:pt>
                <c:pt idx="508">
                  <c:v>167.4</c:v>
                </c:pt>
                <c:pt idx="509">
                  <c:v>165.06</c:v>
                </c:pt>
                <c:pt idx="510">
                  <c:v>153.19499999999999</c:v>
                </c:pt>
                <c:pt idx="511">
                  <c:v>153.67499999999998</c:v>
                </c:pt>
                <c:pt idx="512">
                  <c:v>139.12</c:v>
                </c:pt>
                <c:pt idx="513">
                  <c:v>197.495</c:v>
                </c:pt>
                <c:pt idx="514">
                  <c:v>223.08500000000001</c:v>
                </c:pt>
                <c:pt idx="515">
                  <c:v>225.73999999999998</c:v>
                </c:pt>
                <c:pt idx="516">
                  <c:v>236.42000000000004</c:v>
                </c:pt>
                <c:pt idx="517">
                  <c:v>232.13499999999999</c:v>
                </c:pt>
                <c:pt idx="518">
                  <c:v>204.91499999999999</c:v>
                </c:pt>
                <c:pt idx="519">
                  <c:v>168.39500000000001</c:v>
                </c:pt>
                <c:pt idx="520">
                  <c:v>176.5</c:v>
                </c:pt>
                <c:pt idx="521">
                  <c:v>187.76499999999999</c:v>
                </c:pt>
                <c:pt idx="522">
                  <c:v>193.1</c:v>
                </c:pt>
                <c:pt idx="523">
                  <c:v>205.02500000000001</c:v>
                </c:pt>
                <c:pt idx="524">
                  <c:v>97.13</c:v>
                </c:pt>
                <c:pt idx="525">
                  <c:v>106.77</c:v>
                </c:pt>
                <c:pt idx="526">
                  <c:v>116.015</c:v>
                </c:pt>
                <c:pt idx="527">
                  <c:v>120.795</c:v>
                </c:pt>
                <c:pt idx="528">
                  <c:v>211.94499999999999</c:v>
                </c:pt>
                <c:pt idx="529">
                  <c:v>288.26</c:v>
                </c:pt>
                <c:pt idx="530">
                  <c:v>270.93499999999966</c:v>
                </c:pt>
                <c:pt idx="531">
                  <c:v>259.57</c:v>
                </c:pt>
                <c:pt idx="532">
                  <c:v>238.17</c:v>
                </c:pt>
                <c:pt idx="533">
                  <c:v>123.02</c:v>
                </c:pt>
                <c:pt idx="534">
                  <c:v>114.01</c:v>
                </c:pt>
                <c:pt idx="535">
                  <c:v>109.215</c:v>
                </c:pt>
                <c:pt idx="536">
                  <c:v>108.86</c:v>
                </c:pt>
                <c:pt idx="537">
                  <c:v>169.64</c:v>
                </c:pt>
                <c:pt idx="538">
                  <c:v>148.12</c:v>
                </c:pt>
                <c:pt idx="539">
                  <c:v>121.895</c:v>
                </c:pt>
                <c:pt idx="540">
                  <c:v>123.91500000000002</c:v>
                </c:pt>
                <c:pt idx="541">
                  <c:v>54.735000000000035</c:v>
                </c:pt>
                <c:pt idx="542">
                  <c:v>70.95</c:v>
                </c:pt>
                <c:pt idx="543">
                  <c:v>73.224999999999994</c:v>
                </c:pt>
                <c:pt idx="544">
                  <c:v>168.99</c:v>
                </c:pt>
                <c:pt idx="545">
                  <c:v>188.26999999999998</c:v>
                </c:pt>
                <c:pt idx="546">
                  <c:v>220.595</c:v>
                </c:pt>
                <c:pt idx="547">
                  <c:v>259.03500000000003</c:v>
                </c:pt>
                <c:pt idx="548">
                  <c:v>274.7099999999997</c:v>
                </c:pt>
                <c:pt idx="549">
                  <c:v>270.76499999999999</c:v>
                </c:pt>
                <c:pt idx="550">
                  <c:v>255.85500000000013</c:v>
                </c:pt>
                <c:pt idx="551">
                  <c:v>250.62</c:v>
                </c:pt>
                <c:pt idx="552">
                  <c:v>257.83999999999969</c:v>
                </c:pt>
                <c:pt idx="553">
                  <c:v>290.97999999999973</c:v>
                </c:pt>
                <c:pt idx="554">
                  <c:v>302.85000000000002</c:v>
                </c:pt>
                <c:pt idx="555">
                  <c:v>321.94499999999999</c:v>
                </c:pt>
                <c:pt idx="556">
                  <c:v>300.92499999999967</c:v>
                </c:pt>
                <c:pt idx="557">
                  <c:v>279.77499999999969</c:v>
                </c:pt>
                <c:pt idx="558">
                  <c:v>287.32499999999999</c:v>
                </c:pt>
                <c:pt idx="559">
                  <c:v>281.38499999999999</c:v>
                </c:pt>
                <c:pt idx="560">
                  <c:v>279.58999999999969</c:v>
                </c:pt>
                <c:pt idx="561">
                  <c:v>277.08999999999969</c:v>
                </c:pt>
                <c:pt idx="562">
                  <c:v>281.83</c:v>
                </c:pt>
                <c:pt idx="563">
                  <c:v>267.52499999999969</c:v>
                </c:pt>
                <c:pt idx="564">
                  <c:v>247.315</c:v>
                </c:pt>
                <c:pt idx="565">
                  <c:v>234.66</c:v>
                </c:pt>
                <c:pt idx="566">
                  <c:v>239.34</c:v>
                </c:pt>
                <c:pt idx="567">
                  <c:v>217.565</c:v>
                </c:pt>
                <c:pt idx="568">
                  <c:v>250.52</c:v>
                </c:pt>
                <c:pt idx="569">
                  <c:v>245.79499999999999</c:v>
                </c:pt>
                <c:pt idx="570">
                  <c:v>256.57</c:v>
                </c:pt>
                <c:pt idx="571">
                  <c:v>253</c:v>
                </c:pt>
                <c:pt idx="572">
                  <c:v>251.13</c:v>
                </c:pt>
                <c:pt idx="573">
                  <c:v>222.73</c:v>
                </c:pt>
                <c:pt idx="574">
                  <c:v>207.96</c:v>
                </c:pt>
                <c:pt idx="575">
                  <c:v>176.26499999999999</c:v>
                </c:pt>
                <c:pt idx="576">
                  <c:v>150.26499999999999</c:v>
                </c:pt>
                <c:pt idx="577">
                  <c:v>139.85000000000014</c:v>
                </c:pt>
                <c:pt idx="578">
                  <c:v>117.06</c:v>
                </c:pt>
                <c:pt idx="579">
                  <c:v>117.955</c:v>
                </c:pt>
                <c:pt idx="580">
                  <c:v>124.58</c:v>
                </c:pt>
                <c:pt idx="581">
                  <c:v>101.55</c:v>
                </c:pt>
                <c:pt idx="582">
                  <c:v>111.60499999999999</c:v>
                </c:pt>
                <c:pt idx="583">
                  <c:v>100.645</c:v>
                </c:pt>
                <c:pt idx="584">
                  <c:v>80.510000000000005</c:v>
                </c:pt>
                <c:pt idx="585">
                  <c:v>99.02</c:v>
                </c:pt>
                <c:pt idx="586">
                  <c:v>99.79</c:v>
                </c:pt>
                <c:pt idx="587">
                  <c:v>93.534999999999997</c:v>
                </c:pt>
                <c:pt idx="588">
                  <c:v>96.08</c:v>
                </c:pt>
                <c:pt idx="589">
                  <c:v>101.265</c:v>
                </c:pt>
                <c:pt idx="590">
                  <c:v>126.035</c:v>
                </c:pt>
                <c:pt idx="591">
                  <c:v>122.66</c:v>
                </c:pt>
                <c:pt idx="592">
                  <c:v>130.64499999999998</c:v>
                </c:pt>
                <c:pt idx="593">
                  <c:v>124.2</c:v>
                </c:pt>
                <c:pt idx="594">
                  <c:v>125.595</c:v>
                </c:pt>
                <c:pt idx="595">
                  <c:v>88.124999999999986</c:v>
                </c:pt>
                <c:pt idx="596">
                  <c:v>69.735000000000014</c:v>
                </c:pt>
                <c:pt idx="597">
                  <c:v>76.959999999999994</c:v>
                </c:pt>
                <c:pt idx="598">
                  <c:v>78.474999999999994</c:v>
                </c:pt>
                <c:pt idx="599">
                  <c:v>80.10499999999999</c:v>
                </c:pt>
                <c:pt idx="600">
                  <c:v>96.415000000000006</c:v>
                </c:pt>
                <c:pt idx="601">
                  <c:v>112.55500000000001</c:v>
                </c:pt>
                <c:pt idx="602">
                  <c:v>122.69</c:v>
                </c:pt>
                <c:pt idx="603">
                  <c:v>136.65</c:v>
                </c:pt>
                <c:pt idx="604">
                  <c:v>161.91499999999999</c:v>
                </c:pt>
                <c:pt idx="605">
                  <c:v>172.28</c:v>
                </c:pt>
                <c:pt idx="606">
                  <c:v>185.34</c:v>
                </c:pt>
                <c:pt idx="607">
                  <c:v>197.655</c:v>
                </c:pt>
                <c:pt idx="608">
                  <c:v>206.87</c:v>
                </c:pt>
                <c:pt idx="609">
                  <c:v>167.81</c:v>
                </c:pt>
                <c:pt idx="610">
                  <c:v>152.995</c:v>
                </c:pt>
                <c:pt idx="611">
                  <c:v>139.34</c:v>
                </c:pt>
                <c:pt idx="612">
                  <c:v>148.035</c:v>
                </c:pt>
                <c:pt idx="613">
                  <c:v>144.97</c:v>
                </c:pt>
                <c:pt idx="614">
                  <c:v>160.505</c:v>
                </c:pt>
                <c:pt idx="615">
                  <c:v>176.10999999999999</c:v>
                </c:pt>
                <c:pt idx="616">
                  <c:v>185.875</c:v>
                </c:pt>
                <c:pt idx="617">
                  <c:v>200.71499999999995</c:v>
                </c:pt>
                <c:pt idx="618">
                  <c:v>213.92000000000004</c:v>
                </c:pt>
                <c:pt idx="619">
                  <c:v>258.37</c:v>
                </c:pt>
                <c:pt idx="620">
                  <c:v>163.76</c:v>
                </c:pt>
                <c:pt idx="621">
                  <c:v>143.89500000000001</c:v>
                </c:pt>
                <c:pt idx="622">
                  <c:v>136.60999999999999</c:v>
                </c:pt>
                <c:pt idx="623">
                  <c:v>144.51499999999999</c:v>
                </c:pt>
                <c:pt idx="624">
                  <c:v>144.35000000000014</c:v>
                </c:pt>
                <c:pt idx="625">
                  <c:v>158.69999999999999</c:v>
                </c:pt>
                <c:pt idx="626">
                  <c:v>177.51499999999999</c:v>
                </c:pt>
                <c:pt idx="627">
                  <c:v>184.465</c:v>
                </c:pt>
                <c:pt idx="628">
                  <c:v>150.08500000000001</c:v>
                </c:pt>
                <c:pt idx="629">
                  <c:v>140.70499999999998</c:v>
                </c:pt>
                <c:pt idx="630">
                  <c:v>140.62</c:v>
                </c:pt>
                <c:pt idx="631">
                  <c:v>121.965</c:v>
                </c:pt>
                <c:pt idx="632">
                  <c:v>135.38000000000014</c:v>
                </c:pt>
                <c:pt idx="633">
                  <c:v>162.94</c:v>
                </c:pt>
                <c:pt idx="634">
                  <c:v>154.625</c:v>
                </c:pt>
                <c:pt idx="635">
                  <c:v>170.095</c:v>
                </c:pt>
                <c:pt idx="636">
                  <c:v>124.64999999999999</c:v>
                </c:pt>
                <c:pt idx="637">
                  <c:v>107.1</c:v>
                </c:pt>
                <c:pt idx="638">
                  <c:v>122.17499999999998</c:v>
                </c:pt>
                <c:pt idx="639">
                  <c:v>131.14499999999998</c:v>
                </c:pt>
                <c:pt idx="640">
                  <c:v>160.73499999999999</c:v>
                </c:pt>
                <c:pt idx="641">
                  <c:v>133</c:v>
                </c:pt>
                <c:pt idx="642">
                  <c:v>143.685</c:v>
                </c:pt>
                <c:pt idx="643">
                  <c:v>127.66</c:v>
                </c:pt>
                <c:pt idx="644">
                  <c:v>80.14</c:v>
                </c:pt>
                <c:pt idx="645">
                  <c:v>54.99</c:v>
                </c:pt>
                <c:pt idx="646">
                  <c:v>55.01</c:v>
                </c:pt>
                <c:pt idx="647">
                  <c:v>60.715000000000003</c:v>
                </c:pt>
                <c:pt idx="648">
                  <c:v>68.374999999999986</c:v>
                </c:pt>
                <c:pt idx="649">
                  <c:v>124.86</c:v>
                </c:pt>
                <c:pt idx="650">
                  <c:v>132.58500000000001</c:v>
                </c:pt>
                <c:pt idx="651">
                  <c:v>143.47499999999999</c:v>
                </c:pt>
                <c:pt idx="652">
                  <c:v>147.02000000000001</c:v>
                </c:pt>
                <c:pt idx="653">
                  <c:v>145.64499999999998</c:v>
                </c:pt>
                <c:pt idx="654">
                  <c:v>152.44499999999999</c:v>
                </c:pt>
                <c:pt idx="655">
                  <c:v>177.12</c:v>
                </c:pt>
                <c:pt idx="656">
                  <c:v>169.97</c:v>
                </c:pt>
                <c:pt idx="657">
                  <c:v>159.99</c:v>
                </c:pt>
                <c:pt idx="658">
                  <c:v>158.49</c:v>
                </c:pt>
                <c:pt idx="659">
                  <c:v>141.34</c:v>
                </c:pt>
                <c:pt idx="660">
                  <c:v>153.95500000000001</c:v>
                </c:pt>
                <c:pt idx="661">
                  <c:v>130.61499999999998</c:v>
                </c:pt>
                <c:pt idx="662">
                  <c:v>157.44999999999999</c:v>
                </c:pt>
                <c:pt idx="663">
                  <c:v>173.31</c:v>
                </c:pt>
                <c:pt idx="664">
                  <c:v>202.155</c:v>
                </c:pt>
                <c:pt idx="665">
                  <c:v>214.14499999999998</c:v>
                </c:pt>
                <c:pt idx="666">
                  <c:v>230.70499999999998</c:v>
                </c:pt>
                <c:pt idx="667">
                  <c:v>232.67</c:v>
                </c:pt>
                <c:pt idx="668">
                  <c:v>248.04</c:v>
                </c:pt>
                <c:pt idx="669">
                  <c:v>259.96499999999969</c:v>
                </c:pt>
                <c:pt idx="670">
                  <c:v>262.10000000000002</c:v>
                </c:pt>
                <c:pt idx="671">
                  <c:v>262.95499999999993</c:v>
                </c:pt>
                <c:pt idx="672">
                  <c:v>246.38500000000013</c:v>
                </c:pt>
                <c:pt idx="673">
                  <c:v>248.87</c:v>
                </c:pt>
                <c:pt idx="674">
                  <c:v>247.31</c:v>
                </c:pt>
                <c:pt idx="675">
                  <c:v>193.10999999999999</c:v>
                </c:pt>
                <c:pt idx="676">
                  <c:v>186.60999999999999</c:v>
                </c:pt>
                <c:pt idx="677">
                  <c:v>183.54</c:v>
                </c:pt>
                <c:pt idx="678">
                  <c:v>189.08</c:v>
                </c:pt>
                <c:pt idx="679">
                  <c:v>194.73499999999999</c:v>
                </c:pt>
                <c:pt idx="680">
                  <c:v>183.465</c:v>
                </c:pt>
                <c:pt idx="681">
                  <c:v>175.10499999999999</c:v>
                </c:pt>
                <c:pt idx="682">
                  <c:v>169.73999999999998</c:v>
                </c:pt>
                <c:pt idx="683">
                  <c:v>187.07</c:v>
                </c:pt>
                <c:pt idx="684">
                  <c:v>197.17499999999998</c:v>
                </c:pt>
                <c:pt idx="685">
                  <c:v>181.26999999999998</c:v>
                </c:pt>
                <c:pt idx="686">
                  <c:v>176.37</c:v>
                </c:pt>
                <c:pt idx="687">
                  <c:v>172.41</c:v>
                </c:pt>
                <c:pt idx="688">
                  <c:v>164.035</c:v>
                </c:pt>
                <c:pt idx="689">
                  <c:v>204.63</c:v>
                </c:pt>
                <c:pt idx="690">
                  <c:v>213.76999999999998</c:v>
                </c:pt>
                <c:pt idx="691">
                  <c:v>222.84</c:v>
                </c:pt>
                <c:pt idx="692">
                  <c:v>211.465</c:v>
                </c:pt>
                <c:pt idx="693">
                  <c:v>174.35000000000014</c:v>
                </c:pt>
                <c:pt idx="694">
                  <c:v>158.20999999999998</c:v>
                </c:pt>
                <c:pt idx="695">
                  <c:v>138.63</c:v>
                </c:pt>
                <c:pt idx="696">
                  <c:v>114.05500000000001</c:v>
                </c:pt>
                <c:pt idx="697">
                  <c:v>101.67999999999998</c:v>
                </c:pt>
                <c:pt idx="698">
                  <c:v>99.205000000000013</c:v>
                </c:pt>
                <c:pt idx="699">
                  <c:v>83</c:v>
                </c:pt>
                <c:pt idx="700">
                  <c:v>75.56</c:v>
                </c:pt>
                <c:pt idx="701">
                  <c:v>74.48</c:v>
                </c:pt>
                <c:pt idx="702">
                  <c:v>65.384999999999991</c:v>
                </c:pt>
                <c:pt idx="703">
                  <c:v>58.285000000000011</c:v>
                </c:pt>
                <c:pt idx="704">
                  <c:v>59.720000000000013</c:v>
                </c:pt>
                <c:pt idx="705">
                  <c:v>42.620000000000012</c:v>
                </c:pt>
                <c:pt idx="706">
                  <c:v>49.7</c:v>
                </c:pt>
                <c:pt idx="707">
                  <c:v>61.94</c:v>
                </c:pt>
                <c:pt idx="708">
                  <c:v>72.284999999999997</c:v>
                </c:pt>
                <c:pt idx="709">
                  <c:v>68.295000000000002</c:v>
                </c:pt>
                <c:pt idx="710">
                  <c:v>68.97</c:v>
                </c:pt>
                <c:pt idx="711">
                  <c:v>76.459999999999994</c:v>
                </c:pt>
                <c:pt idx="712">
                  <c:v>82.315000000000012</c:v>
                </c:pt>
                <c:pt idx="713">
                  <c:v>95.75</c:v>
                </c:pt>
                <c:pt idx="714">
                  <c:v>100.23</c:v>
                </c:pt>
                <c:pt idx="715">
                  <c:v>97.634999999999991</c:v>
                </c:pt>
                <c:pt idx="716">
                  <c:v>99.66</c:v>
                </c:pt>
                <c:pt idx="717">
                  <c:v>90.89</c:v>
                </c:pt>
                <c:pt idx="718">
                  <c:v>94.985000000000014</c:v>
                </c:pt>
                <c:pt idx="719">
                  <c:v>107.49000000000002</c:v>
                </c:pt>
                <c:pt idx="720">
                  <c:v>114.58</c:v>
                </c:pt>
                <c:pt idx="721">
                  <c:v>123.86</c:v>
                </c:pt>
                <c:pt idx="722">
                  <c:v>127.47</c:v>
                </c:pt>
                <c:pt idx="723">
                  <c:v>128.88000000000014</c:v>
                </c:pt>
                <c:pt idx="724">
                  <c:v>137.13999999999999</c:v>
                </c:pt>
                <c:pt idx="725">
                  <c:v>129.01</c:v>
                </c:pt>
                <c:pt idx="726">
                  <c:v>126.66</c:v>
                </c:pt>
                <c:pt idx="727">
                  <c:v>119.66500000000001</c:v>
                </c:pt>
                <c:pt idx="728">
                  <c:v>106.55</c:v>
                </c:pt>
                <c:pt idx="729">
                  <c:v>91.684999999999988</c:v>
                </c:pt>
                <c:pt idx="730">
                  <c:v>88.33</c:v>
                </c:pt>
                <c:pt idx="731">
                  <c:v>71.684999999999988</c:v>
                </c:pt>
                <c:pt idx="732">
                  <c:v>77.765000000000001</c:v>
                </c:pt>
                <c:pt idx="733">
                  <c:v>103.045</c:v>
                </c:pt>
                <c:pt idx="734">
                  <c:v>126.705</c:v>
                </c:pt>
                <c:pt idx="735">
                  <c:v>147.52500000000001</c:v>
                </c:pt>
                <c:pt idx="736">
                  <c:v>147.80500000000001</c:v>
                </c:pt>
                <c:pt idx="737">
                  <c:v>143.34</c:v>
                </c:pt>
                <c:pt idx="738">
                  <c:v>163.74499999999998</c:v>
                </c:pt>
                <c:pt idx="739">
                  <c:v>146.97499999999999</c:v>
                </c:pt>
                <c:pt idx="740">
                  <c:v>143.405</c:v>
                </c:pt>
                <c:pt idx="741">
                  <c:v>123.89</c:v>
                </c:pt>
                <c:pt idx="742">
                  <c:v>132.1</c:v>
                </c:pt>
                <c:pt idx="743">
                  <c:v>109.69499999999999</c:v>
                </c:pt>
                <c:pt idx="744">
                  <c:v>99.910000000000025</c:v>
                </c:pt>
                <c:pt idx="745">
                  <c:v>115.895</c:v>
                </c:pt>
                <c:pt idx="746">
                  <c:v>133.30000000000001</c:v>
                </c:pt>
                <c:pt idx="747">
                  <c:v>154.95500000000001</c:v>
                </c:pt>
                <c:pt idx="748">
                  <c:v>154.10999999999999</c:v>
                </c:pt>
                <c:pt idx="749">
                  <c:v>161.69999999999999</c:v>
                </c:pt>
                <c:pt idx="750">
                  <c:v>187.57499999999999</c:v>
                </c:pt>
                <c:pt idx="751">
                  <c:v>220.49</c:v>
                </c:pt>
                <c:pt idx="752">
                  <c:v>252.34</c:v>
                </c:pt>
                <c:pt idx="753">
                  <c:v>260.44</c:v>
                </c:pt>
                <c:pt idx="754">
                  <c:v>255.625</c:v>
                </c:pt>
                <c:pt idx="755">
                  <c:v>258.78999999999974</c:v>
                </c:pt>
                <c:pt idx="756">
                  <c:v>264.70499999999993</c:v>
                </c:pt>
                <c:pt idx="757">
                  <c:v>266.03500000000003</c:v>
                </c:pt>
                <c:pt idx="758">
                  <c:v>242.92500000000001</c:v>
                </c:pt>
                <c:pt idx="759">
                  <c:v>221.56</c:v>
                </c:pt>
                <c:pt idx="760">
                  <c:v>215.11499999999998</c:v>
                </c:pt>
                <c:pt idx="761">
                  <c:v>234.04</c:v>
                </c:pt>
                <c:pt idx="762">
                  <c:v>230.92500000000001</c:v>
                </c:pt>
                <c:pt idx="763">
                  <c:v>229.22</c:v>
                </c:pt>
                <c:pt idx="764">
                  <c:v>215.44499999999999</c:v>
                </c:pt>
                <c:pt idx="765">
                  <c:v>194.64</c:v>
                </c:pt>
                <c:pt idx="766">
                  <c:v>198.26999999999998</c:v>
                </c:pt>
                <c:pt idx="767">
                  <c:v>195.51</c:v>
                </c:pt>
                <c:pt idx="768">
                  <c:v>200.25</c:v>
                </c:pt>
                <c:pt idx="769">
                  <c:v>225.29499999999999</c:v>
                </c:pt>
                <c:pt idx="770">
                  <c:v>224.32500000000007</c:v>
                </c:pt>
                <c:pt idx="771">
                  <c:v>184.48500000000001</c:v>
                </c:pt>
                <c:pt idx="772">
                  <c:v>155.58500000000001</c:v>
                </c:pt>
                <c:pt idx="773">
                  <c:v>120.64</c:v>
                </c:pt>
                <c:pt idx="774">
                  <c:v>131.13999999999999</c:v>
                </c:pt>
                <c:pt idx="775">
                  <c:v>134.47999999999999</c:v>
                </c:pt>
                <c:pt idx="776">
                  <c:v>154.44999999999999</c:v>
                </c:pt>
                <c:pt idx="777">
                  <c:v>175.185</c:v>
                </c:pt>
                <c:pt idx="778">
                  <c:v>174.255</c:v>
                </c:pt>
                <c:pt idx="779">
                  <c:v>164.17</c:v>
                </c:pt>
                <c:pt idx="780">
                  <c:v>168.625</c:v>
                </c:pt>
                <c:pt idx="781">
                  <c:v>191.91499999999999</c:v>
                </c:pt>
                <c:pt idx="782">
                  <c:v>203.99</c:v>
                </c:pt>
                <c:pt idx="783">
                  <c:v>198.98500000000001</c:v>
                </c:pt>
                <c:pt idx="784">
                  <c:v>208.42500000000001</c:v>
                </c:pt>
                <c:pt idx="785">
                  <c:v>198.88500000000013</c:v>
                </c:pt>
                <c:pt idx="786">
                  <c:v>200.26999999999998</c:v>
                </c:pt>
                <c:pt idx="787">
                  <c:v>226.30500000000001</c:v>
                </c:pt>
                <c:pt idx="788">
                  <c:v>181.99</c:v>
                </c:pt>
                <c:pt idx="789">
                  <c:v>191.35500000000013</c:v>
                </c:pt>
                <c:pt idx="790">
                  <c:v>186.39500000000001</c:v>
                </c:pt>
                <c:pt idx="791">
                  <c:v>203.23499999999999</c:v>
                </c:pt>
                <c:pt idx="792">
                  <c:v>216.82500000000007</c:v>
                </c:pt>
                <c:pt idx="793">
                  <c:v>210.345</c:v>
                </c:pt>
                <c:pt idx="794">
                  <c:v>173.43</c:v>
                </c:pt>
                <c:pt idx="795">
                  <c:v>176.6</c:v>
                </c:pt>
                <c:pt idx="796">
                  <c:v>157.08000000000001</c:v>
                </c:pt>
                <c:pt idx="797">
                  <c:v>148.965</c:v>
                </c:pt>
                <c:pt idx="798">
                  <c:v>181.73999999999998</c:v>
                </c:pt>
                <c:pt idx="799">
                  <c:v>177.82500000000007</c:v>
                </c:pt>
                <c:pt idx="800">
                  <c:v>178.80500000000001</c:v>
                </c:pt>
                <c:pt idx="801">
                  <c:v>174.035</c:v>
                </c:pt>
                <c:pt idx="802">
                  <c:v>223.16499999999999</c:v>
                </c:pt>
                <c:pt idx="803">
                  <c:v>241.76999999999998</c:v>
                </c:pt>
                <c:pt idx="804">
                  <c:v>252.505</c:v>
                </c:pt>
                <c:pt idx="805">
                  <c:v>260.19</c:v>
                </c:pt>
                <c:pt idx="806">
                  <c:v>264.19499999999999</c:v>
                </c:pt>
                <c:pt idx="807">
                  <c:v>251.98000000000013</c:v>
                </c:pt>
                <c:pt idx="808">
                  <c:v>239.70499999999998</c:v>
                </c:pt>
                <c:pt idx="809">
                  <c:v>232.345</c:v>
                </c:pt>
                <c:pt idx="810">
                  <c:v>216.69499999999999</c:v>
                </c:pt>
                <c:pt idx="811">
                  <c:v>212.78</c:v>
                </c:pt>
                <c:pt idx="812">
                  <c:v>169.22</c:v>
                </c:pt>
                <c:pt idx="813">
                  <c:v>151.98500000000001</c:v>
                </c:pt>
                <c:pt idx="814">
                  <c:v>155.02000000000001</c:v>
                </c:pt>
                <c:pt idx="815">
                  <c:v>174.1</c:v>
                </c:pt>
                <c:pt idx="816">
                  <c:v>169.685</c:v>
                </c:pt>
                <c:pt idx="817">
                  <c:v>160.845</c:v>
                </c:pt>
                <c:pt idx="818">
                  <c:v>161.70999999999998</c:v>
                </c:pt>
                <c:pt idx="819">
                  <c:v>165.79499999999999</c:v>
                </c:pt>
                <c:pt idx="820">
                  <c:v>157.09</c:v>
                </c:pt>
                <c:pt idx="821">
                  <c:v>157.38000000000014</c:v>
                </c:pt>
                <c:pt idx="822">
                  <c:v>160.08500000000001</c:v>
                </c:pt>
                <c:pt idx="823">
                  <c:v>153.48500000000001</c:v>
                </c:pt>
                <c:pt idx="824">
                  <c:v>165.81</c:v>
                </c:pt>
                <c:pt idx="825">
                  <c:v>196.14499999999998</c:v>
                </c:pt>
                <c:pt idx="826">
                  <c:v>220.51</c:v>
                </c:pt>
                <c:pt idx="827">
                  <c:v>217.38000000000014</c:v>
                </c:pt>
                <c:pt idx="828">
                  <c:v>210.23499999999999</c:v>
                </c:pt>
                <c:pt idx="829">
                  <c:v>218.285</c:v>
                </c:pt>
                <c:pt idx="830">
                  <c:v>197.23499999999999</c:v>
                </c:pt>
                <c:pt idx="831">
                  <c:v>207.26999999999998</c:v>
                </c:pt>
                <c:pt idx="832">
                  <c:v>204.58500000000001</c:v>
                </c:pt>
                <c:pt idx="833">
                  <c:v>206.05500000000001</c:v>
                </c:pt>
                <c:pt idx="834">
                  <c:v>188.655</c:v>
                </c:pt>
                <c:pt idx="835">
                  <c:v>207.16499999999999</c:v>
                </c:pt>
                <c:pt idx="836">
                  <c:v>153.68</c:v>
                </c:pt>
                <c:pt idx="837">
                  <c:v>145.52000000000001</c:v>
                </c:pt>
                <c:pt idx="838">
                  <c:v>147.56</c:v>
                </c:pt>
                <c:pt idx="839">
                  <c:v>120.33</c:v>
                </c:pt>
                <c:pt idx="840">
                  <c:v>121.23</c:v>
                </c:pt>
                <c:pt idx="841">
                  <c:v>120.2</c:v>
                </c:pt>
                <c:pt idx="842">
                  <c:v>116.745</c:v>
                </c:pt>
                <c:pt idx="843">
                  <c:v>114.12499999999999</c:v>
                </c:pt>
                <c:pt idx="844">
                  <c:v>128.67499999999998</c:v>
                </c:pt>
                <c:pt idx="845">
                  <c:v>107.82</c:v>
                </c:pt>
                <c:pt idx="846">
                  <c:v>123.7</c:v>
                </c:pt>
                <c:pt idx="847">
                  <c:v>134.095</c:v>
                </c:pt>
                <c:pt idx="848">
                  <c:v>144.625</c:v>
                </c:pt>
                <c:pt idx="849">
                  <c:v>159.33500000000001</c:v>
                </c:pt>
                <c:pt idx="850">
                  <c:v>162.88500000000013</c:v>
                </c:pt>
                <c:pt idx="851">
                  <c:v>129.02000000000001</c:v>
                </c:pt>
                <c:pt idx="852">
                  <c:v>146.26999999999998</c:v>
                </c:pt>
                <c:pt idx="853">
                  <c:v>177.565</c:v>
                </c:pt>
                <c:pt idx="854">
                  <c:v>167.88500000000013</c:v>
                </c:pt>
                <c:pt idx="855">
                  <c:v>172.67499999999998</c:v>
                </c:pt>
                <c:pt idx="856">
                  <c:v>166.01499999999999</c:v>
                </c:pt>
                <c:pt idx="857">
                  <c:v>144.01</c:v>
                </c:pt>
                <c:pt idx="858">
                  <c:v>99.47</c:v>
                </c:pt>
                <c:pt idx="859">
                  <c:v>86.054999999999993</c:v>
                </c:pt>
                <c:pt idx="860">
                  <c:v>87.054999999999993</c:v>
                </c:pt>
                <c:pt idx="861">
                  <c:v>77.495000000000005</c:v>
                </c:pt>
                <c:pt idx="862">
                  <c:v>81.455000000000013</c:v>
                </c:pt>
                <c:pt idx="863">
                  <c:v>88.894999999999996</c:v>
                </c:pt>
                <c:pt idx="864">
                  <c:v>93.565000000000012</c:v>
                </c:pt>
                <c:pt idx="865">
                  <c:v>101.145</c:v>
                </c:pt>
                <c:pt idx="866">
                  <c:v>84.674999999999983</c:v>
                </c:pt>
                <c:pt idx="867">
                  <c:v>82.63</c:v>
                </c:pt>
                <c:pt idx="868">
                  <c:v>85.124999999999986</c:v>
                </c:pt>
                <c:pt idx="869">
                  <c:v>89.01</c:v>
                </c:pt>
                <c:pt idx="870">
                  <c:v>58.06</c:v>
                </c:pt>
                <c:pt idx="871">
                  <c:v>55.14</c:v>
                </c:pt>
                <c:pt idx="872">
                  <c:v>67.804999999999993</c:v>
                </c:pt>
                <c:pt idx="873">
                  <c:v>72.69</c:v>
                </c:pt>
                <c:pt idx="874">
                  <c:v>83.324999999999989</c:v>
                </c:pt>
                <c:pt idx="875">
                  <c:v>94.39</c:v>
                </c:pt>
                <c:pt idx="876">
                  <c:v>107.64</c:v>
                </c:pt>
                <c:pt idx="877">
                  <c:v>133.25</c:v>
                </c:pt>
                <c:pt idx="878">
                  <c:v>141.4</c:v>
                </c:pt>
                <c:pt idx="879">
                  <c:v>148.755</c:v>
                </c:pt>
                <c:pt idx="880">
                  <c:v>177.81</c:v>
                </c:pt>
                <c:pt idx="881">
                  <c:v>139.08000000000001</c:v>
                </c:pt>
                <c:pt idx="882">
                  <c:v>132.69</c:v>
                </c:pt>
                <c:pt idx="883">
                  <c:v>126.045</c:v>
                </c:pt>
                <c:pt idx="884">
                  <c:v>109.58</c:v>
                </c:pt>
                <c:pt idx="885">
                  <c:v>116.765</c:v>
                </c:pt>
                <c:pt idx="886">
                  <c:v>106.795</c:v>
                </c:pt>
                <c:pt idx="887">
                  <c:v>106.545</c:v>
                </c:pt>
                <c:pt idx="888">
                  <c:v>92.73</c:v>
                </c:pt>
                <c:pt idx="889">
                  <c:v>88.460000000000022</c:v>
                </c:pt>
                <c:pt idx="890">
                  <c:v>72.474999999999994</c:v>
                </c:pt>
                <c:pt idx="891">
                  <c:v>63.435000000000002</c:v>
                </c:pt>
                <c:pt idx="892">
                  <c:v>61.685000000000002</c:v>
                </c:pt>
                <c:pt idx="893">
                  <c:v>59.6</c:v>
                </c:pt>
                <c:pt idx="894">
                  <c:v>66.33</c:v>
                </c:pt>
                <c:pt idx="895">
                  <c:v>65.5</c:v>
                </c:pt>
                <c:pt idx="896">
                  <c:v>64.910000000000025</c:v>
                </c:pt>
                <c:pt idx="897">
                  <c:v>39.5</c:v>
                </c:pt>
                <c:pt idx="898">
                  <c:v>58.6</c:v>
                </c:pt>
                <c:pt idx="899">
                  <c:v>51.86</c:v>
                </c:pt>
                <c:pt idx="900">
                  <c:v>44.195000000000036</c:v>
                </c:pt>
                <c:pt idx="901">
                  <c:v>42.814999999999998</c:v>
                </c:pt>
                <c:pt idx="902">
                  <c:v>71.164999999999992</c:v>
                </c:pt>
                <c:pt idx="903">
                  <c:v>71.824999999999989</c:v>
                </c:pt>
                <c:pt idx="904">
                  <c:v>78.515000000000001</c:v>
                </c:pt>
                <c:pt idx="905">
                  <c:v>111.045</c:v>
                </c:pt>
                <c:pt idx="906">
                  <c:v>154.315</c:v>
                </c:pt>
                <c:pt idx="907">
                  <c:v>176.465</c:v>
                </c:pt>
                <c:pt idx="908">
                  <c:v>181.72</c:v>
                </c:pt>
                <c:pt idx="909">
                  <c:v>191.07499999999999</c:v>
                </c:pt>
                <c:pt idx="910">
                  <c:v>191</c:v>
                </c:pt>
                <c:pt idx="911">
                  <c:v>214.73999999999998</c:v>
                </c:pt>
                <c:pt idx="912">
                  <c:v>221.77499999999998</c:v>
                </c:pt>
                <c:pt idx="913">
                  <c:v>219.505</c:v>
                </c:pt>
                <c:pt idx="914">
                  <c:v>202.61499999999998</c:v>
                </c:pt>
                <c:pt idx="915">
                  <c:v>192.85500000000013</c:v>
                </c:pt>
                <c:pt idx="916">
                  <c:v>181.73499999999999</c:v>
                </c:pt>
                <c:pt idx="917">
                  <c:v>185.36</c:v>
                </c:pt>
                <c:pt idx="918">
                  <c:v>206.51</c:v>
                </c:pt>
                <c:pt idx="919">
                  <c:v>228.31</c:v>
                </c:pt>
                <c:pt idx="920">
                  <c:v>223.06</c:v>
                </c:pt>
                <c:pt idx="921">
                  <c:v>216.57</c:v>
                </c:pt>
                <c:pt idx="922">
                  <c:v>193.68</c:v>
                </c:pt>
                <c:pt idx="923">
                  <c:v>160.79499999999999</c:v>
                </c:pt>
                <c:pt idx="924">
                  <c:v>156.9</c:v>
                </c:pt>
                <c:pt idx="925">
                  <c:v>151.78</c:v>
                </c:pt>
                <c:pt idx="926">
                  <c:v>155.41</c:v>
                </c:pt>
                <c:pt idx="927">
                  <c:v>169.75</c:v>
                </c:pt>
                <c:pt idx="928">
                  <c:v>184.60499999999999</c:v>
                </c:pt>
                <c:pt idx="929">
                  <c:v>186.82500000000007</c:v>
                </c:pt>
                <c:pt idx="930">
                  <c:v>166.16</c:v>
                </c:pt>
                <c:pt idx="931">
                  <c:v>131.15</c:v>
                </c:pt>
                <c:pt idx="932">
                  <c:v>105.98</c:v>
                </c:pt>
                <c:pt idx="933">
                  <c:v>85.13</c:v>
                </c:pt>
                <c:pt idx="934">
                  <c:v>82.78</c:v>
                </c:pt>
                <c:pt idx="935">
                  <c:v>65.124999999999986</c:v>
                </c:pt>
                <c:pt idx="936">
                  <c:v>49.349999999999994</c:v>
                </c:pt>
                <c:pt idx="937">
                  <c:v>32.94</c:v>
                </c:pt>
                <c:pt idx="938">
                  <c:v>35.325000000000003</c:v>
                </c:pt>
                <c:pt idx="939">
                  <c:v>80.824999999999989</c:v>
                </c:pt>
                <c:pt idx="940">
                  <c:v>62.965000000000003</c:v>
                </c:pt>
                <c:pt idx="941">
                  <c:v>58.035000000000011</c:v>
                </c:pt>
                <c:pt idx="942">
                  <c:v>62.61</c:v>
                </c:pt>
                <c:pt idx="943">
                  <c:v>43.465000000000003</c:v>
                </c:pt>
              </c:numCache>
            </c:numRef>
          </c:val>
          <c:smooth val="0"/>
        </c:ser>
        <c:dLbls>
          <c:showLegendKey val="0"/>
          <c:showVal val="0"/>
          <c:showCatName val="0"/>
          <c:showSerName val="0"/>
          <c:showPercent val="0"/>
          <c:showBubbleSize val="0"/>
        </c:dLbls>
        <c:marker val="1"/>
        <c:smooth val="0"/>
        <c:axId val="97867264"/>
        <c:axId val="97868800"/>
      </c:lineChart>
      <c:catAx>
        <c:axId val="98289920"/>
        <c:scaling>
          <c:orientation val="minMax"/>
        </c:scaling>
        <c:delete val="0"/>
        <c:axPos val="b"/>
        <c:numFmt formatCode="[$-409]mmmmm\-yy;@" sourceLinked="0"/>
        <c:majorTickMark val="none"/>
        <c:minorTickMark val="none"/>
        <c:tickLblPos val="low"/>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zh-CN"/>
          </a:p>
        </c:txPr>
        <c:crossAx val="97865728"/>
        <c:crosses val="autoZero"/>
        <c:auto val="0"/>
        <c:lblAlgn val="ctr"/>
        <c:lblOffset val="100"/>
        <c:tickLblSkip val="75"/>
        <c:tickMarkSkip val="75"/>
        <c:noMultiLvlLbl val="0"/>
      </c:catAx>
      <c:valAx>
        <c:axId val="97865728"/>
        <c:scaling>
          <c:orientation val="minMax"/>
          <c:max val="400"/>
          <c:min val="-200"/>
        </c:scaling>
        <c:delete val="0"/>
        <c:axPos val="l"/>
        <c:majorGridlines>
          <c:spPr>
            <a:ln w="3175">
              <a:solidFill>
                <a:schemeClr val="bg1">
                  <a:lumMod val="75000"/>
                </a:schemeClr>
              </a:solidFill>
              <a:prstDash val="solid"/>
            </a:ln>
          </c:spPr>
        </c:majorGridlines>
        <c:numFmt formatCode="#,##0" sourceLinked="0"/>
        <c:majorTickMark val="cross"/>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zh-CN"/>
          </a:p>
        </c:txPr>
        <c:crossAx val="98289920"/>
        <c:crosses val="autoZero"/>
        <c:crossBetween val="between"/>
        <c:majorUnit val="50"/>
        <c:minorUnit val="5"/>
      </c:valAx>
      <c:catAx>
        <c:axId val="97867264"/>
        <c:scaling>
          <c:orientation val="minMax"/>
        </c:scaling>
        <c:delete val="1"/>
        <c:axPos val="b"/>
        <c:numFmt formatCode="d\-mmm\-yy" sourceLinked="1"/>
        <c:majorTickMark val="out"/>
        <c:minorTickMark val="none"/>
        <c:tickLblPos val="none"/>
        <c:crossAx val="97868800"/>
        <c:crosses val="autoZero"/>
        <c:auto val="0"/>
        <c:lblAlgn val="ctr"/>
        <c:lblOffset val="100"/>
        <c:noMultiLvlLbl val="0"/>
      </c:catAx>
      <c:valAx>
        <c:axId val="97868800"/>
        <c:scaling>
          <c:orientation val="minMax"/>
          <c:max val="400"/>
          <c:min val="-200"/>
        </c:scaling>
        <c:delete val="0"/>
        <c:axPos val="r"/>
        <c:numFmt formatCode="#,##0" sourceLinked="0"/>
        <c:majorTickMark val="cross"/>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Times New Roman"/>
                <a:ea typeface="Times New Roman"/>
                <a:cs typeface="Times New Roman"/>
              </a:defRPr>
            </a:pPr>
            <a:endParaRPr lang="zh-CN"/>
          </a:p>
        </c:txPr>
        <c:crossAx val="97867264"/>
        <c:crosses val="max"/>
        <c:crossBetween val="between"/>
        <c:majorUnit val="50"/>
        <c:minorUnit val="5"/>
      </c:valAx>
      <c:spPr>
        <a:solidFill>
          <a:srgbClr val="FFFFFF"/>
        </a:solidFill>
        <a:ln w="12700">
          <a:solidFill>
            <a:srgbClr val="000000"/>
          </a:solidFill>
          <a:prstDash val="solid"/>
        </a:ln>
      </c:spPr>
    </c:plotArea>
    <c:plotVisOnly val="1"/>
    <c:dispBlanksAs val="gap"/>
    <c:showDLblsOverMax val="0"/>
  </c:chart>
  <c:spPr>
    <a:noFill/>
    <a:ln w="12700">
      <a:noFill/>
    </a:ln>
  </c:spPr>
  <c:txPr>
    <a:bodyPr/>
    <a:lstStyle/>
    <a:p>
      <a:pPr>
        <a:defRPr sz="700" b="1" i="0" u="none" strike="noStrike" baseline="0">
          <a:solidFill>
            <a:srgbClr val="000000"/>
          </a:solidFill>
          <a:latin typeface="Times New Roman"/>
          <a:ea typeface="Times New Roman"/>
          <a:cs typeface="Times New Roman"/>
        </a:defRPr>
      </a:pPr>
      <a:endParaRPr lang="zh-CN"/>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7245900455104002E-2"/>
          <c:y val="0.1838252405949268"/>
          <c:w val="0.92642960340966563"/>
          <c:h val="0.75648162729659185"/>
        </c:manualLayout>
      </c:layout>
      <c:lineChart>
        <c:grouping val="standard"/>
        <c:varyColors val="0"/>
        <c:ser>
          <c:idx val="0"/>
          <c:order val="0"/>
          <c:tx>
            <c:strRef>
              <c:f>'Real GDP Presentation'!$B$3</c:f>
              <c:strCache>
                <c:ptCount val="1"/>
                <c:pt idx="0">
                  <c:v>World</c:v>
                </c:pt>
              </c:strCache>
            </c:strRef>
          </c:tx>
          <c:spPr>
            <a:ln w="28575">
              <a:solidFill>
                <a:schemeClr val="tx1"/>
              </a:solidFill>
            </a:ln>
          </c:spPr>
          <c:marker>
            <c:symbol val="none"/>
          </c:marker>
          <c:cat>
            <c:strRef>
              <c:f>'Real GDP Presentation'!$A$4:$A$46</c:f>
              <c:strCach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2012p</c:v>
                </c:pt>
                <c:pt idx="33">
                  <c:v>2013p</c:v>
                </c:pt>
                <c:pt idx="34">
                  <c:v>2014p</c:v>
                </c:pt>
                <c:pt idx="35">
                  <c:v>2015p</c:v>
                </c:pt>
                <c:pt idx="36">
                  <c:v>2016p</c:v>
                </c:pt>
                <c:pt idx="37">
                  <c:v>2017p</c:v>
                </c:pt>
                <c:pt idx="38">
                  <c:v>2018p</c:v>
                </c:pt>
                <c:pt idx="39">
                  <c:v>2019p</c:v>
                </c:pt>
                <c:pt idx="40">
                  <c:v>2020p</c:v>
                </c:pt>
                <c:pt idx="41">
                  <c:v>2021p</c:v>
                </c:pt>
                <c:pt idx="42">
                  <c:v>2022p</c:v>
                </c:pt>
              </c:strCache>
            </c:strRef>
          </c:cat>
          <c:val>
            <c:numRef>
              <c:f>'Real GDP Presentation'!$B$4:$B$46</c:f>
              <c:numCache>
                <c:formatCode>0.00</c:formatCode>
                <c:ptCount val="43"/>
                <c:pt idx="0">
                  <c:v>1.8399999999999834</c:v>
                </c:pt>
                <c:pt idx="1">
                  <c:v>2.2410000000000001</c:v>
                </c:pt>
                <c:pt idx="2">
                  <c:v>0.69200000000000461</c:v>
                </c:pt>
                <c:pt idx="3">
                  <c:v>2.8129999999999713</c:v>
                </c:pt>
                <c:pt idx="4">
                  <c:v>4.8929999999999945</c:v>
                </c:pt>
                <c:pt idx="5">
                  <c:v>3.9319999999999977</c:v>
                </c:pt>
                <c:pt idx="6">
                  <c:v>3.4549999999999987</c:v>
                </c:pt>
                <c:pt idx="7">
                  <c:v>3.7519999999999998</c:v>
                </c:pt>
                <c:pt idx="8">
                  <c:v>4.4729999999999999</c:v>
                </c:pt>
                <c:pt idx="9">
                  <c:v>3.8519999999999968</c:v>
                </c:pt>
                <c:pt idx="10">
                  <c:v>3.2240000000000002</c:v>
                </c:pt>
                <c:pt idx="11">
                  <c:v>2.206</c:v>
                </c:pt>
                <c:pt idx="12">
                  <c:v>2.1930000000000001</c:v>
                </c:pt>
                <c:pt idx="13">
                  <c:v>2.1280000000000001</c:v>
                </c:pt>
                <c:pt idx="14">
                  <c:v>3.38</c:v>
                </c:pt>
                <c:pt idx="15">
                  <c:v>3.2759999999999998</c:v>
                </c:pt>
                <c:pt idx="16">
                  <c:v>3.762</c:v>
                </c:pt>
                <c:pt idx="17">
                  <c:v>4.133</c:v>
                </c:pt>
                <c:pt idx="18">
                  <c:v>2.58</c:v>
                </c:pt>
                <c:pt idx="19">
                  <c:v>3.5529999999999977</c:v>
                </c:pt>
                <c:pt idx="20">
                  <c:v>4.7379999999999995</c:v>
                </c:pt>
                <c:pt idx="21">
                  <c:v>2.3519999999999968</c:v>
                </c:pt>
                <c:pt idx="22">
                  <c:v>2.8849999999999998</c:v>
                </c:pt>
                <c:pt idx="23">
                  <c:v>3.6790000000000003</c:v>
                </c:pt>
                <c:pt idx="24">
                  <c:v>4.8689999999999856</c:v>
                </c:pt>
                <c:pt idx="25">
                  <c:v>4.5440000000000005</c:v>
                </c:pt>
                <c:pt idx="26">
                  <c:v>5.2480000000000002</c:v>
                </c:pt>
                <c:pt idx="27">
                  <c:v>5.4</c:v>
                </c:pt>
                <c:pt idx="28">
                  <c:v>2.7610000000000001</c:v>
                </c:pt>
                <c:pt idx="29">
                  <c:v>-0.61100000000000065</c:v>
                </c:pt>
                <c:pt idx="30">
                  <c:v>5.2835000000000001</c:v>
                </c:pt>
                <c:pt idx="31">
                  <c:v>3.8501999999999987</c:v>
                </c:pt>
                <c:pt idx="32">
                  <c:v>2.7270043652315312</c:v>
                </c:pt>
                <c:pt idx="33">
                  <c:v>3.0490346826896002</c:v>
                </c:pt>
                <c:pt idx="34">
                  <c:v>3.3231875694168411</c:v>
                </c:pt>
                <c:pt idx="35">
                  <c:v>3.5467966655211991</c:v>
                </c:pt>
                <c:pt idx="36">
                  <c:v>3.6408948815598552</c:v>
                </c:pt>
                <c:pt idx="37">
                  <c:v>3.7284674757653402</c:v>
                </c:pt>
                <c:pt idx="38">
                  <c:v>3.7799606585271102</c:v>
                </c:pt>
                <c:pt idx="39">
                  <c:v>3.7899740258398316</c:v>
                </c:pt>
                <c:pt idx="40">
                  <c:v>3.8123235259796577</c:v>
                </c:pt>
                <c:pt idx="41">
                  <c:v>3.8791545542232067</c:v>
                </c:pt>
                <c:pt idx="42">
                  <c:v>3.9166426418168103</c:v>
                </c:pt>
              </c:numCache>
            </c:numRef>
          </c:val>
          <c:smooth val="0"/>
        </c:ser>
        <c:ser>
          <c:idx val="2"/>
          <c:order val="2"/>
          <c:tx>
            <c:strRef>
              <c:f>'Real GDP Presentation'!$D$3</c:f>
              <c:strCache>
                <c:ptCount val="1"/>
                <c:pt idx="0">
                  <c:v>Emerging and Developing Economies</c:v>
                </c:pt>
              </c:strCache>
            </c:strRef>
          </c:tx>
          <c:spPr>
            <a:ln w="28575">
              <a:solidFill>
                <a:srgbClr val="C32DE1"/>
              </a:solidFill>
            </a:ln>
          </c:spPr>
          <c:marker>
            <c:symbol val="none"/>
          </c:marker>
          <c:cat>
            <c:strRef>
              <c:f>'Real GDP Presentation'!$A$4:$A$46</c:f>
              <c:strCach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2012p</c:v>
                </c:pt>
                <c:pt idx="33">
                  <c:v>2013p</c:v>
                </c:pt>
                <c:pt idx="34">
                  <c:v>2014p</c:v>
                </c:pt>
                <c:pt idx="35">
                  <c:v>2015p</c:v>
                </c:pt>
                <c:pt idx="36">
                  <c:v>2016p</c:v>
                </c:pt>
                <c:pt idx="37">
                  <c:v>2017p</c:v>
                </c:pt>
                <c:pt idx="38">
                  <c:v>2018p</c:v>
                </c:pt>
                <c:pt idx="39">
                  <c:v>2019p</c:v>
                </c:pt>
                <c:pt idx="40">
                  <c:v>2020p</c:v>
                </c:pt>
                <c:pt idx="41">
                  <c:v>2021p</c:v>
                </c:pt>
                <c:pt idx="42">
                  <c:v>2022p</c:v>
                </c:pt>
              </c:strCache>
            </c:strRef>
          </c:cat>
          <c:val>
            <c:numRef>
              <c:f>'Real GDP Presentation'!$D$4:$D$46</c:f>
              <c:numCache>
                <c:formatCode>0.00</c:formatCode>
                <c:ptCount val="43"/>
                <c:pt idx="0">
                  <c:v>3.8129999999999717</c:v>
                </c:pt>
                <c:pt idx="1">
                  <c:v>2.8219999999999987</c:v>
                </c:pt>
                <c:pt idx="2">
                  <c:v>1.7589999999999915</c:v>
                </c:pt>
                <c:pt idx="3">
                  <c:v>2.0270000000000001</c:v>
                </c:pt>
                <c:pt idx="4">
                  <c:v>4.9180000000000001</c:v>
                </c:pt>
                <c:pt idx="5">
                  <c:v>4.0810000000000004</c:v>
                </c:pt>
                <c:pt idx="6">
                  <c:v>3.7429999999999999</c:v>
                </c:pt>
                <c:pt idx="7">
                  <c:v>4.1479999999999855</c:v>
                </c:pt>
                <c:pt idx="8">
                  <c:v>3.9079999999999999</c:v>
                </c:pt>
                <c:pt idx="9">
                  <c:v>3.4099999999999997</c:v>
                </c:pt>
                <c:pt idx="10">
                  <c:v>3.3909999999999987</c:v>
                </c:pt>
                <c:pt idx="11">
                  <c:v>3.8339999999999987</c:v>
                </c:pt>
                <c:pt idx="12">
                  <c:v>2.274</c:v>
                </c:pt>
                <c:pt idx="13">
                  <c:v>3.2869999999999999</c:v>
                </c:pt>
                <c:pt idx="14">
                  <c:v>3.3389999999999977</c:v>
                </c:pt>
                <c:pt idx="15">
                  <c:v>4.04</c:v>
                </c:pt>
                <c:pt idx="16">
                  <c:v>5.1419999999999995</c:v>
                </c:pt>
                <c:pt idx="17">
                  <c:v>5.2590000000000003</c:v>
                </c:pt>
                <c:pt idx="18">
                  <c:v>2.5529999999999977</c:v>
                </c:pt>
                <c:pt idx="19">
                  <c:v>3.3649999999999998</c:v>
                </c:pt>
                <c:pt idx="20">
                  <c:v>5.7990000000000004</c:v>
                </c:pt>
                <c:pt idx="21">
                  <c:v>3.7549999999999999</c:v>
                </c:pt>
                <c:pt idx="22">
                  <c:v>4.6979999999999755</c:v>
                </c:pt>
                <c:pt idx="23">
                  <c:v>6.2679999999999945</c:v>
                </c:pt>
                <c:pt idx="24">
                  <c:v>7.5129999999999955</c:v>
                </c:pt>
                <c:pt idx="25">
                  <c:v>7.3139999999999965</c:v>
                </c:pt>
                <c:pt idx="26">
                  <c:v>8.24</c:v>
                </c:pt>
                <c:pt idx="27">
                  <c:v>8.7420000000000009</c:v>
                </c:pt>
                <c:pt idx="28">
                  <c:v>6.0389999999999997</c:v>
                </c:pt>
                <c:pt idx="29">
                  <c:v>2.8129999999999717</c:v>
                </c:pt>
                <c:pt idx="30">
                  <c:v>7.5010000000000003</c:v>
                </c:pt>
                <c:pt idx="31">
                  <c:v>6.2269999999999985</c:v>
                </c:pt>
                <c:pt idx="32">
                  <c:v>5.9700794566408524</c:v>
                </c:pt>
                <c:pt idx="33">
                  <c:v>6.6187984518307559</c:v>
                </c:pt>
                <c:pt idx="34">
                  <c:v>6.7875764830955774</c:v>
                </c:pt>
                <c:pt idx="35">
                  <c:v>6.9659635172723862</c:v>
                </c:pt>
                <c:pt idx="36">
                  <c:v>6.8880480371212185</c:v>
                </c:pt>
                <c:pt idx="37">
                  <c:v>6.7790427396765534</c:v>
                </c:pt>
                <c:pt idx="38">
                  <c:v>6.68474173216807</c:v>
                </c:pt>
                <c:pt idx="39">
                  <c:v>6.5862767540175522</c:v>
                </c:pt>
                <c:pt idx="40">
                  <c:v>6.5449881767190377</c:v>
                </c:pt>
                <c:pt idx="41">
                  <c:v>6.5633180818761714</c:v>
                </c:pt>
                <c:pt idx="42">
                  <c:v>6.5813810933542403</c:v>
                </c:pt>
              </c:numCache>
            </c:numRef>
          </c:val>
          <c:smooth val="0"/>
        </c:ser>
        <c:dLbls>
          <c:showLegendKey val="0"/>
          <c:showVal val="0"/>
          <c:showCatName val="0"/>
          <c:showSerName val="0"/>
          <c:showPercent val="0"/>
          <c:showBubbleSize val="0"/>
        </c:dLbls>
        <c:marker val="1"/>
        <c:smooth val="0"/>
        <c:axId val="98016256"/>
        <c:axId val="98018048"/>
      </c:lineChart>
      <c:lineChart>
        <c:grouping val="standard"/>
        <c:varyColors val="0"/>
        <c:ser>
          <c:idx val="1"/>
          <c:order val="1"/>
          <c:tx>
            <c:strRef>
              <c:f>'Real GDP Presentation'!$C$3</c:f>
              <c:strCache>
                <c:ptCount val="1"/>
                <c:pt idx="0">
                  <c:v>Advanced Economies</c:v>
                </c:pt>
              </c:strCache>
            </c:strRef>
          </c:tx>
          <c:spPr>
            <a:ln w="28575">
              <a:solidFill>
                <a:srgbClr val="FF0000"/>
              </a:solidFill>
            </a:ln>
          </c:spPr>
          <c:marker>
            <c:symbol val="none"/>
          </c:marker>
          <c:cat>
            <c:strRef>
              <c:f>'Real GDP Presentation'!$A$4:$A$46</c:f>
              <c:strCach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2012p</c:v>
                </c:pt>
                <c:pt idx="33">
                  <c:v>2013p</c:v>
                </c:pt>
                <c:pt idx="34">
                  <c:v>2014p</c:v>
                </c:pt>
                <c:pt idx="35">
                  <c:v>2015p</c:v>
                </c:pt>
                <c:pt idx="36">
                  <c:v>2016p</c:v>
                </c:pt>
                <c:pt idx="37">
                  <c:v>2017p</c:v>
                </c:pt>
                <c:pt idx="38">
                  <c:v>2018p</c:v>
                </c:pt>
                <c:pt idx="39">
                  <c:v>2019p</c:v>
                </c:pt>
                <c:pt idx="40">
                  <c:v>2020p</c:v>
                </c:pt>
                <c:pt idx="41">
                  <c:v>2021p</c:v>
                </c:pt>
                <c:pt idx="42">
                  <c:v>2022p</c:v>
                </c:pt>
              </c:strCache>
            </c:strRef>
          </c:cat>
          <c:val>
            <c:numRef>
              <c:f>'Real GDP Presentation'!$C$4:$C$46</c:f>
              <c:numCache>
                <c:formatCode>0.00</c:formatCode>
                <c:ptCount val="43"/>
                <c:pt idx="0">
                  <c:v>0.94299999999999995</c:v>
                </c:pt>
                <c:pt idx="1">
                  <c:v>1.9689999999999932</c:v>
                </c:pt>
                <c:pt idx="2">
                  <c:v>0.22100000000000072</c:v>
                </c:pt>
                <c:pt idx="3">
                  <c:v>3.1179999999999999</c:v>
                </c:pt>
                <c:pt idx="4">
                  <c:v>4.92</c:v>
                </c:pt>
                <c:pt idx="5">
                  <c:v>3.8759999999999977</c:v>
                </c:pt>
                <c:pt idx="6">
                  <c:v>3.3209999999999997</c:v>
                </c:pt>
                <c:pt idx="7">
                  <c:v>3.589</c:v>
                </c:pt>
                <c:pt idx="8">
                  <c:v>4.7439999999999998</c:v>
                </c:pt>
                <c:pt idx="9">
                  <c:v>4.0139999999999985</c:v>
                </c:pt>
                <c:pt idx="10">
                  <c:v>3.15</c:v>
                </c:pt>
                <c:pt idx="11">
                  <c:v>1.4689999999999837</c:v>
                </c:pt>
                <c:pt idx="12">
                  <c:v>2.1480000000000001</c:v>
                </c:pt>
                <c:pt idx="13">
                  <c:v>1.4729999999999837</c:v>
                </c:pt>
                <c:pt idx="14">
                  <c:v>3.4039999999999999</c:v>
                </c:pt>
                <c:pt idx="15">
                  <c:v>2.8439999999999999</c:v>
                </c:pt>
                <c:pt idx="16">
                  <c:v>2.9699999999999998</c:v>
                </c:pt>
                <c:pt idx="17">
                  <c:v>3.4759999999999978</c:v>
                </c:pt>
                <c:pt idx="18">
                  <c:v>2.597</c:v>
                </c:pt>
                <c:pt idx="19">
                  <c:v>3.6629999999999998</c:v>
                </c:pt>
                <c:pt idx="20">
                  <c:v>4.1099999999999985</c:v>
                </c:pt>
                <c:pt idx="21">
                  <c:v>1.504</c:v>
                </c:pt>
                <c:pt idx="22">
                  <c:v>1.7569999999999915</c:v>
                </c:pt>
                <c:pt idx="23">
                  <c:v>2.0030000000000001</c:v>
                </c:pt>
                <c:pt idx="24">
                  <c:v>3.081</c:v>
                </c:pt>
                <c:pt idx="25">
                  <c:v>2.5919999999999987</c:v>
                </c:pt>
                <c:pt idx="26">
                  <c:v>3.0270000000000001</c:v>
                </c:pt>
                <c:pt idx="27">
                  <c:v>2.7789999999999999</c:v>
                </c:pt>
                <c:pt idx="28">
                  <c:v>3.7000000000000442E-2</c:v>
                </c:pt>
                <c:pt idx="29">
                  <c:v>-3.637</c:v>
                </c:pt>
                <c:pt idx="30">
                  <c:v>3.2090000000000001</c:v>
                </c:pt>
                <c:pt idx="31">
                  <c:v>1.577</c:v>
                </c:pt>
                <c:pt idx="32">
                  <c:v>0.97289642869944792</c:v>
                </c:pt>
                <c:pt idx="33">
                  <c:v>1.110896591363228</c:v>
                </c:pt>
                <c:pt idx="34">
                  <c:v>1.4740581518528066</c:v>
                </c:pt>
                <c:pt idx="35">
                  <c:v>1.725126926823654</c:v>
                </c:pt>
                <c:pt idx="36">
                  <c:v>1.8754972647648742</c:v>
                </c:pt>
                <c:pt idx="37">
                  <c:v>2.0154560479021253</c:v>
                </c:pt>
                <c:pt idx="38">
                  <c:v>2.0240404001463821</c:v>
                </c:pt>
                <c:pt idx="39">
                  <c:v>2.0261268899307749</c:v>
                </c:pt>
                <c:pt idx="40">
                  <c:v>2.0282133476612292</c:v>
                </c:pt>
                <c:pt idx="41">
                  <c:v>2.0302996893280327</c:v>
                </c:pt>
                <c:pt idx="42">
                  <c:v>2.0323858309374434</c:v>
                </c:pt>
              </c:numCache>
            </c:numRef>
          </c:val>
          <c:smooth val="0"/>
        </c:ser>
        <c:dLbls>
          <c:showLegendKey val="0"/>
          <c:showVal val="0"/>
          <c:showCatName val="0"/>
          <c:showSerName val="0"/>
          <c:showPercent val="0"/>
          <c:showBubbleSize val="0"/>
        </c:dLbls>
        <c:marker val="1"/>
        <c:smooth val="0"/>
        <c:axId val="98025472"/>
        <c:axId val="98019584"/>
      </c:lineChart>
      <c:catAx>
        <c:axId val="98016256"/>
        <c:scaling>
          <c:orientation val="minMax"/>
        </c:scaling>
        <c:delete val="0"/>
        <c:axPos val="b"/>
        <c:numFmt formatCode="General" sourceLinked="1"/>
        <c:majorTickMark val="out"/>
        <c:minorTickMark val="none"/>
        <c:tickLblPos val="low"/>
        <c:txPr>
          <a:bodyPr/>
          <a:lstStyle/>
          <a:p>
            <a:pPr>
              <a:defRPr sz="1200" b="1">
                <a:latin typeface="Times New Roman" pitchFamily="18" charset="0"/>
                <a:cs typeface="Times New Roman" pitchFamily="18" charset="0"/>
              </a:defRPr>
            </a:pPr>
            <a:endParaRPr lang="zh-CN"/>
          </a:p>
        </c:txPr>
        <c:crossAx val="98018048"/>
        <c:crosses val="autoZero"/>
        <c:auto val="1"/>
        <c:lblAlgn val="ctr"/>
        <c:lblOffset val="100"/>
        <c:tickLblSkip val="5"/>
        <c:noMultiLvlLbl val="0"/>
      </c:catAx>
      <c:valAx>
        <c:axId val="98018048"/>
        <c:scaling>
          <c:orientation val="minMax"/>
          <c:min val="-6"/>
        </c:scaling>
        <c:delete val="0"/>
        <c:axPos val="l"/>
        <c:majorGridlines/>
        <c:numFmt formatCode="0" sourceLinked="0"/>
        <c:majorTickMark val="out"/>
        <c:minorTickMark val="none"/>
        <c:tickLblPos val="nextTo"/>
        <c:txPr>
          <a:bodyPr/>
          <a:lstStyle/>
          <a:p>
            <a:pPr>
              <a:defRPr sz="1200" b="1">
                <a:latin typeface="Times New Roman" pitchFamily="18" charset="0"/>
                <a:cs typeface="Times New Roman" pitchFamily="18" charset="0"/>
              </a:defRPr>
            </a:pPr>
            <a:endParaRPr lang="zh-CN"/>
          </a:p>
        </c:txPr>
        <c:crossAx val="98016256"/>
        <c:crosses val="autoZero"/>
        <c:crossBetween val="between"/>
      </c:valAx>
      <c:valAx>
        <c:axId val="98019584"/>
        <c:scaling>
          <c:orientation val="minMax"/>
          <c:max val="10"/>
        </c:scaling>
        <c:delete val="0"/>
        <c:axPos val="r"/>
        <c:numFmt formatCode="0" sourceLinked="0"/>
        <c:majorTickMark val="out"/>
        <c:minorTickMark val="none"/>
        <c:tickLblPos val="nextTo"/>
        <c:txPr>
          <a:bodyPr/>
          <a:lstStyle/>
          <a:p>
            <a:pPr>
              <a:defRPr sz="1200" b="1">
                <a:latin typeface="Times New Roman" pitchFamily="18" charset="0"/>
                <a:cs typeface="Times New Roman" pitchFamily="18" charset="0"/>
              </a:defRPr>
            </a:pPr>
            <a:endParaRPr lang="zh-CN"/>
          </a:p>
        </c:txPr>
        <c:crossAx val="98025472"/>
        <c:crosses val="max"/>
        <c:crossBetween val="between"/>
      </c:valAx>
      <c:catAx>
        <c:axId val="98025472"/>
        <c:scaling>
          <c:orientation val="minMax"/>
        </c:scaling>
        <c:delete val="1"/>
        <c:axPos val="b"/>
        <c:numFmt formatCode="General" sourceLinked="1"/>
        <c:majorTickMark val="out"/>
        <c:minorTickMark val="none"/>
        <c:tickLblPos val="none"/>
        <c:crossAx val="98019584"/>
        <c:crosses val="autoZero"/>
        <c:auto val="1"/>
        <c:lblAlgn val="ctr"/>
        <c:lblOffset val="100"/>
        <c:noMultiLvlLbl val="0"/>
      </c:catAx>
      <c:spPr>
        <a:ln>
          <a:solidFill>
            <a:schemeClr val="tx1"/>
          </a:solidFill>
        </a:ln>
      </c:spPr>
    </c:plotArea>
    <c:legend>
      <c:legendPos val="r"/>
      <c:layout>
        <c:manualLayout>
          <c:xMode val="edge"/>
          <c:yMode val="edge"/>
          <c:x val="3.5687832598906899E-2"/>
          <c:y val="0.63404615048119195"/>
          <c:w val="0.56318066491688534"/>
          <c:h val="0.30042650918635316"/>
        </c:manualLayout>
      </c:layout>
      <c:overlay val="0"/>
      <c:txPr>
        <a:bodyPr/>
        <a:lstStyle/>
        <a:p>
          <a:pPr>
            <a:defRPr sz="1200" b="1">
              <a:latin typeface="Times New Roman" pitchFamily="18" charset="0"/>
              <a:cs typeface="Times New Roman" pitchFamily="18" charset="0"/>
            </a:defRPr>
          </a:pPr>
          <a:endParaRPr lang="zh-CN"/>
        </a:p>
      </c:txPr>
    </c:legend>
    <c:plotVisOnly val="1"/>
    <c:dispBlanksAs val="gap"/>
    <c:showDLblsOverMax val="0"/>
  </c:chart>
  <c:spPr>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0.10448</cdr:y>
    </cdr:from>
    <cdr:to>
      <cdr:x>0.13862</cdr:x>
      <cdr:y>0.15158</cdr:y>
    </cdr:to>
    <cdr:sp macro="" textlink="">
      <cdr:nvSpPr>
        <cdr:cNvPr id="8199" name="Text Box 7"/>
        <cdr:cNvSpPr txBox="1">
          <a:spLocks xmlns:a="http://schemas.openxmlformats.org/drawingml/2006/main" noChangeArrowheads="1"/>
        </cdr:cNvSpPr>
      </cdr:nvSpPr>
      <cdr:spPr bwMode="auto">
        <a:xfrm xmlns:a="http://schemas.openxmlformats.org/drawingml/2006/main">
          <a:off x="0" y="533400"/>
          <a:ext cx="1151350" cy="24046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200" b="1" i="0" u="none" strike="noStrike" baseline="0" dirty="0">
              <a:solidFill>
                <a:srgbClr val="000000"/>
              </a:solidFill>
              <a:latin typeface="Times New Roman"/>
              <a:cs typeface="Times New Roman"/>
            </a:rPr>
            <a:t>$/Ounce</a:t>
          </a:r>
        </a:p>
      </cdr:txBody>
    </cdr:sp>
  </cdr:relSizeAnchor>
  <cdr:relSizeAnchor xmlns:cdr="http://schemas.openxmlformats.org/drawingml/2006/chartDrawing">
    <cdr:from>
      <cdr:x>0.88073</cdr:x>
      <cdr:y>0.08955</cdr:y>
    </cdr:from>
    <cdr:to>
      <cdr:x>0.98794</cdr:x>
      <cdr:y>0.1475</cdr:y>
    </cdr:to>
    <cdr:sp macro="" textlink="">
      <cdr:nvSpPr>
        <cdr:cNvPr id="8200" name="Text Box 8"/>
        <cdr:cNvSpPr txBox="1">
          <a:spLocks xmlns:a="http://schemas.openxmlformats.org/drawingml/2006/main" noChangeArrowheads="1"/>
        </cdr:cNvSpPr>
      </cdr:nvSpPr>
      <cdr:spPr bwMode="auto">
        <a:xfrm xmlns:a="http://schemas.openxmlformats.org/drawingml/2006/main">
          <a:off x="7315200" y="457200"/>
          <a:ext cx="890465" cy="29585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r" rtl="0">
            <a:defRPr sz="1000"/>
          </a:pPr>
          <a:r>
            <a:rPr lang="en-US" sz="1200" b="1" i="0" u="none" strike="noStrike" baseline="0" dirty="0">
              <a:solidFill>
                <a:srgbClr val="000000"/>
              </a:solidFill>
              <a:latin typeface="Times New Roman"/>
              <a:cs typeface="Times New Roman"/>
            </a:rPr>
            <a:t>$/Ounce</a:t>
          </a:r>
        </a:p>
      </cdr:txBody>
    </cdr:sp>
  </cdr:relSizeAnchor>
  <cdr:relSizeAnchor xmlns:cdr="http://schemas.openxmlformats.org/drawingml/2006/chartDrawing">
    <cdr:from>
      <cdr:x>0.00917</cdr:x>
      <cdr:y>0.04478</cdr:y>
    </cdr:from>
    <cdr:to>
      <cdr:x>0.95758</cdr:x>
      <cdr:y>0.04478</cdr:y>
    </cdr:to>
    <cdr:sp macro="" textlink="">
      <cdr:nvSpPr>
        <cdr:cNvPr id="5" name="Straight Connector 4"/>
        <cdr:cNvSpPr/>
      </cdr:nvSpPr>
      <cdr:spPr bwMode="auto">
        <a:xfrm xmlns:a="http://schemas.openxmlformats.org/drawingml/2006/main">
          <a:off x="76200" y="228600"/>
          <a:ext cx="7877304" cy="0"/>
        </a:xfrm>
        <a:prstGeom xmlns:a="http://schemas.openxmlformats.org/drawingml/2006/main" prst="line">
          <a:avLst/>
        </a:prstGeom>
        <a:solidFill xmlns:a="http://schemas.openxmlformats.org/drawingml/2006/main">
          <a:srgbClr val="FFFFFF"/>
        </a:solidFill>
        <a:ln xmlns:a="http://schemas.openxmlformats.org/drawingml/2006/main" w="1587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0.10129</cdr:y>
    </cdr:from>
    <cdr:to>
      <cdr:x>0.26852</cdr:x>
      <cdr:y>0.17447</cdr:y>
    </cdr:to>
    <cdr:sp macro="" textlink="">
      <cdr:nvSpPr>
        <cdr:cNvPr id="10" name="Text 7"/>
        <cdr:cNvSpPr txBox="1">
          <a:spLocks xmlns:a="http://schemas.openxmlformats.org/drawingml/2006/main" noChangeArrowheads="1"/>
        </cdr:cNvSpPr>
      </cdr:nvSpPr>
      <cdr:spPr bwMode="auto">
        <a:xfrm xmlns:a="http://schemas.openxmlformats.org/drawingml/2006/main">
          <a:off x="0" y="532585"/>
          <a:ext cx="2209800" cy="384721"/>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square" lIns="18288" tIns="22860" rIns="0" bIns="2286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1100" b="1" i="0" strike="noStrike" dirty="0" smtClean="0">
              <a:solidFill>
                <a:srgbClr val="000000"/>
              </a:solidFill>
              <a:latin typeface="Times New Roman" pitchFamily="18" charset="0"/>
              <a:cs typeface="Times New Roman" pitchFamily="18" charset="0"/>
            </a:rPr>
            <a:t>百分比变化 </a:t>
          </a:r>
          <a:endParaRPr lang="en-US" altLang="zh-CN" sz="1100" b="1" i="0" strike="noStrike" dirty="0" smtClean="0">
            <a:solidFill>
              <a:srgbClr val="000000"/>
            </a:solidFill>
            <a:latin typeface="Times New Roman" pitchFamily="18" charset="0"/>
            <a:cs typeface="Times New Roman" pitchFamily="18" charset="0"/>
          </a:endParaRPr>
        </a:p>
        <a:p xmlns:a="http://schemas.openxmlformats.org/drawingml/2006/main">
          <a:pPr algn="l" rtl="0">
            <a:defRPr sz="1000"/>
          </a:pPr>
          <a:r>
            <a:rPr lang="en-US" sz="1100" b="1" i="0" strike="noStrike" dirty="0" smtClean="0">
              <a:solidFill>
                <a:srgbClr val="000000"/>
              </a:solidFill>
              <a:latin typeface="Times New Roman" pitchFamily="18" charset="0"/>
              <a:cs typeface="Times New Roman" pitchFamily="18" charset="0"/>
            </a:rPr>
            <a:t>Percent Change</a:t>
          </a:r>
          <a:endParaRPr lang="en-US" sz="1100" b="1" i="0" strike="noStrike"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0.86482</cdr:x>
      <cdr:y>0.11074</cdr:y>
    </cdr:from>
    <cdr:to>
      <cdr:x>1</cdr:x>
      <cdr:y>0.18391</cdr:y>
    </cdr:to>
    <cdr:sp macro="" textlink="">
      <cdr:nvSpPr>
        <cdr:cNvPr id="11" name="Text 7"/>
        <cdr:cNvSpPr txBox="1">
          <a:spLocks xmlns:a="http://schemas.openxmlformats.org/drawingml/2006/main" noChangeArrowheads="1"/>
        </cdr:cNvSpPr>
      </cdr:nvSpPr>
      <cdr:spPr bwMode="auto">
        <a:xfrm xmlns:a="http://schemas.openxmlformats.org/drawingml/2006/main">
          <a:off x="7117123" y="582245"/>
          <a:ext cx="1112477" cy="384721"/>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square" lIns="18288" tIns="22860" rIns="0" bIns="2286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1100" b="1" i="0" strike="noStrike" dirty="0" smtClean="0">
              <a:solidFill>
                <a:srgbClr val="000000"/>
              </a:solidFill>
              <a:latin typeface="Times New Roman" pitchFamily="18" charset="0"/>
              <a:cs typeface="Times New Roman" pitchFamily="18" charset="0"/>
            </a:rPr>
            <a:t>百万盎司 </a:t>
          </a:r>
          <a:endParaRPr lang="en-US" altLang="zh-CN" sz="1100" b="1" i="0" strike="noStrike" dirty="0" smtClean="0">
            <a:solidFill>
              <a:srgbClr val="000000"/>
            </a:solidFill>
            <a:latin typeface="Times New Roman" pitchFamily="18" charset="0"/>
            <a:cs typeface="Times New Roman" pitchFamily="18" charset="0"/>
          </a:endParaRPr>
        </a:p>
        <a:p xmlns:a="http://schemas.openxmlformats.org/drawingml/2006/main">
          <a:pPr algn="l" rtl="0">
            <a:defRPr sz="1000"/>
          </a:pPr>
          <a:r>
            <a:rPr lang="en-US" sz="1100" b="1" i="0" strike="noStrike" dirty="0" smtClean="0">
              <a:solidFill>
                <a:srgbClr val="000000"/>
              </a:solidFill>
              <a:latin typeface="Times New Roman" pitchFamily="18" charset="0"/>
              <a:cs typeface="Times New Roman" pitchFamily="18" charset="0"/>
            </a:rPr>
            <a:t>Million </a:t>
          </a:r>
          <a:r>
            <a:rPr lang="en-US" sz="1100" b="1" i="0" strike="noStrike" dirty="0">
              <a:solidFill>
                <a:srgbClr val="000000"/>
              </a:solidFill>
              <a:latin typeface="Times New Roman" pitchFamily="18" charset="0"/>
              <a:cs typeface="Times New Roman" pitchFamily="18" charset="0"/>
            </a:rPr>
            <a:t>Ounces</a:t>
          </a:r>
        </a:p>
      </cdr:txBody>
    </cdr:sp>
  </cdr:relSizeAnchor>
  <cdr:relSizeAnchor xmlns:cdr="http://schemas.openxmlformats.org/drawingml/2006/chartDrawing">
    <cdr:from>
      <cdr:x>0</cdr:x>
      <cdr:y>0</cdr:y>
    </cdr:from>
    <cdr:to>
      <cdr:x>0.76749</cdr:x>
      <cdr:y>0.07031</cdr:y>
    </cdr:to>
    <cdr:sp macro="" textlink="">
      <cdr:nvSpPr>
        <cdr:cNvPr id="7" name="Text Box 8"/>
        <cdr:cNvSpPr txBox="1">
          <a:spLocks xmlns:a="http://schemas.openxmlformats.org/drawingml/2006/main" noChangeArrowheads="1"/>
        </cdr:cNvSpPr>
      </cdr:nvSpPr>
      <cdr:spPr bwMode="auto">
        <a:xfrm xmlns:a="http://schemas.openxmlformats.org/drawingml/2006/main">
          <a:off x="0" y="0"/>
          <a:ext cx="4210740" cy="25717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27432" tIns="22860" rIns="0" bIns="2286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1400" b="1" dirty="0" smtClean="0">
              <a:solidFill>
                <a:srgbClr val="000000"/>
              </a:solidFill>
              <a:latin typeface="Times New Roman"/>
              <a:cs typeface="Times New Roman"/>
            </a:rPr>
            <a:t>投资需求对金价的影响  </a:t>
          </a:r>
          <a:r>
            <a:rPr lang="en-US" sz="1400" b="1" i="0" strike="noStrike" dirty="0" smtClean="0">
              <a:solidFill>
                <a:srgbClr val="000000"/>
              </a:solidFill>
              <a:latin typeface="Times New Roman"/>
              <a:cs typeface="Times New Roman"/>
            </a:rPr>
            <a:t>Investment </a:t>
          </a:r>
          <a:r>
            <a:rPr lang="en-US" sz="1400" b="1" i="0" strike="noStrike" dirty="0">
              <a:solidFill>
                <a:srgbClr val="000000"/>
              </a:solidFill>
              <a:latin typeface="Times New Roman"/>
              <a:cs typeface="Times New Roman"/>
            </a:rPr>
            <a:t>Demand's Effect on Gold Prices </a:t>
          </a:r>
        </a:p>
      </cdr:txBody>
    </cdr:sp>
  </cdr:relSizeAnchor>
  <cdr:relSizeAnchor xmlns:cdr="http://schemas.openxmlformats.org/drawingml/2006/chartDrawing">
    <cdr:from>
      <cdr:x>0</cdr:x>
      <cdr:y>0.05469</cdr:y>
    </cdr:from>
    <cdr:to>
      <cdr:x>0.98264</cdr:x>
      <cdr:y>0.05729</cdr:y>
    </cdr:to>
    <cdr:sp macro="" textlink="">
      <cdr:nvSpPr>
        <cdr:cNvPr id="13" name="Straight Connector 12"/>
        <cdr:cNvSpPr/>
      </cdr:nvSpPr>
      <cdr:spPr>
        <a:xfrm xmlns:a="http://schemas.openxmlformats.org/drawingml/2006/main" flipV="1">
          <a:off x="0" y="200025"/>
          <a:ext cx="5391150" cy="952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0.05401</cdr:y>
    </cdr:from>
    <cdr:to>
      <cdr:x>0.89815</cdr:x>
      <cdr:y>0.10306</cdr:y>
    </cdr:to>
    <cdr:sp macro="" textlink="">
      <cdr:nvSpPr>
        <cdr:cNvPr id="14" name="Text 7"/>
        <cdr:cNvSpPr txBox="1">
          <a:spLocks xmlns:a="http://schemas.openxmlformats.org/drawingml/2006/main" noChangeArrowheads="1"/>
        </cdr:cNvSpPr>
      </cdr:nvSpPr>
      <cdr:spPr bwMode="auto">
        <a:xfrm xmlns:a="http://schemas.openxmlformats.org/drawingml/2006/main">
          <a:off x="0" y="288100"/>
          <a:ext cx="7391400" cy="261610"/>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square" lIns="18288" tIns="22860" rIns="0" bIns="2286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1400" b="1" i="1" dirty="0" smtClean="0">
              <a:solidFill>
                <a:srgbClr val="000000"/>
              </a:solidFill>
              <a:latin typeface="Times New Roman" pitchFamily="18" charset="0"/>
              <a:cs typeface="Times New Roman" pitchFamily="18" charset="0"/>
            </a:rPr>
            <a:t>价格变化截至</a:t>
          </a:r>
          <a:r>
            <a:rPr lang="en-US" altLang="zh-CN" sz="1400" b="1" i="1" dirty="0" smtClean="0">
              <a:solidFill>
                <a:srgbClr val="000000"/>
              </a:solidFill>
              <a:latin typeface="Times New Roman" pitchFamily="18" charset="0"/>
              <a:cs typeface="Times New Roman" pitchFamily="18" charset="0"/>
            </a:rPr>
            <a:t>2013</a:t>
          </a:r>
          <a:r>
            <a:rPr lang="zh-CN" altLang="en-US" sz="1400" b="1" i="1" dirty="0" smtClean="0">
              <a:solidFill>
                <a:srgbClr val="000000"/>
              </a:solidFill>
              <a:latin typeface="Times New Roman" pitchFamily="18" charset="0"/>
              <a:cs typeface="Times New Roman" pitchFamily="18" charset="0"/>
            </a:rPr>
            <a:t>年</a:t>
          </a:r>
          <a:r>
            <a:rPr lang="en-US" altLang="zh-CN" sz="1400" b="1" i="1" dirty="0" smtClean="0">
              <a:solidFill>
                <a:srgbClr val="000000"/>
              </a:solidFill>
              <a:latin typeface="Times New Roman" pitchFamily="18" charset="0"/>
              <a:cs typeface="Times New Roman" pitchFamily="18" charset="0"/>
            </a:rPr>
            <a:t>5</a:t>
          </a:r>
          <a:r>
            <a:rPr lang="zh-CN" altLang="en-US" sz="1400" b="1" i="1" dirty="0" smtClean="0">
              <a:solidFill>
                <a:srgbClr val="000000"/>
              </a:solidFill>
              <a:latin typeface="Times New Roman" pitchFamily="18" charset="0"/>
              <a:cs typeface="Times New Roman" pitchFamily="18" charset="0"/>
            </a:rPr>
            <a:t>月</a:t>
          </a:r>
          <a:r>
            <a:rPr lang="en-US" altLang="zh-CN" sz="1400" b="1" i="1" dirty="0" smtClean="0">
              <a:solidFill>
                <a:srgbClr val="000000"/>
              </a:solidFill>
              <a:latin typeface="Times New Roman" pitchFamily="18" charset="0"/>
              <a:cs typeface="Times New Roman" pitchFamily="18" charset="0"/>
            </a:rPr>
            <a:t>10</a:t>
          </a:r>
          <a:r>
            <a:rPr lang="zh-CN" altLang="en-US" sz="1400" b="1" i="1" dirty="0" smtClean="0">
              <a:solidFill>
                <a:srgbClr val="000000"/>
              </a:solidFill>
              <a:latin typeface="Times New Roman" pitchFamily="18" charset="0"/>
              <a:cs typeface="Times New Roman" pitchFamily="18" charset="0"/>
            </a:rPr>
            <a:t>日  </a:t>
          </a:r>
          <a:r>
            <a:rPr lang="en-US" sz="1400" b="1" i="1" strike="noStrike" dirty="0" smtClean="0">
              <a:solidFill>
                <a:srgbClr val="000000"/>
              </a:solidFill>
              <a:latin typeface="Times New Roman" pitchFamily="18" charset="0"/>
              <a:cs typeface="Times New Roman" pitchFamily="18" charset="0"/>
            </a:rPr>
            <a:t>Price </a:t>
          </a:r>
          <a:r>
            <a:rPr lang="en-US" sz="1400" b="1" i="1" strike="noStrike" dirty="0">
              <a:solidFill>
                <a:srgbClr val="000000"/>
              </a:solidFill>
              <a:latin typeface="Times New Roman" pitchFamily="18" charset="0"/>
              <a:cs typeface="Times New Roman" pitchFamily="18" charset="0"/>
            </a:rPr>
            <a:t>Change Through </a:t>
          </a:r>
          <a:r>
            <a:rPr lang="en-US" sz="1400" b="1" i="1" strike="noStrike" dirty="0" smtClean="0">
              <a:solidFill>
                <a:srgbClr val="000000"/>
              </a:solidFill>
              <a:latin typeface="Times New Roman" pitchFamily="18" charset="0"/>
              <a:cs typeface="Times New Roman" pitchFamily="18" charset="0"/>
            </a:rPr>
            <a:t>10 May </a:t>
          </a:r>
          <a:r>
            <a:rPr lang="en-US" sz="1400" b="1" i="1" strike="noStrike" dirty="0">
              <a:solidFill>
                <a:srgbClr val="000000"/>
              </a:solidFill>
              <a:latin typeface="Times New Roman" pitchFamily="18" charset="0"/>
              <a:cs typeface="Times New Roman" pitchFamily="18" charset="0"/>
            </a:rPr>
            <a:t>2013</a:t>
          </a:r>
        </a:p>
      </cdr:txBody>
    </cdr:sp>
  </cdr:relSizeAnchor>
  <cdr:relSizeAnchor xmlns:cdr="http://schemas.openxmlformats.org/drawingml/2006/chartDrawing">
    <cdr:from>
      <cdr:x>0.11111</cdr:x>
      <cdr:y>0.3869</cdr:y>
    </cdr:from>
    <cdr:to>
      <cdr:x>0.17659</cdr:x>
      <cdr:y>0.57143</cdr:y>
    </cdr:to>
    <cdr:sp macro="" textlink="">
      <cdr:nvSpPr>
        <cdr:cNvPr id="12" name="Straight Connector 11"/>
        <cdr:cNvSpPr/>
      </cdr:nvSpPr>
      <cdr:spPr>
        <a:xfrm xmlns:a="http://schemas.openxmlformats.org/drawingml/2006/main" flipH="1">
          <a:off x="533399" y="1238250"/>
          <a:ext cx="314325" cy="590550"/>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0.33636</cdr:x>
      <cdr:y>0.35714</cdr:y>
    </cdr:from>
    <cdr:to>
      <cdr:x>0.41176</cdr:x>
      <cdr:y>0.48512</cdr:y>
    </cdr:to>
    <cdr:sp macro="" textlink="">
      <cdr:nvSpPr>
        <cdr:cNvPr id="15" name="Straight Connector 14"/>
        <cdr:cNvSpPr/>
      </cdr:nvSpPr>
      <cdr:spPr>
        <a:xfrm xmlns:a="http://schemas.openxmlformats.org/drawingml/2006/main" flipH="1">
          <a:off x="2819400" y="1905000"/>
          <a:ext cx="632003" cy="682645"/>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0.11111</cdr:x>
      <cdr:y>0.34286</cdr:y>
    </cdr:from>
    <cdr:to>
      <cdr:x>0.32455</cdr:x>
      <cdr:y>0.41488</cdr:y>
    </cdr:to>
    <cdr:sp macro="" textlink="">
      <cdr:nvSpPr>
        <cdr:cNvPr id="16" name="TextBox 1"/>
        <cdr:cNvSpPr txBox="1"/>
      </cdr:nvSpPr>
      <cdr:spPr>
        <a:xfrm xmlns:a="http://schemas.openxmlformats.org/drawingml/2006/main">
          <a:off x="914400" y="1828800"/>
          <a:ext cx="1756510" cy="3841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000" b="1" dirty="0" smtClean="0">
              <a:latin typeface="Times New Roman" pitchFamily="18" charset="0"/>
              <a:cs typeface="Times New Roman" pitchFamily="18" charset="0"/>
            </a:rPr>
            <a:t>净投资需求  </a:t>
          </a:r>
          <a:r>
            <a:rPr lang="en-US" altLang="zh-CN" sz="1000" b="1" dirty="0" smtClean="0">
              <a:latin typeface="Times New Roman" pitchFamily="18" charset="0"/>
              <a:cs typeface="Times New Roman" pitchFamily="18" charset="0"/>
            </a:rPr>
            <a:t>(</a:t>
          </a:r>
          <a:r>
            <a:rPr lang="zh-CN" altLang="en-US" sz="1000" b="1" dirty="0" smtClean="0">
              <a:latin typeface="Times New Roman" pitchFamily="18" charset="0"/>
              <a:cs typeface="Times New Roman" pitchFamily="18" charset="0"/>
            </a:rPr>
            <a:t>右轴）</a:t>
          </a:r>
          <a:endParaRPr lang="en-US" sz="1000" b="1" dirty="0">
            <a:latin typeface="Times New Roman" pitchFamily="18" charset="0"/>
            <a:cs typeface="Times New Roman" pitchFamily="18" charset="0"/>
          </a:endParaRPr>
        </a:p>
      </cdr:txBody>
    </cdr:sp>
  </cdr:relSizeAnchor>
  <cdr:relSizeAnchor xmlns:cdr="http://schemas.openxmlformats.org/drawingml/2006/chartDrawing">
    <cdr:from>
      <cdr:x>0.34259</cdr:x>
      <cdr:y>0.31429</cdr:y>
    </cdr:from>
    <cdr:to>
      <cdr:x>0.52682</cdr:x>
      <cdr:y>0.39673</cdr:y>
    </cdr:to>
    <cdr:sp macro="" textlink="">
      <cdr:nvSpPr>
        <cdr:cNvPr id="17" name="TextBox 2"/>
        <cdr:cNvSpPr txBox="1"/>
      </cdr:nvSpPr>
      <cdr:spPr>
        <a:xfrm xmlns:a="http://schemas.openxmlformats.org/drawingml/2006/main">
          <a:off x="2819400" y="1676400"/>
          <a:ext cx="1516141" cy="43975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pPr algn="ctr"/>
          <a:r>
            <a:rPr lang="zh-CN" altLang="en-US" sz="1000" b="1" dirty="0" smtClean="0">
              <a:latin typeface="Times New Roman" pitchFamily="18" charset="0"/>
              <a:cs typeface="Times New Roman" pitchFamily="18" charset="0"/>
            </a:rPr>
            <a:t>价格变化</a:t>
          </a:r>
          <a:endParaRPr lang="en-US" sz="1000" b="1" dirty="0">
            <a:latin typeface="Times New Roman" pitchFamily="18" charset="0"/>
            <a:cs typeface="Times New Roman" pitchFamily="18"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0.09589</cdr:y>
    </cdr:from>
    <cdr:to>
      <cdr:x>0.30758</cdr:x>
      <cdr:y>0.17922</cdr:y>
    </cdr:to>
    <cdr:sp macro="" textlink="">
      <cdr:nvSpPr>
        <cdr:cNvPr id="2" name="TextBox 1"/>
        <cdr:cNvSpPr txBox="1"/>
      </cdr:nvSpPr>
      <cdr:spPr>
        <a:xfrm xmlns:a="http://schemas.openxmlformats.org/drawingml/2006/main">
          <a:off x="0" y="504170"/>
          <a:ext cx="1265630" cy="4381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zh-CN" altLang="en-US" sz="1000" b="1" dirty="0">
              <a:latin typeface="Times New Roman" pitchFamily="18" charset="0"/>
              <a:cs typeface="Times New Roman" pitchFamily="18" charset="0"/>
            </a:rPr>
            <a:t>百万盎司</a:t>
          </a:r>
          <a:endParaRPr lang="en-US" sz="1000" b="1" dirty="0">
            <a:latin typeface="Times New Roman" pitchFamily="18" charset="0"/>
            <a:cs typeface="Times New Roman" pitchFamily="18" charset="0"/>
          </a:endParaRPr>
        </a:p>
      </cdr:txBody>
    </cdr:sp>
  </cdr:relSizeAnchor>
  <cdr:relSizeAnchor xmlns:cdr="http://schemas.openxmlformats.org/drawingml/2006/chartDrawing">
    <cdr:from>
      <cdr:x>0.69511</cdr:x>
      <cdr:y>0.09241</cdr:y>
    </cdr:from>
    <cdr:to>
      <cdr:x>1</cdr:x>
      <cdr:y>0.17575</cdr:y>
    </cdr:to>
    <cdr:sp macro="" textlink="">
      <cdr:nvSpPr>
        <cdr:cNvPr id="3" name="TextBox 1"/>
        <cdr:cNvSpPr txBox="1"/>
      </cdr:nvSpPr>
      <cdr:spPr>
        <a:xfrm xmlns:a="http://schemas.openxmlformats.org/drawingml/2006/main">
          <a:off x="2860239" y="514042"/>
          <a:ext cx="1254561" cy="4635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zh-CN" altLang="en-US" sz="1000" b="1" dirty="0" smtClean="0">
              <a:latin typeface="Times New Roman" pitchFamily="18" charset="0"/>
              <a:cs typeface="Times New Roman" pitchFamily="18" charset="0"/>
            </a:rPr>
            <a:t>百万盎司</a:t>
          </a:r>
          <a:endParaRPr lang="en-US" sz="1000" b="1" dirty="0">
            <a:latin typeface="Times New Roman" pitchFamily="18" charset="0"/>
            <a:cs typeface="Times New Roman" pitchFamily="18" charset="0"/>
          </a:endParaRPr>
        </a:p>
      </cdr:txBody>
    </cdr:sp>
  </cdr:relSizeAnchor>
  <cdr:relSizeAnchor xmlns:cdr="http://schemas.openxmlformats.org/drawingml/2006/chartDrawing">
    <cdr:from>
      <cdr:x>0.01331</cdr:x>
      <cdr:y>0.04348</cdr:y>
    </cdr:from>
    <cdr:to>
      <cdr:x>0.96296</cdr:x>
      <cdr:y>0.04461</cdr:y>
    </cdr:to>
    <cdr:sp macro="" textlink="">
      <cdr:nvSpPr>
        <cdr:cNvPr id="6" name="Straight Connector 5"/>
        <cdr:cNvSpPr/>
      </cdr:nvSpPr>
      <cdr:spPr>
        <a:xfrm xmlns:a="http://schemas.openxmlformats.org/drawingml/2006/main" flipV="1">
          <a:off x="54768" y="228600"/>
          <a:ext cx="3907632" cy="5950"/>
        </a:xfrm>
        <a:prstGeom xmlns:a="http://schemas.openxmlformats.org/drawingml/2006/main" prst="line">
          <a:avLst/>
        </a:prstGeom>
        <a:noFill xmlns:a="http://schemas.openxmlformats.org/drawingml/2006/main"/>
        <a:ln xmlns:a="http://schemas.openxmlformats.org/drawingml/2006/main" w="15875"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cdr:x>
      <cdr:y>0.04054</cdr:y>
    </cdr:from>
    <cdr:to>
      <cdr:x>1</cdr:x>
      <cdr:y>0.12162</cdr:y>
    </cdr:to>
    <cdr:sp macro="" textlink="">
      <cdr:nvSpPr>
        <cdr:cNvPr id="7" name="TextBox 1"/>
        <cdr:cNvSpPr txBox="1"/>
      </cdr:nvSpPr>
      <cdr:spPr>
        <a:xfrm xmlns:a="http://schemas.openxmlformats.org/drawingml/2006/main">
          <a:off x="0" y="213151"/>
          <a:ext cx="4114800" cy="4263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1400" b="1" dirty="0" smtClean="0">
              <a:solidFill>
                <a:sysClr val="windowText" lastClr="000000"/>
              </a:solidFill>
              <a:latin typeface="Times New Roman" pitchFamily="18" charset="0"/>
              <a:cs typeface="Times New Roman" pitchFamily="18" charset="0"/>
            </a:rPr>
            <a:t>Total Chinese Demand</a:t>
          </a:r>
          <a:r>
            <a:rPr lang="en-US" b="1" dirty="0" smtClean="0">
              <a:solidFill>
                <a:sysClr val="windowText" lastClr="000000"/>
              </a:solidFill>
              <a:latin typeface="Times New Roman" pitchFamily="18" charset="0"/>
              <a:cs typeface="Times New Roman" pitchFamily="18" charset="0"/>
            </a:rPr>
            <a:t>, </a:t>
          </a:r>
          <a:r>
            <a:rPr lang="en-US" b="1" i="1" dirty="0" smtClean="0">
              <a:solidFill>
                <a:sysClr val="windowText" lastClr="000000"/>
              </a:solidFill>
              <a:latin typeface="Times New Roman" pitchFamily="18" charset="0"/>
              <a:cs typeface="Times New Roman" pitchFamily="18" charset="0"/>
            </a:rPr>
            <a:t>Annual, Projected Through 2013</a:t>
          </a:r>
          <a:endParaRPr lang="en-US" b="1" i="1" dirty="0">
            <a:solidFill>
              <a:sysClr val="windowText" lastClr="000000"/>
            </a:solidFill>
            <a:latin typeface="Times New Roman" pitchFamily="18" charset="0"/>
            <a:cs typeface="Times New Roman" pitchFamily="18" charset="0"/>
          </a:endParaRPr>
        </a:p>
      </cdr:txBody>
    </cdr:sp>
  </cdr:relSizeAnchor>
  <cdr:relSizeAnchor xmlns:cdr="http://schemas.openxmlformats.org/drawingml/2006/chartDrawing">
    <cdr:from>
      <cdr:x>0</cdr:x>
      <cdr:y>0</cdr:y>
    </cdr:from>
    <cdr:to>
      <cdr:x>0.72222</cdr:x>
      <cdr:y>0.08333</cdr:y>
    </cdr:to>
    <cdr:sp macro="" textlink="">
      <cdr:nvSpPr>
        <cdr:cNvPr id="8" name="TextBox 1"/>
        <cdr:cNvSpPr txBox="1"/>
      </cdr:nvSpPr>
      <cdr:spPr>
        <a:xfrm xmlns:a="http://schemas.openxmlformats.org/drawingml/2006/main">
          <a:off x="0" y="0"/>
          <a:ext cx="2971796" cy="4381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zh-CN" altLang="en-US" sz="1400" b="1" dirty="0" smtClean="0">
              <a:latin typeface="Times New Roman" pitchFamily="18" charset="0"/>
              <a:cs typeface="Times New Roman" pitchFamily="18" charset="0"/>
            </a:rPr>
            <a:t>中国</a:t>
          </a:r>
          <a:r>
            <a:rPr lang="zh-CN" altLang="en-US" sz="1400" b="1" dirty="0" smtClean="0">
              <a:solidFill>
                <a:sysClr val="windowText" lastClr="000000"/>
              </a:solidFill>
              <a:latin typeface="Times New Roman" pitchFamily="18" charset="0"/>
              <a:cs typeface="Times New Roman" pitchFamily="18" charset="0"/>
            </a:rPr>
            <a:t>黄金总需求</a:t>
          </a:r>
          <a:r>
            <a:rPr lang="en-US" altLang="zh-CN" sz="1400" b="1" dirty="0" smtClean="0">
              <a:solidFill>
                <a:sysClr val="windowText" lastClr="000000"/>
              </a:solidFill>
              <a:latin typeface="Times New Roman" pitchFamily="18" charset="0"/>
              <a:cs typeface="Times New Roman" pitchFamily="18" charset="0"/>
            </a:rPr>
            <a:t>,</a:t>
          </a:r>
          <a:r>
            <a:rPr lang="en-US" altLang="zh-CN" b="1" dirty="0" smtClean="0">
              <a:solidFill>
                <a:sysClr val="windowText" lastClr="000000"/>
              </a:solidFill>
              <a:latin typeface="Times New Roman" pitchFamily="18" charset="0"/>
              <a:cs typeface="Times New Roman" pitchFamily="18" charset="0"/>
            </a:rPr>
            <a:t> </a:t>
          </a:r>
          <a:r>
            <a:rPr lang="zh-CN" altLang="en-US" b="1" dirty="0" smtClean="0">
              <a:solidFill>
                <a:sysClr val="windowText" lastClr="000000"/>
              </a:solidFill>
              <a:latin typeface="Times New Roman" pitchFamily="18" charset="0"/>
              <a:cs typeface="Times New Roman" pitchFamily="18" charset="0"/>
            </a:rPr>
            <a:t>年度数据</a:t>
          </a:r>
          <a:r>
            <a:rPr lang="en-US" altLang="zh-CN" b="1" dirty="0" smtClean="0">
              <a:solidFill>
                <a:sysClr val="windowText" lastClr="000000"/>
              </a:solidFill>
              <a:latin typeface="Times New Roman" pitchFamily="18" charset="0"/>
              <a:cs typeface="Times New Roman" pitchFamily="18" charset="0"/>
            </a:rPr>
            <a:t>, </a:t>
          </a:r>
          <a:r>
            <a:rPr lang="zh-CN" altLang="en-US" b="1" dirty="0" smtClean="0">
              <a:solidFill>
                <a:sysClr val="windowText" lastClr="000000"/>
              </a:solidFill>
              <a:latin typeface="Times New Roman" pitchFamily="18" charset="0"/>
              <a:cs typeface="Times New Roman" pitchFamily="18" charset="0"/>
            </a:rPr>
            <a:t>预测至</a:t>
          </a:r>
          <a:r>
            <a:rPr lang="en-US" altLang="zh-CN" b="1" dirty="0" smtClean="0">
              <a:solidFill>
                <a:sysClr val="windowText" lastClr="000000"/>
              </a:solidFill>
              <a:latin typeface="Times New Roman" pitchFamily="18" charset="0"/>
              <a:cs typeface="Times New Roman" pitchFamily="18" charset="0"/>
            </a:rPr>
            <a:t>2013</a:t>
          </a:r>
          <a:endParaRPr lang="en-US" b="1" dirty="0">
            <a:solidFill>
              <a:sysClr val="windowText" lastClr="000000"/>
            </a:solidFill>
            <a:latin typeface="Times New Roman" pitchFamily="18" charset="0"/>
            <a:cs typeface="Times New Roman" pitchFamily="18" charset="0"/>
          </a:endParaRPr>
        </a:p>
      </cdr:txBody>
    </cdr:sp>
  </cdr:relSizeAnchor>
  <cdr:relSizeAnchor xmlns:cdr="http://schemas.openxmlformats.org/drawingml/2006/chartDrawing">
    <cdr:from>
      <cdr:x>0.09259</cdr:x>
      <cdr:y>0.24286</cdr:y>
    </cdr:from>
    <cdr:to>
      <cdr:x>0.35783</cdr:x>
      <cdr:y>0.32619</cdr:y>
    </cdr:to>
    <cdr:sp macro="" textlink="">
      <cdr:nvSpPr>
        <cdr:cNvPr id="9" name="TextBox 1"/>
        <cdr:cNvSpPr txBox="1"/>
      </cdr:nvSpPr>
      <cdr:spPr>
        <a:xfrm xmlns:a="http://schemas.openxmlformats.org/drawingml/2006/main">
          <a:off x="381000" y="1295400"/>
          <a:ext cx="1091409" cy="4444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zh-CN" altLang="en-US" sz="1000" b="1" dirty="0" smtClean="0">
              <a:latin typeface="Times New Roman" pitchFamily="18" charset="0"/>
              <a:cs typeface="Times New Roman" pitchFamily="18" charset="0"/>
            </a:rPr>
            <a:t>投资需求</a:t>
          </a:r>
          <a:endParaRPr lang="en-US" sz="1000" b="1" dirty="0">
            <a:latin typeface="Times New Roman" pitchFamily="18" charset="0"/>
            <a:cs typeface="Times New Roman" pitchFamily="18" charset="0"/>
          </a:endParaRPr>
        </a:p>
      </cdr:txBody>
    </cdr:sp>
  </cdr:relSizeAnchor>
  <cdr:relSizeAnchor xmlns:cdr="http://schemas.openxmlformats.org/drawingml/2006/chartDrawing">
    <cdr:from>
      <cdr:x>0.53704</cdr:x>
      <cdr:y>0.24286</cdr:y>
    </cdr:from>
    <cdr:to>
      <cdr:x>0.80228</cdr:x>
      <cdr:y>0.32619</cdr:y>
    </cdr:to>
    <cdr:sp macro="" textlink="">
      <cdr:nvSpPr>
        <cdr:cNvPr id="10" name="TextBox 1"/>
        <cdr:cNvSpPr txBox="1"/>
      </cdr:nvSpPr>
      <cdr:spPr>
        <a:xfrm xmlns:a="http://schemas.openxmlformats.org/drawingml/2006/main">
          <a:off x="2209800" y="1295400"/>
          <a:ext cx="1091409" cy="44448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zh-CN" altLang="en-US" sz="1000" b="1" dirty="0" smtClean="0">
              <a:latin typeface="Times New Roman" pitchFamily="18" charset="0"/>
              <a:cs typeface="Times New Roman" pitchFamily="18" charset="0"/>
            </a:rPr>
            <a:t>制造业需求</a:t>
          </a:r>
          <a:endParaRPr lang="en-US" sz="1000" b="1" dirty="0">
            <a:latin typeface="Times New Roman" pitchFamily="18" charset="0"/>
            <a:cs typeface="Times New Roman" pitchFamily="18"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0.01786</cdr:x>
      <cdr:y>0.04286</cdr:y>
    </cdr:from>
    <cdr:to>
      <cdr:x>0.97262</cdr:x>
      <cdr:y>0.04425</cdr:y>
    </cdr:to>
    <cdr:sp macro="" textlink="">
      <cdr:nvSpPr>
        <cdr:cNvPr id="6" name="Straight Connector 5"/>
        <cdr:cNvSpPr/>
      </cdr:nvSpPr>
      <cdr:spPr>
        <a:xfrm xmlns:a="http://schemas.openxmlformats.org/drawingml/2006/main">
          <a:off x="76200" y="228600"/>
          <a:ext cx="4074152" cy="741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0.16071</cdr:x>
      <cdr:y>0.25714</cdr:y>
    </cdr:from>
    <cdr:to>
      <cdr:x>0.41648</cdr:x>
      <cdr:y>0.33928</cdr:y>
    </cdr:to>
    <cdr:sp macro="" textlink="">
      <cdr:nvSpPr>
        <cdr:cNvPr id="7" name="TextBox 1"/>
        <cdr:cNvSpPr txBox="1"/>
      </cdr:nvSpPr>
      <cdr:spPr>
        <a:xfrm xmlns:a="http://schemas.openxmlformats.org/drawingml/2006/main">
          <a:off x="685800" y="1371600"/>
          <a:ext cx="1091409" cy="4381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zh-CN" altLang="en-US" sz="1000" b="1" dirty="0" smtClean="0">
              <a:latin typeface="Times New Roman" pitchFamily="18" charset="0"/>
              <a:cs typeface="Times New Roman" pitchFamily="18" charset="0"/>
            </a:rPr>
            <a:t>投资需求</a:t>
          </a:r>
          <a:endParaRPr lang="en-US" sz="1000" b="1" dirty="0">
            <a:latin typeface="Times New Roman" pitchFamily="18" charset="0"/>
            <a:cs typeface="Times New Roman" pitchFamily="18" charset="0"/>
          </a:endParaRPr>
        </a:p>
      </cdr:txBody>
    </cdr:sp>
  </cdr:relSizeAnchor>
  <cdr:relSizeAnchor xmlns:cdr="http://schemas.openxmlformats.org/drawingml/2006/chartDrawing">
    <cdr:from>
      <cdr:x>0.53571</cdr:x>
      <cdr:y>0.25714</cdr:y>
    </cdr:from>
    <cdr:to>
      <cdr:x>0.79148</cdr:x>
      <cdr:y>0.33928</cdr:y>
    </cdr:to>
    <cdr:sp macro="" textlink="">
      <cdr:nvSpPr>
        <cdr:cNvPr id="8" name="TextBox 1"/>
        <cdr:cNvSpPr txBox="1"/>
      </cdr:nvSpPr>
      <cdr:spPr>
        <a:xfrm xmlns:a="http://schemas.openxmlformats.org/drawingml/2006/main">
          <a:off x="2286000" y="1371600"/>
          <a:ext cx="1091409" cy="4381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zh-CN" altLang="en-US" sz="1000" b="1" dirty="0" smtClean="0">
              <a:latin typeface="Times New Roman" pitchFamily="18" charset="0"/>
              <a:cs typeface="Times New Roman" pitchFamily="18" charset="0"/>
            </a:rPr>
            <a:t>制造业需求</a:t>
          </a:r>
          <a:endParaRPr lang="en-US" sz="1000" b="1" dirty="0">
            <a:latin typeface="Times New Roman" pitchFamily="18" charset="0"/>
            <a:cs typeface="Times New Roman" pitchFamily="18" charset="0"/>
          </a:endParaRPr>
        </a:p>
      </cdr:txBody>
    </cdr:sp>
  </cdr:relSizeAnchor>
  <cdr:relSizeAnchor xmlns:cdr="http://schemas.openxmlformats.org/drawingml/2006/chartDrawing">
    <cdr:from>
      <cdr:x>0</cdr:x>
      <cdr:y>0.11429</cdr:y>
    </cdr:from>
    <cdr:to>
      <cdr:x>0.29659</cdr:x>
      <cdr:y>0.19643</cdr:y>
    </cdr:to>
    <cdr:sp macro="" textlink="">
      <cdr:nvSpPr>
        <cdr:cNvPr id="9" name="TextBox 1"/>
        <cdr:cNvSpPr txBox="1"/>
      </cdr:nvSpPr>
      <cdr:spPr>
        <a:xfrm xmlns:a="http://schemas.openxmlformats.org/drawingml/2006/main">
          <a:off x="0" y="609600"/>
          <a:ext cx="1265630" cy="4381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zh-CN" altLang="en-US" sz="1000" b="1" dirty="0">
              <a:latin typeface="Times New Roman" pitchFamily="18" charset="0"/>
              <a:cs typeface="Times New Roman" pitchFamily="18" charset="0"/>
            </a:rPr>
            <a:t>百万盎司</a:t>
          </a:r>
          <a:endParaRPr lang="en-US" sz="1000" b="1" dirty="0">
            <a:latin typeface="Times New Roman" pitchFamily="18" charset="0"/>
            <a:cs typeface="Times New Roman" pitchFamily="18" charset="0"/>
          </a:endParaRPr>
        </a:p>
      </cdr:txBody>
    </cdr:sp>
  </cdr:relSizeAnchor>
  <cdr:relSizeAnchor xmlns:cdr="http://schemas.openxmlformats.org/drawingml/2006/chartDrawing">
    <cdr:from>
      <cdr:x>0.70341</cdr:x>
      <cdr:y>0.11429</cdr:y>
    </cdr:from>
    <cdr:to>
      <cdr:x>1</cdr:x>
      <cdr:y>0.18214</cdr:y>
    </cdr:to>
    <cdr:sp macro="" textlink="">
      <cdr:nvSpPr>
        <cdr:cNvPr id="10" name="TextBox 1"/>
        <cdr:cNvSpPr txBox="1"/>
      </cdr:nvSpPr>
      <cdr:spPr>
        <a:xfrm xmlns:a="http://schemas.openxmlformats.org/drawingml/2006/main">
          <a:off x="3001570" y="609600"/>
          <a:ext cx="1265630" cy="361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zh-CN" altLang="en-US" sz="1000" b="1" dirty="0">
              <a:latin typeface="Times New Roman" pitchFamily="18" charset="0"/>
              <a:cs typeface="Times New Roman" pitchFamily="18" charset="0"/>
            </a:rPr>
            <a:t>百万盎司</a:t>
          </a:r>
          <a:endParaRPr lang="en-US" sz="1000" b="1" dirty="0">
            <a:latin typeface="Times New Roman" pitchFamily="18" charset="0"/>
            <a:cs typeface="Times New Roman" pitchFamily="18" charset="0"/>
          </a:endParaRPr>
        </a:p>
      </cdr:txBody>
    </cdr:sp>
  </cdr:relSizeAnchor>
  <cdr:relSizeAnchor xmlns:cdr="http://schemas.openxmlformats.org/drawingml/2006/chartDrawing">
    <cdr:from>
      <cdr:x>0</cdr:x>
      <cdr:y>0.03996</cdr:y>
    </cdr:from>
    <cdr:to>
      <cdr:x>0.96429</cdr:x>
      <cdr:y>0.11988</cdr:y>
    </cdr:to>
    <cdr:sp macro="" textlink="">
      <cdr:nvSpPr>
        <cdr:cNvPr id="11" name="TextBox 1"/>
        <cdr:cNvSpPr txBox="1"/>
      </cdr:nvSpPr>
      <cdr:spPr>
        <a:xfrm xmlns:a="http://schemas.openxmlformats.org/drawingml/2006/main">
          <a:off x="0" y="213151"/>
          <a:ext cx="4114800" cy="4263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1400" b="1" dirty="0" smtClean="0">
              <a:solidFill>
                <a:sysClr val="windowText" lastClr="000000"/>
              </a:solidFill>
              <a:latin typeface="Times New Roman" pitchFamily="18" charset="0"/>
              <a:cs typeface="Times New Roman" pitchFamily="18" charset="0"/>
            </a:rPr>
            <a:t>Total </a:t>
          </a:r>
          <a:r>
            <a:rPr lang="en-US" sz="1400" b="1" dirty="0" smtClean="0">
              <a:latin typeface="Times New Roman" pitchFamily="18" charset="0"/>
              <a:cs typeface="Times New Roman" pitchFamily="18" charset="0"/>
            </a:rPr>
            <a:t>Indian</a:t>
          </a:r>
          <a:r>
            <a:rPr lang="en-US" sz="1400" b="1" dirty="0" smtClean="0">
              <a:solidFill>
                <a:sysClr val="windowText" lastClr="000000"/>
              </a:solidFill>
              <a:latin typeface="Times New Roman" pitchFamily="18" charset="0"/>
              <a:cs typeface="Times New Roman" pitchFamily="18" charset="0"/>
            </a:rPr>
            <a:t> Demand</a:t>
          </a:r>
          <a:r>
            <a:rPr lang="en-US" b="1" dirty="0" smtClean="0">
              <a:solidFill>
                <a:sysClr val="windowText" lastClr="000000"/>
              </a:solidFill>
              <a:latin typeface="Times New Roman" pitchFamily="18" charset="0"/>
              <a:cs typeface="Times New Roman" pitchFamily="18" charset="0"/>
            </a:rPr>
            <a:t>, </a:t>
          </a:r>
          <a:r>
            <a:rPr lang="en-US" b="1" i="1" dirty="0" smtClean="0">
              <a:solidFill>
                <a:sysClr val="windowText" lastClr="000000"/>
              </a:solidFill>
              <a:latin typeface="Times New Roman" pitchFamily="18" charset="0"/>
              <a:cs typeface="Times New Roman" pitchFamily="18" charset="0"/>
            </a:rPr>
            <a:t>Annual, Projected Through 2013</a:t>
          </a:r>
          <a:endParaRPr lang="en-US" b="1" i="1" dirty="0">
            <a:solidFill>
              <a:sysClr val="windowText" lastClr="000000"/>
            </a:solidFill>
            <a:latin typeface="Times New Roman" pitchFamily="18" charset="0"/>
            <a:cs typeface="Times New Roman" pitchFamily="18" charset="0"/>
          </a:endParaRPr>
        </a:p>
      </cdr:txBody>
    </cdr:sp>
  </cdr:relSizeAnchor>
  <cdr:relSizeAnchor xmlns:cdr="http://schemas.openxmlformats.org/drawingml/2006/chartDrawing">
    <cdr:from>
      <cdr:x>0</cdr:x>
      <cdr:y>0</cdr:y>
    </cdr:from>
    <cdr:to>
      <cdr:x>0.69643</cdr:x>
      <cdr:y>0.08214</cdr:y>
    </cdr:to>
    <cdr:sp macro="" textlink="">
      <cdr:nvSpPr>
        <cdr:cNvPr id="12" name="TextBox 1"/>
        <cdr:cNvSpPr txBox="1"/>
      </cdr:nvSpPr>
      <cdr:spPr>
        <a:xfrm xmlns:a="http://schemas.openxmlformats.org/drawingml/2006/main">
          <a:off x="0" y="0"/>
          <a:ext cx="2971796" cy="4381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zh-CN" altLang="en-US" sz="1400" b="1" dirty="0" smtClean="0">
              <a:solidFill>
                <a:sysClr val="windowText" lastClr="000000"/>
              </a:solidFill>
              <a:latin typeface="Times New Roman" pitchFamily="18" charset="0"/>
              <a:cs typeface="Times New Roman" pitchFamily="18" charset="0"/>
            </a:rPr>
            <a:t>印度黄金总需求</a:t>
          </a:r>
          <a:r>
            <a:rPr lang="en-US" altLang="zh-CN" sz="1400" b="1" dirty="0" smtClean="0">
              <a:solidFill>
                <a:sysClr val="windowText" lastClr="000000"/>
              </a:solidFill>
              <a:latin typeface="Times New Roman" pitchFamily="18" charset="0"/>
              <a:cs typeface="Times New Roman" pitchFamily="18" charset="0"/>
            </a:rPr>
            <a:t>,</a:t>
          </a:r>
          <a:r>
            <a:rPr lang="en-US" altLang="zh-CN" b="1" dirty="0" smtClean="0">
              <a:solidFill>
                <a:sysClr val="windowText" lastClr="000000"/>
              </a:solidFill>
              <a:latin typeface="Times New Roman" pitchFamily="18" charset="0"/>
              <a:cs typeface="Times New Roman" pitchFamily="18" charset="0"/>
            </a:rPr>
            <a:t> </a:t>
          </a:r>
          <a:r>
            <a:rPr lang="zh-CN" altLang="en-US" b="1" dirty="0" smtClean="0">
              <a:solidFill>
                <a:sysClr val="windowText" lastClr="000000"/>
              </a:solidFill>
              <a:latin typeface="Times New Roman" pitchFamily="18" charset="0"/>
              <a:cs typeface="Times New Roman" pitchFamily="18" charset="0"/>
            </a:rPr>
            <a:t>年度数据</a:t>
          </a:r>
          <a:r>
            <a:rPr lang="en-US" altLang="zh-CN" b="1" dirty="0" smtClean="0">
              <a:solidFill>
                <a:sysClr val="windowText" lastClr="000000"/>
              </a:solidFill>
              <a:latin typeface="Times New Roman" pitchFamily="18" charset="0"/>
              <a:cs typeface="Times New Roman" pitchFamily="18" charset="0"/>
            </a:rPr>
            <a:t>, </a:t>
          </a:r>
          <a:r>
            <a:rPr lang="zh-CN" altLang="en-US" b="1" dirty="0" smtClean="0">
              <a:solidFill>
                <a:sysClr val="windowText" lastClr="000000"/>
              </a:solidFill>
              <a:latin typeface="Times New Roman" pitchFamily="18" charset="0"/>
              <a:cs typeface="Times New Roman" pitchFamily="18" charset="0"/>
            </a:rPr>
            <a:t>预测至</a:t>
          </a:r>
          <a:r>
            <a:rPr lang="en-US" altLang="zh-CN" b="1" dirty="0" smtClean="0">
              <a:solidFill>
                <a:sysClr val="windowText" lastClr="000000"/>
              </a:solidFill>
              <a:latin typeface="Times New Roman" pitchFamily="18" charset="0"/>
              <a:cs typeface="Times New Roman" pitchFamily="18" charset="0"/>
            </a:rPr>
            <a:t>2013</a:t>
          </a:r>
          <a:endParaRPr lang="en-US" b="1" dirty="0">
            <a:solidFill>
              <a:sysClr val="windowText" lastClr="000000"/>
            </a:solidFill>
            <a:latin typeface="Times New Roman" pitchFamily="18" charset="0"/>
            <a:cs typeface="Times New Roman" pitchFamily="18"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0.04762</cdr:y>
    </cdr:from>
    <cdr:to>
      <cdr:x>0.14493</cdr:x>
      <cdr:y>0.11012</cdr:y>
    </cdr:to>
    <cdr:sp macro="" textlink="">
      <cdr:nvSpPr>
        <cdr:cNvPr id="2" name="TextBox 1"/>
        <cdr:cNvSpPr txBox="1"/>
      </cdr:nvSpPr>
      <cdr:spPr>
        <a:xfrm xmlns:a="http://schemas.openxmlformats.org/drawingml/2006/main">
          <a:off x="-152400" y="228600"/>
          <a:ext cx="762000" cy="3000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1200" b="1" dirty="0">
              <a:latin typeface="Times New Roman" pitchFamily="18" charset="0"/>
              <a:cs typeface="Times New Roman" pitchFamily="18" charset="0"/>
            </a:rPr>
            <a:t>$/Ounce</a:t>
          </a:r>
        </a:p>
      </cdr:txBody>
    </cdr:sp>
  </cdr:relSizeAnchor>
  <cdr:relSizeAnchor xmlns:cdr="http://schemas.openxmlformats.org/drawingml/2006/chartDrawing">
    <cdr:from>
      <cdr:x>0.85725</cdr:x>
      <cdr:y>0.06349</cdr:y>
    </cdr:from>
    <cdr:to>
      <cdr:x>1</cdr:x>
      <cdr:y>0.11818</cdr:y>
    </cdr:to>
    <cdr:sp macro="" textlink="">
      <cdr:nvSpPr>
        <cdr:cNvPr id="3" name="TextBox 1"/>
        <cdr:cNvSpPr txBox="1"/>
      </cdr:nvSpPr>
      <cdr:spPr>
        <a:xfrm xmlns:a="http://schemas.openxmlformats.org/drawingml/2006/main">
          <a:off x="4572000" y="304800"/>
          <a:ext cx="750551" cy="2625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200" b="1" dirty="0">
              <a:latin typeface="Times New Roman" pitchFamily="18" charset="0"/>
              <a:cs typeface="Times New Roman" pitchFamily="18" charset="0"/>
            </a:rPr>
            <a:t>Percent</a:t>
          </a:r>
        </a:p>
      </cdr:txBody>
    </cdr:sp>
  </cdr:relSizeAnchor>
  <cdr:relSizeAnchor xmlns:cdr="http://schemas.openxmlformats.org/drawingml/2006/chartDrawing">
    <cdr:from>
      <cdr:x>0.16888</cdr:x>
      <cdr:y>0.125</cdr:y>
    </cdr:from>
    <cdr:to>
      <cdr:x>0.2054</cdr:x>
      <cdr:y>0.92969</cdr:y>
    </cdr:to>
    <cdr:sp macro="" textlink="">
      <cdr:nvSpPr>
        <cdr:cNvPr id="7" name="Rectangle 6"/>
        <cdr:cNvSpPr/>
      </cdr:nvSpPr>
      <cdr:spPr>
        <a:xfrm xmlns:a="http://schemas.openxmlformats.org/drawingml/2006/main">
          <a:off x="1019174" y="457185"/>
          <a:ext cx="220443" cy="2943234"/>
        </a:xfrm>
        <a:prstGeom xmlns:a="http://schemas.openxmlformats.org/drawingml/2006/main" prst="rect">
          <a:avLst/>
        </a:prstGeom>
        <a:solidFill xmlns:a="http://schemas.openxmlformats.org/drawingml/2006/main">
          <a:schemeClr val="accent1">
            <a:alpha val="44000"/>
          </a:schemeClr>
        </a:solidFill>
        <a:ln xmlns:a="http://schemas.openxmlformats.org/drawingml/2006/main" w="12700"/>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0.24408</cdr:x>
      <cdr:y>0.1224</cdr:y>
    </cdr:from>
    <cdr:to>
      <cdr:x>0.32092</cdr:x>
      <cdr:y>0.92709</cdr:y>
    </cdr:to>
    <cdr:sp macro="" textlink="">
      <cdr:nvSpPr>
        <cdr:cNvPr id="8" name="Rectangle 7"/>
        <cdr:cNvSpPr/>
      </cdr:nvSpPr>
      <cdr:spPr>
        <a:xfrm xmlns:a="http://schemas.openxmlformats.org/drawingml/2006/main">
          <a:off x="1473003" y="447675"/>
          <a:ext cx="463733" cy="2943234"/>
        </a:xfrm>
        <a:prstGeom xmlns:a="http://schemas.openxmlformats.org/drawingml/2006/main" prst="rect">
          <a:avLst/>
        </a:prstGeom>
        <a:solidFill xmlns:a="http://schemas.openxmlformats.org/drawingml/2006/main">
          <a:srgbClr val="4F81BD">
            <a:alpha val="44000"/>
          </a:srgbClr>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dirty="0"/>
        </a:p>
      </cdr:txBody>
    </cdr:sp>
  </cdr:relSizeAnchor>
  <cdr:relSizeAnchor xmlns:cdr="http://schemas.openxmlformats.org/drawingml/2006/chartDrawing">
    <cdr:from>
      <cdr:x>0.4351</cdr:x>
      <cdr:y>0.125</cdr:y>
    </cdr:from>
    <cdr:to>
      <cdr:x>0.51194</cdr:x>
      <cdr:y>0.92715</cdr:y>
    </cdr:to>
    <cdr:sp macro="" textlink="">
      <cdr:nvSpPr>
        <cdr:cNvPr id="9" name="Rectangle 8"/>
        <cdr:cNvSpPr/>
      </cdr:nvSpPr>
      <cdr:spPr>
        <a:xfrm xmlns:a="http://schemas.openxmlformats.org/drawingml/2006/main">
          <a:off x="2625848" y="457200"/>
          <a:ext cx="463732" cy="2933944"/>
        </a:xfrm>
        <a:prstGeom xmlns:a="http://schemas.openxmlformats.org/drawingml/2006/main" prst="rect">
          <a:avLst/>
        </a:prstGeom>
        <a:solidFill xmlns:a="http://schemas.openxmlformats.org/drawingml/2006/main">
          <a:srgbClr val="FF0000">
            <a:alpha val="38000"/>
          </a:srgbClr>
        </a:solidFill>
        <a:ln xmlns:a="http://schemas.openxmlformats.org/drawingml/2006/main" w="127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dr:relSizeAnchor xmlns:cdr="http://schemas.openxmlformats.org/drawingml/2006/chartDrawing">
    <cdr:from>
      <cdr:x>0.66479</cdr:x>
      <cdr:y>0.1302</cdr:y>
    </cdr:from>
    <cdr:to>
      <cdr:x>0.69955</cdr:x>
      <cdr:y>0.92968</cdr:y>
    </cdr:to>
    <cdr:sp macro="" textlink="">
      <cdr:nvSpPr>
        <cdr:cNvPr id="10" name="Rectangle 9"/>
        <cdr:cNvSpPr/>
      </cdr:nvSpPr>
      <cdr:spPr>
        <a:xfrm xmlns:a="http://schemas.openxmlformats.org/drawingml/2006/main">
          <a:off x="4012017" y="476235"/>
          <a:ext cx="209778" cy="2924178"/>
        </a:xfrm>
        <a:prstGeom xmlns:a="http://schemas.openxmlformats.org/drawingml/2006/main" prst="rect">
          <a:avLst/>
        </a:prstGeom>
        <a:solidFill xmlns:a="http://schemas.openxmlformats.org/drawingml/2006/main">
          <a:srgbClr val="FF0000">
            <a:alpha val="38000"/>
          </a:srgbClr>
        </a:solidFill>
        <a:ln xmlns:a="http://schemas.openxmlformats.org/drawingml/2006/main" w="127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dirty="0"/>
        </a:p>
      </cdr:txBody>
    </cdr:sp>
  </cdr:relSizeAnchor>
  <cdr:relSizeAnchor xmlns:cdr="http://schemas.openxmlformats.org/drawingml/2006/chartDrawing">
    <cdr:from>
      <cdr:x>0.74478</cdr:x>
      <cdr:y>0.1302</cdr:y>
    </cdr:from>
    <cdr:to>
      <cdr:x>0.94203</cdr:x>
      <cdr:y>0.93489</cdr:y>
    </cdr:to>
    <cdr:sp macro="" textlink="">
      <cdr:nvSpPr>
        <cdr:cNvPr id="11" name="Rectangle 10"/>
        <cdr:cNvSpPr/>
      </cdr:nvSpPr>
      <cdr:spPr>
        <a:xfrm xmlns:a="http://schemas.openxmlformats.org/drawingml/2006/main">
          <a:off x="3915904" y="625038"/>
          <a:ext cx="1037096" cy="3862995"/>
        </a:xfrm>
        <a:prstGeom xmlns:a="http://schemas.openxmlformats.org/drawingml/2006/main" prst="rect">
          <a:avLst/>
        </a:prstGeom>
        <a:solidFill xmlns:a="http://schemas.openxmlformats.org/drawingml/2006/main">
          <a:srgbClr val="4F81BD">
            <a:alpha val="44000"/>
          </a:srgbClr>
        </a:solidFill>
        <a:ln xmlns:a="http://schemas.openxmlformats.org/drawingml/2006/main" w="12700" cap="flat" cmpd="sng" algn="ctr">
          <a:solidFill>
            <a:srgbClr val="4F81BD">
              <a:shade val="50000"/>
            </a:srgbClr>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dirty="0"/>
        </a:p>
      </cdr:txBody>
    </cdr:sp>
  </cdr:relSizeAnchor>
  <cdr:relSizeAnchor xmlns:cdr="http://schemas.openxmlformats.org/drawingml/2006/chartDrawing">
    <cdr:from>
      <cdr:x>0.92023</cdr:x>
      <cdr:y>0.42448</cdr:y>
    </cdr:from>
    <cdr:to>
      <cdr:x>0.93486</cdr:x>
      <cdr:y>0.69271</cdr:y>
    </cdr:to>
    <cdr:sp macro="" textlink="">
      <cdr:nvSpPr>
        <cdr:cNvPr id="12" name="Up-Down Arrow 11"/>
        <cdr:cNvSpPr/>
      </cdr:nvSpPr>
      <cdr:spPr>
        <a:xfrm xmlns:a="http://schemas.openxmlformats.org/drawingml/2006/main">
          <a:off x="4791075" y="1552575"/>
          <a:ext cx="76162" cy="981078"/>
        </a:xfrm>
        <a:prstGeom xmlns:a="http://schemas.openxmlformats.org/drawingml/2006/main" prst="upDownArrow">
          <a:avLst/>
        </a:prstGeom>
        <a:solidFill xmlns:a="http://schemas.openxmlformats.org/drawingml/2006/main">
          <a:srgbClr val="FF0000"/>
        </a:solidFill>
        <a:ln xmlns:a="http://schemas.openxmlformats.org/drawingml/2006/main" w="25400" cap="flat" cmpd="sng" algn="ctr">
          <a:solidFill>
            <a:srgbClr val="FF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endParaRPr lang="en-US" dirty="0"/>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0.04271</cdr:y>
    </cdr:from>
    <cdr:to>
      <cdr:x>0.66902</cdr:x>
      <cdr:y>0.09526</cdr:y>
    </cdr:to>
    <cdr:sp macro="" textlink="">
      <cdr:nvSpPr>
        <cdr:cNvPr id="2" name="TextBox 1"/>
        <cdr:cNvSpPr txBox="1"/>
      </cdr:nvSpPr>
      <cdr:spPr>
        <a:xfrm xmlns:a="http://schemas.openxmlformats.org/drawingml/2006/main">
          <a:off x="0" y="148891"/>
          <a:ext cx="3039631" cy="1831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0" i="1" dirty="0">
              <a:solidFill>
                <a:sysClr val="windowText" lastClr="000000"/>
              </a:solidFill>
              <a:latin typeface="Times New Roman" pitchFamily="18" charset="0"/>
              <a:cs typeface="Times New Roman" pitchFamily="18" charset="0"/>
            </a:rPr>
            <a:t>Monthly Data, through February 2013</a:t>
          </a:r>
        </a:p>
      </cdr:txBody>
    </cdr:sp>
  </cdr:relSizeAnchor>
  <cdr:relSizeAnchor xmlns:cdr="http://schemas.openxmlformats.org/drawingml/2006/chartDrawing">
    <cdr:from>
      <cdr:x>0</cdr:x>
      <cdr:y>0</cdr:y>
    </cdr:from>
    <cdr:to>
      <cdr:x>0.97838</cdr:x>
      <cdr:y>0.06457</cdr:y>
    </cdr:to>
    <cdr:sp macro="" textlink="">
      <cdr:nvSpPr>
        <cdr:cNvPr id="3" name="TextBox 1"/>
        <cdr:cNvSpPr txBox="1"/>
      </cdr:nvSpPr>
      <cdr:spPr>
        <a:xfrm xmlns:a="http://schemas.openxmlformats.org/drawingml/2006/main">
          <a:off x="0" y="0"/>
          <a:ext cx="4435873" cy="21033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latin typeface="Times New Roman" pitchFamily="18" charset="0"/>
              <a:cs typeface="Times New Roman" pitchFamily="18" charset="0"/>
            </a:rPr>
            <a:t>M1 Money</a:t>
          </a:r>
          <a:r>
            <a:rPr lang="en-US" sz="1400" b="1" baseline="0" dirty="0">
              <a:latin typeface="Times New Roman" pitchFamily="18" charset="0"/>
              <a:cs typeface="Times New Roman" pitchFamily="18" charset="0"/>
            </a:rPr>
            <a:t> Supply and U.S. Inflation </a:t>
          </a:r>
          <a:endParaRPr lang="en-US" sz="1400" b="1" dirty="0">
            <a:latin typeface="Times New Roman" pitchFamily="18" charset="0"/>
            <a:cs typeface="Times New Roman" pitchFamily="18" charset="0"/>
          </a:endParaRPr>
        </a:p>
      </cdr:txBody>
    </cdr:sp>
  </cdr:relSizeAnchor>
  <cdr:relSizeAnchor xmlns:cdr="http://schemas.openxmlformats.org/drawingml/2006/chartDrawing">
    <cdr:from>
      <cdr:x>0</cdr:x>
      <cdr:y>0.09577</cdr:y>
    </cdr:from>
    <cdr:to>
      <cdr:x>0.14182</cdr:x>
      <cdr:y>0.1579</cdr:y>
    </cdr:to>
    <cdr:sp macro="" textlink="">
      <cdr:nvSpPr>
        <cdr:cNvPr id="4" name="TextBox 1"/>
        <cdr:cNvSpPr txBox="1"/>
      </cdr:nvSpPr>
      <cdr:spPr>
        <a:xfrm xmlns:a="http://schemas.openxmlformats.org/drawingml/2006/main">
          <a:off x="0" y="311981"/>
          <a:ext cx="642993" cy="20238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a:latin typeface="Times New Roman" pitchFamily="18" charset="0"/>
              <a:cs typeface="Times New Roman" pitchFamily="18" charset="0"/>
            </a:rPr>
            <a:t>Percent </a:t>
          </a:r>
        </a:p>
      </cdr:txBody>
    </cdr:sp>
  </cdr:relSizeAnchor>
  <cdr:relSizeAnchor xmlns:cdr="http://schemas.openxmlformats.org/drawingml/2006/chartDrawing">
    <cdr:from>
      <cdr:x>0.86545</cdr:x>
      <cdr:y>0.0904</cdr:y>
    </cdr:from>
    <cdr:to>
      <cdr:x>1</cdr:x>
      <cdr:y>0.1579</cdr:y>
    </cdr:to>
    <cdr:sp macro="" textlink="">
      <cdr:nvSpPr>
        <cdr:cNvPr id="5" name="TextBox 1"/>
        <cdr:cNvSpPr txBox="1"/>
      </cdr:nvSpPr>
      <cdr:spPr>
        <a:xfrm xmlns:a="http://schemas.openxmlformats.org/drawingml/2006/main">
          <a:off x="4192710" y="294469"/>
          <a:ext cx="610046" cy="2198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a:latin typeface="Times New Roman" pitchFamily="18" charset="0"/>
              <a:cs typeface="Times New Roman" pitchFamily="18" charset="0"/>
            </a:rPr>
            <a:t>Percent </a:t>
          </a:r>
        </a:p>
      </cdr:txBody>
    </cdr:sp>
  </cdr:relSizeAnchor>
  <cdr:relSizeAnchor xmlns:cdr="http://schemas.openxmlformats.org/drawingml/2006/chartDrawing">
    <cdr:from>
      <cdr:x>0.01258</cdr:x>
      <cdr:y>0.04762</cdr:y>
    </cdr:from>
    <cdr:to>
      <cdr:x>0.52055</cdr:x>
      <cdr:y>0.04918</cdr:y>
    </cdr:to>
    <cdr:sp macro="" textlink="">
      <cdr:nvSpPr>
        <cdr:cNvPr id="7" name="Straight Connector 6"/>
        <cdr:cNvSpPr/>
      </cdr:nvSpPr>
      <cdr:spPr>
        <a:xfrm xmlns:a="http://schemas.openxmlformats.org/drawingml/2006/main" flipV="1">
          <a:off x="69978" y="228601"/>
          <a:ext cx="2825622" cy="749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dirty="0"/>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0.07996</cdr:y>
    </cdr:from>
    <cdr:to>
      <cdr:x>0.16625</cdr:x>
      <cdr:y>0.15172</cdr:y>
    </cdr:to>
    <cdr:sp macro="" textlink="">
      <cdr:nvSpPr>
        <cdr:cNvPr id="5" name="TextBox 1"/>
        <cdr:cNvSpPr txBox="1"/>
      </cdr:nvSpPr>
      <cdr:spPr>
        <a:xfrm xmlns:a="http://schemas.openxmlformats.org/drawingml/2006/main">
          <a:off x="0" y="208372"/>
          <a:ext cx="545732" cy="18700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a:latin typeface="Times New Roman" pitchFamily="18" charset="0"/>
              <a:cs typeface="Times New Roman" pitchFamily="18" charset="0"/>
            </a:rPr>
            <a:t>Percent </a:t>
          </a:r>
        </a:p>
      </cdr:txBody>
    </cdr:sp>
  </cdr:relSizeAnchor>
  <cdr:relSizeAnchor xmlns:cdr="http://schemas.openxmlformats.org/drawingml/2006/chartDrawing">
    <cdr:from>
      <cdr:x>0.84036</cdr:x>
      <cdr:y>0.07735</cdr:y>
    </cdr:from>
    <cdr:to>
      <cdr:x>1</cdr:x>
      <cdr:y>0.14827</cdr:y>
    </cdr:to>
    <cdr:sp macro="" textlink="">
      <cdr:nvSpPr>
        <cdr:cNvPr id="6" name="TextBox 1"/>
        <cdr:cNvSpPr txBox="1"/>
      </cdr:nvSpPr>
      <cdr:spPr>
        <a:xfrm xmlns:a="http://schemas.openxmlformats.org/drawingml/2006/main">
          <a:off x="2866487" y="201570"/>
          <a:ext cx="524039" cy="18482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200" b="1" dirty="0">
              <a:latin typeface="Times New Roman" pitchFamily="18" charset="0"/>
              <a:cs typeface="Times New Roman" pitchFamily="18" charset="0"/>
            </a:rPr>
            <a:t>Percent </a:t>
          </a:r>
        </a:p>
      </cdr:txBody>
    </cdr:sp>
  </cdr:relSizeAnchor>
  <cdr:relSizeAnchor xmlns:cdr="http://schemas.openxmlformats.org/drawingml/2006/chartDrawing">
    <cdr:from>
      <cdr:x>0.14624</cdr:x>
      <cdr:y>0.17188</cdr:y>
    </cdr:from>
    <cdr:to>
      <cdr:x>0.58305</cdr:x>
      <cdr:y>0.23792</cdr:y>
    </cdr:to>
    <cdr:sp macro="" textlink="">
      <cdr:nvSpPr>
        <cdr:cNvPr id="7" name="TextBox 1"/>
        <cdr:cNvSpPr txBox="1"/>
      </cdr:nvSpPr>
      <cdr:spPr>
        <a:xfrm xmlns:a="http://schemas.openxmlformats.org/drawingml/2006/main">
          <a:off x="480050" y="447926"/>
          <a:ext cx="1433935" cy="17209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zh-CN" altLang="en-US" sz="1200" b="1" dirty="0" smtClean="0">
              <a:latin typeface="Times New Roman" pitchFamily="18" charset="0"/>
              <a:cs typeface="Times New Roman" pitchFamily="18" charset="0"/>
            </a:rPr>
            <a:t>相关性</a:t>
          </a:r>
          <a:r>
            <a:rPr lang="en-US" sz="1200" b="1" dirty="0" smtClean="0">
              <a:latin typeface="Times New Roman" pitchFamily="18" charset="0"/>
              <a:cs typeface="Times New Roman" pitchFamily="18" charset="0"/>
            </a:rPr>
            <a:t>:</a:t>
          </a:r>
          <a:r>
            <a:rPr lang="en-US" sz="1200" b="1" baseline="0" dirty="0" smtClean="0">
              <a:latin typeface="Times New Roman" pitchFamily="18" charset="0"/>
              <a:cs typeface="Times New Roman" pitchFamily="18" charset="0"/>
            </a:rPr>
            <a:t> </a:t>
          </a:r>
          <a:r>
            <a:rPr lang="zh-CN" altLang="en-US" sz="1200" b="1" baseline="0" dirty="0" smtClean="0">
              <a:solidFill>
                <a:srgbClr val="FF0000"/>
              </a:solidFill>
              <a:latin typeface="Times New Roman" pitchFamily="18" charset="0"/>
              <a:cs typeface="Times New Roman" pitchFamily="18" charset="0"/>
            </a:rPr>
            <a:t>负</a:t>
          </a:r>
          <a:r>
            <a:rPr lang="en-US" sz="1200" b="1" baseline="0"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0.16</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cdr:x>
      <cdr:y>0</cdr:y>
    </cdr:from>
    <cdr:to>
      <cdr:x>0.92361</cdr:x>
      <cdr:y>0.0651</cdr:y>
    </cdr:to>
    <cdr:sp macro="" textlink="">
      <cdr:nvSpPr>
        <cdr:cNvPr id="8" name="TextBox 1"/>
        <cdr:cNvSpPr txBox="1"/>
      </cdr:nvSpPr>
      <cdr:spPr>
        <a:xfrm xmlns:a="http://schemas.openxmlformats.org/drawingml/2006/main">
          <a:off x="0" y="-228600"/>
          <a:ext cx="7460182" cy="31747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i="1" dirty="0" smtClean="0">
              <a:solidFill>
                <a:schemeClr val="tx1"/>
              </a:solidFill>
              <a:latin typeface="Times New Roman" pitchFamily="18" charset="0"/>
              <a:cs typeface="Times New Roman" pitchFamily="18" charset="0"/>
            </a:rPr>
            <a:t>月度数据，至</a:t>
          </a:r>
          <a:r>
            <a:rPr lang="en-US" altLang="zh-CN" i="1" dirty="0" smtClean="0">
              <a:solidFill>
                <a:schemeClr val="tx1"/>
              </a:solidFill>
              <a:latin typeface="Times New Roman" pitchFamily="18" charset="0"/>
              <a:cs typeface="Times New Roman" pitchFamily="18" charset="0"/>
            </a:rPr>
            <a:t>2013</a:t>
          </a:r>
          <a:r>
            <a:rPr lang="zh-CN" altLang="en-US" i="1" dirty="0" smtClean="0">
              <a:solidFill>
                <a:schemeClr val="tx1"/>
              </a:solidFill>
              <a:latin typeface="Times New Roman" pitchFamily="18" charset="0"/>
              <a:cs typeface="Times New Roman" pitchFamily="18" charset="0"/>
            </a:rPr>
            <a:t>年</a:t>
          </a:r>
          <a:r>
            <a:rPr lang="en-US" altLang="zh-CN" i="1" dirty="0" smtClean="0">
              <a:solidFill>
                <a:schemeClr val="tx1"/>
              </a:solidFill>
              <a:latin typeface="Times New Roman" pitchFamily="18" charset="0"/>
              <a:cs typeface="Times New Roman" pitchFamily="18" charset="0"/>
            </a:rPr>
            <a:t>2</a:t>
          </a:r>
          <a:r>
            <a:rPr lang="zh-CN" altLang="en-US" i="1" dirty="0" smtClean="0">
              <a:solidFill>
                <a:schemeClr val="tx1"/>
              </a:solidFill>
              <a:latin typeface="Times New Roman" pitchFamily="18" charset="0"/>
              <a:cs typeface="Times New Roman" pitchFamily="18" charset="0"/>
            </a:rPr>
            <a:t>月 </a:t>
          </a:r>
          <a:r>
            <a:rPr lang="en-US" sz="1100" b="0" i="1" dirty="0" smtClean="0">
              <a:solidFill>
                <a:schemeClr val="tx1"/>
              </a:solidFill>
              <a:latin typeface="Times New Roman" pitchFamily="18" charset="0"/>
              <a:cs typeface="Times New Roman" pitchFamily="18" charset="0"/>
            </a:rPr>
            <a:t>Monthly </a:t>
          </a:r>
          <a:r>
            <a:rPr lang="en-US" sz="1100" b="0" i="1" dirty="0">
              <a:solidFill>
                <a:schemeClr val="tx1"/>
              </a:solidFill>
              <a:latin typeface="Times New Roman" pitchFamily="18" charset="0"/>
              <a:cs typeface="Times New Roman" pitchFamily="18" charset="0"/>
            </a:rPr>
            <a:t>Data, through February 2013</a:t>
          </a: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0.13235</cdr:y>
    </cdr:from>
    <cdr:to>
      <cdr:x>0.47421</cdr:x>
      <cdr:y>0.191</cdr:y>
    </cdr:to>
    <cdr:sp macro="" textlink="">
      <cdr:nvSpPr>
        <cdr:cNvPr id="2" name="TextBox 1"/>
        <cdr:cNvSpPr txBox="1"/>
      </cdr:nvSpPr>
      <cdr:spPr>
        <a:xfrm xmlns:a="http://schemas.openxmlformats.org/drawingml/2006/main">
          <a:off x="-76200" y="685800"/>
          <a:ext cx="3974828" cy="3039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CN" altLang="en-US" sz="1200" b="1" dirty="0" smtClean="0">
              <a:latin typeface="Times New Roman" pitchFamily="18" charset="0"/>
              <a:cs typeface="Times New Roman" pitchFamily="18" charset="0"/>
            </a:rPr>
            <a:t>指数 </a:t>
          </a:r>
          <a:r>
            <a:rPr lang="en-US" altLang="zh-CN" sz="1200" b="1" dirty="0" smtClean="0">
              <a:latin typeface="Times New Roman" pitchFamily="18" charset="0"/>
              <a:cs typeface="Times New Roman" pitchFamily="18" charset="0"/>
            </a:rPr>
            <a:t>(</a:t>
          </a:r>
          <a:r>
            <a:rPr lang="zh-CN" altLang="en-US" sz="1200" b="1" baseline="0" dirty="0" smtClean="0">
              <a:latin typeface="Times New Roman" pitchFamily="18" charset="0"/>
              <a:cs typeface="Times New Roman" pitchFamily="18" charset="0"/>
            </a:rPr>
            <a:t>以</a:t>
          </a:r>
          <a:r>
            <a:rPr lang="en-US" altLang="zh-CN" sz="1200" b="1" baseline="0" dirty="0" smtClean="0">
              <a:latin typeface="Times New Roman" pitchFamily="18" charset="0"/>
              <a:cs typeface="Times New Roman" pitchFamily="18" charset="0"/>
            </a:rPr>
            <a:t>QE</a:t>
          </a:r>
          <a:r>
            <a:rPr lang="zh-CN" altLang="en-US" sz="1200" b="1" baseline="0" dirty="0" smtClean="0">
              <a:latin typeface="Times New Roman" pitchFamily="18" charset="0"/>
              <a:cs typeface="Times New Roman" pitchFamily="18" charset="0"/>
            </a:rPr>
            <a:t>公布前一天金价为基准 </a:t>
          </a:r>
          <a:r>
            <a:rPr lang="en-US" altLang="zh-CN" sz="1200" b="1" baseline="0" dirty="0" smtClean="0">
              <a:latin typeface="Times New Roman" pitchFamily="18" charset="0"/>
              <a:cs typeface="Times New Roman" pitchFamily="18" charset="0"/>
            </a:rPr>
            <a:t>) </a:t>
          </a:r>
          <a:r>
            <a:rPr lang="en-US" sz="1200" b="1" dirty="0" smtClean="0">
              <a:latin typeface="Times New Roman" pitchFamily="18" charset="0"/>
              <a:cs typeface="Times New Roman" pitchFamily="18" charset="0"/>
            </a:rPr>
            <a:t>Index</a:t>
          </a:r>
          <a:r>
            <a:rPr lang="en-US" sz="1200" b="1" baseline="0" dirty="0" smtClean="0">
              <a:latin typeface="Times New Roman" pitchFamily="18" charset="0"/>
              <a:cs typeface="Times New Roman" pitchFamily="18" charset="0"/>
            </a:rPr>
            <a:t> (Day </a:t>
          </a:r>
          <a:r>
            <a:rPr lang="en-US" sz="1200" b="1" baseline="0" dirty="0">
              <a:latin typeface="Times New Roman" pitchFamily="18" charset="0"/>
              <a:cs typeface="Times New Roman" pitchFamily="18" charset="0"/>
            </a:rPr>
            <a:t>before QE Announcement = 100)</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cdr:x>
      <cdr:y>0</cdr:y>
    </cdr:from>
    <cdr:to>
      <cdr:x>1</cdr:x>
      <cdr:y>0.11765</cdr:y>
    </cdr:to>
    <cdr:sp macro="" textlink="">
      <cdr:nvSpPr>
        <cdr:cNvPr id="3" name="TextBox 2"/>
        <cdr:cNvSpPr txBox="1"/>
      </cdr:nvSpPr>
      <cdr:spPr>
        <a:xfrm xmlns:a="http://schemas.openxmlformats.org/drawingml/2006/main">
          <a:off x="0" y="0"/>
          <a:ext cx="8382000" cy="6096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zh-CN" altLang="en-US" sz="1400" b="1" dirty="0" smtClean="0">
              <a:solidFill>
                <a:sysClr val="windowText" lastClr="000000"/>
              </a:solidFill>
              <a:latin typeface="Times New Roman" pitchFamily="18" charset="0"/>
              <a:cs typeface="Times New Roman" pitchFamily="18" charset="0"/>
            </a:rPr>
            <a:t>量化宽松政策公布后黄金的价格走势</a:t>
          </a:r>
          <a:endParaRPr lang="en-US" sz="1400" b="1" dirty="0" smtClean="0">
            <a:solidFill>
              <a:sysClr val="windowText" lastClr="000000"/>
            </a:solidFill>
            <a:latin typeface="Times New Roman" pitchFamily="18" charset="0"/>
            <a:cs typeface="Times New Roman" pitchFamily="18" charset="0"/>
          </a:endParaRPr>
        </a:p>
        <a:p xmlns:a="http://schemas.openxmlformats.org/drawingml/2006/main">
          <a:r>
            <a:rPr lang="en-US" sz="1400" b="1" dirty="0" smtClean="0">
              <a:solidFill>
                <a:sysClr val="windowText" lastClr="000000"/>
              </a:solidFill>
              <a:latin typeface="Times New Roman" pitchFamily="18" charset="0"/>
              <a:cs typeface="Times New Roman" pitchFamily="18" charset="0"/>
            </a:rPr>
            <a:t>Performance</a:t>
          </a:r>
          <a:r>
            <a:rPr lang="en-US" sz="1400" b="1" baseline="0" dirty="0" smtClean="0">
              <a:solidFill>
                <a:sysClr val="windowText" lastClr="000000"/>
              </a:solidFill>
              <a:latin typeface="Times New Roman" pitchFamily="18" charset="0"/>
              <a:cs typeface="Times New Roman" pitchFamily="18" charset="0"/>
            </a:rPr>
            <a:t> of Gold Post-Quantitative Easing /Large Scale Asset Purchase Announcement</a:t>
          </a:r>
          <a:r>
            <a:rPr lang="en-US" sz="1400" i="1" dirty="0" smtClean="0">
              <a:latin typeface="Times New Roman" pitchFamily="18" charset="0"/>
              <a:cs typeface="Times New Roman" pitchFamily="18" charset="0"/>
            </a:rPr>
            <a:t>, </a:t>
          </a:r>
          <a:r>
            <a:rPr lang="en-US" sz="1400" b="0" i="1" baseline="0" dirty="0" smtClean="0">
              <a:solidFill>
                <a:sysClr val="windowText" lastClr="000000"/>
              </a:solidFill>
              <a:latin typeface="Times New Roman" pitchFamily="18" charset="0"/>
              <a:cs typeface="Times New Roman" pitchFamily="18" charset="0"/>
            </a:rPr>
            <a:t>Daily </a:t>
          </a:r>
          <a:r>
            <a:rPr lang="en-US" sz="1400" b="0" i="1" baseline="0" dirty="0">
              <a:solidFill>
                <a:sysClr val="windowText" lastClr="000000"/>
              </a:solidFill>
              <a:latin typeface="Times New Roman" pitchFamily="18" charset="0"/>
              <a:cs typeface="Times New Roman" pitchFamily="18" charset="0"/>
            </a:rPr>
            <a:t>Performance</a:t>
          </a:r>
        </a:p>
      </cdr:txBody>
    </cdr:sp>
  </cdr:relSizeAnchor>
  <cdr:relSizeAnchor xmlns:cdr="http://schemas.openxmlformats.org/drawingml/2006/chartDrawing">
    <cdr:from>
      <cdr:x>0.00935</cdr:x>
      <cdr:y>0.04412</cdr:y>
    </cdr:from>
    <cdr:to>
      <cdr:x>0.98275</cdr:x>
      <cdr:y>0.04412</cdr:y>
    </cdr:to>
    <cdr:sp macro="" textlink="">
      <cdr:nvSpPr>
        <cdr:cNvPr id="5" name="Straight Connector 4"/>
        <cdr:cNvSpPr/>
      </cdr:nvSpPr>
      <cdr:spPr>
        <a:xfrm xmlns:a="http://schemas.openxmlformats.org/drawingml/2006/main">
          <a:off x="76200" y="228600"/>
          <a:ext cx="7936520"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0.61632</cdr:x>
      <cdr:y>0.80409</cdr:y>
    </cdr:from>
    <cdr:to>
      <cdr:x>0.8941</cdr:x>
      <cdr:y>1</cdr:y>
    </cdr:to>
    <cdr:sp macro="" textlink="">
      <cdr:nvSpPr>
        <cdr:cNvPr id="7" name="TextBox 6"/>
        <cdr:cNvSpPr txBox="1"/>
      </cdr:nvSpPr>
      <cdr:spPr>
        <a:xfrm xmlns:a="http://schemas.openxmlformats.org/drawingml/2006/main">
          <a:off x="2028825" y="2095500"/>
          <a:ext cx="914400" cy="5105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b="1" dirty="0">
              <a:latin typeface="Times New Roman" pitchFamily="18" charset="0"/>
              <a:cs typeface="Times New Roman" pitchFamily="18" charset="0"/>
            </a:rPr>
            <a:t>*</a:t>
          </a:r>
          <a:r>
            <a:rPr lang="en-US" sz="1200" b="1" baseline="0" dirty="0">
              <a:latin typeface="Times New Roman" pitchFamily="18" charset="0"/>
              <a:cs typeface="Times New Roman" pitchFamily="18" charset="0"/>
            </a:rPr>
            <a:t> LSAP 1 Expansion</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0.35913</cdr:x>
      <cdr:y>0.20536</cdr:y>
    </cdr:from>
    <cdr:to>
      <cdr:x>0.35913</cdr:x>
      <cdr:y>0.93155</cdr:y>
    </cdr:to>
    <cdr:sp macro="" textlink="">
      <cdr:nvSpPr>
        <cdr:cNvPr id="10" name="Straight Connector 9"/>
        <cdr:cNvSpPr/>
      </cdr:nvSpPr>
      <cdr:spPr>
        <a:xfrm xmlns:a="http://schemas.openxmlformats.org/drawingml/2006/main" flipV="1">
          <a:off x="1724025" y="657225"/>
          <a:ext cx="0" cy="2324100"/>
        </a:xfrm>
        <a:prstGeom xmlns:a="http://schemas.openxmlformats.org/drawingml/2006/main" prst="line">
          <a:avLst/>
        </a:prstGeom>
        <a:ln xmlns:a="http://schemas.openxmlformats.org/drawingml/2006/main" w="22225">
          <a:solidFill>
            <a:schemeClr val="tx1"/>
          </a:solidFill>
          <a:prstDash val="sysDot"/>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cdr:y>
    </cdr:from>
    <cdr:to>
      <cdr:x>1</cdr:x>
      <cdr:y>0.12698</cdr:y>
    </cdr:to>
    <cdr:sp macro="" textlink="">
      <cdr:nvSpPr>
        <cdr:cNvPr id="2" name="TextBox 1"/>
        <cdr:cNvSpPr txBox="1"/>
      </cdr:nvSpPr>
      <cdr:spPr>
        <a:xfrm xmlns:a="http://schemas.openxmlformats.org/drawingml/2006/main">
          <a:off x="0" y="0"/>
          <a:ext cx="82296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400" b="1" dirty="0" smtClean="0">
              <a:latin typeface="Times New Roman" pitchFamily="18" charset="0"/>
              <a:cs typeface="Times New Roman" pitchFamily="18" charset="0"/>
            </a:rPr>
            <a:t>黄金总供应 </a:t>
          </a:r>
          <a:r>
            <a:rPr lang="en-US" sz="1400" b="1" dirty="0" smtClean="0">
              <a:latin typeface="Times New Roman" pitchFamily="18" charset="0"/>
              <a:cs typeface="Times New Roman" pitchFamily="18" charset="0"/>
            </a:rPr>
            <a:t>Total </a:t>
          </a:r>
          <a:r>
            <a:rPr lang="en-US" sz="1400" b="1" dirty="0">
              <a:latin typeface="Times New Roman" pitchFamily="18" charset="0"/>
              <a:cs typeface="Times New Roman" pitchFamily="18" charset="0"/>
            </a:rPr>
            <a:t>Gold Supply</a:t>
          </a:r>
        </a:p>
        <a:p xmlns:a="http://schemas.openxmlformats.org/drawingml/2006/main">
          <a:r>
            <a:rPr lang="zh-CN" altLang="en-US" sz="1400" b="1" i="1" dirty="0" smtClean="0">
              <a:latin typeface="Times New Roman" pitchFamily="18" charset="0"/>
              <a:cs typeface="Times New Roman" pitchFamily="18" charset="0"/>
            </a:rPr>
            <a:t>年度数据，预测至</a:t>
          </a:r>
          <a:r>
            <a:rPr lang="en-US" altLang="zh-CN" sz="1400" b="1" i="1" dirty="0" smtClean="0">
              <a:latin typeface="Times New Roman" pitchFamily="18" charset="0"/>
              <a:cs typeface="Times New Roman" pitchFamily="18" charset="0"/>
            </a:rPr>
            <a:t>2013 </a:t>
          </a:r>
          <a:r>
            <a:rPr lang="en-US" sz="1400" b="1" i="1" dirty="0" smtClean="0">
              <a:latin typeface="Times New Roman" pitchFamily="18" charset="0"/>
              <a:cs typeface="Times New Roman" pitchFamily="18" charset="0"/>
            </a:rPr>
            <a:t>Annual</a:t>
          </a:r>
          <a:r>
            <a:rPr lang="en-US" sz="1400" b="1" i="1" dirty="0">
              <a:latin typeface="Times New Roman" pitchFamily="18" charset="0"/>
              <a:cs typeface="Times New Roman" pitchFamily="18" charset="0"/>
            </a:rPr>
            <a:t>, Projected Through 2013</a:t>
          </a:r>
        </a:p>
      </cdr:txBody>
    </cdr:sp>
  </cdr:relSizeAnchor>
  <cdr:relSizeAnchor xmlns:cdr="http://schemas.openxmlformats.org/drawingml/2006/chartDrawing">
    <cdr:from>
      <cdr:x>0.01563</cdr:x>
      <cdr:y>0.04762</cdr:y>
    </cdr:from>
    <cdr:to>
      <cdr:x>0.968</cdr:x>
      <cdr:y>0.04762</cdr:y>
    </cdr:to>
    <cdr:sp macro="" textlink="">
      <cdr:nvSpPr>
        <cdr:cNvPr id="4" name="Straight Connector 3"/>
        <cdr:cNvSpPr/>
      </cdr:nvSpPr>
      <cdr:spPr>
        <a:xfrm xmlns:a="http://schemas.openxmlformats.org/drawingml/2006/main">
          <a:off x="76200" y="228600"/>
          <a:ext cx="4644566"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0.11284</cdr:y>
    </cdr:from>
    <cdr:to>
      <cdr:x>0.17014</cdr:x>
      <cdr:y>0.16232</cdr:y>
    </cdr:to>
    <cdr:sp macro="" textlink="">
      <cdr:nvSpPr>
        <cdr:cNvPr id="5" name="TextBox 1"/>
        <cdr:cNvSpPr txBox="1"/>
      </cdr:nvSpPr>
      <cdr:spPr>
        <a:xfrm xmlns:a="http://schemas.openxmlformats.org/drawingml/2006/main">
          <a:off x="0" y="541700"/>
          <a:ext cx="829739" cy="2375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100" b="1" dirty="0" smtClean="0">
              <a:latin typeface="Times New Roman" pitchFamily="18" charset="0"/>
              <a:cs typeface="Times New Roman" pitchFamily="18" charset="0"/>
            </a:rPr>
            <a:t>百万盎司</a:t>
          </a:r>
          <a:r>
            <a:rPr lang="en-US" sz="1100" b="1" dirty="0" err="1" smtClean="0">
              <a:latin typeface="Times New Roman" pitchFamily="18" charset="0"/>
              <a:cs typeface="Times New Roman" pitchFamily="18" charset="0"/>
            </a:rPr>
            <a:t>Mln</a:t>
          </a:r>
          <a:r>
            <a:rPr lang="en-US" sz="1100" b="1" dirty="0" smtClean="0">
              <a:latin typeface="Times New Roman" pitchFamily="18" charset="0"/>
              <a:cs typeface="Times New Roman" pitchFamily="18" charset="0"/>
            </a:rPr>
            <a:t> </a:t>
          </a:r>
          <a:r>
            <a:rPr lang="en-US" sz="1100" b="1" dirty="0">
              <a:latin typeface="Times New Roman" pitchFamily="18" charset="0"/>
              <a:cs typeface="Times New Roman" pitchFamily="18" charset="0"/>
            </a:rPr>
            <a:t>Oz</a:t>
          </a:r>
        </a:p>
      </cdr:txBody>
    </cdr:sp>
  </cdr:relSizeAnchor>
  <cdr:relSizeAnchor xmlns:cdr="http://schemas.openxmlformats.org/drawingml/2006/chartDrawing">
    <cdr:from>
      <cdr:x>0.82986</cdr:x>
      <cdr:y>0.11458</cdr:y>
    </cdr:from>
    <cdr:to>
      <cdr:x>1</cdr:x>
      <cdr:y>0.16406</cdr:y>
    </cdr:to>
    <cdr:sp macro="" textlink="">
      <cdr:nvSpPr>
        <cdr:cNvPr id="6" name="TextBox 1"/>
        <cdr:cNvSpPr txBox="1"/>
      </cdr:nvSpPr>
      <cdr:spPr>
        <a:xfrm xmlns:a="http://schemas.openxmlformats.org/drawingml/2006/main">
          <a:off x="4047061" y="550053"/>
          <a:ext cx="829739" cy="2375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zh-CN" altLang="en-US" b="1" dirty="0" smtClean="0">
              <a:latin typeface="Times New Roman" pitchFamily="18" charset="0"/>
              <a:cs typeface="Times New Roman" pitchFamily="18" charset="0"/>
            </a:rPr>
            <a:t>百万盎司 </a:t>
          </a:r>
          <a:r>
            <a:rPr lang="en-US" sz="1100" b="1" dirty="0" err="1" smtClean="0">
              <a:latin typeface="Times New Roman" pitchFamily="18" charset="0"/>
              <a:cs typeface="Times New Roman" pitchFamily="18" charset="0"/>
            </a:rPr>
            <a:t>Mln</a:t>
          </a:r>
          <a:r>
            <a:rPr lang="en-US" sz="1100" b="1" dirty="0" smtClean="0">
              <a:latin typeface="Times New Roman" pitchFamily="18" charset="0"/>
              <a:cs typeface="Times New Roman" pitchFamily="18" charset="0"/>
            </a:rPr>
            <a:t> </a:t>
          </a:r>
          <a:r>
            <a:rPr lang="en-US" sz="1100" b="1" dirty="0">
              <a:latin typeface="Times New Roman" pitchFamily="18" charset="0"/>
              <a:cs typeface="Times New Roman" pitchFamily="18" charset="0"/>
            </a:rPr>
            <a:t>Oz</a:t>
          </a:r>
        </a:p>
      </cdr:txBody>
    </cdr:sp>
  </cdr:relSizeAnchor>
  <cdr:relSizeAnchor xmlns:cdr="http://schemas.openxmlformats.org/drawingml/2006/chartDrawing">
    <cdr:from>
      <cdr:x>0.07407</cdr:x>
      <cdr:y>0.31746</cdr:y>
    </cdr:from>
    <cdr:to>
      <cdr:x>0.59259</cdr:x>
      <cdr:y>0.38157</cdr:y>
    </cdr:to>
    <cdr:sp macro="" textlink="">
      <cdr:nvSpPr>
        <cdr:cNvPr id="7" name="TextBox 3"/>
        <cdr:cNvSpPr txBox="1"/>
      </cdr:nvSpPr>
      <cdr:spPr>
        <a:xfrm xmlns:a="http://schemas.openxmlformats.org/drawingml/2006/main">
          <a:off x="609600" y="1524000"/>
          <a:ext cx="4267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zh-CN" altLang="en-US" sz="1400" b="1" dirty="0" smtClean="0"/>
            <a:t>转型经济体对市场经济体的黄金净出口</a:t>
          </a:r>
          <a:endParaRPr lang="en-US" sz="1400" b="1" dirty="0"/>
        </a:p>
      </cdr:txBody>
    </cdr:sp>
  </cdr:relSizeAnchor>
  <cdr:relSizeAnchor xmlns:cdr="http://schemas.openxmlformats.org/drawingml/2006/chartDrawing">
    <cdr:from>
      <cdr:x>0.07407</cdr:x>
      <cdr:y>0.4127</cdr:y>
    </cdr:from>
    <cdr:to>
      <cdr:x>0.36111</cdr:x>
      <cdr:y>0.47681</cdr:y>
    </cdr:to>
    <cdr:sp macro="" textlink="">
      <cdr:nvSpPr>
        <cdr:cNvPr id="8" name="TextBox 3"/>
        <cdr:cNvSpPr txBox="1"/>
      </cdr:nvSpPr>
      <cdr:spPr>
        <a:xfrm xmlns:a="http://schemas.openxmlformats.org/drawingml/2006/main">
          <a:off x="609600" y="1981200"/>
          <a:ext cx="23622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zh-CN" altLang="en-US" sz="1400" b="1" dirty="0" smtClean="0"/>
            <a:t>市场经济体矿山产量</a:t>
          </a:r>
          <a:endParaRPr lang="en-US" sz="1400" b="1" dirty="0"/>
        </a:p>
      </cdr:txBody>
    </cdr:sp>
  </cdr:relSizeAnchor>
</c:userShapes>
</file>

<file path=ppt/drawings/drawing18.xml><?xml version="1.0" encoding="utf-8"?>
<c:userShapes xmlns:c="http://schemas.openxmlformats.org/drawingml/2006/chart">
  <cdr:relSizeAnchor xmlns:cdr="http://schemas.openxmlformats.org/drawingml/2006/chartDrawing">
    <cdr:from>
      <cdr:x>0</cdr:x>
      <cdr:y>0.04688</cdr:y>
    </cdr:from>
    <cdr:to>
      <cdr:x>0.17014</cdr:x>
      <cdr:y>0.09635</cdr:y>
    </cdr:to>
    <cdr:sp macro="" textlink="">
      <cdr:nvSpPr>
        <cdr:cNvPr id="5" name="TextBox 1"/>
        <cdr:cNvSpPr txBox="1"/>
      </cdr:nvSpPr>
      <cdr:spPr>
        <a:xfrm xmlns:a="http://schemas.openxmlformats.org/drawingml/2006/main">
          <a:off x="-76200" y="228600"/>
          <a:ext cx="1387219" cy="24125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Times New Roman" pitchFamily="18" charset="0"/>
              <a:cs typeface="Times New Roman" pitchFamily="18" charset="0"/>
            </a:rPr>
            <a:t>Mln Oz</a:t>
          </a:r>
        </a:p>
      </cdr:txBody>
    </cdr:sp>
  </cdr:relSizeAnchor>
</c:userShapes>
</file>

<file path=ppt/drawings/drawing19.xml><?xml version="1.0" encoding="utf-8"?>
<c:userShapes xmlns:c="http://schemas.openxmlformats.org/drawingml/2006/chart">
  <cdr:relSizeAnchor xmlns:cdr="http://schemas.openxmlformats.org/drawingml/2006/chartDrawing">
    <cdr:from>
      <cdr:x>0</cdr:x>
      <cdr:y>0</cdr:y>
    </cdr:from>
    <cdr:to>
      <cdr:x>0.17014</cdr:x>
      <cdr:y>0.04948</cdr:y>
    </cdr:to>
    <cdr:sp macro="" textlink="">
      <cdr:nvSpPr>
        <cdr:cNvPr id="5" name="TextBox 1"/>
        <cdr:cNvSpPr txBox="1"/>
      </cdr:nvSpPr>
      <cdr:spPr>
        <a:xfrm xmlns:a="http://schemas.openxmlformats.org/drawingml/2006/main">
          <a:off x="-228600" y="-76200"/>
          <a:ext cx="1400184" cy="2450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Times New Roman" pitchFamily="18" charset="0"/>
              <a:cs typeface="Times New Roman" pitchFamily="18" charset="0"/>
            </a:rPr>
            <a:t>Mln Oz</a:t>
          </a:r>
        </a:p>
      </cdr:txBody>
    </cdr:sp>
  </cdr:relSizeAnchor>
</c:userShapes>
</file>

<file path=ppt/drawings/drawing2.xml><?xml version="1.0" encoding="utf-8"?>
<c:userShapes xmlns:c="http://schemas.openxmlformats.org/drawingml/2006/chart">
  <cdr:relSizeAnchor xmlns:cdr="http://schemas.openxmlformats.org/drawingml/2006/chartDrawing">
    <cdr:from>
      <cdr:x>0.00578</cdr:x>
      <cdr:y>0</cdr:y>
    </cdr:from>
    <cdr:to>
      <cdr:x>0.93611</cdr:x>
      <cdr:y>0.07664</cdr:y>
    </cdr:to>
    <cdr:sp macro="" textlink="">
      <cdr:nvSpPr>
        <cdr:cNvPr id="5" name="TextBox 1"/>
        <cdr:cNvSpPr txBox="1"/>
      </cdr:nvSpPr>
      <cdr:spPr>
        <a:xfrm xmlns:a="http://schemas.openxmlformats.org/drawingml/2006/main">
          <a:off x="19050" y="0"/>
          <a:ext cx="3066041" cy="200025"/>
        </a:xfrm>
        <a:prstGeom xmlns:a="http://schemas.openxmlformats.org/drawingml/2006/main" prst="rect">
          <a:avLst/>
        </a:prstGeom>
      </cdr:spPr>
      <cdr:txBody>
        <a:bodyPr xmlns:a="http://schemas.openxmlformats.org/drawingml/2006/main" wrap="square" lIns="36576" tIns="0" bIns="0" rtlCol="0" anchor="ctr" anchorCtr="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200" b="1" i="0" strike="noStrike" dirty="0" err="1">
              <a:solidFill>
                <a:sysClr val="windowText" lastClr="000000"/>
              </a:solidFill>
              <a:latin typeface="Times New Roman" pitchFamily="18" charset="0"/>
              <a:cs typeface="Times New Roman" pitchFamily="18" charset="0"/>
            </a:rPr>
            <a:t>Comex</a:t>
          </a:r>
          <a:r>
            <a:rPr lang="en-US" sz="1200" b="1" i="0" strike="noStrike" dirty="0">
              <a:solidFill>
                <a:sysClr val="windowText" lastClr="000000"/>
              </a:solidFill>
              <a:latin typeface="Times New Roman" pitchFamily="18" charset="0"/>
              <a:cs typeface="Times New Roman" pitchFamily="18" charset="0"/>
            </a:rPr>
            <a:t> </a:t>
          </a:r>
          <a:r>
            <a:rPr lang="zh-CN" altLang="en-US" sz="1200" b="1" i="0" strike="noStrike" dirty="0" smtClean="0">
              <a:solidFill>
                <a:sysClr val="windowText" lastClr="000000"/>
              </a:solidFill>
              <a:latin typeface="Times New Roman" pitchFamily="18" charset="0"/>
              <a:cs typeface="Times New Roman" pitchFamily="18" charset="0"/>
            </a:rPr>
            <a:t>白银期货价格</a:t>
          </a:r>
          <a:r>
            <a:rPr lang="en-US" altLang="zh-CN" sz="1200" b="1" i="0" strike="noStrike" dirty="0" smtClean="0">
              <a:solidFill>
                <a:sysClr val="windowText" lastClr="000000"/>
              </a:solidFill>
              <a:latin typeface="Times New Roman" pitchFamily="18" charset="0"/>
              <a:cs typeface="Times New Roman" pitchFamily="18" charset="0"/>
            </a:rPr>
            <a:t>, </a:t>
          </a:r>
          <a:r>
            <a:rPr lang="zh-CN" altLang="en-US" sz="1200" b="1" dirty="0" smtClean="0">
              <a:latin typeface="Times New Roman" pitchFamily="18" charset="0"/>
              <a:cs typeface="Times New Roman" pitchFamily="18" charset="0"/>
            </a:rPr>
            <a:t>每日数据，截至</a:t>
          </a:r>
          <a:r>
            <a:rPr lang="en-US" altLang="zh-CN" sz="1200" b="1" dirty="0" smtClean="0">
              <a:latin typeface="Times New Roman" pitchFamily="18" charset="0"/>
              <a:cs typeface="Times New Roman" pitchFamily="18" charset="0"/>
            </a:rPr>
            <a:t>2013</a:t>
          </a:r>
          <a:r>
            <a:rPr lang="zh-CN" altLang="en-US" sz="1200" b="1" dirty="0" smtClean="0">
              <a:latin typeface="Times New Roman" pitchFamily="18" charset="0"/>
              <a:cs typeface="Times New Roman" pitchFamily="18" charset="0"/>
            </a:rPr>
            <a:t>年</a:t>
          </a:r>
          <a:r>
            <a:rPr lang="en-US" altLang="zh-CN" sz="1200" b="1" dirty="0" smtClean="0">
              <a:latin typeface="Times New Roman" pitchFamily="18" charset="0"/>
              <a:cs typeface="Times New Roman" pitchFamily="18" charset="0"/>
            </a:rPr>
            <a:t>5</a:t>
          </a:r>
          <a:r>
            <a:rPr lang="zh-CN" altLang="en-US" sz="1200" b="1" dirty="0" smtClean="0">
              <a:latin typeface="Times New Roman" pitchFamily="18" charset="0"/>
              <a:cs typeface="Times New Roman" pitchFamily="18" charset="0"/>
            </a:rPr>
            <a:t>月</a:t>
          </a:r>
          <a:r>
            <a:rPr lang="en-US" altLang="zh-CN" sz="1200" b="1" dirty="0" smtClean="0">
              <a:latin typeface="Times New Roman" pitchFamily="18" charset="0"/>
              <a:cs typeface="Times New Roman" pitchFamily="18" charset="0"/>
            </a:rPr>
            <a:t>17</a:t>
          </a:r>
          <a:r>
            <a:rPr lang="zh-CN" altLang="en-US" sz="1200" b="1" dirty="0" smtClean="0">
              <a:latin typeface="Times New Roman" pitchFamily="18" charset="0"/>
              <a:cs typeface="Times New Roman" pitchFamily="18" charset="0"/>
            </a:rPr>
            <a:t>日</a:t>
          </a:r>
          <a:endParaRPr lang="en-US" sz="1200" b="1" i="0" strike="noStrike" dirty="0">
            <a:solidFill>
              <a:sysClr val="windowText" lastClr="000000"/>
            </a:solidFill>
            <a:latin typeface="Times New Roman" pitchFamily="18" charset="0"/>
            <a:cs typeface="Times New Roman" pitchFamily="18" charset="0"/>
          </a:endParaRPr>
        </a:p>
      </cdr:txBody>
    </cdr:sp>
  </cdr:relSizeAnchor>
  <cdr:relSizeAnchor xmlns:cdr="http://schemas.openxmlformats.org/drawingml/2006/chartDrawing">
    <cdr:from>
      <cdr:x>0.00988</cdr:x>
      <cdr:y>0.11583</cdr:y>
    </cdr:from>
    <cdr:to>
      <cdr:x>0.21821</cdr:x>
      <cdr:y>0.17486</cdr:y>
    </cdr:to>
    <cdr:sp macro="" textlink="">
      <cdr:nvSpPr>
        <cdr:cNvPr id="3" name="TextBox 1"/>
        <cdr:cNvSpPr txBox="1"/>
      </cdr:nvSpPr>
      <cdr:spPr>
        <a:xfrm xmlns:a="http://schemas.openxmlformats.org/drawingml/2006/main">
          <a:off x="60605" y="435802"/>
          <a:ext cx="1277917" cy="222093"/>
        </a:xfrm>
        <a:prstGeom xmlns:a="http://schemas.openxmlformats.org/drawingml/2006/main" prst="rect">
          <a:avLst/>
        </a:prstGeom>
      </cdr:spPr>
      <cdr:txBody>
        <a:bodyPr xmlns:a="http://schemas.openxmlformats.org/drawingml/2006/main" wrap="square" lIns="18288" tIns="0" rIns="18288" bIns="0" rtlCol="0" anchor="ctr" anchorCtr="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900">
              <a:solidFill>
                <a:sysClr val="windowText" lastClr="000000"/>
              </a:solidFill>
              <a:latin typeface="Times New Roman" pitchFamily="18" charset="0"/>
              <a:cs typeface="Times New Roman" pitchFamily="18" charset="0"/>
            </a:rPr>
            <a:t>$</a:t>
          </a:r>
          <a:r>
            <a:rPr lang="en-US" sz="900" b="1" baseline="0">
              <a:solidFill>
                <a:sysClr val="windowText" lastClr="000000"/>
              </a:solidFill>
              <a:latin typeface="Times New Roman" pitchFamily="18" charset="0"/>
              <a:cs typeface="Times New Roman" pitchFamily="18" charset="0"/>
            </a:rPr>
            <a:t> </a:t>
          </a:r>
          <a:r>
            <a:rPr lang="en-US" sz="900" b="1">
              <a:solidFill>
                <a:sysClr val="windowText" lastClr="000000"/>
              </a:solidFill>
              <a:latin typeface="Times New Roman" pitchFamily="18" charset="0"/>
              <a:cs typeface="Times New Roman" pitchFamily="18" charset="0"/>
            </a:rPr>
            <a:t>/</a:t>
          </a:r>
          <a:r>
            <a:rPr lang="en-US" sz="900" b="1" baseline="0">
              <a:solidFill>
                <a:sysClr val="windowText" lastClr="000000"/>
              </a:solidFill>
              <a:latin typeface="Times New Roman" pitchFamily="18" charset="0"/>
              <a:cs typeface="Times New Roman" pitchFamily="18" charset="0"/>
            </a:rPr>
            <a:t> Oz</a:t>
          </a:r>
          <a:endParaRPr lang="en-US" sz="900" b="1">
            <a:solidFill>
              <a:sysClr val="windowText" lastClr="000000"/>
            </a:solidFill>
            <a:latin typeface="Times New Roman" pitchFamily="18" charset="0"/>
            <a:cs typeface="Times New Roman" pitchFamily="18" charset="0"/>
          </a:endParaRPr>
        </a:p>
      </cdr:txBody>
    </cdr:sp>
  </cdr:relSizeAnchor>
  <cdr:relSizeAnchor xmlns:cdr="http://schemas.openxmlformats.org/drawingml/2006/chartDrawing">
    <cdr:from>
      <cdr:x>0.00926</cdr:x>
      <cdr:y>0.06349</cdr:y>
    </cdr:from>
    <cdr:to>
      <cdr:x>0.97593</cdr:x>
      <cdr:y>0.06358</cdr:y>
    </cdr:to>
    <cdr:sp macro="" textlink="">
      <cdr:nvSpPr>
        <cdr:cNvPr id="6" name="Straight Connector 5"/>
        <cdr:cNvSpPr/>
      </cdr:nvSpPr>
      <cdr:spPr>
        <a:xfrm xmlns:a="http://schemas.openxmlformats.org/drawingml/2006/main" flipV="1">
          <a:off x="76200" y="304800"/>
          <a:ext cx="7955280" cy="432"/>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0.7764</cdr:x>
      <cdr:y>0.11646</cdr:y>
    </cdr:from>
    <cdr:to>
      <cdr:x>0.98473</cdr:x>
      <cdr:y>0.17549</cdr:y>
    </cdr:to>
    <cdr:sp macro="" textlink="">
      <cdr:nvSpPr>
        <cdr:cNvPr id="7" name="TextBox 1"/>
        <cdr:cNvSpPr txBox="1"/>
      </cdr:nvSpPr>
      <cdr:spPr>
        <a:xfrm xmlns:a="http://schemas.openxmlformats.org/drawingml/2006/main">
          <a:off x="4762491" y="438166"/>
          <a:ext cx="1277917" cy="222093"/>
        </a:xfrm>
        <a:prstGeom xmlns:a="http://schemas.openxmlformats.org/drawingml/2006/main" prst="rect">
          <a:avLst/>
        </a:prstGeom>
      </cdr:spPr>
      <cdr:txBody>
        <a:bodyPr xmlns:a="http://schemas.openxmlformats.org/drawingml/2006/main" wrap="square" lIns="18288" tIns="0" rIns="18288" bIns="0" rtlCol="0" anchor="ctr" anchorCtr="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900">
              <a:solidFill>
                <a:sysClr val="windowText" lastClr="000000"/>
              </a:solidFill>
              <a:latin typeface="Times New Roman" pitchFamily="18" charset="0"/>
              <a:cs typeface="Times New Roman" pitchFamily="18" charset="0"/>
            </a:rPr>
            <a:t>$</a:t>
          </a:r>
          <a:r>
            <a:rPr lang="en-US" sz="900" b="1" baseline="0">
              <a:solidFill>
                <a:sysClr val="windowText" lastClr="000000"/>
              </a:solidFill>
              <a:latin typeface="Times New Roman" pitchFamily="18" charset="0"/>
              <a:cs typeface="Times New Roman" pitchFamily="18" charset="0"/>
            </a:rPr>
            <a:t> </a:t>
          </a:r>
          <a:r>
            <a:rPr lang="en-US" sz="900" b="1">
              <a:solidFill>
                <a:sysClr val="windowText" lastClr="000000"/>
              </a:solidFill>
              <a:latin typeface="Times New Roman" pitchFamily="18" charset="0"/>
              <a:cs typeface="Times New Roman" pitchFamily="18" charset="0"/>
            </a:rPr>
            <a:t>/</a:t>
          </a:r>
          <a:r>
            <a:rPr lang="en-US" sz="900" b="1" baseline="0">
              <a:solidFill>
                <a:sysClr val="windowText" lastClr="000000"/>
              </a:solidFill>
              <a:latin typeface="Times New Roman" pitchFamily="18" charset="0"/>
              <a:cs typeface="Times New Roman" pitchFamily="18" charset="0"/>
            </a:rPr>
            <a:t> Oz</a:t>
          </a:r>
          <a:endParaRPr lang="en-US" sz="900" b="1">
            <a:solidFill>
              <a:sysClr val="windowText" lastClr="000000"/>
            </a:solidFill>
            <a:latin typeface="Times New Roman" pitchFamily="18" charset="0"/>
            <a:cs typeface="Times New Roman" pitchFamily="18" charset="0"/>
          </a:endParaRPr>
        </a:p>
      </cdr:txBody>
    </cdr:sp>
  </cdr:relSizeAnchor>
  <cdr:relSizeAnchor xmlns:cdr="http://schemas.openxmlformats.org/drawingml/2006/chartDrawing">
    <cdr:from>
      <cdr:x>0.00926</cdr:x>
      <cdr:y>0.04762</cdr:y>
    </cdr:from>
    <cdr:to>
      <cdr:x>0.93959</cdr:x>
      <cdr:y>0.12426</cdr:y>
    </cdr:to>
    <cdr:sp macro="" textlink="">
      <cdr:nvSpPr>
        <cdr:cNvPr id="8" name="TextBox 1"/>
        <cdr:cNvSpPr txBox="1"/>
      </cdr:nvSpPr>
      <cdr:spPr>
        <a:xfrm xmlns:a="http://schemas.openxmlformats.org/drawingml/2006/main">
          <a:off x="76200" y="228600"/>
          <a:ext cx="7656243" cy="367918"/>
        </a:xfrm>
        <a:prstGeom xmlns:a="http://schemas.openxmlformats.org/drawingml/2006/main" prst="rect">
          <a:avLst/>
        </a:prstGeom>
      </cdr:spPr>
      <cdr:txBody>
        <a:bodyPr xmlns:a="http://schemas.openxmlformats.org/drawingml/2006/main" wrap="square" lIns="36576" tIns="0" bIns="0" rtlCol="0" anchor="ctr" anchorCtr="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200" b="1" dirty="0" err="1" smtClean="0">
              <a:latin typeface="Times New Roman" pitchFamily="18" charset="0"/>
              <a:cs typeface="Times New Roman" pitchFamily="18" charset="0"/>
            </a:rPr>
            <a:t>Comex</a:t>
          </a:r>
          <a:r>
            <a:rPr lang="en-US" sz="1200" b="1" dirty="0" smtClean="0">
              <a:latin typeface="Times New Roman" pitchFamily="18" charset="0"/>
              <a:cs typeface="Times New Roman" pitchFamily="18" charset="0"/>
            </a:rPr>
            <a:t> Silver Prices</a:t>
          </a:r>
          <a:r>
            <a:rPr lang="en-US" sz="1200" b="1" i="1" dirty="0" smtClean="0">
              <a:latin typeface="Times New Roman" pitchFamily="18" charset="0"/>
              <a:cs typeface="Times New Roman" pitchFamily="18" charset="0"/>
            </a:rPr>
            <a:t>, Daily</a:t>
          </a:r>
          <a:r>
            <a:rPr lang="en-US" sz="1200" b="1" i="1" strike="noStrike" dirty="0">
              <a:solidFill>
                <a:sysClr val="windowText" lastClr="000000"/>
              </a:solidFill>
              <a:latin typeface="Times New Roman" pitchFamily="18" charset="0"/>
              <a:cs typeface="Times New Roman" pitchFamily="18" charset="0"/>
            </a:rPr>
            <a:t>, Through </a:t>
          </a:r>
          <a:r>
            <a:rPr lang="en-US" sz="1200" b="1" i="1" strike="noStrike" dirty="0" smtClean="0">
              <a:solidFill>
                <a:sysClr val="windowText" lastClr="000000"/>
              </a:solidFill>
              <a:latin typeface="Times New Roman" pitchFamily="18" charset="0"/>
              <a:cs typeface="Times New Roman" pitchFamily="18" charset="0"/>
            </a:rPr>
            <a:t>17 May </a:t>
          </a:r>
          <a:r>
            <a:rPr lang="en-US" sz="1200" b="1" i="1" strike="noStrike" dirty="0">
              <a:solidFill>
                <a:sysClr val="windowText" lastClr="000000"/>
              </a:solidFill>
              <a:latin typeface="Times New Roman" pitchFamily="18" charset="0"/>
              <a:cs typeface="Times New Roman" pitchFamily="18" charset="0"/>
            </a:rPr>
            <a:t>2013</a:t>
          </a:r>
        </a:p>
      </cdr:txBody>
    </cdr:sp>
  </cdr:relSizeAnchor>
</c:userShapes>
</file>

<file path=ppt/drawings/drawing20.xml><?xml version="1.0" encoding="utf-8"?>
<c:userShapes xmlns:c="http://schemas.openxmlformats.org/drawingml/2006/chart">
  <cdr:relSizeAnchor xmlns:cdr="http://schemas.openxmlformats.org/drawingml/2006/chartDrawing">
    <cdr:from>
      <cdr:x>0</cdr:x>
      <cdr:y>0</cdr:y>
    </cdr:from>
    <cdr:to>
      <cdr:x>0.17014</cdr:x>
      <cdr:y>0.04948</cdr:y>
    </cdr:to>
    <cdr:sp macro="" textlink="">
      <cdr:nvSpPr>
        <cdr:cNvPr id="5" name="TextBox 1"/>
        <cdr:cNvSpPr txBox="1"/>
      </cdr:nvSpPr>
      <cdr:spPr>
        <a:xfrm xmlns:a="http://schemas.openxmlformats.org/drawingml/2006/main">
          <a:off x="-76200" y="-76200"/>
          <a:ext cx="1374255" cy="2413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a:latin typeface="Times New Roman" pitchFamily="18" charset="0"/>
              <a:cs typeface="Times New Roman" pitchFamily="18" charset="0"/>
            </a:rPr>
            <a:t>Mln Oz</a:t>
          </a:r>
        </a:p>
      </cdr:txBody>
    </cdr:sp>
  </cdr:relSizeAnchor>
</c:userShapes>
</file>

<file path=ppt/drawings/drawing21.xml><?xml version="1.0" encoding="utf-8"?>
<c:userShapes xmlns:c="http://schemas.openxmlformats.org/drawingml/2006/chart">
  <cdr:relSizeAnchor xmlns:cdr="http://schemas.openxmlformats.org/drawingml/2006/chartDrawing">
    <cdr:from>
      <cdr:x>0</cdr:x>
      <cdr:y>0</cdr:y>
    </cdr:from>
    <cdr:to>
      <cdr:x>0.16667</cdr:x>
      <cdr:y>0.06172</cdr:y>
    </cdr:to>
    <cdr:sp macro="" textlink="">
      <cdr:nvSpPr>
        <cdr:cNvPr id="3" name="TextBox 2"/>
        <cdr:cNvSpPr txBox="1"/>
      </cdr:nvSpPr>
      <cdr:spPr>
        <a:xfrm xmlns:a="http://schemas.openxmlformats.org/drawingml/2006/main">
          <a:off x="0" y="0"/>
          <a:ext cx="1371627" cy="3056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1200" b="1" dirty="0">
              <a:latin typeface="Times New Roman" pitchFamily="18" charset="0"/>
              <a:cs typeface="Times New Roman" pitchFamily="18" charset="0"/>
            </a:rPr>
            <a:t>Mln. Oz.</a:t>
          </a:r>
        </a:p>
      </cdr:txBody>
    </cdr:sp>
  </cdr:relSizeAnchor>
  <cdr:relSizeAnchor xmlns:cdr="http://schemas.openxmlformats.org/drawingml/2006/chartDrawing">
    <cdr:from>
      <cdr:x>0.625</cdr:x>
      <cdr:y>0</cdr:y>
    </cdr:from>
    <cdr:to>
      <cdr:x>1</cdr:x>
      <cdr:y>0.07127</cdr:y>
    </cdr:to>
    <cdr:sp macro="" textlink="">
      <cdr:nvSpPr>
        <cdr:cNvPr id="4" name="TextBox 1"/>
        <cdr:cNvSpPr txBox="1"/>
      </cdr:nvSpPr>
      <cdr:spPr>
        <a:xfrm xmlns:a="http://schemas.openxmlformats.org/drawingml/2006/main">
          <a:off x="5143500" y="-18970"/>
          <a:ext cx="3086100" cy="353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200" b="1" dirty="0">
              <a:latin typeface="Times New Roman" pitchFamily="18" charset="0"/>
              <a:cs typeface="Times New Roman" pitchFamily="18" charset="0"/>
            </a:rPr>
            <a:t>Mln. Oz.</a:t>
          </a:r>
        </a:p>
      </cdr:txBody>
    </cdr:sp>
  </cdr:relSizeAnchor>
  <cdr:relSizeAnchor xmlns:cdr="http://schemas.openxmlformats.org/drawingml/2006/chartDrawing">
    <cdr:from>
      <cdr:x>0</cdr:x>
      <cdr:y>0.94345</cdr:y>
    </cdr:from>
    <cdr:to>
      <cdr:x>1</cdr:x>
      <cdr:y>1</cdr:y>
    </cdr:to>
    <cdr:sp macro="" textlink="">
      <cdr:nvSpPr>
        <cdr:cNvPr id="7" name="TextBox 1"/>
        <cdr:cNvSpPr txBox="1"/>
      </cdr:nvSpPr>
      <cdr:spPr>
        <a:xfrm xmlns:a="http://schemas.openxmlformats.org/drawingml/2006/main">
          <a:off x="0" y="3238500"/>
          <a:ext cx="4800600" cy="1809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700" b="1" dirty="0">
              <a:latin typeface="Times New Roman" pitchFamily="18" charset="0"/>
              <a:cs typeface="Times New Roman" pitchFamily="18" charset="0"/>
            </a:rPr>
            <a:t>Note: Post 2015 data</a:t>
          </a:r>
          <a:r>
            <a:rPr lang="en-US" sz="700" b="1" baseline="0" dirty="0">
              <a:latin typeface="Times New Roman" pitchFamily="18" charset="0"/>
              <a:cs typeface="Times New Roman" pitchFamily="18" charset="0"/>
            </a:rPr>
            <a:t> refers to 2016 through 2019.</a:t>
          </a:r>
          <a:endParaRPr lang="en-US" sz="700" b="1" dirty="0">
            <a:latin typeface="Times New Roman" pitchFamily="18" charset="0"/>
            <a:cs typeface="Times New Roman" pitchFamily="18" charset="0"/>
          </a:endParaRPr>
        </a:p>
      </cdr:txBody>
    </cdr:sp>
  </cdr:relSizeAnchor>
</c:userShapes>
</file>

<file path=ppt/drawings/drawing22.xml><?xml version="1.0" encoding="utf-8"?>
<c:userShapes xmlns:c="http://schemas.openxmlformats.org/drawingml/2006/chart">
  <cdr:relSizeAnchor xmlns:cdr="http://schemas.openxmlformats.org/drawingml/2006/chartDrawing">
    <cdr:from>
      <cdr:x>0</cdr:x>
      <cdr:y>0.09896</cdr:y>
    </cdr:from>
    <cdr:to>
      <cdr:x>0.26042</cdr:x>
      <cdr:y>0.15893</cdr:y>
    </cdr:to>
    <cdr:sp macro="" textlink="">
      <cdr:nvSpPr>
        <cdr:cNvPr id="2" name="TextBox 1"/>
        <cdr:cNvSpPr txBox="1"/>
      </cdr:nvSpPr>
      <cdr:spPr>
        <a:xfrm xmlns:a="http://schemas.openxmlformats.org/drawingml/2006/main">
          <a:off x="0" y="361951"/>
          <a:ext cx="1547833" cy="219367"/>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l"/>
          <a:r>
            <a:rPr lang="en-US" sz="1100" b="1" dirty="0">
              <a:latin typeface="Times New Roman" pitchFamily="18" charset="0"/>
              <a:cs typeface="Times New Roman" pitchFamily="18" charset="0"/>
            </a:rPr>
            <a:t>Million Ounces</a:t>
          </a:r>
        </a:p>
      </cdr:txBody>
    </cdr:sp>
  </cdr:relSizeAnchor>
  <cdr:relSizeAnchor xmlns:cdr="http://schemas.openxmlformats.org/drawingml/2006/chartDrawing">
    <cdr:from>
      <cdr:x>0.74792</cdr:x>
      <cdr:y>0.09896</cdr:y>
    </cdr:from>
    <cdr:to>
      <cdr:x>1</cdr:x>
      <cdr:y>0.17104</cdr:y>
    </cdr:to>
    <cdr:sp macro="" textlink="">
      <cdr:nvSpPr>
        <cdr:cNvPr id="3" name="TextBox 1"/>
        <cdr:cNvSpPr txBox="1"/>
      </cdr:nvSpPr>
      <cdr:spPr>
        <a:xfrm xmlns:a="http://schemas.openxmlformats.org/drawingml/2006/main">
          <a:off x="4445338" y="361951"/>
          <a:ext cx="1498262" cy="2636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100" b="1" dirty="0">
              <a:latin typeface="Times New Roman" pitchFamily="18" charset="0"/>
              <a:cs typeface="Times New Roman" pitchFamily="18" charset="0"/>
            </a:rPr>
            <a:t>Million Ounces</a:t>
          </a:r>
        </a:p>
      </cdr:txBody>
    </cdr:sp>
  </cdr:relSizeAnchor>
  <cdr:relSizeAnchor xmlns:cdr="http://schemas.openxmlformats.org/drawingml/2006/chartDrawing">
    <cdr:from>
      <cdr:x>0</cdr:x>
      <cdr:y>0</cdr:y>
    </cdr:from>
    <cdr:to>
      <cdr:x>0.43279</cdr:x>
      <cdr:y>0.06562</cdr:y>
    </cdr:to>
    <cdr:sp macro="" textlink="">
      <cdr:nvSpPr>
        <cdr:cNvPr id="4" name="TextBox 1"/>
        <cdr:cNvSpPr txBox="1"/>
      </cdr:nvSpPr>
      <cdr:spPr>
        <a:xfrm xmlns:a="http://schemas.openxmlformats.org/drawingml/2006/main">
          <a:off x="0" y="0"/>
          <a:ext cx="2514600" cy="2381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1" dirty="0">
              <a:latin typeface="Times New Roman" pitchFamily="18" charset="0"/>
              <a:cs typeface="Times New Roman" pitchFamily="18" charset="0"/>
            </a:rPr>
            <a:t>Gold Reserves</a:t>
          </a:r>
          <a:r>
            <a:rPr lang="en-US" sz="1400" b="1" baseline="0" dirty="0">
              <a:latin typeface="Times New Roman" pitchFamily="18" charset="0"/>
              <a:cs typeface="Times New Roman" pitchFamily="18" charset="0"/>
            </a:rPr>
            <a:t> and Reserve Base</a:t>
          </a:r>
          <a:endParaRPr lang="en-US" sz="1400" b="1" dirty="0">
            <a:latin typeface="Times New Roman" pitchFamily="18" charset="0"/>
            <a:cs typeface="Times New Roman" pitchFamily="18" charset="0"/>
          </a:endParaRPr>
        </a:p>
      </cdr:txBody>
    </cdr:sp>
  </cdr:relSizeAnchor>
  <cdr:relSizeAnchor xmlns:cdr="http://schemas.openxmlformats.org/drawingml/2006/chartDrawing">
    <cdr:from>
      <cdr:x>0</cdr:x>
      <cdr:y>0.94751</cdr:y>
    </cdr:from>
    <cdr:to>
      <cdr:x>0.7459</cdr:x>
      <cdr:y>1</cdr:y>
    </cdr:to>
    <cdr:sp macro="" textlink="">
      <cdr:nvSpPr>
        <cdr:cNvPr id="9" name="TextBox 1"/>
        <cdr:cNvSpPr txBox="1"/>
      </cdr:nvSpPr>
      <cdr:spPr>
        <a:xfrm xmlns:a="http://schemas.openxmlformats.org/drawingml/2006/main">
          <a:off x="0" y="3438525"/>
          <a:ext cx="4333875" cy="1905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en-US" sz="800" b="1" dirty="0">
              <a:latin typeface="Times New Roman" pitchFamily="18" charset="0"/>
              <a:cs typeface="Times New Roman" pitchFamily="18" charset="0"/>
            </a:rPr>
            <a:t>Source: USGS. USGS</a:t>
          </a:r>
          <a:r>
            <a:rPr lang="en-US" sz="800" b="1" baseline="0" dirty="0">
              <a:latin typeface="Times New Roman" pitchFamily="18" charset="0"/>
              <a:cs typeface="Times New Roman" pitchFamily="18" charset="0"/>
            </a:rPr>
            <a:t> discontinued its reporting of the Reserve Base as of 2009.</a:t>
          </a:r>
          <a:endParaRPr lang="en-US" sz="800" b="1" dirty="0">
            <a:latin typeface="Times New Roman" pitchFamily="18" charset="0"/>
            <a:cs typeface="Times New Roman" pitchFamily="18" charset="0"/>
          </a:endParaRPr>
        </a:p>
      </cdr:txBody>
    </cdr:sp>
  </cdr:relSizeAnchor>
  <cdr:relSizeAnchor xmlns:cdr="http://schemas.openxmlformats.org/drawingml/2006/chartDrawing">
    <cdr:from>
      <cdr:x>0.00926</cdr:x>
      <cdr:y>0.06154</cdr:y>
    </cdr:from>
    <cdr:to>
      <cdr:x>0.77849</cdr:x>
      <cdr:y>0.06198</cdr:y>
    </cdr:to>
    <cdr:sp macro="" textlink="">
      <cdr:nvSpPr>
        <cdr:cNvPr id="14" name="Straight Connector 13"/>
        <cdr:cNvSpPr/>
      </cdr:nvSpPr>
      <cdr:spPr>
        <a:xfrm xmlns:a="http://schemas.openxmlformats.org/drawingml/2006/main">
          <a:off x="76200" y="304800"/>
          <a:ext cx="6330456" cy="2179"/>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dirty="0"/>
        </a:p>
      </cdr:txBody>
    </cdr:sp>
  </cdr:relSizeAnchor>
</c:userShapes>
</file>

<file path=ppt/drawings/drawing23.xml><?xml version="1.0" encoding="utf-8"?>
<c:userShapes xmlns:c="http://schemas.openxmlformats.org/drawingml/2006/chart">
  <cdr:relSizeAnchor xmlns:cdr="http://schemas.openxmlformats.org/drawingml/2006/chartDrawing">
    <cdr:from>
      <cdr:x>0</cdr:x>
      <cdr:y>0</cdr:y>
    </cdr:from>
    <cdr:to>
      <cdr:x>1</cdr:x>
      <cdr:y>0.20833</cdr:y>
    </cdr:to>
    <cdr:sp macro="" textlink="">
      <cdr:nvSpPr>
        <cdr:cNvPr id="2" name="TextBox 1"/>
        <cdr:cNvSpPr txBox="1"/>
      </cdr:nvSpPr>
      <cdr:spPr>
        <a:xfrm xmlns:a="http://schemas.openxmlformats.org/drawingml/2006/main">
          <a:off x="0" y="0"/>
          <a:ext cx="4800600" cy="666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400" b="1" dirty="0" smtClean="0">
              <a:latin typeface="Times New Roman" pitchFamily="18" charset="0"/>
              <a:cs typeface="Times New Roman" pitchFamily="18" charset="0"/>
            </a:rPr>
            <a:t>黄金制造业需求 </a:t>
          </a:r>
          <a:r>
            <a:rPr lang="en-US" sz="1400" b="1" dirty="0" smtClean="0">
              <a:latin typeface="Times New Roman" pitchFamily="18" charset="0"/>
              <a:cs typeface="Times New Roman" pitchFamily="18" charset="0"/>
            </a:rPr>
            <a:t>Gold </a:t>
          </a:r>
          <a:r>
            <a:rPr lang="en-US" sz="1400" b="1" dirty="0">
              <a:latin typeface="Times New Roman" pitchFamily="18" charset="0"/>
              <a:cs typeface="Times New Roman" pitchFamily="18" charset="0"/>
            </a:rPr>
            <a:t>Fabrication Demand</a:t>
          </a:r>
        </a:p>
        <a:p xmlns:a="http://schemas.openxmlformats.org/drawingml/2006/main">
          <a:r>
            <a:rPr lang="zh-CN" altLang="en-US" sz="1400" b="1" i="1" dirty="0" smtClean="0">
              <a:latin typeface="Times New Roman" pitchFamily="18" charset="0"/>
              <a:cs typeface="Times New Roman" pitchFamily="18" charset="0"/>
            </a:rPr>
            <a:t>预测至</a:t>
          </a:r>
          <a:r>
            <a:rPr lang="en-US" altLang="zh-CN" sz="1400" b="1" i="1" dirty="0" smtClean="0">
              <a:latin typeface="Times New Roman" pitchFamily="18" charset="0"/>
              <a:cs typeface="Times New Roman" pitchFamily="18" charset="0"/>
            </a:rPr>
            <a:t>2013 </a:t>
          </a:r>
          <a:r>
            <a:rPr lang="en-US" sz="1400" b="1" i="1" dirty="0" smtClean="0">
              <a:latin typeface="Times New Roman" pitchFamily="18" charset="0"/>
              <a:cs typeface="Times New Roman" pitchFamily="18" charset="0"/>
            </a:rPr>
            <a:t>Projected </a:t>
          </a:r>
          <a:r>
            <a:rPr lang="en-US" sz="1400" b="1" i="1" dirty="0">
              <a:latin typeface="Times New Roman" pitchFamily="18" charset="0"/>
              <a:cs typeface="Times New Roman" pitchFamily="18" charset="0"/>
            </a:rPr>
            <a:t>Through 2013</a:t>
          </a:r>
        </a:p>
      </cdr:txBody>
    </cdr:sp>
  </cdr:relSizeAnchor>
  <cdr:relSizeAnchor xmlns:cdr="http://schemas.openxmlformats.org/drawingml/2006/chartDrawing">
    <cdr:from>
      <cdr:x>0</cdr:x>
      <cdr:y>0.10606</cdr:y>
    </cdr:from>
    <cdr:to>
      <cdr:x>0.35135</cdr:x>
      <cdr:y>0.17154</cdr:y>
    </cdr:to>
    <cdr:sp macro="" textlink="">
      <cdr:nvSpPr>
        <cdr:cNvPr id="3" name="TextBox 1"/>
        <cdr:cNvSpPr txBox="1"/>
      </cdr:nvSpPr>
      <cdr:spPr>
        <a:xfrm xmlns:a="http://schemas.openxmlformats.org/drawingml/2006/main">
          <a:off x="0" y="533397"/>
          <a:ext cx="2971800" cy="3293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latin typeface="Times New Roman" pitchFamily="18" charset="0"/>
              <a:cs typeface="Times New Roman" pitchFamily="18" charset="0"/>
            </a:rPr>
            <a:t>Million </a:t>
          </a:r>
          <a:r>
            <a:rPr lang="en-US" sz="1200" b="1" dirty="0" smtClean="0">
              <a:latin typeface="Times New Roman" pitchFamily="18" charset="0"/>
              <a:cs typeface="Times New Roman" pitchFamily="18" charset="0"/>
            </a:rPr>
            <a:t>Ounces </a:t>
          </a:r>
          <a:r>
            <a:rPr lang="zh-CN" altLang="en-US" sz="1200" b="1" dirty="0" smtClean="0">
              <a:latin typeface="Times New Roman" pitchFamily="18" charset="0"/>
              <a:cs typeface="Times New Roman" pitchFamily="18" charset="0"/>
            </a:rPr>
            <a:t>百万盎司</a:t>
          </a:r>
          <a:endParaRPr lang="en-US" sz="1200" b="1" i="1" dirty="0">
            <a:latin typeface="Times New Roman" pitchFamily="18" charset="0"/>
            <a:cs typeface="Times New Roman" pitchFamily="18" charset="0"/>
          </a:endParaRPr>
        </a:p>
      </cdr:txBody>
    </cdr:sp>
  </cdr:relSizeAnchor>
  <cdr:relSizeAnchor xmlns:cdr="http://schemas.openxmlformats.org/drawingml/2006/chartDrawing">
    <cdr:from>
      <cdr:x>0.00901</cdr:x>
      <cdr:y>0.04545</cdr:y>
    </cdr:from>
    <cdr:to>
      <cdr:x>0.95742</cdr:x>
      <cdr:y>0.04545</cdr:y>
    </cdr:to>
    <cdr:sp macro="" textlink="">
      <cdr:nvSpPr>
        <cdr:cNvPr id="6" name="Straight Connector 5"/>
        <cdr:cNvSpPr/>
      </cdr:nvSpPr>
      <cdr:spPr>
        <a:xfrm xmlns:a="http://schemas.openxmlformats.org/drawingml/2006/main">
          <a:off x="76200" y="228600"/>
          <a:ext cx="8021842" cy="0"/>
        </a:xfrm>
        <a:prstGeom xmlns:a="http://schemas.openxmlformats.org/drawingml/2006/main" prst="line">
          <a:avLst/>
        </a:prstGeom>
        <a:ln xmlns:a="http://schemas.openxmlformats.org/drawingml/2006/main" w="1587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0.67568</cdr:x>
      <cdr:y>0.10606</cdr:y>
    </cdr:from>
    <cdr:to>
      <cdr:x>0.99914</cdr:x>
      <cdr:y>0.17154</cdr:y>
    </cdr:to>
    <cdr:sp macro="" textlink="">
      <cdr:nvSpPr>
        <cdr:cNvPr id="7" name="TextBox 1"/>
        <cdr:cNvSpPr txBox="1"/>
      </cdr:nvSpPr>
      <cdr:spPr>
        <a:xfrm xmlns:a="http://schemas.openxmlformats.org/drawingml/2006/main">
          <a:off x="5715000" y="533397"/>
          <a:ext cx="2735926" cy="3293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zh-CN" altLang="en-US" sz="1200" b="1" dirty="0" smtClean="0">
              <a:latin typeface="Times New Roman" pitchFamily="18" charset="0"/>
              <a:cs typeface="Times New Roman" pitchFamily="18" charset="0"/>
            </a:rPr>
            <a:t>百万盎司 </a:t>
          </a:r>
          <a:r>
            <a:rPr lang="en-US" sz="1200" b="1" dirty="0" smtClean="0">
              <a:latin typeface="Times New Roman" pitchFamily="18" charset="0"/>
              <a:cs typeface="Times New Roman" pitchFamily="18" charset="0"/>
            </a:rPr>
            <a:t>Million </a:t>
          </a:r>
          <a:r>
            <a:rPr lang="en-US" sz="1200" b="1" dirty="0">
              <a:latin typeface="Times New Roman" pitchFamily="18" charset="0"/>
              <a:cs typeface="Times New Roman" pitchFamily="18" charset="0"/>
            </a:rPr>
            <a:t>Ounces</a:t>
          </a:r>
          <a:endParaRPr lang="en-US" sz="1200" b="1" i="1" dirty="0">
            <a:latin typeface="Times New Roman" pitchFamily="18" charset="0"/>
            <a:cs typeface="Times New Roman" pitchFamily="18" charset="0"/>
          </a:endParaRPr>
        </a:p>
      </cdr:txBody>
    </cdr:sp>
  </cdr:relSizeAnchor>
  <cdr:relSizeAnchor xmlns:cdr="http://schemas.openxmlformats.org/drawingml/2006/chartDrawing">
    <cdr:from>
      <cdr:x>0.51351</cdr:x>
      <cdr:y>0.77273</cdr:y>
    </cdr:from>
    <cdr:to>
      <cdr:x>0.7996</cdr:x>
      <cdr:y>0.87879</cdr:y>
    </cdr:to>
    <cdr:sp macro="" textlink="">
      <cdr:nvSpPr>
        <cdr:cNvPr id="8" name="TextBox 7"/>
        <cdr:cNvSpPr txBox="1"/>
      </cdr:nvSpPr>
      <cdr:spPr>
        <a:xfrm xmlns:a="http://schemas.openxmlformats.org/drawingml/2006/main">
          <a:off x="4343370" y="3886214"/>
          <a:ext cx="2419807" cy="533386"/>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200" b="1" dirty="0">
              <a:latin typeface="Times New Roman" pitchFamily="18" charset="0"/>
              <a:cs typeface="Times New Roman" pitchFamily="18" charset="0"/>
            </a:rPr>
            <a:t>Jewelry - Developing </a:t>
          </a:r>
          <a:r>
            <a:rPr lang="en-US" sz="1200" b="1" dirty="0" smtClean="0">
              <a:latin typeface="Times New Roman" pitchFamily="18" charset="0"/>
              <a:cs typeface="Times New Roman" pitchFamily="18" charset="0"/>
            </a:rPr>
            <a:t>Countries</a:t>
          </a:r>
        </a:p>
        <a:p xmlns:a="http://schemas.openxmlformats.org/drawingml/2006/main">
          <a:pPr algn="ctr"/>
          <a:r>
            <a:rPr lang="zh-CN" altLang="en-US" sz="1200" b="1" dirty="0">
              <a:latin typeface="Times New Roman" pitchFamily="18" charset="0"/>
              <a:cs typeface="Times New Roman" pitchFamily="18" charset="0"/>
            </a:rPr>
            <a:t>首</a:t>
          </a:r>
          <a:r>
            <a:rPr lang="zh-CN" altLang="en-US" sz="1200" b="1" dirty="0" smtClean="0">
              <a:latin typeface="Times New Roman" pitchFamily="18" charset="0"/>
              <a:cs typeface="Times New Roman" pitchFamily="18" charset="0"/>
            </a:rPr>
            <a:t>饰 </a:t>
          </a:r>
          <a:r>
            <a:rPr lang="en-US" altLang="zh-CN" sz="1200" b="1" dirty="0" smtClean="0">
              <a:latin typeface="Times New Roman" pitchFamily="18" charset="0"/>
              <a:cs typeface="Times New Roman" pitchFamily="18" charset="0"/>
            </a:rPr>
            <a:t>– </a:t>
          </a:r>
          <a:r>
            <a:rPr lang="zh-CN" altLang="en-US" sz="1200" b="1" dirty="0" smtClean="0">
              <a:latin typeface="Times New Roman" pitchFamily="18" charset="0"/>
              <a:cs typeface="Times New Roman" pitchFamily="18" charset="0"/>
            </a:rPr>
            <a:t>发展中国家</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0.66667</cdr:x>
      <cdr:y>0.19697</cdr:y>
    </cdr:from>
    <cdr:to>
      <cdr:x>0.86486</cdr:x>
      <cdr:y>0.30303</cdr:y>
    </cdr:to>
    <cdr:sp macro="" textlink="">
      <cdr:nvSpPr>
        <cdr:cNvPr id="9" name="TextBox 1"/>
        <cdr:cNvSpPr txBox="1"/>
      </cdr:nvSpPr>
      <cdr:spPr>
        <a:xfrm xmlns:a="http://schemas.openxmlformats.org/drawingml/2006/main">
          <a:off x="5638828" y="990602"/>
          <a:ext cx="1676331" cy="53339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latin typeface="Times New Roman" pitchFamily="18" charset="0"/>
              <a:cs typeface="Times New Roman" pitchFamily="18" charset="0"/>
            </a:rPr>
            <a:t>Jewelry - </a:t>
          </a:r>
        </a:p>
        <a:p xmlns:a="http://schemas.openxmlformats.org/drawingml/2006/main">
          <a:pPr algn="ctr"/>
          <a:r>
            <a:rPr lang="en-US" sz="1200" b="1" dirty="0">
              <a:latin typeface="Times New Roman" pitchFamily="18" charset="0"/>
              <a:cs typeface="Times New Roman" pitchFamily="18" charset="0"/>
            </a:rPr>
            <a:t>Developed </a:t>
          </a:r>
          <a:r>
            <a:rPr lang="en-US" sz="1200" b="1" dirty="0" smtClean="0">
              <a:latin typeface="Times New Roman" pitchFamily="18" charset="0"/>
              <a:cs typeface="Times New Roman" pitchFamily="18" charset="0"/>
            </a:rPr>
            <a:t>Countries</a:t>
          </a:r>
        </a:p>
        <a:p xmlns:a="http://schemas.openxmlformats.org/drawingml/2006/main">
          <a:pPr algn="ctr"/>
          <a:r>
            <a:rPr lang="zh-CN" altLang="en-US" sz="1200" b="1" dirty="0" smtClean="0">
              <a:latin typeface="Times New Roman" pitchFamily="18" charset="0"/>
              <a:cs typeface="Times New Roman" pitchFamily="18" charset="0"/>
            </a:rPr>
            <a:t>首饰 </a:t>
          </a:r>
          <a:r>
            <a:rPr lang="en-US" altLang="zh-CN" sz="1200" b="1" dirty="0" smtClean="0">
              <a:latin typeface="Times New Roman" pitchFamily="18" charset="0"/>
              <a:cs typeface="Times New Roman" pitchFamily="18" charset="0"/>
            </a:rPr>
            <a:t>– </a:t>
          </a:r>
          <a:r>
            <a:rPr lang="zh-CN" altLang="en-US" sz="1200" b="1" dirty="0" smtClean="0">
              <a:latin typeface="Times New Roman" pitchFamily="18" charset="0"/>
              <a:cs typeface="Times New Roman" pitchFamily="18" charset="0"/>
            </a:rPr>
            <a:t>发达国家</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0.62162</cdr:x>
      <cdr:y>0.2619</cdr:y>
    </cdr:from>
    <cdr:to>
      <cdr:x>0.66865</cdr:x>
      <cdr:y>0.31818</cdr:y>
    </cdr:to>
    <cdr:sp macro="" textlink="">
      <cdr:nvSpPr>
        <cdr:cNvPr id="11" name="Straight Connector 10"/>
        <cdr:cNvSpPr/>
      </cdr:nvSpPr>
      <cdr:spPr>
        <a:xfrm xmlns:a="http://schemas.openxmlformats.org/drawingml/2006/main" flipH="1">
          <a:off x="5257799" y="1317146"/>
          <a:ext cx="397775" cy="283053"/>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0.15315</cdr:x>
      <cdr:y>0.21212</cdr:y>
    </cdr:from>
    <cdr:to>
      <cdr:x>0.33333</cdr:x>
      <cdr:y>0.27332</cdr:y>
    </cdr:to>
    <cdr:sp macro="" textlink="">
      <cdr:nvSpPr>
        <cdr:cNvPr id="10" name="TextBox 3"/>
        <cdr:cNvSpPr txBox="1"/>
      </cdr:nvSpPr>
      <cdr:spPr>
        <a:xfrm xmlns:a="http://schemas.openxmlformats.org/drawingml/2006/main">
          <a:off x="1295400" y="1066800"/>
          <a:ext cx="15240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zh-CN" altLang="en-US" sz="1400" b="1" dirty="0" smtClean="0"/>
            <a:t>其他应用</a:t>
          </a:r>
          <a:endParaRPr lang="en-US" sz="1400" b="1" dirty="0"/>
        </a:p>
      </cdr:txBody>
    </cdr:sp>
  </cdr:relSizeAnchor>
  <cdr:relSizeAnchor xmlns:cdr="http://schemas.openxmlformats.org/drawingml/2006/chartDrawing">
    <cdr:from>
      <cdr:x>0.1982</cdr:x>
      <cdr:y>0.31818</cdr:y>
    </cdr:from>
    <cdr:to>
      <cdr:x>0.37838</cdr:x>
      <cdr:y>0.37938</cdr:y>
    </cdr:to>
    <cdr:sp macro="" textlink="">
      <cdr:nvSpPr>
        <cdr:cNvPr id="12" name="TextBox 3"/>
        <cdr:cNvSpPr txBox="1"/>
      </cdr:nvSpPr>
      <cdr:spPr>
        <a:xfrm xmlns:a="http://schemas.openxmlformats.org/drawingml/2006/main">
          <a:off x="1676400" y="1600200"/>
          <a:ext cx="15240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400" b="1" dirty="0" smtClean="0"/>
            <a:t>牙科</a:t>
          </a:r>
          <a:r>
            <a:rPr lang="en-US" altLang="zh-CN" sz="1400" b="1" dirty="0" smtClean="0"/>
            <a:t>/</a:t>
          </a:r>
          <a:r>
            <a:rPr lang="zh-CN" altLang="en-US" sz="1400" b="1" dirty="0" smtClean="0"/>
            <a:t>医疗</a:t>
          </a:r>
          <a:endParaRPr lang="en-US" sz="1400" b="1" dirty="0"/>
        </a:p>
      </cdr:txBody>
    </cdr:sp>
  </cdr:relSizeAnchor>
  <cdr:relSizeAnchor xmlns:cdr="http://schemas.openxmlformats.org/drawingml/2006/chartDrawing">
    <cdr:from>
      <cdr:x>0.16216</cdr:x>
      <cdr:y>0.43939</cdr:y>
    </cdr:from>
    <cdr:to>
      <cdr:x>0.34234</cdr:x>
      <cdr:y>0.50059</cdr:y>
    </cdr:to>
    <cdr:sp macro="" textlink="">
      <cdr:nvSpPr>
        <cdr:cNvPr id="13" name="TextBox 3"/>
        <cdr:cNvSpPr txBox="1"/>
      </cdr:nvSpPr>
      <cdr:spPr>
        <a:xfrm xmlns:a="http://schemas.openxmlformats.org/drawingml/2006/main">
          <a:off x="1371600" y="2209800"/>
          <a:ext cx="152400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400" b="1" dirty="0" smtClean="0"/>
            <a:t>电子产品</a:t>
          </a:r>
          <a:endParaRPr lang="en-US" sz="1400" b="1" dirty="0"/>
        </a:p>
      </cdr:txBody>
    </cdr:sp>
  </cdr:relSizeAnchor>
</c:userShapes>
</file>

<file path=ppt/drawings/drawing24.xml><?xml version="1.0" encoding="utf-8"?>
<c:userShapes xmlns:c="http://schemas.openxmlformats.org/drawingml/2006/chart">
  <cdr:relSizeAnchor xmlns:cdr="http://schemas.openxmlformats.org/drawingml/2006/chartDrawing">
    <cdr:from>
      <cdr:x>0.00794</cdr:x>
      <cdr:y>0.11382</cdr:y>
    </cdr:from>
    <cdr:to>
      <cdr:x>0.08427</cdr:x>
      <cdr:y>0.15649</cdr:y>
    </cdr:to>
    <cdr:sp macro="" textlink="">
      <cdr:nvSpPr>
        <cdr:cNvPr id="17409" name="Text 1"/>
        <cdr:cNvSpPr txBox="1">
          <a:spLocks xmlns:a="http://schemas.openxmlformats.org/drawingml/2006/main" noChangeArrowheads="1"/>
        </cdr:cNvSpPr>
      </cdr:nvSpPr>
      <cdr:spPr bwMode="auto">
        <a:xfrm xmlns:a="http://schemas.openxmlformats.org/drawingml/2006/main">
          <a:off x="65948" y="615799"/>
          <a:ext cx="634020" cy="230832"/>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zh-CN" altLang="en-US" sz="1200" b="1" i="0" strike="noStrike" dirty="0" smtClean="0">
              <a:solidFill>
                <a:srgbClr val="000000"/>
              </a:solidFill>
              <a:latin typeface="Times New Roman"/>
              <a:cs typeface="Times New Roman"/>
            </a:rPr>
            <a:t>百万盎司</a:t>
          </a:r>
          <a:endParaRPr lang="en-US" sz="1200" b="1" i="0" strike="noStrike" dirty="0">
            <a:solidFill>
              <a:srgbClr val="000000"/>
            </a:solidFill>
            <a:latin typeface="Times New Roman"/>
            <a:cs typeface="Times New Roman"/>
          </a:endParaRPr>
        </a:p>
      </cdr:txBody>
    </cdr:sp>
  </cdr:relSizeAnchor>
  <cdr:relSizeAnchor xmlns:cdr="http://schemas.openxmlformats.org/drawingml/2006/chartDrawing">
    <cdr:from>
      <cdr:x>0.81738</cdr:x>
      <cdr:y>0.10716</cdr:y>
    </cdr:from>
    <cdr:to>
      <cdr:x>0.99198</cdr:x>
      <cdr:y>0.1637</cdr:y>
    </cdr:to>
    <cdr:sp macro="" textlink="">
      <cdr:nvSpPr>
        <cdr:cNvPr id="232450" name="Text 2"/>
        <cdr:cNvSpPr txBox="1">
          <a:spLocks xmlns:a="http://schemas.openxmlformats.org/drawingml/2006/main" noChangeArrowheads="1"/>
        </cdr:cNvSpPr>
      </cdr:nvSpPr>
      <cdr:spPr bwMode="auto">
        <a:xfrm xmlns:a="http://schemas.openxmlformats.org/drawingml/2006/main">
          <a:off x="3885006" y="342943"/>
          <a:ext cx="829869" cy="180950"/>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0" tIns="22860" rIns="18288" bIns="22860" anchor="ctr" upright="1"/>
        <a:lstStyle xmlns:a="http://schemas.openxmlformats.org/drawingml/2006/main"/>
        <a:p xmlns:a="http://schemas.openxmlformats.org/drawingml/2006/main">
          <a:pPr algn="r" rtl="0">
            <a:defRPr sz="1000"/>
          </a:pPr>
          <a:r>
            <a:rPr lang="zh-CN" altLang="en-US" sz="1200" b="1" i="0" u="none" strike="noStrike" baseline="0" dirty="0" smtClean="0">
              <a:solidFill>
                <a:srgbClr val="000000"/>
              </a:solidFill>
              <a:latin typeface="Times New Roman"/>
              <a:cs typeface="Times New Roman"/>
            </a:rPr>
            <a:t>百万盎司</a:t>
          </a:r>
          <a:endParaRPr lang="en-US" sz="12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0.08687</cdr:x>
      <cdr:y>0.19087</cdr:y>
    </cdr:from>
    <cdr:to>
      <cdr:x>0.2531</cdr:x>
      <cdr:y>0.23523</cdr:y>
    </cdr:to>
    <cdr:sp macro="" textlink="">
      <cdr:nvSpPr>
        <cdr:cNvPr id="223236" name="Text Box 1028"/>
        <cdr:cNvSpPr txBox="1">
          <a:spLocks xmlns:a="http://schemas.openxmlformats.org/drawingml/2006/main" noChangeArrowheads="1"/>
        </cdr:cNvSpPr>
      </cdr:nvSpPr>
      <cdr:spPr bwMode="auto">
        <a:xfrm xmlns:a="http://schemas.openxmlformats.org/drawingml/2006/main">
          <a:off x="417005" y="698144"/>
          <a:ext cx="798004" cy="16225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zh-CN" altLang="en-US" sz="1200" i="1" dirty="0">
              <a:solidFill>
                <a:srgbClr val="000000"/>
              </a:solidFill>
              <a:latin typeface="Times New Roman"/>
              <a:cs typeface="Times New Roman"/>
            </a:rPr>
            <a:t>净增</a:t>
          </a:r>
          <a:r>
            <a:rPr lang="zh-CN" altLang="en-US" sz="1200" i="1" dirty="0" smtClean="0">
              <a:solidFill>
                <a:srgbClr val="000000"/>
              </a:solidFill>
              <a:latin typeface="Times New Roman"/>
              <a:cs typeface="Times New Roman"/>
            </a:rPr>
            <a:t>持量</a:t>
          </a:r>
          <a:endParaRPr lang="en-US" sz="1200" b="0" i="1" strike="noStrike" dirty="0">
            <a:solidFill>
              <a:srgbClr val="000000"/>
            </a:solidFill>
            <a:latin typeface="Times New Roman"/>
            <a:cs typeface="Times New Roman"/>
          </a:endParaRPr>
        </a:p>
      </cdr:txBody>
    </cdr:sp>
  </cdr:relSizeAnchor>
  <cdr:relSizeAnchor xmlns:cdr="http://schemas.openxmlformats.org/drawingml/2006/chartDrawing">
    <cdr:from>
      <cdr:x>0.08485</cdr:x>
      <cdr:y>0.71932</cdr:y>
    </cdr:from>
    <cdr:to>
      <cdr:x>0.2381</cdr:x>
      <cdr:y>0.76749</cdr:y>
    </cdr:to>
    <cdr:sp macro="" textlink="">
      <cdr:nvSpPr>
        <cdr:cNvPr id="223237" name="Text Box 1029"/>
        <cdr:cNvSpPr txBox="1">
          <a:spLocks xmlns:a="http://schemas.openxmlformats.org/drawingml/2006/main" noChangeArrowheads="1"/>
        </cdr:cNvSpPr>
      </cdr:nvSpPr>
      <cdr:spPr bwMode="auto">
        <a:xfrm xmlns:a="http://schemas.openxmlformats.org/drawingml/2006/main">
          <a:off x="407317" y="2630986"/>
          <a:ext cx="735692" cy="17618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zh-CN" altLang="en-US" sz="1200" b="0" i="1" strike="noStrike" dirty="0" smtClean="0">
              <a:solidFill>
                <a:srgbClr val="000000"/>
              </a:solidFill>
              <a:latin typeface="Times New Roman"/>
              <a:cs typeface="Times New Roman"/>
            </a:rPr>
            <a:t>净减持量</a:t>
          </a:r>
          <a:endParaRPr lang="en-US" sz="1200" b="0" i="1" strike="noStrike" dirty="0">
            <a:solidFill>
              <a:srgbClr val="000000"/>
            </a:solidFill>
            <a:latin typeface="Times New Roman"/>
            <a:cs typeface="Times New Roman"/>
          </a:endParaRPr>
        </a:p>
      </cdr:txBody>
    </cdr:sp>
  </cdr:relSizeAnchor>
  <cdr:relSizeAnchor xmlns:cdr="http://schemas.openxmlformats.org/drawingml/2006/chartDrawing">
    <cdr:from>
      <cdr:x>0.00397</cdr:x>
      <cdr:y>0.00756</cdr:y>
    </cdr:from>
    <cdr:to>
      <cdr:x>0.55373</cdr:x>
      <cdr:y>0.09573</cdr:y>
    </cdr:to>
    <cdr:sp macro="" textlink="">
      <cdr:nvSpPr>
        <cdr:cNvPr id="9" name="Text 1"/>
        <cdr:cNvSpPr txBox="1">
          <a:spLocks xmlns:a="http://schemas.openxmlformats.org/drawingml/2006/main" noChangeArrowheads="1"/>
        </cdr:cNvSpPr>
      </cdr:nvSpPr>
      <cdr:spPr bwMode="auto">
        <a:xfrm xmlns:a="http://schemas.openxmlformats.org/drawingml/2006/main">
          <a:off x="32974" y="40883"/>
          <a:ext cx="4566186" cy="477054"/>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none" lIns="18288" tIns="22860" rIns="0" bIns="2286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1400" b="1" i="0" strike="noStrike" dirty="0" smtClean="0">
              <a:solidFill>
                <a:srgbClr val="000000"/>
              </a:solidFill>
              <a:latin typeface="Times New Roman"/>
              <a:cs typeface="Times New Roman"/>
            </a:rPr>
            <a:t>官方交易 </a:t>
          </a:r>
          <a:r>
            <a:rPr lang="en-US" sz="1400" b="1" i="0" strike="noStrike" dirty="0" smtClean="0">
              <a:solidFill>
                <a:srgbClr val="000000"/>
              </a:solidFill>
              <a:latin typeface="Times New Roman"/>
              <a:cs typeface="Times New Roman"/>
            </a:rPr>
            <a:t>Official </a:t>
          </a:r>
          <a:r>
            <a:rPr lang="en-US" sz="1400" b="1" i="0" strike="noStrike" dirty="0">
              <a:solidFill>
                <a:srgbClr val="000000"/>
              </a:solidFill>
              <a:latin typeface="Times New Roman"/>
              <a:cs typeface="Times New Roman"/>
            </a:rPr>
            <a:t>Transactions</a:t>
          </a:r>
        </a:p>
        <a:p xmlns:a="http://schemas.openxmlformats.org/drawingml/2006/main">
          <a:pPr algn="l" rtl="0">
            <a:defRPr sz="1000"/>
          </a:pPr>
          <a:r>
            <a:rPr lang="zh-CN" altLang="en-US" sz="1400" b="1" i="1" strike="noStrike" dirty="0" smtClean="0">
              <a:solidFill>
                <a:srgbClr val="000000"/>
              </a:solidFill>
              <a:latin typeface="Times New Roman"/>
              <a:cs typeface="Times New Roman"/>
            </a:rPr>
            <a:t>年度数据</a:t>
          </a:r>
          <a:r>
            <a:rPr lang="en-US" altLang="zh-CN" sz="1400" b="1" i="1" strike="noStrike" dirty="0" smtClean="0">
              <a:solidFill>
                <a:srgbClr val="000000"/>
              </a:solidFill>
              <a:latin typeface="Times New Roman"/>
              <a:cs typeface="Times New Roman"/>
            </a:rPr>
            <a:t>, </a:t>
          </a:r>
          <a:r>
            <a:rPr lang="zh-CN" altLang="en-US" sz="1400" b="1" i="1" strike="noStrike" dirty="0" smtClean="0">
              <a:solidFill>
                <a:srgbClr val="000000"/>
              </a:solidFill>
              <a:latin typeface="Times New Roman"/>
              <a:cs typeface="Times New Roman"/>
            </a:rPr>
            <a:t>预测至</a:t>
          </a:r>
          <a:r>
            <a:rPr lang="en-US" altLang="zh-CN" sz="1400" b="1" i="1" strike="noStrike" dirty="0" smtClean="0">
              <a:solidFill>
                <a:srgbClr val="000000"/>
              </a:solidFill>
              <a:latin typeface="Times New Roman"/>
              <a:cs typeface="Times New Roman"/>
            </a:rPr>
            <a:t>2013 </a:t>
          </a:r>
          <a:r>
            <a:rPr lang="en-US" sz="1400" b="1" i="1" strike="noStrike" dirty="0" smtClean="0">
              <a:solidFill>
                <a:srgbClr val="000000"/>
              </a:solidFill>
              <a:latin typeface="Times New Roman"/>
              <a:cs typeface="Times New Roman"/>
            </a:rPr>
            <a:t>Annual</a:t>
          </a:r>
          <a:r>
            <a:rPr lang="en-US" sz="1400" b="1" i="1" strike="noStrike" baseline="0" dirty="0" smtClean="0">
              <a:solidFill>
                <a:srgbClr val="000000"/>
              </a:solidFill>
              <a:latin typeface="Times New Roman"/>
              <a:cs typeface="Times New Roman"/>
            </a:rPr>
            <a:t> </a:t>
          </a:r>
          <a:r>
            <a:rPr lang="en-US" sz="1400" b="1" i="1" strike="noStrike" baseline="0" dirty="0">
              <a:solidFill>
                <a:srgbClr val="000000"/>
              </a:solidFill>
              <a:latin typeface="Times New Roman"/>
              <a:cs typeface="Times New Roman"/>
            </a:rPr>
            <a:t>Data, Projected through 2013</a:t>
          </a:r>
          <a:endParaRPr lang="en-US" sz="1400" b="1" i="1" strike="noStrike" dirty="0">
            <a:solidFill>
              <a:srgbClr val="000000"/>
            </a:solidFill>
            <a:latin typeface="Times New Roman"/>
            <a:cs typeface="Times New Roman"/>
          </a:endParaRPr>
        </a:p>
      </cdr:txBody>
    </cdr:sp>
  </cdr:relSizeAnchor>
  <cdr:relSizeAnchor xmlns:cdr="http://schemas.openxmlformats.org/drawingml/2006/chartDrawing">
    <cdr:from>
      <cdr:x>0.0052</cdr:x>
      <cdr:y>0.04836</cdr:y>
    </cdr:from>
    <cdr:to>
      <cdr:x>0.85119</cdr:x>
      <cdr:y>0.04836</cdr:y>
    </cdr:to>
    <cdr:sp macro="" textlink="">
      <cdr:nvSpPr>
        <cdr:cNvPr id="10" name="Straight Connector 9"/>
        <cdr:cNvSpPr/>
      </cdr:nvSpPr>
      <cdr:spPr>
        <a:xfrm xmlns:a="http://schemas.openxmlformats.org/drawingml/2006/main" flipV="1">
          <a:off x="24943" y="176888"/>
          <a:ext cx="4061260" cy="0"/>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0.80952</cdr:x>
      <cdr:y>0.16927</cdr:y>
    </cdr:from>
    <cdr:to>
      <cdr:x>0.87699</cdr:x>
      <cdr:y>0.25297</cdr:y>
    </cdr:to>
    <cdr:sp macro="" textlink="">
      <cdr:nvSpPr>
        <cdr:cNvPr id="12" name="Straight Arrow Connector 11"/>
        <cdr:cNvSpPr/>
      </cdr:nvSpPr>
      <cdr:spPr>
        <a:xfrm xmlns:a="http://schemas.openxmlformats.org/drawingml/2006/main">
          <a:off x="3886201" y="619125"/>
          <a:ext cx="323872" cy="306150"/>
        </a:xfrm>
        <a:prstGeom xmlns:a="http://schemas.openxmlformats.org/drawingml/2006/main" prst="straightConnector1">
          <a:avLst/>
        </a:prstGeom>
        <a:ln xmlns:a="http://schemas.openxmlformats.org/drawingml/2006/main">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0.83099</cdr:y>
    </cdr:from>
    <cdr:to>
      <cdr:x>1</cdr:x>
      <cdr:y>0.97766</cdr:y>
    </cdr:to>
    <cdr:sp macro="" textlink="">
      <cdr:nvSpPr>
        <cdr:cNvPr id="11" name="TextBox 10"/>
        <cdr:cNvSpPr txBox="1"/>
      </cdr:nvSpPr>
      <cdr:spPr>
        <a:xfrm xmlns:a="http://schemas.openxmlformats.org/drawingml/2006/main">
          <a:off x="0" y="4495800"/>
          <a:ext cx="8458200" cy="7935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sz="1000" dirty="0">
              <a:latin typeface="+mn-lt"/>
              <a:ea typeface="+mn-ea"/>
              <a:cs typeface="+mn-cs"/>
            </a:rPr>
            <a:t>注：</a:t>
          </a:r>
          <a:r>
            <a:rPr lang="en-US" sz="1000" dirty="0">
              <a:latin typeface="+mn-lt"/>
              <a:ea typeface="+mn-ea"/>
              <a:cs typeface="+mn-cs"/>
            </a:rPr>
            <a:t>2011</a:t>
          </a:r>
          <a:r>
            <a:rPr lang="zh-CN" sz="1000" dirty="0">
              <a:latin typeface="+mn-lt"/>
              <a:ea typeface="+mn-ea"/>
              <a:cs typeface="+mn-cs"/>
            </a:rPr>
            <a:t>年</a:t>
          </a:r>
          <a:r>
            <a:rPr lang="en-US" sz="1000" dirty="0">
              <a:latin typeface="+mn-lt"/>
              <a:ea typeface="+mn-ea"/>
              <a:cs typeface="+mn-cs"/>
            </a:rPr>
            <a:t>9</a:t>
          </a:r>
          <a:r>
            <a:rPr lang="zh-CN" sz="1000" dirty="0">
              <a:latin typeface="+mn-lt"/>
              <a:ea typeface="+mn-ea"/>
              <a:cs typeface="+mn-cs"/>
            </a:rPr>
            <a:t>月土耳其央行推出了一个新的货币政策工具称为</a:t>
          </a:r>
          <a:r>
            <a:rPr lang="en-US" sz="1000" dirty="0">
              <a:latin typeface="+mn-lt"/>
              <a:ea typeface="+mn-ea"/>
              <a:cs typeface="+mn-cs"/>
            </a:rPr>
            <a:t>“</a:t>
          </a:r>
          <a:r>
            <a:rPr lang="zh-CN" sz="1000" dirty="0">
              <a:latin typeface="+mn-lt"/>
              <a:ea typeface="+mn-ea"/>
              <a:cs typeface="+mn-cs"/>
            </a:rPr>
            <a:t>准备金选择机制</a:t>
          </a:r>
          <a:r>
            <a:rPr lang="en-US" sz="1000" dirty="0">
              <a:latin typeface="+mn-lt"/>
              <a:ea typeface="+mn-ea"/>
              <a:cs typeface="+mn-cs"/>
            </a:rPr>
            <a:t>”</a:t>
          </a:r>
          <a:r>
            <a:rPr lang="zh-CN" sz="1000" dirty="0">
              <a:latin typeface="+mn-lt"/>
              <a:ea typeface="+mn-ea"/>
              <a:cs typeface="+mn-cs"/>
            </a:rPr>
            <a:t>，允许商业银行用黄金支付一部分土耳其里拉准备金的需求。这些黄金被加入到央行的货币黄金储备中。这些增量并不是在货币储备中直接购买黄金，而是属于商业银行或商业银行的客户。</a:t>
          </a:r>
          <a:r>
            <a:rPr lang="en-US" sz="1000" dirty="0">
              <a:latin typeface="+mn-lt"/>
              <a:ea typeface="+mn-ea"/>
              <a:cs typeface="+mn-cs"/>
            </a:rPr>
            <a:t>2011</a:t>
          </a:r>
          <a:r>
            <a:rPr lang="zh-CN" sz="1000" dirty="0">
              <a:latin typeface="+mn-lt"/>
              <a:ea typeface="+mn-ea"/>
              <a:cs typeface="+mn-cs"/>
            </a:rPr>
            <a:t>年这些增量达到</a:t>
          </a:r>
          <a:r>
            <a:rPr lang="en-US" sz="1000" dirty="0">
              <a:latin typeface="+mn-lt"/>
              <a:ea typeface="+mn-ea"/>
              <a:cs typeface="+mn-cs"/>
            </a:rPr>
            <a:t>250</a:t>
          </a:r>
          <a:r>
            <a:rPr lang="zh-CN" sz="1000" dirty="0">
              <a:latin typeface="+mn-lt"/>
              <a:ea typeface="+mn-ea"/>
              <a:cs typeface="+mn-cs"/>
            </a:rPr>
            <a:t>万盎司，</a:t>
          </a:r>
          <a:r>
            <a:rPr lang="en-US" sz="1000" dirty="0">
              <a:latin typeface="+mn-lt"/>
              <a:ea typeface="+mn-ea"/>
              <a:cs typeface="+mn-cs"/>
            </a:rPr>
            <a:t>2012</a:t>
          </a:r>
          <a:r>
            <a:rPr lang="zh-CN" sz="1000" dirty="0">
              <a:latin typeface="+mn-lt"/>
              <a:ea typeface="+mn-ea"/>
              <a:cs typeface="+mn-cs"/>
            </a:rPr>
            <a:t>年则达到</a:t>
          </a:r>
          <a:r>
            <a:rPr lang="en-US" sz="1000" dirty="0">
              <a:latin typeface="+mn-lt"/>
              <a:ea typeface="+mn-ea"/>
              <a:cs typeface="+mn-cs"/>
            </a:rPr>
            <a:t>530</a:t>
          </a:r>
          <a:r>
            <a:rPr lang="zh-CN" sz="1000" dirty="0">
              <a:latin typeface="+mn-lt"/>
              <a:ea typeface="+mn-ea"/>
              <a:cs typeface="+mn-cs"/>
            </a:rPr>
            <a:t>万盎司，这些数据已经从本图表中排除</a:t>
          </a:r>
          <a:endParaRPr lang="en-US" sz="1000" b="1" dirty="0">
            <a:latin typeface="Times New Roman" pitchFamily="18" charset="0"/>
            <a:cs typeface="Times New Roman" pitchFamily="18" charset="0"/>
          </a:endParaRPr>
        </a:p>
      </cdr:txBody>
    </cdr:sp>
  </cdr:relSizeAnchor>
  <cdr:relSizeAnchor xmlns:cdr="http://schemas.openxmlformats.org/drawingml/2006/chartDrawing">
    <cdr:from>
      <cdr:x>0.34234</cdr:x>
      <cdr:y>0.12676</cdr:y>
    </cdr:from>
    <cdr:to>
      <cdr:x>0.83135</cdr:x>
      <cdr:y>0.17969</cdr:y>
    </cdr:to>
    <cdr:sp macro="" textlink="">
      <cdr:nvSpPr>
        <cdr:cNvPr id="8" name="TextBox 7"/>
        <cdr:cNvSpPr txBox="1"/>
      </cdr:nvSpPr>
      <cdr:spPr>
        <a:xfrm xmlns:a="http://schemas.openxmlformats.org/drawingml/2006/main">
          <a:off x="2895600" y="685800"/>
          <a:ext cx="4136125" cy="286359"/>
        </a:xfrm>
        <a:prstGeom xmlns:a="http://schemas.openxmlformats.org/drawingml/2006/main" prst="rect">
          <a:avLst/>
        </a:prstGeom>
        <a:solidFill xmlns:a="http://schemas.openxmlformats.org/drawingml/2006/main">
          <a:schemeClr val="bg1"/>
        </a:solidFill>
        <a:ln xmlns:a="http://schemas.openxmlformats.org/drawingml/2006/main">
          <a:solidFill>
            <a:srgbClr val="000000"/>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zh-CN" altLang="en-US" sz="1200" b="1" dirty="0" smtClean="0">
              <a:latin typeface="Times New Roman" pitchFamily="18" charset="0"/>
              <a:cs typeface="Times New Roman" pitchFamily="18" charset="0"/>
            </a:rPr>
            <a:t>根据 “准备金选择机制</a:t>
          </a:r>
          <a:r>
            <a:rPr lang="en-US" altLang="zh-CN" sz="1200" b="1" dirty="0" smtClean="0">
              <a:latin typeface="Times New Roman" pitchFamily="18" charset="0"/>
              <a:cs typeface="Times New Roman" pitchFamily="18" charset="0"/>
            </a:rPr>
            <a:t>”</a:t>
          </a:r>
          <a:r>
            <a:rPr lang="zh-CN" altLang="en-US" sz="1200" b="1" dirty="0" smtClean="0">
              <a:latin typeface="Times New Roman" pitchFamily="18" charset="0"/>
              <a:cs typeface="Times New Roman" pitchFamily="18" charset="0"/>
            </a:rPr>
            <a:t>调整后的土耳其央行黄金增量</a:t>
          </a:r>
          <a:r>
            <a:rPr lang="en-US" sz="1200" b="1" dirty="0" smtClean="0">
              <a:latin typeface="Times New Roman" pitchFamily="18" charset="0"/>
              <a:cs typeface="Times New Roman" pitchFamily="18" charset="0"/>
            </a:rPr>
            <a:t>Adjusted </a:t>
          </a:r>
          <a:r>
            <a:rPr lang="en-US" sz="1200" b="1" dirty="0">
              <a:latin typeface="Times New Roman" pitchFamily="18" charset="0"/>
              <a:cs typeface="Times New Roman" pitchFamily="18" charset="0"/>
            </a:rPr>
            <a:t>for Turkish</a:t>
          </a:r>
          <a:r>
            <a:rPr lang="en-US" sz="1200" b="1" baseline="0" dirty="0">
              <a:latin typeface="Times New Roman" pitchFamily="18" charset="0"/>
              <a:cs typeface="Times New Roman" pitchFamily="18" charset="0"/>
            </a:rPr>
            <a:t> Central Bank's ROM Gold Additions</a:t>
          </a:r>
          <a:endParaRPr lang="en-US" sz="1200" b="1" dirty="0">
            <a:latin typeface="Times New Roman" pitchFamily="18" charset="0"/>
            <a:cs typeface="Times New Roman" pitchFamily="18" charset="0"/>
          </a:endParaRPr>
        </a:p>
      </cdr:txBody>
    </cdr:sp>
  </cdr:relSizeAnchor>
</c:userShapes>
</file>

<file path=ppt/drawings/drawing25.xml><?xml version="1.0" encoding="utf-8"?>
<c:userShapes xmlns:c="http://schemas.openxmlformats.org/drawingml/2006/chart">
  <cdr:relSizeAnchor xmlns:cdr="http://schemas.openxmlformats.org/drawingml/2006/chartDrawing">
    <cdr:from>
      <cdr:x>0</cdr:x>
      <cdr:y>0</cdr:y>
    </cdr:from>
    <cdr:to>
      <cdr:x>0.88095</cdr:x>
      <cdr:y>0.1994</cdr:y>
    </cdr:to>
    <cdr:sp macro="" textlink="">
      <cdr:nvSpPr>
        <cdr:cNvPr id="2" name="TextBox 1"/>
        <cdr:cNvSpPr txBox="1"/>
      </cdr:nvSpPr>
      <cdr:spPr>
        <a:xfrm xmlns:a="http://schemas.openxmlformats.org/drawingml/2006/main">
          <a:off x="0" y="0"/>
          <a:ext cx="4229100" cy="6381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400" b="1" dirty="0" smtClean="0">
              <a:latin typeface="Times New Roman" pitchFamily="18" charset="0"/>
              <a:cs typeface="Times New Roman" pitchFamily="18" charset="0"/>
            </a:rPr>
            <a:t>官方外汇储备的货币构成</a:t>
          </a:r>
          <a:endParaRPr lang="en-US" altLang="zh-CN" sz="1400" b="1" dirty="0" smtClean="0">
            <a:latin typeface="Times New Roman" pitchFamily="18" charset="0"/>
            <a:cs typeface="Times New Roman" pitchFamily="18" charset="0"/>
          </a:endParaRPr>
        </a:p>
        <a:p xmlns:a="http://schemas.openxmlformats.org/drawingml/2006/main">
          <a:r>
            <a:rPr lang="en-US" sz="1400" b="1" dirty="0" smtClean="0">
              <a:latin typeface="Times New Roman" pitchFamily="18" charset="0"/>
              <a:cs typeface="Times New Roman" pitchFamily="18" charset="0"/>
            </a:rPr>
            <a:t>Currency </a:t>
          </a:r>
          <a:r>
            <a:rPr lang="en-US" sz="1400" b="1" dirty="0">
              <a:latin typeface="Times New Roman" pitchFamily="18" charset="0"/>
              <a:cs typeface="Times New Roman" pitchFamily="18" charset="0"/>
            </a:rPr>
            <a:t>Composition of Official</a:t>
          </a:r>
          <a:r>
            <a:rPr lang="en-US" sz="1400" b="1" baseline="0" dirty="0">
              <a:latin typeface="Times New Roman" pitchFamily="18" charset="0"/>
              <a:cs typeface="Times New Roman" pitchFamily="18" charset="0"/>
            </a:rPr>
            <a:t> Foreign Exchange Reserves</a:t>
          </a:r>
        </a:p>
        <a:p xmlns:a="http://schemas.openxmlformats.org/drawingml/2006/main">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0.00917</cdr:x>
      <cdr:y>0.04918</cdr:y>
    </cdr:from>
    <cdr:to>
      <cdr:x>0.88615</cdr:x>
      <cdr:y>0.04918</cdr:y>
    </cdr:to>
    <cdr:sp macro="" textlink="">
      <cdr:nvSpPr>
        <cdr:cNvPr id="5" name="Straight Connector 4"/>
        <cdr:cNvSpPr/>
      </cdr:nvSpPr>
      <cdr:spPr bwMode="auto">
        <a:xfrm xmlns:a="http://schemas.openxmlformats.org/drawingml/2006/main">
          <a:off x="76200" y="228600"/>
          <a:ext cx="7284020" cy="0"/>
        </a:xfrm>
        <a:prstGeom xmlns:a="http://schemas.openxmlformats.org/drawingml/2006/main" prst="line">
          <a:avLst/>
        </a:prstGeom>
        <a:solidFill xmlns:a="http://schemas.openxmlformats.org/drawingml/2006/main">
          <a:srgbClr val="D4D0C8"/>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drawings/drawing26.xml><?xml version="1.0" encoding="utf-8"?>
<c:userShapes xmlns:c="http://schemas.openxmlformats.org/drawingml/2006/chart">
  <cdr:relSizeAnchor xmlns:cdr="http://schemas.openxmlformats.org/drawingml/2006/chartDrawing">
    <cdr:from>
      <cdr:x>0.69492</cdr:x>
      <cdr:y>0.49206</cdr:y>
    </cdr:from>
    <cdr:to>
      <cdr:x>0.77183</cdr:x>
      <cdr:y>0.61012</cdr:y>
    </cdr:to>
    <cdr:sp macro="" textlink="">
      <cdr:nvSpPr>
        <cdr:cNvPr id="48129" name="Line 1"/>
        <cdr:cNvSpPr>
          <a:spLocks xmlns:a="http://schemas.openxmlformats.org/drawingml/2006/main" noChangeShapeType="1"/>
        </cdr:cNvSpPr>
      </cdr:nvSpPr>
      <cdr:spPr bwMode="auto">
        <a:xfrm xmlns:a="http://schemas.openxmlformats.org/drawingml/2006/main">
          <a:off x="3124200" y="2362200"/>
          <a:ext cx="345793" cy="566742"/>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none" w="med" len="sm"/>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0.49008</cdr:x>
      <cdr:y>0.41964</cdr:y>
    </cdr:from>
    <cdr:to>
      <cdr:x>0.61017</cdr:x>
      <cdr:y>0.52381</cdr:y>
    </cdr:to>
    <cdr:sp macro="" textlink="">
      <cdr:nvSpPr>
        <cdr:cNvPr id="48130" name="Line 2"/>
        <cdr:cNvSpPr>
          <a:spLocks xmlns:a="http://schemas.openxmlformats.org/drawingml/2006/main" noChangeShapeType="1"/>
        </cdr:cNvSpPr>
      </cdr:nvSpPr>
      <cdr:spPr bwMode="auto">
        <a:xfrm xmlns:a="http://schemas.openxmlformats.org/drawingml/2006/main" flipH="1" flipV="1">
          <a:off x="2203301" y="2014524"/>
          <a:ext cx="539898" cy="500076"/>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none" w="med" len="sm"/>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0.69477</cdr:x>
      <cdr:y>0.60885</cdr:y>
    </cdr:from>
    <cdr:to>
      <cdr:x>0.8651</cdr:x>
      <cdr:y>0.65893</cdr:y>
    </cdr:to>
    <cdr:sp macro="" textlink="">
      <cdr:nvSpPr>
        <cdr:cNvPr id="48131" name="Text 3"/>
        <cdr:cNvSpPr txBox="1">
          <a:spLocks xmlns:a="http://schemas.openxmlformats.org/drawingml/2006/main" noChangeArrowheads="1"/>
        </cdr:cNvSpPr>
      </cdr:nvSpPr>
      <cdr:spPr bwMode="auto">
        <a:xfrm xmlns:a="http://schemas.openxmlformats.org/drawingml/2006/main">
          <a:off x="3335320" y="1948564"/>
          <a:ext cx="817687" cy="16027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18288" bIns="22860" anchor="ctr" upright="1">
          <a:noAutofit/>
        </a:bodyPr>
        <a:lstStyle xmlns:a="http://schemas.openxmlformats.org/drawingml/2006/main"/>
        <a:p xmlns:a="http://schemas.openxmlformats.org/drawingml/2006/main">
          <a:pPr algn="ctr" rtl="0">
            <a:defRPr sz="1000"/>
          </a:pPr>
          <a:r>
            <a:rPr lang="zh-CN" altLang="en-US" sz="900" b="1" i="0" strike="noStrike" dirty="0" smtClean="0">
              <a:solidFill>
                <a:srgbClr val="000000"/>
              </a:solidFill>
              <a:latin typeface="Times New Roman" pitchFamily="18" charset="0"/>
              <a:cs typeface="Times New Roman" pitchFamily="18" charset="0"/>
            </a:rPr>
            <a:t>供应</a:t>
          </a:r>
          <a:endParaRPr lang="en-US" sz="900" b="1" i="0" strike="noStrike"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0.43448</cdr:x>
      <cdr:y>0.37882</cdr:y>
    </cdr:from>
    <cdr:to>
      <cdr:x>0.57747</cdr:x>
      <cdr:y>0.41729</cdr:y>
    </cdr:to>
    <cdr:sp macro="" textlink="">
      <cdr:nvSpPr>
        <cdr:cNvPr id="48132" name="Text 4"/>
        <cdr:cNvSpPr txBox="1">
          <a:spLocks xmlns:a="http://schemas.openxmlformats.org/drawingml/2006/main" noChangeArrowheads="1"/>
        </cdr:cNvSpPr>
      </cdr:nvSpPr>
      <cdr:spPr bwMode="auto">
        <a:xfrm xmlns:a="http://schemas.openxmlformats.org/drawingml/2006/main">
          <a:off x="1953328" y="1818570"/>
          <a:ext cx="642868" cy="1846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zh-CN" altLang="en-US" sz="900" b="1" i="0" strike="noStrike" dirty="0" smtClean="0">
              <a:solidFill>
                <a:srgbClr val="000000"/>
              </a:solidFill>
              <a:latin typeface="Times New Roman" pitchFamily="18" charset="0"/>
              <a:cs typeface="Times New Roman" pitchFamily="18" charset="0"/>
            </a:rPr>
            <a:t>制造业需求 </a:t>
          </a:r>
          <a:endParaRPr lang="en-US" sz="900" b="1" i="0" strike="noStrike"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0.03586</cdr:x>
      <cdr:y>0.01497</cdr:y>
    </cdr:from>
    <cdr:to>
      <cdr:x>0.05082</cdr:x>
      <cdr:y>0.08384</cdr:y>
    </cdr:to>
    <cdr:sp macro="" textlink="">
      <cdr:nvSpPr>
        <cdr:cNvPr id="48133" name="Text 5"/>
        <cdr:cNvSpPr txBox="1">
          <a:spLocks xmlns:a="http://schemas.openxmlformats.org/drawingml/2006/main" noChangeArrowheads="1"/>
        </cdr:cNvSpPr>
      </cdr:nvSpPr>
      <cdr:spPr bwMode="auto">
        <a:xfrm xmlns:a="http://schemas.openxmlformats.org/drawingml/2006/main">
          <a:off x="185560" y="50800"/>
          <a:ext cx="76114" cy="2191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0.77451</cdr:x>
      <cdr:y>0.01497</cdr:y>
    </cdr:from>
    <cdr:to>
      <cdr:x>0.78948</cdr:x>
      <cdr:y>0.08384</cdr:y>
    </cdr:to>
    <cdr:sp macro="" textlink="">
      <cdr:nvSpPr>
        <cdr:cNvPr id="48134" name="Text 6"/>
        <cdr:cNvSpPr txBox="1">
          <a:spLocks xmlns:a="http://schemas.openxmlformats.org/drawingml/2006/main" noChangeArrowheads="1"/>
        </cdr:cNvSpPr>
      </cdr:nvSpPr>
      <cdr:spPr bwMode="auto">
        <a:xfrm xmlns:a="http://schemas.openxmlformats.org/drawingml/2006/main">
          <a:off x="3942610" y="50800"/>
          <a:ext cx="76115" cy="2191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0.01695</cdr:x>
      <cdr:y>2.08307E-7</cdr:y>
    </cdr:from>
    <cdr:to>
      <cdr:x>1</cdr:x>
      <cdr:y>0.07937</cdr:y>
    </cdr:to>
    <cdr:sp macro="" textlink="">
      <cdr:nvSpPr>
        <cdr:cNvPr id="8" name="Text 4"/>
        <cdr:cNvSpPr txBox="1">
          <a:spLocks xmlns:a="http://schemas.openxmlformats.org/drawingml/2006/main" noChangeArrowheads="1"/>
        </cdr:cNvSpPr>
      </cdr:nvSpPr>
      <cdr:spPr bwMode="auto">
        <a:xfrm xmlns:a="http://schemas.openxmlformats.org/drawingml/2006/main">
          <a:off x="76204" y="1"/>
          <a:ext cx="4419596" cy="381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18288" bIns="22860" anchor="ctr" upright="1">
          <a:no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1200" b="1" i="0" strike="noStrike" dirty="0" smtClean="0">
              <a:solidFill>
                <a:srgbClr val="000000"/>
              </a:solidFill>
              <a:latin typeface="Times New Roman" pitchFamily="18" charset="0"/>
              <a:cs typeface="Times New Roman" pitchFamily="18" charset="0"/>
            </a:rPr>
            <a:t>白银市场供需，预测至</a:t>
          </a:r>
          <a:r>
            <a:rPr lang="en-US" altLang="zh-CN" sz="1200" b="1" i="0" strike="noStrike" dirty="0" smtClean="0">
              <a:solidFill>
                <a:srgbClr val="000000"/>
              </a:solidFill>
              <a:latin typeface="Times New Roman" pitchFamily="18" charset="0"/>
              <a:cs typeface="Times New Roman" pitchFamily="18" charset="0"/>
            </a:rPr>
            <a:t>2013</a:t>
          </a:r>
          <a:r>
            <a:rPr lang="zh-CN" altLang="en-US" sz="1200" b="1" i="0" strike="noStrike" dirty="0" smtClean="0">
              <a:solidFill>
                <a:srgbClr val="000000"/>
              </a:solidFill>
              <a:latin typeface="Times New Roman" pitchFamily="18" charset="0"/>
              <a:cs typeface="Times New Roman" pitchFamily="18" charset="0"/>
            </a:rPr>
            <a:t>年</a:t>
          </a:r>
          <a:endParaRPr lang="en-US" sz="1200" b="1" i="0" strike="noStrike" dirty="0" smtClean="0">
            <a:solidFill>
              <a:srgbClr val="000000"/>
            </a:solidFill>
            <a:latin typeface="Times New Roman" pitchFamily="18" charset="0"/>
            <a:cs typeface="Times New Roman" pitchFamily="18" charset="0"/>
          </a:endParaRPr>
        </a:p>
        <a:p xmlns:a="http://schemas.openxmlformats.org/drawingml/2006/main">
          <a:pPr algn="l" rtl="0">
            <a:defRPr sz="1000"/>
          </a:pPr>
          <a:r>
            <a:rPr lang="en-US" sz="1200" b="1" i="0" strike="noStrike" dirty="0" smtClean="0">
              <a:solidFill>
                <a:srgbClr val="000000"/>
              </a:solidFill>
              <a:latin typeface="Times New Roman" pitchFamily="18" charset="0"/>
              <a:cs typeface="Times New Roman" pitchFamily="18" charset="0"/>
            </a:rPr>
            <a:t>Silver </a:t>
          </a:r>
          <a:r>
            <a:rPr lang="en-US" sz="1200" b="1" i="0" strike="noStrike" dirty="0">
              <a:solidFill>
                <a:srgbClr val="000000"/>
              </a:solidFill>
              <a:latin typeface="Times New Roman" pitchFamily="18" charset="0"/>
              <a:cs typeface="Times New Roman" pitchFamily="18" charset="0"/>
            </a:rPr>
            <a:t>Supply and Demand </a:t>
          </a:r>
          <a:r>
            <a:rPr lang="en-US" sz="1200" b="1" i="0" strike="noStrike" dirty="0" smtClean="0">
              <a:solidFill>
                <a:srgbClr val="000000"/>
              </a:solidFill>
              <a:latin typeface="Times New Roman" pitchFamily="18" charset="0"/>
              <a:cs typeface="Times New Roman" pitchFamily="18" charset="0"/>
            </a:rPr>
            <a:t>Balance</a:t>
          </a:r>
          <a:r>
            <a:rPr lang="en-US" sz="1200" b="1" dirty="0">
              <a:solidFill>
                <a:srgbClr val="000000"/>
              </a:solidFill>
              <a:latin typeface="Times New Roman" pitchFamily="18" charset="0"/>
              <a:cs typeface="Times New Roman" pitchFamily="18" charset="0"/>
            </a:rPr>
            <a:t> </a:t>
          </a:r>
          <a:r>
            <a:rPr lang="en-US" sz="1200" b="1" i="1" strike="noStrike" baseline="0" dirty="0" smtClean="0">
              <a:solidFill>
                <a:srgbClr val="000000"/>
              </a:solidFill>
              <a:latin typeface="Times New Roman" pitchFamily="18" charset="0"/>
              <a:cs typeface="Times New Roman" pitchFamily="18" charset="0"/>
            </a:rPr>
            <a:t>Projected </a:t>
          </a:r>
          <a:r>
            <a:rPr lang="en-US" sz="1200" b="1" i="1" strike="noStrike" baseline="0" dirty="0">
              <a:solidFill>
                <a:srgbClr val="000000"/>
              </a:solidFill>
              <a:latin typeface="Times New Roman" pitchFamily="18" charset="0"/>
              <a:cs typeface="Times New Roman" pitchFamily="18" charset="0"/>
            </a:rPr>
            <a:t>Through 2013</a:t>
          </a:r>
          <a:endParaRPr lang="en-US" sz="1200" b="1" i="1" strike="noStrike"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0.01695</cdr:x>
      <cdr:y>0.09524</cdr:y>
    </cdr:from>
    <cdr:to>
      <cdr:x>0.18158</cdr:x>
      <cdr:y>0.15112</cdr:y>
    </cdr:to>
    <cdr:sp macro="" textlink="">
      <cdr:nvSpPr>
        <cdr:cNvPr id="9" name="Text 4"/>
        <cdr:cNvSpPr txBox="1">
          <a:spLocks xmlns:a="http://schemas.openxmlformats.org/drawingml/2006/main" noChangeArrowheads="1"/>
        </cdr:cNvSpPr>
      </cdr:nvSpPr>
      <cdr:spPr bwMode="auto">
        <a:xfrm xmlns:a="http://schemas.openxmlformats.org/drawingml/2006/main">
          <a:off x="76200" y="457200"/>
          <a:ext cx="740144" cy="26825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18288" bIns="2286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en-US" sz="900" b="1" i="0" strike="noStrike" dirty="0">
              <a:solidFill>
                <a:srgbClr val="000000"/>
              </a:solidFill>
              <a:latin typeface="Times New Roman" pitchFamily="18" charset="0"/>
              <a:cs typeface="Times New Roman" pitchFamily="18" charset="0"/>
            </a:rPr>
            <a:t>Million Ounces</a:t>
          </a:r>
        </a:p>
      </cdr:txBody>
    </cdr:sp>
  </cdr:relSizeAnchor>
  <cdr:relSizeAnchor xmlns:cdr="http://schemas.openxmlformats.org/drawingml/2006/chartDrawing">
    <cdr:from>
      <cdr:x>0.81356</cdr:x>
      <cdr:y>0.09524</cdr:y>
    </cdr:from>
    <cdr:to>
      <cdr:x>0.97819</cdr:x>
      <cdr:y>0.15112</cdr:y>
    </cdr:to>
    <cdr:sp macro="" textlink="">
      <cdr:nvSpPr>
        <cdr:cNvPr id="10" name="Text 4"/>
        <cdr:cNvSpPr txBox="1">
          <a:spLocks xmlns:a="http://schemas.openxmlformats.org/drawingml/2006/main" noChangeArrowheads="1"/>
        </cdr:cNvSpPr>
      </cdr:nvSpPr>
      <cdr:spPr bwMode="auto">
        <a:xfrm xmlns:a="http://schemas.openxmlformats.org/drawingml/2006/main">
          <a:off x="3657600" y="457200"/>
          <a:ext cx="740144" cy="26825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18288" bIns="2286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en-US" sz="900" b="1" i="0" strike="noStrike" dirty="0">
              <a:solidFill>
                <a:srgbClr val="000000"/>
              </a:solidFill>
              <a:latin typeface="Times New Roman" pitchFamily="18" charset="0"/>
              <a:cs typeface="Times New Roman" pitchFamily="18" charset="0"/>
            </a:rPr>
            <a:t>Million Ounces</a:t>
          </a:r>
        </a:p>
      </cdr:txBody>
    </cdr:sp>
  </cdr:relSizeAnchor>
  <cdr:relSizeAnchor xmlns:cdr="http://schemas.openxmlformats.org/drawingml/2006/chartDrawing">
    <cdr:from>
      <cdr:x>0.01695</cdr:x>
      <cdr:y>0.04762</cdr:y>
    </cdr:from>
    <cdr:to>
      <cdr:x>0.95254</cdr:x>
      <cdr:y>0.04762</cdr:y>
    </cdr:to>
    <cdr:sp macro="" textlink="">
      <cdr:nvSpPr>
        <cdr:cNvPr id="12" name="Straight Connector 11"/>
        <cdr:cNvSpPr/>
      </cdr:nvSpPr>
      <cdr:spPr bwMode="auto">
        <a:xfrm xmlns:a="http://schemas.openxmlformats.org/drawingml/2006/main">
          <a:off x="76200" y="228600"/>
          <a:ext cx="4206240" cy="0"/>
        </a:xfrm>
        <a:prstGeom xmlns:a="http://schemas.openxmlformats.org/drawingml/2006/main" prst="line">
          <a:avLst/>
        </a:prstGeom>
        <a:solidFill xmlns:a="http://schemas.openxmlformats.org/drawingml/2006/main">
          <a:srgbClr val="FFFFFF"/>
        </a:solidFill>
        <a:ln xmlns:a="http://schemas.openxmlformats.org/drawingml/2006/main" w="12700"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drawings/drawing27.xml><?xml version="1.0" encoding="utf-8"?>
<c:userShapes xmlns:c="http://schemas.openxmlformats.org/drawingml/2006/chart">
  <cdr:relSizeAnchor xmlns:cdr="http://schemas.openxmlformats.org/drawingml/2006/chartDrawing">
    <cdr:from>
      <cdr:x>0.76202</cdr:x>
      <cdr:y>0.10016</cdr:y>
    </cdr:from>
    <cdr:to>
      <cdr:x>0.97817</cdr:x>
      <cdr:y>0.16684</cdr:y>
    </cdr:to>
    <cdr:sp macro="" textlink="">
      <cdr:nvSpPr>
        <cdr:cNvPr id="65538" name="Text 4"/>
        <cdr:cNvSpPr txBox="1">
          <a:spLocks xmlns:a="http://schemas.openxmlformats.org/drawingml/2006/main" noChangeArrowheads="1"/>
        </cdr:cNvSpPr>
      </cdr:nvSpPr>
      <cdr:spPr bwMode="auto">
        <a:xfrm xmlns:a="http://schemas.openxmlformats.org/drawingml/2006/main">
          <a:off x="3658176" y="320552"/>
          <a:ext cx="1037649" cy="21340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r" rtl="0">
            <a:defRPr sz="1000"/>
          </a:pPr>
          <a:r>
            <a:rPr lang="zh-CN" altLang="en-US" sz="1200" b="1" i="0" strike="noStrike" dirty="0" smtClean="0">
              <a:solidFill>
                <a:srgbClr val="000000"/>
              </a:solidFill>
              <a:latin typeface="Times New Roman"/>
              <a:cs typeface="Times New Roman"/>
            </a:rPr>
            <a:t>百万盎司</a:t>
          </a:r>
          <a:endParaRPr lang="en-US" sz="1200" b="1" i="0" strike="noStrike" dirty="0">
            <a:solidFill>
              <a:srgbClr val="000000"/>
            </a:solidFill>
            <a:latin typeface="Times New Roman"/>
            <a:cs typeface="Times New Roman"/>
          </a:endParaRPr>
        </a:p>
      </cdr:txBody>
    </cdr:sp>
  </cdr:relSizeAnchor>
  <cdr:relSizeAnchor xmlns:cdr="http://schemas.openxmlformats.org/drawingml/2006/chartDrawing">
    <cdr:from>
      <cdr:x>0.0119</cdr:x>
      <cdr:y>0.10715</cdr:y>
    </cdr:from>
    <cdr:to>
      <cdr:x>0.28571</cdr:x>
      <cdr:y>0.16468</cdr:y>
    </cdr:to>
    <cdr:sp macro="" textlink="">
      <cdr:nvSpPr>
        <cdr:cNvPr id="65539" name="Text Box 1027"/>
        <cdr:cNvSpPr txBox="1">
          <a:spLocks xmlns:a="http://schemas.openxmlformats.org/drawingml/2006/main" noChangeArrowheads="1"/>
        </cdr:cNvSpPr>
      </cdr:nvSpPr>
      <cdr:spPr bwMode="auto">
        <a:xfrm xmlns:a="http://schemas.openxmlformats.org/drawingml/2006/main">
          <a:off x="57150" y="342911"/>
          <a:ext cx="1314452" cy="18411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0" tIns="22860" rIns="27432" bIns="22860" anchor="ctr" upright="1"/>
        <a:lstStyle xmlns:a="http://schemas.openxmlformats.org/drawingml/2006/main"/>
        <a:p xmlns:a="http://schemas.openxmlformats.org/drawingml/2006/main">
          <a:pPr algn="l" rtl="0">
            <a:defRPr sz="1000"/>
          </a:pPr>
          <a:r>
            <a:rPr lang="en-US" sz="1200" b="1" i="0" strike="noStrike" dirty="0" smtClean="0">
              <a:solidFill>
                <a:srgbClr val="000000"/>
              </a:solidFill>
              <a:latin typeface="Times New Roman"/>
              <a:cs typeface="Times New Roman"/>
            </a:rPr>
            <a:t>$/</a:t>
          </a:r>
          <a:r>
            <a:rPr lang="zh-CN" altLang="en-US" sz="1200" b="1" dirty="0">
              <a:solidFill>
                <a:srgbClr val="000000"/>
              </a:solidFill>
              <a:latin typeface="Times New Roman"/>
              <a:cs typeface="Times New Roman"/>
            </a:rPr>
            <a:t>盎司</a:t>
          </a:r>
          <a:endParaRPr lang="en-US" sz="1200" b="1" i="0" strike="noStrike" dirty="0">
            <a:solidFill>
              <a:srgbClr val="000000"/>
            </a:solidFill>
            <a:latin typeface="Times New Roman"/>
            <a:cs typeface="Times New Roman"/>
          </a:endParaRPr>
        </a:p>
      </cdr:txBody>
    </cdr:sp>
  </cdr:relSizeAnchor>
  <cdr:relSizeAnchor xmlns:cdr="http://schemas.openxmlformats.org/drawingml/2006/chartDrawing">
    <cdr:from>
      <cdr:x>0.4</cdr:x>
      <cdr:y>0.70149</cdr:y>
    </cdr:from>
    <cdr:to>
      <cdr:x>0.47273</cdr:x>
      <cdr:y>0.76119</cdr:y>
    </cdr:to>
    <cdr:sp macro="" textlink="">
      <cdr:nvSpPr>
        <cdr:cNvPr id="65540" name="Line 1028"/>
        <cdr:cNvSpPr>
          <a:spLocks xmlns:a="http://schemas.openxmlformats.org/drawingml/2006/main" noChangeShapeType="1"/>
        </cdr:cNvSpPr>
      </cdr:nvSpPr>
      <cdr:spPr bwMode="auto">
        <a:xfrm xmlns:a="http://schemas.openxmlformats.org/drawingml/2006/main" flipV="1">
          <a:off x="3352800" y="3581400"/>
          <a:ext cx="609600" cy="30480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sz="1200"/>
        </a:p>
      </cdr:txBody>
    </cdr:sp>
  </cdr:relSizeAnchor>
  <cdr:relSizeAnchor xmlns:cdr="http://schemas.openxmlformats.org/drawingml/2006/chartDrawing">
    <cdr:from>
      <cdr:x>0.45029</cdr:x>
      <cdr:y>0.6562</cdr:y>
    </cdr:from>
    <cdr:to>
      <cdr:x>0.54497</cdr:x>
      <cdr:y>0.70142</cdr:y>
    </cdr:to>
    <cdr:sp macro="" textlink="">
      <cdr:nvSpPr>
        <cdr:cNvPr id="65541" name="Text Box 1029"/>
        <cdr:cNvSpPr txBox="1">
          <a:spLocks xmlns:a="http://schemas.openxmlformats.org/drawingml/2006/main" noChangeArrowheads="1"/>
        </cdr:cNvSpPr>
      </cdr:nvSpPr>
      <cdr:spPr bwMode="auto">
        <a:xfrm xmlns:a="http://schemas.openxmlformats.org/drawingml/2006/main">
          <a:off x="3774357" y="3350180"/>
          <a:ext cx="793552" cy="230832"/>
        </a:xfrm>
        <a:prstGeom xmlns:a="http://schemas.openxmlformats.org/drawingml/2006/main" prst="rect">
          <a:avLst/>
        </a:prstGeom>
        <a:noFill xmlns:a="http://schemas.openxmlformats.org/drawingml/2006/main"/>
        <a:ln xmlns:a="http://schemas.openxmlformats.org/drawingml/2006/main" w="0">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zh-CN" altLang="en-US" sz="1200" b="1" dirty="0">
              <a:solidFill>
                <a:srgbClr val="000000"/>
              </a:solidFill>
              <a:latin typeface="Times New Roman"/>
              <a:cs typeface="Times New Roman"/>
            </a:rPr>
            <a:t>价格</a:t>
          </a:r>
          <a:r>
            <a:rPr lang="en-US" sz="1200" b="1" i="0" strike="noStrike" dirty="0" smtClean="0">
              <a:solidFill>
                <a:srgbClr val="000000"/>
              </a:solidFill>
              <a:latin typeface="Times New Roman"/>
              <a:cs typeface="Times New Roman"/>
            </a:rPr>
            <a:t> (</a:t>
          </a:r>
          <a:r>
            <a:rPr lang="zh-CN" altLang="en-US" sz="1200" b="1" i="0" strike="noStrike" dirty="0" smtClean="0">
              <a:solidFill>
                <a:srgbClr val="000000"/>
              </a:solidFill>
              <a:latin typeface="Times New Roman"/>
              <a:cs typeface="Times New Roman"/>
            </a:rPr>
            <a:t>左轴</a:t>
          </a:r>
          <a:r>
            <a:rPr lang="en-US" sz="1200" b="1" i="0" strike="noStrike" dirty="0" smtClean="0">
              <a:solidFill>
                <a:srgbClr val="000000"/>
              </a:solidFill>
              <a:latin typeface="Times New Roman"/>
              <a:cs typeface="Times New Roman"/>
            </a:rPr>
            <a:t>)</a:t>
          </a:r>
          <a:endParaRPr lang="en-US" sz="1200" b="1" i="0" strike="noStrike" dirty="0">
            <a:solidFill>
              <a:srgbClr val="000000"/>
            </a:solidFill>
            <a:latin typeface="Times New Roman"/>
            <a:cs typeface="Times New Roman"/>
          </a:endParaRPr>
        </a:p>
      </cdr:txBody>
    </cdr:sp>
  </cdr:relSizeAnchor>
  <cdr:relSizeAnchor xmlns:cdr="http://schemas.openxmlformats.org/drawingml/2006/chartDrawing">
    <cdr:from>
      <cdr:x>0.44267</cdr:x>
      <cdr:y>0.19788</cdr:y>
    </cdr:from>
    <cdr:to>
      <cdr:x>0.92803</cdr:x>
      <cdr:y>0.25893</cdr:y>
    </cdr:to>
    <cdr:sp macro="" textlink="">
      <cdr:nvSpPr>
        <cdr:cNvPr id="65542" name="Text Box 1030"/>
        <cdr:cNvSpPr txBox="1">
          <a:spLocks xmlns:a="http://schemas.openxmlformats.org/drawingml/2006/main" noChangeArrowheads="1"/>
        </cdr:cNvSpPr>
      </cdr:nvSpPr>
      <cdr:spPr bwMode="auto">
        <a:xfrm xmlns:a="http://schemas.openxmlformats.org/drawingml/2006/main">
          <a:off x="2125082" y="633294"/>
          <a:ext cx="2330019" cy="19538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l" rtl="0">
            <a:defRPr sz="1000"/>
          </a:pPr>
          <a:r>
            <a:rPr lang="en-US" sz="1200" b="1" i="0" strike="noStrike" dirty="0">
              <a:solidFill>
                <a:srgbClr val="000000"/>
              </a:solidFill>
              <a:latin typeface="Times New Roman"/>
              <a:cs typeface="Times New Roman"/>
            </a:rPr>
            <a:t>Net Changes in Inventories  </a:t>
          </a:r>
          <a:r>
            <a:rPr lang="zh-CN" altLang="en-US" sz="1200" b="1" i="0" strike="noStrike" dirty="0" smtClean="0">
              <a:solidFill>
                <a:srgbClr val="000000"/>
              </a:solidFill>
              <a:latin typeface="Times New Roman"/>
              <a:cs typeface="Times New Roman"/>
            </a:rPr>
            <a:t>库存净增量</a:t>
          </a:r>
          <a:endParaRPr lang="en-US" sz="1200" b="1" i="0" strike="noStrike" dirty="0">
            <a:solidFill>
              <a:srgbClr val="000000"/>
            </a:solidFill>
            <a:latin typeface="Times New Roman"/>
            <a:cs typeface="Times New Roman"/>
          </a:endParaRPr>
        </a:p>
      </cdr:txBody>
    </cdr:sp>
  </cdr:relSizeAnchor>
  <cdr:relSizeAnchor xmlns:cdr="http://schemas.openxmlformats.org/drawingml/2006/chartDrawing">
    <cdr:from>
      <cdr:x>0.00887</cdr:x>
      <cdr:y>0</cdr:y>
    </cdr:from>
    <cdr:to>
      <cdr:x>0.58408</cdr:x>
      <cdr:y>0.11776</cdr:y>
    </cdr:to>
    <cdr:sp macro="" textlink="">
      <cdr:nvSpPr>
        <cdr:cNvPr id="65543" name="Text Box 1031"/>
        <cdr:cNvSpPr txBox="1">
          <a:spLocks xmlns:a="http://schemas.openxmlformats.org/drawingml/2006/main" noChangeArrowheads="1"/>
        </cdr:cNvSpPr>
      </cdr:nvSpPr>
      <cdr:spPr bwMode="auto">
        <a:xfrm xmlns:a="http://schemas.openxmlformats.org/drawingml/2006/main">
          <a:off x="42581" y="0"/>
          <a:ext cx="2761353" cy="37686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zh-CN" altLang="en-US" sz="1200" b="1" dirty="0">
              <a:solidFill>
                <a:srgbClr val="000000"/>
              </a:solidFill>
              <a:latin typeface="Times New Roman"/>
              <a:cs typeface="Times New Roman"/>
            </a:rPr>
            <a:t>白</a:t>
          </a:r>
          <a:r>
            <a:rPr lang="zh-CN" altLang="en-US" sz="1200" b="1" dirty="0" smtClean="0">
              <a:solidFill>
                <a:srgbClr val="000000"/>
              </a:solidFill>
              <a:latin typeface="Times New Roman"/>
              <a:cs typeface="Times New Roman"/>
            </a:rPr>
            <a:t>银市场平衡状况</a:t>
          </a:r>
          <a:r>
            <a:rPr lang="en-US" altLang="zh-CN" sz="1200" b="1" dirty="0" smtClean="0">
              <a:solidFill>
                <a:srgbClr val="000000"/>
              </a:solidFill>
              <a:latin typeface="Times New Roman"/>
              <a:cs typeface="Times New Roman"/>
            </a:rPr>
            <a:t>, </a:t>
          </a:r>
          <a:r>
            <a:rPr lang="zh-CN" altLang="en-US" sz="1200" b="1" i="1" dirty="0" smtClean="0">
              <a:solidFill>
                <a:srgbClr val="000000"/>
              </a:solidFill>
              <a:latin typeface="Times New Roman"/>
              <a:cs typeface="Times New Roman"/>
            </a:rPr>
            <a:t>预期至</a:t>
          </a:r>
          <a:r>
            <a:rPr lang="en-US" altLang="zh-CN" sz="1200" b="1" i="1" dirty="0" smtClean="0">
              <a:solidFill>
                <a:srgbClr val="000000"/>
              </a:solidFill>
              <a:latin typeface="Times New Roman"/>
              <a:cs typeface="Times New Roman"/>
            </a:rPr>
            <a:t>2013</a:t>
          </a:r>
          <a:r>
            <a:rPr lang="en-US" altLang="zh-CN" sz="1200" b="1" i="1" dirty="0">
              <a:solidFill>
                <a:srgbClr val="000000"/>
              </a:solidFill>
              <a:latin typeface="Times New Roman"/>
              <a:cs typeface="Times New Roman"/>
            </a:rPr>
            <a:t> ,</a:t>
          </a:r>
          <a:r>
            <a:rPr lang="zh-CN" altLang="en-US" sz="1200" b="1" i="1" dirty="0" smtClean="0">
              <a:solidFill>
                <a:srgbClr val="000000"/>
              </a:solidFill>
              <a:latin typeface="Times New Roman"/>
              <a:cs typeface="Times New Roman"/>
            </a:rPr>
            <a:t>价格至</a:t>
          </a:r>
          <a:r>
            <a:rPr lang="en-US" altLang="zh-CN" sz="1200" b="1" i="1" dirty="0" smtClean="0">
              <a:solidFill>
                <a:srgbClr val="000000"/>
              </a:solidFill>
              <a:latin typeface="Times New Roman"/>
              <a:cs typeface="Times New Roman"/>
            </a:rPr>
            <a:t>2012</a:t>
          </a:r>
          <a:r>
            <a:rPr lang="zh-CN" altLang="en-US" sz="1200" b="1" i="1" dirty="0" smtClean="0">
              <a:solidFill>
                <a:srgbClr val="000000"/>
              </a:solidFill>
              <a:latin typeface="Times New Roman"/>
              <a:cs typeface="Times New Roman"/>
            </a:rPr>
            <a:t>年</a:t>
          </a:r>
          <a:endParaRPr lang="en-US" sz="1200" b="1" i="1" strike="noStrike" dirty="0">
            <a:solidFill>
              <a:srgbClr val="000000"/>
            </a:solidFill>
            <a:latin typeface="Times New Roman"/>
            <a:cs typeface="Times New Roman"/>
          </a:endParaRPr>
        </a:p>
        <a:p xmlns:a="http://schemas.openxmlformats.org/drawingml/2006/main">
          <a:pPr algn="l" rtl="0">
            <a:defRPr sz="1000"/>
          </a:pPr>
          <a:r>
            <a:rPr lang="en-US" sz="1200" b="1" strike="noStrike" dirty="0" smtClean="0">
              <a:solidFill>
                <a:srgbClr val="000000"/>
              </a:solidFill>
              <a:latin typeface="Times New Roman"/>
              <a:cs typeface="Times New Roman"/>
            </a:rPr>
            <a:t>Silver Market Balance, </a:t>
          </a:r>
          <a:r>
            <a:rPr lang="en-US" sz="1200" b="1" i="1" strike="noStrike" dirty="0" smtClean="0">
              <a:solidFill>
                <a:srgbClr val="000000"/>
              </a:solidFill>
              <a:latin typeface="Times New Roman"/>
              <a:cs typeface="Times New Roman"/>
            </a:rPr>
            <a:t>Projected </a:t>
          </a:r>
          <a:r>
            <a:rPr lang="en-US" sz="1200" b="1" i="1" strike="noStrike" dirty="0">
              <a:solidFill>
                <a:srgbClr val="000000"/>
              </a:solidFill>
              <a:latin typeface="Times New Roman"/>
              <a:cs typeface="Times New Roman"/>
            </a:rPr>
            <a:t>Through 2013, Prices</a:t>
          </a:r>
          <a:r>
            <a:rPr lang="en-US" sz="1200" b="1" i="1" strike="noStrike" baseline="0" dirty="0">
              <a:solidFill>
                <a:srgbClr val="000000"/>
              </a:solidFill>
              <a:latin typeface="Times New Roman"/>
              <a:cs typeface="Times New Roman"/>
            </a:rPr>
            <a:t> through 2012</a:t>
          </a:r>
          <a:endParaRPr lang="en-US" sz="1200" b="1" i="1" strike="noStrike" dirty="0">
            <a:solidFill>
              <a:srgbClr val="000000"/>
            </a:solidFill>
            <a:latin typeface="Times New Roman"/>
            <a:cs typeface="Times New Roman"/>
          </a:endParaRPr>
        </a:p>
      </cdr:txBody>
    </cdr:sp>
  </cdr:relSizeAnchor>
  <cdr:relSizeAnchor xmlns:cdr="http://schemas.openxmlformats.org/drawingml/2006/chartDrawing">
    <cdr:from>
      <cdr:x>0.01377</cdr:x>
      <cdr:y>0.05563</cdr:y>
    </cdr:from>
    <cdr:to>
      <cdr:x>0.99122</cdr:x>
      <cdr:y>0.05589</cdr:y>
    </cdr:to>
    <cdr:sp macro="" textlink="">
      <cdr:nvSpPr>
        <cdr:cNvPr id="65544" name="Line 1032"/>
        <cdr:cNvSpPr>
          <a:spLocks xmlns:a="http://schemas.openxmlformats.org/drawingml/2006/main" noChangeShapeType="1"/>
        </cdr:cNvSpPr>
      </cdr:nvSpPr>
      <cdr:spPr bwMode="auto">
        <a:xfrm xmlns:a="http://schemas.openxmlformats.org/drawingml/2006/main">
          <a:off x="77538" y="209308"/>
          <a:ext cx="5502335" cy="978"/>
        </a:xfrm>
        <a:prstGeom xmlns:a="http://schemas.openxmlformats.org/drawingml/2006/main" prst="line">
          <a:avLst/>
        </a:prstGeom>
        <a:noFill xmlns:a="http://schemas.openxmlformats.org/drawingml/2006/main"/>
        <a:ln xmlns:a="http://schemas.openxmlformats.org/drawingml/2006/main" w="12700">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sz="1200"/>
        </a:p>
      </cdr:txBody>
    </cdr:sp>
  </cdr:relSizeAnchor>
  <cdr:relSizeAnchor xmlns:cdr="http://schemas.openxmlformats.org/drawingml/2006/chartDrawing">
    <cdr:from>
      <cdr:x>0.04545</cdr:x>
      <cdr:y>0.1791</cdr:y>
    </cdr:from>
    <cdr:to>
      <cdr:x>0.23065</cdr:x>
      <cdr:y>0.22829</cdr:y>
    </cdr:to>
    <cdr:sp macro="" textlink="">
      <cdr:nvSpPr>
        <cdr:cNvPr id="9" name="TextBox 1"/>
        <cdr:cNvSpPr txBox="1"/>
      </cdr:nvSpPr>
      <cdr:spPr>
        <a:xfrm xmlns:a="http://schemas.openxmlformats.org/drawingml/2006/main">
          <a:off x="381000" y="914400"/>
          <a:ext cx="1552347" cy="2511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200" b="1" i="1" dirty="0" smtClean="0">
              <a:latin typeface="Times New Roman" pitchFamily="18" charset="0"/>
              <a:cs typeface="Times New Roman" pitchFamily="18" charset="0"/>
            </a:rPr>
            <a:t>净增加</a:t>
          </a:r>
          <a:endParaRPr lang="en-US" sz="1200" b="1" i="1" dirty="0">
            <a:latin typeface="Times New Roman" pitchFamily="18" charset="0"/>
            <a:cs typeface="Times New Roman" pitchFamily="18" charset="0"/>
          </a:endParaRPr>
        </a:p>
      </cdr:txBody>
    </cdr:sp>
  </cdr:relSizeAnchor>
  <cdr:relSizeAnchor xmlns:cdr="http://schemas.openxmlformats.org/drawingml/2006/chartDrawing">
    <cdr:from>
      <cdr:x>0.04545</cdr:x>
      <cdr:y>0.80597</cdr:y>
    </cdr:from>
    <cdr:to>
      <cdr:x>0.28136</cdr:x>
      <cdr:y>0.86012</cdr:y>
    </cdr:to>
    <cdr:sp macro="" textlink="">
      <cdr:nvSpPr>
        <cdr:cNvPr id="10" name="TextBox 1"/>
        <cdr:cNvSpPr txBox="1"/>
      </cdr:nvSpPr>
      <cdr:spPr>
        <a:xfrm xmlns:a="http://schemas.openxmlformats.org/drawingml/2006/main">
          <a:off x="381000" y="4114800"/>
          <a:ext cx="1977398" cy="27645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200" b="1" i="1" dirty="0" smtClean="0">
              <a:latin typeface="Times New Roman" pitchFamily="18" charset="0"/>
              <a:cs typeface="Times New Roman" pitchFamily="18" charset="0"/>
            </a:rPr>
            <a:t>净减少</a:t>
          </a:r>
          <a:endParaRPr lang="en-US" sz="1200" b="1" i="1" dirty="0">
            <a:latin typeface="Times New Roman" pitchFamily="18" charset="0"/>
            <a:cs typeface="Times New Roman" pitchFamily="18" charset="0"/>
          </a:endParaRPr>
        </a:p>
      </cdr:txBody>
    </cdr:sp>
  </cdr:relSizeAnchor>
</c:userShapes>
</file>

<file path=ppt/drawings/drawing28.xml><?xml version="1.0" encoding="utf-8"?>
<c:userShapes xmlns:c="http://schemas.openxmlformats.org/drawingml/2006/chart">
  <cdr:relSizeAnchor xmlns:cdr="http://schemas.openxmlformats.org/drawingml/2006/chartDrawing">
    <cdr:from>
      <cdr:x>0.18868</cdr:x>
      <cdr:y>0.30159</cdr:y>
    </cdr:from>
    <cdr:to>
      <cdr:x>0.5727</cdr:x>
      <cdr:y>0.4127</cdr:y>
    </cdr:to>
    <cdr:sp macro="" textlink="">
      <cdr:nvSpPr>
        <cdr:cNvPr id="2" name="TextBox 1"/>
        <cdr:cNvSpPr txBox="1"/>
      </cdr:nvSpPr>
      <cdr:spPr>
        <a:xfrm xmlns:a="http://schemas.openxmlformats.org/drawingml/2006/main">
          <a:off x="762000" y="1447800"/>
          <a:ext cx="1550903" cy="5333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a:latin typeface="Times New Roman" pitchFamily="18" charset="0"/>
              <a:cs typeface="Times New Roman" pitchFamily="18" charset="0"/>
            </a:rPr>
            <a:t>Net Investment </a:t>
          </a:r>
          <a:r>
            <a:rPr lang="en-US" sz="1200" b="1" dirty="0" smtClean="0">
              <a:latin typeface="Times New Roman" pitchFamily="18" charset="0"/>
              <a:cs typeface="Times New Roman" pitchFamily="18" charset="0"/>
            </a:rPr>
            <a:t>Demand </a:t>
          </a:r>
          <a:r>
            <a:rPr lang="zh-CN" altLang="en-US" sz="1200" b="1" dirty="0" smtClean="0">
              <a:latin typeface="Times New Roman" pitchFamily="18" charset="0"/>
              <a:cs typeface="Times New Roman" pitchFamily="18" charset="0"/>
            </a:rPr>
            <a:t>净投资需求</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0.45283</cdr:x>
      <cdr:y>0.39683</cdr:y>
    </cdr:from>
    <cdr:to>
      <cdr:x>0.57192</cdr:x>
      <cdr:y>0.47918</cdr:y>
    </cdr:to>
    <cdr:sp macro="" textlink="">
      <cdr:nvSpPr>
        <cdr:cNvPr id="4" name="Straight Connector 3"/>
        <cdr:cNvSpPr/>
      </cdr:nvSpPr>
      <cdr:spPr>
        <a:xfrm xmlns:a="http://schemas.openxmlformats.org/drawingml/2006/main">
          <a:off x="1828800" y="1905000"/>
          <a:ext cx="480957" cy="395329"/>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0.95238</cdr:x>
      <cdr:y>0.19643</cdr:y>
    </cdr:to>
    <cdr:sp macro="" textlink="">
      <cdr:nvSpPr>
        <cdr:cNvPr id="5" name="TextBox 4"/>
        <cdr:cNvSpPr txBox="1"/>
      </cdr:nvSpPr>
      <cdr:spPr>
        <a:xfrm xmlns:a="http://schemas.openxmlformats.org/drawingml/2006/main">
          <a:off x="0" y="0"/>
          <a:ext cx="4572000" cy="628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200" b="1" dirty="0" smtClean="0">
              <a:latin typeface="Times New Roman" pitchFamily="18" charset="0"/>
              <a:cs typeface="Times New Roman" pitchFamily="18" charset="0"/>
            </a:rPr>
            <a:t>各地域白银投资需求</a:t>
          </a:r>
          <a:endParaRPr lang="en-US" altLang="zh-CN" sz="1200" b="1" dirty="0" smtClean="0">
            <a:latin typeface="Times New Roman" pitchFamily="18" charset="0"/>
            <a:cs typeface="Times New Roman" pitchFamily="18" charset="0"/>
          </a:endParaRPr>
        </a:p>
        <a:p xmlns:a="http://schemas.openxmlformats.org/drawingml/2006/main">
          <a:r>
            <a:rPr lang="en-US" sz="1200" b="1" dirty="0" smtClean="0">
              <a:latin typeface="Times New Roman" pitchFamily="18" charset="0"/>
              <a:cs typeface="Times New Roman" pitchFamily="18" charset="0"/>
            </a:rPr>
            <a:t>Investment </a:t>
          </a:r>
          <a:r>
            <a:rPr lang="en-US" sz="1200" b="1" dirty="0">
              <a:latin typeface="Times New Roman" pitchFamily="18" charset="0"/>
              <a:cs typeface="Times New Roman" pitchFamily="18" charset="0"/>
            </a:rPr>
            <a:t>Demand by Region</a:t>
          </a:r>
        </a:p>
      </cdr:txBody>
    </cdr:sp>
  </cdr:relSizeAnchor>
  <cdr:relSizeAnchor xmlns:cdr="http://schemas.openxmlformats.org/drawingml/2006/chartDrawing">
    <cdr:from>
      <cdr:x>0.00078</cdr:x>
      <cdr:y>0.09524</cdr:y>
    </cdr:from>
    <cdr:to>
      <cdr:x>0.37736</cdr:x>
      <cdr:y>0.20337</cdr:y>
    </cdr:to>
    <cdr:sp macro="" textlink="">
      <cdr:nvSpPr>
        <cdr:cNvPr id="6" name="TextBox 1"/>
        <cdr:cNvSpPr txBox="1"/>
      </cdr:nvSpPr>
      <cdr:spPr>
        <a:xfrm xmlns:a="http://schemas.openxmlformats.org/drawingml/2006/main">
          <a:off x="3162" y="457200"/>
          <a:ext cx="1520838" cy="5190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900" b="1" dirty="0" smtClean="0">
              <a:latin typeface="Times New Roman" pitchFamily="18" charset="0"/>
              <a:cs typeface="Times New Roman" pitchFamily="18" charset="0"/>
            </a:rPr>
            <a:t>百万盎司 </a:t>
          </a:r>
          <a:r>
            <a:rPr lang="en-US" altLang="zh-CN" sz="900" b="1" dirty="0" err="1" smtClean="0">
              <a:latin typeface="Times New Roman" pitchFamily="18" charset="0"/>
              <a:cs typeface="Times New Roman" pitchFamily="18" charset="0"/>
            </a:rPr>
            <a:t>Mln</a:t>
          </a:r>
          <a:r>
            <a:rPr lang="en-US" altLang="zh-CN" sz="900" b="1" dirty="0" smtClean="0">
              <a:latin typeface="Times New Roman" pitchFamily="18" charset="0"/>
              <a:cs typeface="Times New Roman" pitchFamily="18" charset="0"/>
            </a:rPr>
            <a:t> Oz</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0.69811</cdr:x>
      <cdr:y>0.09524</cdr:y>
    </cdr:from>
    <cdr:to>
      <cdr:x>1</cdr:x>
      <cdr:y>0.20337</cdr:y>
    </cdr:to>
    <cdr:sp macro="" textlink="">
      <cdr:nvSpPr>
        <cdr:cNvPr id="7" name="TextBox 1"/>
        <cdr:cNvSpPr txBox="1"/>
      </cdr:nvSpPr>
      <cdr:spPr>
        <a:xfrm xmlns:a="http://schemas.openxmlformats.org/drawingml/2006/main">
          <a:off x="2819400" y="457200"/>
          <a:ext cx="1219200" cy="5190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zh-CN" altLang="en-US" sz="900" b="1" dirty="0" smtClean="0">
              <a:latin typeface="Times New Roman" pitchFamily="18" charset="0"/>
              <a:cs typeface="Times New Roman" pitchFamily="18" charset="0"/>
            </a:rPr>
            <a:t>百万盎司 </a:t>
          </a:r>
          <a:r>
            <a:rPr lang="en-US" altLang="zh-CN" sz="900" b="1" dirty="0" err="1" smtClean="0">
              <a:latin typeface="Times New Roman" pitchFamily="18" charset="0"/>
              <a:cs typeface="Times New Roman" pitchFamily="18" charset="0"/>
            </a:rPr>
            <a:t>Mln</a:t>
          </a:r>
          <a:r>
            <a:rPr lang="en-US" altLang="zh-CN" sz="900" b="1" dirty="0" smtClean="0">
              <a:latin typeface="Times New Roman" pitchFamily="18" charset="0"/>
              <a:cs typeface="Times New Roman" pitchFamily="18" charset="0"/>
            </a:rPr>
            <a:t> Oz</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0.01887</cdr:x>
      <cdr:y>0.04762</cdr:y>
    </cdr:from>
    <cdr:to>
      <cdr:x>0.95737</cdr:x>
      <cdr:y>0.04762</cdr:y>
    </cdr:to>
    <cdr:sp macro="" textlink="">
      <cdr:nvSpPr>
        <cdr:cNvPr id="9" name="Straight Connector 8"/>
        <cdr:cNvSpPr/>
      </cdr:nvSpPr>
      <cdr:spPr>
        <a:xfrm xmlns:a="http://schemas.openxmlformats.org/drawingml/2006/main">
          <a:off x="76200" y="228600"/>
          <a:ext cx="3790226"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0.95238</cdr:y>
    </cdr:from>
    <cdr:to>
      <cdr:x>1</cdr:x>
      <cdr:y>1</cdr:y>
    </cdr:to>
    <cdr:sp macro="" textlink="">
      <cdr:nvSpPr>
        <cdr:cNvPr id="8" name="TextBox 1"/>
        <cdr:cNvSpPr txBox="1"/>
      </cdr:nvSpPr>
      <cdr:spPr>
        <a:xfrm xmlns:a="http://schemas.openxmlformats.org/drawingml/2006/main">
          <a:off x="0" y="4572000"/>
          <a:ext cx="40386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900" b="1" dirty="0">
              <a:latin typeface="Times New Roman" pitchFamily="18" charset="0"/>
              <a:cs typeface="Times New Roman" pitchFamily="18" charset="0"/>
            </a:rPr>
            <a:t>Note: Bars represent gross investment demand.</a:t>
          </a:r>
          <a:r>
            <a:rPr lang="en-US" sz="900" b="1" baseline="0" dirty="0">
              <a:latin typeface="Times New Roman" pitchFamily="18" charset="0"/>
              <a:cs typeface="Times New Roman" pitchFamily="18" charset="0"/>
            </a:rPr>
            <a:t> </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0.20755</cdr:x>
      <cdr:y>0.19048</cdr:y>
    </cdr:from>
    <cdr:to>
      <cdr:x>0.88679</cdr:x>
      <cdr:y>0.30159</cdr:y>
    </cdr:to>
    <cdr:sp macro="" textlink="">
      <cdr:nvSpPr>
        <cdr:cNvPr id="10" name="TextBox 1"/>
        <cdr:cNvSpPr txBox="1"/>
      </cdr:nvSpPr>
      <cdr:spPr>
        <a:xfrm xmlns:a="http://schemas.openxmlformats.org/drawingml/2006/main">
          <a:off x="838200" y="914400"/>
          <a:ext cx="2743200" cy="5333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200" b="1" dirty="0" smtClean="0">
              <a:latin typeface="Times New Roman" pitchFamily="18" charset="0"/>
              <a:cs typeface="Times New Roman" pitchFamily="18" charset="0"/>
            </a:rPr>
            <a:t>其他                中国                印度</a:t>
          </a:r>
          <a:endParaRPr lang="en-US" sz="1200" b="1" dirty="0">
            <a:latin typeface="Times New Roman" pitchFamily="18" charset="0"/>
            <a:cs typeface="Times New Roman" pitchFamily="18" charset="0"/>
          </a:endParaRPr>
        </a:p>
      </cdr:txBody>
    </cdr:sp>
  </cdr:relSizeAnchor>
</c:userShapes>
</file>

<file path=ppt/drawings/drawing29.xml><?xml version="1.0" encoding="utf-8"?>
<c:userShapes xmlns:c="http://schemas.openxmlformats.org/drawingml/2006/chart">
  <cdr:relSizeAnchor xmlns:cdr="http://schemas.openxmlformats.org/drawingml/2006/chartDrawing">
    <cdr:from>
      <cdr:x>0.5283</cdr:x>
      <cdr:y>0.25397</cdr:y>
    </cdr:from>
    <cdr:to>
      <cdr:x>0.63848</cdr:x>
      <cdr:y>0.374</cdr:y>
    </cdr:to>
    <cdr:sp macro="" textlink="">
      <cdr:nvSpPr>
        <cdr:cNvPr id="4" name="Straight Connector 3"/>
        <cdr:cNvSpPr/>
      </cdr:nvSpPr>
      <cdr:spPr>
        <a:xfrm xmlns:a="http://schemas.openxmlformats.org/drawingml/2006/main">
          <a:off x="2133600" y="1219200"/>
          <a:ext cx="444965" cy="576224"/>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0.95238</cdr:x>
      <cdr:y>0.19643</cdr:y>
    </cdr:to>
    <cdr:sp macro="" textlink="">
      <cdr:nvSpPr>
        <cdr:cNvPr id="5" name="TextBox 4"/>
        <cdr:cNvSpPr txBox="1"/>
      </cdr:nvSpPr>
      <cdr:spPr>
        <a:xfrm xmlns:a="http://schemas.openxmlformats.org/drawingml/2006/main">
          <a:off x="0" y="0"/>
          <a:ext cx="4572000" cy="628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200" b="1" dirty="0" smtClean="0">
              <a:latin typeface="Times New Roman" pitchFamily="18" charset="0"/>
              <a:cs typeface="Times New Roman" pitchFamily="18" charset="0"/>
            </a:rPr>
            <a:t>各投资渠道的白银投资需求</a:t>
          </a:r>
          <a:endParaRPr lang="en-US" altLang="zh-CN" sz="1200" b="1" dirty="0" smtClean="0">
            <a:latin typeface="Times New Roman" pitchFamily="18" charset="0"/>
            <a:cs typeface="Times New Roman" pitchFamily="18" charset="0"/>
          </a:endParaRPr>
        </a:p>
        <a:p xmlns:a="http://schemas.openxmlformats.org/drawingml/2006/main">
          <a:r>
            <a:rPr lang="en-US" sz="1200" b="1" dirty="0" smtClean="0">
              <a:latin typeface="Times New Roman" pitchFamily="18" charset="0"/>
              <a:cs typeface="Times New Roman" pitchFamily="18" charset="0"/>
            </a:rPr>
            <a:t>Investment </a:t>
          </a:r>
          <a:r>
            <a:rPr lang="en-US" sz="1200" b="1" dirty="0">
              <a:latin typeface="Times New Roman" pitchFamily="18" charset="0"/>
              <a:cs typeface="Times New Roman" pitchFamily="18" charset="0"/>
            </a:rPr>
            <a:t>Demand by Major</a:t>
          </a:r>
          <a:r>
            <a:rPr lang="en-US" sz="1200" b="1" baseline="0" dirty="0">
              <a:latin typeface="Times New Roman" pitchFamily="18" charset="0"/>
              <a:cs typeface="Times New Roman" pitchFamily="18" charset="0"/>
            </a:rPr>
            <a:t> Investment Vehicle</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0.01887</cdr:x>
      <cdr:y>0.04762</cdr:y>
    </cdr:from>
    <cdr:to>
      <cdr:x>0.95737</cdr:x>
      <cdr:y>0.04762</cdr:y>
    </cdr:to>
    <cdr:sp macro="" textlink="">
      <cdr:nvSpPr>
        <cdr:cNvPr id="9" name="Straight Connector 8"/>
        <cdr:cNvSpPr/>
      </cdr:nvSpPr>
      <cdr:spPr>
        <a:xfrm xmlns:a="http://schemas.openxmlformats.org/drawingml/2006/main">
          <a:off x="76200" y="228600"/>
          <a:ext cx="3790226"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0.95238</cdr:y>
    </cdr:from>
    <cdr:to>
      <cdr:x>1</cdr:x>
      <cdr:y>1</cdr:y>
    </cdr:to>
    <cdr:sp macro="" textlink="">
      <cdr:nvSpPr>
        <cdr:cNvPr id="10" name="TextBox 1"/>
        <cdr:cNvSpPr txBox="1"/>
      </cdr:nvSpPr>
      <cdr:spPr>
        <a:xfrm xmlns:a="http://schemas.openxmlformats.org/drawingml/2006/main">
          <a:off x="0" y="4572000"/>
          <a:ext cx="40386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dirty="0">
              <a:latin typeface="Times New Roman" pitchFamily="18" charset="0"/>
              <a:cs typeface="Times New Roman" pitchFamily="18" charset="0"/>
            </a:rPr>
            <a:t>Note: Bars represent gross investment demand.</a:t>
          </a:r>
          <a:r>
            <a:rPr lang="en-US" sz="900" b="1" baseline="0" dirty="0">
              <a:latin typeface="Times New Roman" pitchFamily="18" charset="0"/>
              <a:cs typeface="Times New Roman" pitchFamily="18" charset="0"/>
            </a:rPr>
            <a:t> </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cdr:x>
      <cdr:y>0.09524</cdr:y>
    </cdr:from>
    <cdr:to>
      <cdr:x>0.37658</cdr:x>
      <cdr:y>0.20337</cdr:y>
    </cdr:to>
    <cdr:sp macro="" textlink="">
      <cdr:nvSpPr>
        <cdr:cNvPr id="11" name="TextBox 1"/>
        <cdr:cNvSpPr txBox="1"/>
      </cdr:nvSpPr>
      <cdr:spPr>
        <a:xfrm xmlns:a="http://schemas.openxmlformats.org/drawingml/2006/main">
          <a:off x="0" y="457200"/>
          <a:ext cx="1520838" cy="5190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900" b="1" dirty="0" smtClean="0">
              <a:latin typeface="Times New Roman" pitchFamily="18" charset="0"/>
              <a:cs typeface="Times New Roman" pitchFamily="18" charset="0"/>
            </a:rPr>
            <a:t>百万盎司 </a:t>
          </a:r>
          <a:r>
            <a:rPr lang="en-US" altLang="zh-CN" sz="900" b="1" dirty="0" err="1" smtClean="0">
              <a:latin typeface="Times New Roman" pitchFamily="18" charset="0"/>
              <a:cs typeface="Times New Roman" pitchFamily="18" charset="0"/>
            </a:rPr>
            <a:t>Mln</a:t>
          </a:r>
          <a:r>
            <a:rPr lang="en-US" altLang="zh-CN" sz="900" b="1" dirty="0" smtClean="0">
              <a:latin typeface="Times New Roman" pitchFamily="18" charset="0"/>
              <a:cs typeface="Times New Roman" pitchFamily="18" charset="0"/>
            </a:rPr>
            <a:t> Oz</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0.69811</cdr:x>
      <cdr:y>0.09524</cdr:y>
    </cdr:from>
    <cdr:to>
      <cdr:x>1</cdr:x>
      <cdr:y>0.20337</cdr:y>
    </cdr:to>
    <cdr:sp macro="" textlink="">
      <cdr:nvSpPr>
        <cdr:cNvPr id="12" name="TextBox 1"/>
        <cdr:cNvSpPr txBox="1"/>
      </cdr:nvSpPr>
      <cdr:spPr>
        <a:xfrm xmlns:a="http://schemas.openxmlformats.org/drawingml/2006/main">
          <a:off x="2895600" y="457200"/>
          <a:ext cx="1219200" cy="51908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zh-CN" altLang="en-US" sz="900" b="1" dirty="0" smtClean="0">
              <a:latin typeface="Times New Roman" pitchFamily="18" charset="0"/>
              <a:cs typeface="Times New Roman" pitchFamily="18" charset="0"/>
            </a:rPr>
            <a:t>百万盎司 </a:t>
          </a:r>
          <a:r>
            <a:rPr lang="en-US" altLang="zh-CN" sz="900" b="1" dirty="0" err="1" smtClean="0">
              <a:latin typeface="Times New Roman" pitchFamily="18" charset="0"/>
              <a:cs typeface="Times New Roman" pitchFamily="18" charset="0"/>
            </a:rPr>
            <a:t>Mln</a:t>
          </a:r>
          <a:r>
            <a:rPr lang="en-US" altLang="zh-CN" sz="900" b="1" dirty="0" smtClean="0">
              <a:latin typeface="Times New Roman" pitchFamily="18" charset="0"/>
              <a:cs typeface="Times New Roman" pitchFamily="18" charset="0"/>
            </a:rPr>
            <a:t> Oz</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0.18868</cdr:x>
      <cdr:y>0.15873</cdr:y>
    </cdr:from>
    <cdr:to>
      <cdr:x>0.5727</cdr:x>
      <cdr:y>0.26984</cdr:y>
    </cdr:to>
    <cdr:sp macro="" textlink="">
      <cdr:nvSpPr>
        <cdr:cNvPr id="13" name="TextBox 1"/>
        <cdr:cNvSpPr txBox="1"/>
      </cdr:nvSpPr>
      <cdr:spPr>
        <a:xfrm xmlns:a="http://schemas.openxmlformats.org/drawingml/2006/main">
          <a:off x="762000" y="762000"/>
          <a:ext cx="1550903" cy="5333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200" b="1" dirty="0">
              <a:latin typeface="Times New Roman" pitchFamily="18" charset="0"/>
              <a:cs typeface="Times New Roman" pitchFamily="18" charset="0"/>
            </a:rPr>
            <a:t>Net Investment </a:t>
          </a:r>
          <a:r>
            <a:rPr lang="en-US" sz="1200" b="1" dirty="0" smtClean="0">
              <a:latin typeface="Times New Roman" pitchFamily="18" charset="0"/>
              <a:cs typeface="Times New Roman" pitchFamily="18" charset="0"/>
            </a:rPr>
            <a:t>Demand </a:t>
          </a:r>
          <a:r>
            <a:rPr lang="zh-CN" altLang="en-US" sz="1200" b="1" dirty="0" smtClean="0">
              <a:latin typeface="Times New Roman" pitchFamily="18" charset="0"/>
              <a:cs typeface="Times New Roman" pitchFamily="18" charset="0"/>
            </a:rPr>
            <a:t>净投资需求</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0.15094</cdr:x>
      <cdr:y>0.80952</cdr:y>
    </cdr:from>
    <cdr:to>
      <cdr:x>0.83019</cdr:x>
      <cdr:y>0.92063</cdr:y>
    </cdr:to>
    <cdr:sp macro="" textlink="">
      <cdr:nvSpPr>
        <cdr:cNvPr id="14" name="TextBox 1"/>
        <cdr:cNvSpPr txBox="1"/>
      </cdr:nvSpPr>
      <cdr:spPr>
        <a:xfrm xmlns:a="http://schemas.openxmlformats.org/drawingml/2006/main">
          <a:off x="609600" y="3886200"/>
          <a:ext cx="2743200" cy="53339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200" b="1" dirty="0" smtClean="0">
              <a:latin typeface="Times New Roman" pitchFamily="18" charset="0"/>
              <a:cs typeface="Times New Roman" pitchFamily="18" charset="0"/>
            </a:rPr>
            <a:t>        其他           交易所买卖产品    金币</a:t>
          </a:r>
          <a:endParaRPr lang="en-US" sz="1200" b="1" dirty="0">
            <a:latin typeface="Times New Roman" pitchFamily="18" charset="0"/>
            <a:cs typeface="Times New Roman"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0.27219</cdr:x>
      <cdr:y>0.07954</cdr:y>
    </cdr:to>
    <cdr:sp macro="" textlink="">
      <cdr:nvSpPr>
        <cdr:cNvPr id="4" name="Text Box 80"/>
        <cdr:cNvSpPr txBox="1">
          <a:spLocks xmlns:a="http://schemas.openxmlformats.org/drawingml/2006/main" noChangeArrowheads="1"/>
        </cdr:cNvSpPr>
      </cdr:nvSpPr>
      <cdr:spPr bwMode="auto">
        <a:xfrm xmlns:a="http://schemas.openxmlformats.org/drawingml/2006/main">
          <a:off x="0" y="0"/>
          <a:ext cx="2240048" cy="381861"/>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square" lIns="27432" tIns="18288" rIns="27432" bIns="18288"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900" b="1" i="0" strike="noStrike" dirty="0" smtClean="0">
              <a:solidFill>
                <a:srgbClr val="000000"/>
              </a:solidFill>
              <a:latin typeface="Times New Roman"/>
              <a:cs typeface="Times New Roman"/>
            </a:rPr>
            <a:t>百万盎司 </a:t>
          </a:r>
          <a:r>
            <a:rPr lang="en-US" sz="900" b="1" i="0" strike="noStrike" dirty="0" smtClean="0">
              <a:solidFill>
                <a:srgbClr val="000000"/>
              </a:solidFill>
              <a:latin typeface="Times New Roman"/>
              <a:cs typeface="Times New Roman"/>
            </a:rPr>
            <a:t>Million</a:t>
          </a:r>
          <a:r>
            <a:rPr lang="en-US" sz="900" b="1" i="0" strike="noStrike" baseline="0" dirty="0" smtClean="0">
              <a:solidFill>
                <a:srgbClr val="000000"/>
              </a:solidFill>
              <a:latin typeface="Times New Roman"/>
              <a:cs typeface="Times New Roman"/>
            </a:rPr>
            <a:t> </a:t>
          </a:r>
          <a:r>
            <a:rPr lang="en-US" sz="900" b="1" i="0" strike="noStrike" baseline="0" dirty="0">
              <a:solidFill>
                <a:srgbClr val="000000"/>
              </a:solidFill>
              <a:latin typeface="Times New Roman"/>
              <a:cs typeface="Times New Roman"/>
            </a:rPr>
            <a:t>Ounces</a:t>
          </a:r>
          <a:endParaRPr lang="en-US" sz="900" b="1" i="0" strike="noStrike" dirty="0">
            <a:solidFill>
              <a:srgbClr val="000000"/>
            </a:solidFill>
            <a:latin typeface="Times New Roman"/>
            <a:cs typeface="Times New Roman"/>
          </a:endParaRPr>
        </a:p>
      </cdr:txBody>
    </cdr:sp>
  </cdr:relSizeAnchor>
  <cdr:relSizeAnchor xmlns:cdr="http://schemas.openxmlformats.org/drawingml/2006/chartDrawing">
    <cdr:from>
      <cdr:x>0.70506</cdr:x>
      <cdr:y>0</cdr:y>
    </cdr:from>
    <cdr:to>
      <cdr:x>1</cdr:x>
      <cdr:y>0.0837</cdr:y>
    </cdr:to>
    <cdr:sp macro="" textlink="">
      <cdr:nvSpPr>
        <cdr:cNvPr id="5" name="Text Box 80"/>
        <cdr:cNvSpPr txBox="1">
          <a:spLocks xmlns:a="http://schemas.openxmlformats.org/drawingml/2006/main" noChangeArrowheads="1"/>
        </cdr:cNvSpPr>
      </cdr:nvSpPr>
      <cdr:spPr bwMode="auto">
        <a:xfrm xmlns:a="http://schemas.openxmlformats.org/drawingml/2006/main">
          <a:off x="6259558" y="-76200"/>
          <a:ext cx="2427242" cy="401810"/>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square" lIns="27432" tIns="18288" rIns="27432" bIns="18288"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rtl="0">
            <a:defRPr sz="1000"/>
          </a:pPr>
          <a:r>
            <a:rPr lang="zh-CN" altLang="en-US" sz="900" b="1" i="0" strike="noStrike" dirty="0" smtClean="0">
              <a:solidFill>
                <a:srgbClr val="000000"/>
              </a:solidFill>
              <a:latin typeface="Times New Roman"/>
              <a:cs typeface="Times New Roman"/>
            </a:rPr>
            <a:t>百万盎司 </a:t>
          </a:r>
          <a:r>
            <a:rPr lang="en-US" sz="900" b="1" i="0" strike="noStrike" dirty="0" smtClean="0">
              <a:solidFill>
                <a:srgbClr val="000000"/>
              </a:solidFill>
              <a:latin typeface="Times New Roman"/>
              <a:cs typeface="Times New Roman"/>
            </a:rPr>
            <a:t>Million </a:t>
          </a:r>
          <a:r>
            <a:rPr lang="en-US" sz="900" b="1" i="0" strike="noStrike" dirty="0">
              <a:solidFill>
                <a:srgbClr val="000000"/>
              </a:solidFill>
              <a:latin typeface="Times New Roman"/>
              <a:cs typeface="Times New Roman"/>
            </a:rPr>
            <a:t>Ounces</a:t>
          </a:r>
        </a:p>
      </cdr:txBody>
    </cdr:sp>
  </cdr:relSizeAnchor>
</c:userShapes>
</file>

<file path=ppt/drawings/drawing30.xml><?xml version="1.0" encoding="utf-8"?>
<c:userShapes xmlns:c="http://schemas.openxmlformats.org/drawingml/2006/chart">
  <cdr:relSizeAnchor xmlns:cdr="http://schemas.openxmlformats.org/drawingml/2006/chartDrawing">
    <cdr:from>
      <cdr:x>0</cdr:x>
      <cdr:y>0</cdr:y>
    </cdr:from>
    <cdr:to>
      <cdr:x>1</cdr:x>
      <cdr:y>0.24479</cdr:y>
    </cdr:to>
    <cdr:sp macro="" textlink="">
      <cdr:nvSpPr>
        <cdr:cNvPr id="2" name="TextBox 1"/>
        <cdr:cNvSpPr txBox="1"/>
      </cdr:nvSpPr>
      <cdr:spPr>
        <a:xfrm xmlns:a="http://schemas.openxmlformats.org/drawingml/2006/main">
          <a:off x="0" y="0"/>
          <a:ext cx="4800600" cy="8953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zh-CN" sz="1200" b="1" dirty="0" smtClean="0">
              <a:latin typeface="Times New Roman" pitchFamily="18" charset="0"/>
              <a:cs typeface="Times New Roman" pitchFamily="18" charset="0"/>
            </a:rPr>
            <a:t>2012</a:t>
          </a:r>
          <a:r>
            <a:rPr lang="zh-CN" altLang="en-US" sz="1200" b="1" dirty="0" smtClean="0">
              <a:latin typeface="Times New Roman" pitchFamily="18" charset="0"/>
              <a:cs typeface="Times New Roman" pitchFamily="18" charset="0"/>
            </a:rPr>
            <a:t>年银币制造 </a:t>
          </a:r>
          <a:r>
            <a:rPr lang="en-US" sz="1200" b="1" dirty="0" smtClean="0">
              <a:latin typeface="Times New Roman" pitchFamily="18" charset="0"/>
              <a:cs typeface="Times New Roman" pitchFamily="18" charset="0"/>
            </a:rPr>
            <a:t>Silver </a:t>
          </a:r>
          <a:r>
            <a:rPr lang="en-US" sz="1200" b="1" dirty="0">
              <a:latin typeface="Times New Roman" pitchFamily="18" charset="0"/>
              <a:cs typeface="Times New Roman" pitchFamily="18" charset="0"/>
            </a:rPr>
            <a:t>Coin Fabrication in 2012</a:t>
          </a:r>
        </a:p>
        <a:p xmlns:a="http://schemas.openxmlformats.org/drawingml/2006/main">
          <a:pPr algn="ctr"/>
          <a:r>
            <a:rPr lang="zh-CN" altLang="en-US" sz="1200" b="1" i="1" dirty="0">
              <a:latin typeface="Times New Roman" pitchFamily="18" charset="0"/>
              <a:cs typeface="Times New Roman" pitchFamily="18" charset="0"/>
            </a:rPr>
            <a:t>银</a:t>
          </a:r>
          <a:r>
            <a:rPr lang="zh-CN" altLang="en-US" sz="1200" b="1" i="1" dirty="0" smtClean="0">
              <a:latin typeface="Times New Roman" pitchFamily="18" charset="0"/>
              <a:cs typeface="Times New Roman" pitchFamily="18" charset="0"/>
            </a:rPr>
            <a:t>币总制造量：</a:t>
          </a:r>
          <a:r>
            <a:rPr lang="en-US" altLang="zh-CN" sz="1200" b="1" i="1" dirty="0" smtClean="0">
              <a:latin typeface="Times New Roman" pitchFamily="18" charset="0"/>
              <a:cs typeface="Times New Roman" pitchFamily="18" charset="0"/>
            </a:rPr>
            <a:t>9540</a:t>
          </a:r>
          <a:r>
            <a:rPr lang="zh-CN" altLang="en-US" sz="1200" b="1" i="1" dirty="0" smtClean="0">
              <a:latin typeface="Times New Roman" pitchFamily="18" charset="0"/>
              <a:cs typeface="Times New Roman" pitchFamily="18" charset="0"/>
            </a:rPr>
            <a:t>万盎司</a:t>
          </a:r>
          <a:endParaRPr lang="en-US" sz="1200" b="1" i="1" dirty="0" smtClean="0">
            <a:latin typeface="Times New Roman" pitchFamily="18" charset="0"/>
            <a:cs typeface="Times New Roman" pitchFamily="18" charset="0"/>
          </a:endParaRPr>
        </a:p>
        <a:p xmlns:a="http://schemas.openxmlformats.org/drawingml/2006/main">
          <a:pPr algn="ctr"/>
          <a:r>
            <a:rPr lang="en-US" sz="1200" b="1" i="1" dirty="0" smtClean="0">
              <a:latin typeface="Times New Roman" pitchFamily="18" charset="0"/>
              <a:cs typeface="Times New Roman" pitchFamily="18" charset="0"/>
            </a:rPr>
            <a:t>Total</a:t>
          </a:r>
          <a:r>
            <a:rPr lang="en-US" sz="1200" b="1" i="1" baseline="0" dirty="0" smtClean="0">
              <a:latin typeface="Times New Roman" pitchFamily="18" charset="0"/>
              <a:cs typeface="Times New Roman" pitchFamily="18" charset="0"/>
            </a:rPr>
            <a:t> </a:t>
          </a:r>
          <a:r>
            <a:rPr lang="en-US" sz="1200" b="1" i="1" baseline="0" dirty="0">
              <a:latin typeface="Times New Roman" pitchFamily="18" charset="0"/>
              <a:cs typeface="Times New Roman" pitchFamily="18" charset="0"/>
            </a:rPr>
            <a:t>Coin Fabrication: 95.4 Million Ounces</a:t>
          </a:r>
          <a:endParaRPr lang="en-US" sz="1200" b="1" i="1" dirty="0">
            <a:latin typeface="Times New Roman" pitchFamily="18" charset="0"/>
            <a:cs typeface="Times New Roman" pitchFamily="18" charset="0"/>
          </a:endParaRPr>
        </a:p>
        <a:p xmlns:a="http://schemas.openxmlformats.org/drawingml/2006/main">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0.15254</cdr:x>
      <cdr:y>0.04688</cdr:y>
    </cdr:from>
    <cdr:to>
      <cdr:x>0.86441</cdr:x>
      <cdr:y>0.04688</cdr:y>
    </cdr:to>
    <cdr:sp macro="" textlink="">
      <cdr:nvSpPr>
        <cdr:cNvPr id="4" name="Straight Connector 3"/>
        <cdr:cNvSpPr/>
      </cdr:nvSpPr>
      <cdr:spPr>
        <a:xfrm xmlns:a="http://schemas.openxmlformats.org/drawingml/2006/main">
          <a:off x="685800" y="228600"/>
          <a:ext cx="3200400"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1.xml><?xml version="1.0" encoding="utf-8"?>
<c:userShapes xmlns:c="http://schemas.openxmlformats.org/drawingml/2006/chart">
  <cdr:relSizeAnchor xmlns:cdr="http://schemas.openxmlformats.org/drawingml/2006/chartDrawing">
    <cdr:from>
      <cdr:x>0</cdr:x>
      <cdr:y>2.05052E-7</cdr:y>
    </cdr:from>
    <cdr:to>
      <cdr:x>1</cdr:x>
      <cdr:y>0.15625</cdr:y>
    </cdr:to>
    <cdr:sp macro="" textlink="">
      <cdr:nvSpPr>
        <cdr:cNvPr id="2" name="TextBox 1"/>
        <cdr:cNvSpPr txBox="1"/>
      </cdr:nvSpPr>
      <cdr:spPr>
        <a:xfrm xmlns:a="http://schemas.openxmlformats.org/drawingml/2006/main">
          <a:off x="0" y="1"/>
          <a:ext cx="3962400" cy="7619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zh-CN" altLang="en-US" sz="1200" b="1" dirty="0" smtClean="0">
              <a:latin typeface="Times New Roman" pitchFamily="18" charset="0"/>
              <a:cs typeface="Times New Roman" pitchFamily="18" charset="0"/>
            </a:rPr>
            <a:t>年度美国铸币局美国银鹰币销量，</a:t>
          </a:r>
          <a:r>
            <a:rPr lang="en-US" altLang="zh-CN" sz="1000" b="1" dirty="0" smtClean="0">
              <a:latin typeface="Times New Roman" pitchFamily="18" charset="0"/>
              <a:cs typeface="Times New Roman" pitchFamily="18" charset="0"/>
            </a:rPr>
            <a:t>1</a:t>
          </a:r>
          <a:r>
            <a:rPr lang="zh-CN" altLang="en-US" sz="1000" b="1" dirty="0" smtClean="0">
              <a:latin typeface="Times New Roman" pitchFamily="18" charset="0"/>
              <a:cs typeface="Times New Roman" pitchFamily="18" charset="0"/>
            </a:rPr>
            <a:t>盎司币</a:t>
          </a:r>
          <a:endParaRPr lang="en-US" sz="1000" b="1" dirty="0" smtClean="0">
            <a:latin typeface="Times New Roman" pitchFamily="18" charset="0"/>
            <a:cs typeface="Times New Roman" pitchFamily="18" charset="0"/>
          </a:endParaRPr>
        </a:p>
        <a:p xmlns:a="http://schemas.openxmlformats.org/drawingml/2006/main">
          <a:pPr marL="0" marR="0" indent="0" defTabSz="914400"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Annual </a:t>
          </a:r>
          <a:r>
            <a:rPr lang="en-US" sz="1200" b="1" baseline="0" dirty="0">
              <a:latin typeface="Times New Roman" pitchFamily="18" charset="0"/>
              <a:ea typeface="+mn-ea"/>
              <a:cs typeface="Times New Roman" pitchFamily="18" charset="0"/>
            </a:rPr>
            <a:t>U.S. Mint Sales of </a:t>
          </a:r>
          <a:r>
            <a:rPr lang="en-US" sz="1200" b="1" dirty="0">
              <a:latin typeface="Times New Roman" pitchFamily="18" charset="0"/>
              <a:cs typeface="Times New Roman" pitchFamily="18" charset="0"/>
            </a:rPr>
            <a:t>American Eagle Silver Bullion One-Ounce Coins</a:t>
          </a:r>
          <a:r>
            <a:rPr lang="en-US" sz="1200" b="1" baseline="0" dirty="0">
              <a:latin typeface="Times New Roman" pitchFamily="18" charset="0"/>
              <a:cs typeface="Times New Roman" pitchFamily="18" charset="0"/>
            </a:rPr>
            <a:t> </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cdr:x>
      <cdr:y>0.9375</cdr:y>
    </cdr:from>
    <cdr:to>
      <cdr:x>1</cdr:x>
      <cdr:y>1</cdr:y>
    </cdr:to>
    <cdr:sp macro="" textlink="">
      <cdr:nvSpPr>
        <cdr:cNvPr id="3" name="TextBox 1"/>
        <cdr:cNvSpPr txBox="1"/>
      </cdr:nvSpPr>
      <cdr:spPr>
        <a:xfrm xmlns:a="http://schemas.openxmlformats.org/drawingml/2006/main">
          <a:off x="0" y="4572000"/>
          <a:ext cx="38862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dirty="0">
              <a:latin typeface="Times New Roman" pitchFamily="18" charset="0"/>
              <a:cs typeface="Times New Roman" pitchFamily="18" charset="0"/>
            </a:rPr>
            <a:t>Note: Sales are to authorized dealers.</a:t>
          </a:r>
          <a:r>
            <a:rPr lang="en-US" sz="800" b="1" baseline="0" dirty="0">
              <a:latin typeface="Times New Roman" pitchFamily="18" charset="0"/>
              <a:cs typeface="Times New Roman" pitchFamily="18" charset="0"/>
            </a:rPr>
            <a:t> 2013 reflects sales through March. Source: U.S. Mint via Bloomberg</a:t>
          </a:r>
          <a:endParaRPr lang="en-US" sz="800" b="1" dirty="0">
            <a:latin typeface="Times New Roman" pitchFamily="18" charset="0"/>
            <a:cs typeface="Times New Roman" pitchFamily="18" charset="0"/>
          </a:endParaRPr>
        </a:p>
      </cdr:txBody>
    </cdr:sp>
  </cdr:relSizeAnchor>
  <cdr:relSizeAnchor xmlns:cdr="http://schemas.openxmlformats.org/drawingml/2006/chartDrawing">
    <cdr:from>
      <cdr:x>0.01961</cdr:x>
      <cdr:y>0.04688</cdr:y>
    </cdr:from>
    <cdr:to>
      <cdr:x>0.99183</cdr:x>
      <cdr:y>0.04688</cdr:y>
    </cdr:to>
    <cdr:sp macro="" textlink="">
      <cdr:nvSpPr>
        <cdr:cNvPr id="5" name="Straight Connector 4"/>
        <cdr:cNvSpPr/>
      </cdr:nvSpPr>
      <cdr:spPr>
        <a:xfrm xmlns:a="http://schemas.openxmlformats.org/drawingml/2006/main">
          <a:off x="76200" y="228600"/>
          <a:ext cx="3778242"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0.10938</cdr:y>
    </cdr:from>
    <cdr:to>
      <cdr:x>0.27976</cdr:x>
      <cdr:y>0.23735</cdr:y>
    </cdr:to>
    <cdr:sp macro="" textlink="">
      <cdr:nvSpPr>
        <cdr:cNvPr id="6" name="TextBox 5"/>
        <cdr:cNvSpPr txBox="1"/>
      </cdr:nvSpPr>
      <cdr:spPr>
        <a:xfrm xmlns:a="http://schemas.openxmlformats.org/drawingml/2006/main">
          <a:off x="0" y="533400"/>
          <a:ext cx="1087203" cy="6240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900" b="1" dirty="0" smtClean="0">
              <a:latin typeface="Times New Roman" pitchFamily="18" charset="0"/>
              <a:cs typeface="Times New Roman" pitchFamily="18" charset="0"/>
            </a:rPr>
            <a:t>百万盎司 </a:t>
          </a:r>
          <a:r>
            <a:rPr lang="en-US" sz="900" b="1" dirty="0" err="1" smtClean="0">
              <a:latin typeface="Times New Roman" pitchFamily="18" charset="0"/>
              <a:cs typeface="Times New Roman" pitchFamily="18" charset="0"/>
            </a:rPr>
            <a:t>Mln</a:t>
          </a:r>
          <a:r>
            <a:rPr lang="en-US" sz="900" b="1" dirty="0" smtClean="0">
              <a:latin typeface="Times New Roman" pitchFamily="18" charset="0"/>
              <a:cs typeface="Times New Roman" pitchFamily="18" charset="0"/>
            </a:rPr>
            <a:t> </a:t>
          </a:r>
          <a:r>
            <a:rPr lang="en-US" sz="900" b="1" dirty="0">
              <a:latin typeface="Times New Roman" pitchFamily="18" charset="0"/>
              <a:cs typeface="Times New Roman" pitchFamily="18" charset="0"/>
            </a:rPr>
            <a:t>Oz</a:t>
          </a:r>
        </a:p>
      </cdr:txBody>
    </cdr:sp>
  </cdr:relSizeAnchor>
  <cdr:relSizeAnchor xmlns:cdr="http://schemas.openxmlformats.org/drawingml/2006/chartDrawing">
    <cdr:from>
      <cdr:x>0.45098</cdr:x>
      <cdr:y>0.10937</cdr:y>
    </cdr:from>
    <cdr:to>
      <cdr:x>1</cdr:x>
      <cdr:y>0.21429</cdr:y>
    </cdr:to>
    <cdr:sp macro="" textlink="">
      <cdr:nvSpPr>
        <cdr:cNvPr id="7" name="TextBox 1"/>
        <cdr:cNvSpPr txBox="1"/>
      </cdr:nvSpPr>
      <cdr:spPr>
        <a:xfrm xmlns:a="http://schemas.openxmlformats.org/drawingml/2006/main">
          <a:off x="1752601" y="533399"/>
          <a:ext cx="2133599" cy="51164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zh-CN" altLang="en-US" sz="900" b="1" dirty="0" smtClean="0">
              <a:latin typeface="Times New Roman" pitchFamily="18" charset="0"/>
              <a:cs typeface="Times New Roman" pitchFamily="18" charset="0"/>
            </a:rPr>
            <a:t>年度百分比变化  </a:t>
          </a:r>
          <a:r>
            <a:rPr lang="en-US" altLang="zh-CN" sz="900" b="1" dirty="0" smtClean="0">
              <a:latin typeface="Times New Roman" pitchFamily="18" charset="0"/>
              <a:cs typeface="Times New Roman" pitchFamily="18" charset="0"/>
            </a:rPr>
            <a:t>Percent </a:t>
          </a:r>
          <a:r>
            <a:rPr lang="en-US" sz="900" b="1" dirty="0" smtClean="0">
              <a:latin typeface="Times New Roman" pitchFamily="18" charset="0"/>
              <a:cs typeface="Times New Roman" pitchFamily="18" charset="0"/>
            </a:rPr>
            <a:t>Change </a:t>
          </a:r>
          <a:r>
            <a:rPr lang="en-US" sz="900" b="1" dirty="0" err="1" smtClean="0">
              <a:latin typeface="Times New Roman" pitchFamily="18" charset="0"/>
              <a:cs typeface="Times New Roman" pitchFamily="18" charset="0"/>
            </a:rPr>
            <a:t>YoY</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0.11538</cdr:x>
      <cdr:y>0.26302</cdr:y>
    </cdr:from>
    <cdr:to>
      <cdr:x>0.44444</cdr:x>
      <cdr:y>0.32813</cdr:y>
    </cdr:to>
    <cdr:sp macro="" textlink="">
      <cdr:nvSpPr>
        <cdr:cNvPr id="8" name="TextBox 1"/>
        <cdr:cNvSpPr txBox="1"/>
      </cdr:nvSpPr>
      <cdr:spPr>
        <a:xfrm xmlns:a="http://schemas.openxmlformats.org/drawingml/2006/main">
          <a:off x="457200" y="1282696"/>
          <a:ext cx="1303849" cy="3175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zh-CN" altLang="en-US" sz="900" b="1" dirty="0" smtClean="0">
              <a:latin typeface="Times New Roman" pitchFamily="18" charset="0"/>
              <a:cs typeface="Times New Roman" pitchFamily="18" charset="0"/>
            </a:rPr>
            <a:t>销售增长比率 </a:t>
          </a:r>
          <a:r>
            <a:rPr lang="en-US" sz="900" b="1" dirty="0" smtClean="0">
              <a:latin typeface="Times New Roman" pitchFamily="18" charset="0"/>
              <a:cs typeface="Times New Roman" pitchFamily="18" charset="0"/>
            </a:rPr>
            <a:t>Sales </a:t>
          </a:r>
          <a:r>
            <a:rPr lang="en-US" sz="900" b="1" dirty="0">
              <a:latin typeface="Times New Roman" pitchFamily="18" charset="0"/>
              <a:cs typeface="Times New Roman" pitchFamily="18" charset="0"/>
            </a:rPr>
            <a:t>Growth </a:t>
          </a:r>
          <a:r>
            <a:rPr lang="en-US" sz="900" b="1" dirty="0" smtClean="0">
              <a:latin typeface="Times New Roman" pitchFamily="18" charset="0"/>
              <a:cs typeface="Times New Roman" pitchFamily="18" charset="0"/>
            </a:rPr>
            <a:t>(</a:t>
          </a:r>
          <a:r>
            <a:rPr lang="zh-CN" altLang="en-US" sz="900" b="1" dirty="0" smtClean="0">
              <a:latin typeface="Times New Roman" pitchFamily="18" charset="0"/>
              <a:cs typeface="Times New Roman" pitchFamily="18" charset="0"/>
            </a:rPr>
            <a:t>右轴</a:t>
          </a:r>
          <a:r>
            <a:rPr lang="en-US" sz="900" b="1" dirty="0" smtClean="0">
              <a:latin typeface="Times New Roman" pitchFamily="18" charset="0"/>
              <a:cs typeface="Times New Roman" pitchFamily="18" charset="0"/>
            </a:rPr>
            <a:t>)</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0.39881</cdr:x>
      <cdr:y>0.31771</cdr:y>
    </cdr:from>
    <cdr:to>
      <cdr:x>0.45238</cdr:x>
      <cdr:y>0.35938</cdr:y>
    </cdr:to>
    <cdr:sp macro="" textlink="">
      <cdr:nvSpPr>
        <cdr:cNvPr id="10" name="Straight Connector 9"/>
        <cdr:cNvSpPr/>
      </cdr:nvSpPr>
      <cdr:spPr>
        <a:xfrm xmlns:a="http://schemas.openxmlformats.org/drawingml/2006/main">
          <a:off x="1914525" y="1162050"/>
          <a:ext cx="257175" cy="15240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2.xml><?xml version="1.0" encoding="utf-8"?>
<c:userShapes xmlns:c="http://schemas.openxmlformats.org/drawingml/2006/chart">
  <cdr:relSizeAnchor xmlns:cdr="http://schemas.openxmlformats.org/drawingml/2006/chartDrawing">
    <cdr:from>
      <cdr:x>0.00909</cdr:x>
      <cdr:y>0.04688</cdr:y>
    </cdr:from>
    <cdr:to>
      <cdr:x>0.92972</cdr:x>
      <cdr:y>0.04688</cdr:y>
    </cdr:to>
    <cdr:sp macro="" textlink="">
      <cdr:nvSpPr>
        <cdr:cNvPr id="23" name="Straight Connector 22"/>
        <cdr:cNvSpPr/>
      </cdr:nvSpPr>
      <cdr:spPr bwMode="auto">
        <a:xfrm xmlns:a="http://schemas.openxmlformats.org/drawingml/2006/main">
          <a:off x="76200" y="228600"/>
          <a:ext cx="7716720" cy="0"/>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cdr:x>
      <cdr:y>0.09523</cdr:y>
    </cdr:from>
    <cdr:to>
      <cdr:x>0.20833</cdr:x>
      <cdr:y>0.14881</cdr:y>
    </cdr:to>
    <cdr:sp macro="" textlink="">
      <cdr:nvSpPr>
        <cdr:cNvPr id="24" name="TextBox 23"/>
        <cdr:cNvSpPr txBox="1"/>
      </cdr:nvSpPr>
      <cdr:spPr>
        <a:xfrm xmlns:a="http://schemas.openxmlformats.org/drawingml/2006/main">
          <a:off x="0" y="304774"/>
          <a:ext cx="1000109" cy="1714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zh-CN" altLang="en-US" sz="900" b="1" dirty="0" smtClean="0">
              <a:latin typeface="Times New Roman" pitchFamily="18" charset="0"/>
              <a:cs typeface="Times New Roman" pitchFamily="18" charset="0"/>
            </a:rPr>
            <a:t>百万盎司</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0.79167</cdr:x>
      <cdr:y>0.08929</cdr:y>
    </cdr:from>
    <cdr:to>
      <cdr:x>1</cdr:x>
      <cdr:y>0.14286</cdr:y>
    </cdr:to>
    <cdr:sp macro="" textlink="">
      <cdr:nvSpPr>
        <cdr:cNvPr id="25" name="TextBox 1"/>
        <cdr:cNvSpPr txBox="1"/>
      </cdr:nvSpPr>
      <cdr:spPr>
        <a:xfrm xmlns:a="http://schemas.openxmlformats.org/drawingml/2006/main">
          <a:off x="3800475" y="285750"/>
          <a:ext cx="1000125" cy="17145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zh-CN" altLang="en-US" sz="900" b="1" dirty="0" smtClean="0">
              <a:latin typeface="Times New Roman" pitchFamily="18" charset="0"/>
              <a:cs typeface="Times New Roman" pitchFamily="18" charset="0"/>
            </a:rPr>
            <a:t>百万盎司</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0.50909</cdr:x>
      <cdr:y>0.84375</cdr:y>
    </cdr:from>
    <cdr:to>
      <cdr:x>0.64386</cdr:x>
      <cdr:y>0.8869</cdr:y>
    </cdr:to>
    <cdr:sp macro="" textlink="">
      <cdr:nvSpPr>
        <cdr:cNvPr id="5" name="TextBox 4"/>
        <cdr:cNvSpPr txBox="1"/>
      </cdr:nvSpPr>
      <cdr:spPr>
        <a:xfrm xmlns:a="http://schemas.openxmlformats.org/drawingml/2006/main">
          <a:off x="4267200" y="4114800"/>
          <a:ext cx="1129673" cy="210434"/>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900" b="1" dirty="0" smtClean="0">
              <a:latin typeface="Times New Roman" pitchFamily="18" charset="0"/>
              <a:cs typeface="Times New Roman" pitchFamily="18" charset="0"/>
            </a:rPr>
            <a:t>Photography </a:t>
          </a:r>
          <a:r>
            <a:rPr lang="zh-CN" altLang="en-US" sz="900" b="1" dirty="0" smtClean="0">
              <a:latin typeface="Times New Roman" pitchFamily="18" charset="0"/>
              <a:cs typeface="Times New Roman" pitchFamily="18" charset="0"/>
            </a:rPr>
            <a:t>摄影</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0.51818</cdr:x>
      <cdr:y>0.64063</cdr:y>
    </cdr:from>
    <cdr:to>
      <cdr:x>0.71714</cdr:x>
      <cdr:y>0.69419</cdr:y>
    </cdr:to>
    <cdr:sp macro="" textlink="">
      <cdr:nvSpPr>
        <cdr:cNvPr id="6" name="TextBox 1"/>
        <cdr:cNvSpPr txBox="1"/>
      </cdr:nvSpPr>
      <cdr:spPr>
        <a:xfrm xmlns:a="http://schemas.openxmlformats.org/drawingml/2006/main">
          <a:off x="4343400" y="3124200"/>
          <a:ext cx="1667652" cy="26125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latin typeface="Times New Roman" pitchFamily="18" charset="0"/>
              <a:cs typeface="Times New Roman" pitchFamily="18" charset="0"/>
            </a:rPr>
            <a:t>Jewelry</a:t>
          </a:r>
          <a:r>
            <a:rPr lang="en-US" sz="900" b="1" baseline="0" dirty="0">
              <a:latin typeface="Times New Roman" pitchFamily="18" charset="0"/>
              <a:cs typeface="Times New Roman" pitchFamily="18" charset="0"/>
            </a:rPr>
            <a:t> and </a:t>
          </a:r>
          <a:r>
            <a:rPr lang="en-US" sz="900" b="1" baseline="0" dirty="0" smtClean="0">
              <a:latin typeface="Times New Roman" pitchFamily="18" charset="0"/>
              <a:cs typeface="Times New Roman" pitchFamily="18" charset="0"/>
            </a:rPr>
            <a:t>Silverware </a:t>
          </a:r>
        </a:p>
        <a:p xmlns:a="http://schemas.openxmlformats.org/drawingml/2006/main">
          <a:pPr algn="ctr"/>
          <a:r>
            <a:rPr lang="zh-CN" altLang="en-US" sz="900" b="1" dirty="0" smtClean="0">
              <a:latin typeface="Times New Roman" pitchFamily="18" charset="0"/>
              <a:cs typeface="Times New Roman" pitchFamily="18" charset="0"/>
            </a:rPr>
            <a:t>首饰银器</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0.72727</cdr:x>
      <cdr:y>0.5</cdr:y>
    </cdr:from>
    <cdr:to>
      <cdr:x>0.91136</cdr:x>
      <cdr:y>0.54762</cdr:y>
    </cdr:to>
    <cdr:sp macro="" textlink="">
      <cdr:nvSpPr>
        <cdr:cNvPr id="7" name="TextBox 1"/>
        <cdr:cNvSpPr txBox="1"/>
      </cdr:nvSpPr>
      <cdr:spPr>
        <a:xfrm xmlns:a="http://schemas.openxmlformats.org/drawingml/2006/main">
          <a:off x="6096001" y="2438400"/>
          <a:ext cx="1543020" cy="232233"/>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smtClean="0">
              <a:latin typeface="Times New Roman" pitchFamily="18" charset="0"/>
              <a:cs typeface="Times New Roman" pitchFamily="18" charset="0"/>
            </a:rPr>
            <a:t>Electronics </a:t>
          </a:r>
          <a:r>
            <a:rPr lang="zh-CN" altLang="en-US" sz="900" b="1" dirty="0" smtClean="0">
              <a:latin typeface="Times New Roman" pitchFamily="18" charset="0"/>
              <a:cs typeface="Times New Roman" pitchFamily="18" charset="0"/>
            </a:rPr>
            <a:t>电子电器</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0.77273</cdr:x>
      <cdr:y>0.34375</cdr:y>
    </cdr:from>
    <cdr:to>
      <cdr:x>0.91897</cdr:x>
      <cdr:y>0.40179</cdr:y>
    </cdr:to>
    <cdr:sp macro="" textlink="">
      <cdr:nvSpPr>
        <cdr:cNvPr id="8" name="TextBox 1"/>
        <cdr:cNvSpPr txBox="1"/>
      </cdr:nvSpPr>
      <cdr:spPr>
        <a:xfrm xmlns:a="http://schemas.openxmlformats.org/drawingml/2006/main">
          <a:off x="6477000" y="1676400"/>
          <a:ext cx="1225807" cy="283049"/>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zh-CN" altLang="en-US" sz="900" b="1" dirty="0" smtClean="0">
              <a:latin typeface="Times New Roman" pitchFamily="18" charset="0"/>
              <a:cs typeface="Times New Roman" pitchFamily="18" charset="0"/>
            </a:rPr>
            <a:t>其他用途 </a:t>
          </a:r>
          <a:r>
            <a:rPr lang="en-US" sz="900" b="1" dirty="0" smtClean="0">
              <a:latin typeface="Times New Roman" pitchFamily="18" charset="0"/>
              <a:cs typeface="Times New Roman" pitchFamily="18" charset="0"/>
            </a:rPr>
            <a:t>Other </a:t>
          </a:r>
          <a:r>
            <a:rPr lang="en-US" sz="900" b="1" dirty="0">
              <a:latin typeface="Times New Roman" pitchFamily="18" charset="0"/>
              <a:cs typeface="Times New Roman" pitchFamily="18" charset="0"/>
            </a:rPr>
            <a:t>Uses</a:t>
          </a:r>
        </a:p>
      </cdr:txBody>
    </cdr:sp>
  </cdr:relSizeAnchor>
  <cdr:relSizeAnchor xmlns:cdr="http://schemas.openxmlformats.org/drawingml/2006/chartDrawing">
    <cdr:from>
      <cdr:x>0.08182</cdr:x>
      <cdr:y>0.1875</cdr:y>
    </cdr:from>
    <cdr:to>
      <cdr:x>0.33636</cdr:x>
      <cdr:y>0.23438</cdr:y>
    </cdr:to>
    <cdr:sp macro="" textlink="">
      <cdr:nvSpPr>
        <cdr:cNvPr id="9" name="TextBox 8"/>
        <cdr:cNvSpPr txBox="1"/>
      </cdr:nvSpPr>
      <cdr:spPr>
        <a:xfrm xmlns:a="http://schemas.openxmlformats.org/drawingml/2006/main">
          <a:off x="685800" y="914400"/>
          <a:ext cx="21336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100" dirty="0" smtClean="0"/>
            <a:t>转型经济体净进口</a:t>
          </a:r>
          <a:endParaRPr lang="en-US" sz="1100" dirty="0"/>
        </a:p>
      </cdr:txBody>
    </cdr:sp>
  </cdr:relSizeAnchor>
  <cdr:relSizeAnchor xmlns:cdr="http://schemas.openxmlformats.org/drawingml/2006/chartDrawing">
    <cdr:from>
      <cdr:x>0.08182</cdr:x>
      <cdr:y>0.26563</cdr:y>
    </cdr:from>
    <cdr:to>
      <cdr:x>0.33636</cdr:x>
      <cdr:y>0.3125</cdr:y>
    </cdr:to>
    <cdr:sp macro="" textlink="">
      <cdr:nvSpPr>
        <cdr:cNvPr id="10" name="TextBox 1"/>
        <cdr:cNvSpPr txBox="1"/>
      </cdr:nvSpPr>
      <cdr:spPr>
        <a:xfrm xmlns:a="http://schemas.openxmlformats.org/drawingml/2006/main">
          <a:off x="685800" y="1295400"/>
          <a:ext cx="21336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100" dirty="0" smtClean="0"/>
            <a:t>超导体</a:t>
          </a:r>
          <a:endParaRPr lang="en-US" sz="1100" dirty="0"/>
        </a:p>
      </cdr:txBody>
    </cdr:sp>
  </cdr:relSizeAnchor>
  <cdr:relSizeAnchor xmlns:cdr="http://schemas.openxmlformats.org/drawingml/2006/chartDrawing">
    <cdr:from>
      <cdr:x>0.08182</cdr:x>
      <cdr:y>0.34375</cdr:y>
    </cdr:from>
    <cdr:to>
      <cdr:x>0.33636</cdr:x>
      <cdr:y>0.39063</cdr:y>
    </cdr:to>
    <cdr:sp macro="" textlink="">
      <cdr:nvSpPr>
        <cdr:cNvPr id="11" name="TextBox 1"/>
        <cdr:cNvSpPr txBox="1"/>
      </cdr:nvSpPr>
      <cdr:spPr>
        <a:xfrm xmlns:a="http://schemas.openxmlformats.org/drawingml/2006/main">
          <a:off x="685800" y="1676400"/>
          <a:ext cx="21336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dirty="0" smtClean="0"/>
            <a:t> </a:t>
          </a:r>
          <a:r>
            <a:rPr lang="zh-CN" altLang="en-US" dirty="0" smtClean="0"/>
            <a:t>杀虫剂</a:t>
          </a:r>
          <a:endParaRPr lang="en-US" sz="1100" dirty="0"/>
        </a:p>
      </cdr:txBody>
    </cdr:sp>
  </cdr:relSizeAnchor>
  <cdr:relSizeAnchor xmlns:cdr="http://schemas.openxmlformats.org/drawingml/2006/chartDrawing">
    <cdr:from>
      <cdr:x>0.08182</cdr:x>
      <cdr:y>0.4375</cdr:y>
    </cdr:from>
    <cdr:to>
      <cdr:x>0.33636</cdr:x>
      <cdr:y>0.48438</cdr:y>
    </cdr:to>
    <cdr:sp macro="" textlink="">
      <cdr:nvSpPr>
        <cdr:cNvPr id="12" name="TextBox 1"/>
        <cdr:cNvSpPr txBox="1"/>
      </cdr:nvSpPr>
      <cdr:spPr>
        <a:xfrm xmlns:a="http://schemas.openxmlformats.org/drawingml/2006/main">
          <a:off x="685800" y="2133600"/>
          <a:ext cx="21336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dirty="0" smtClean="0"/>
            <a:t> </a:t>
          </a:r>
          <a:r>
            <a:rPr lang="zh-CN" altLang="en-US" dirty="0" smtClean="0"/>
            <a:t>其他国家</a:t>
          </a:r>
          <a:endParaRPr lang="en-US" sz="1100" dirty="0"/>
        </a:p>
      </cdr:txBody>
    </cdr:sp>
  </cdr:relSizeAnchor>
  <cdr:relSizeAnchor xmlns:cdr="http://schemas.openxmlformats.org/drawingml/2006/chartDrawing">
    <cdr:from>
      <cdr:x>0.09091</cdr:x>
      <cdr:y>0.51563</cdr:y>
    </cdr:from>
    <cdr:to>
      <cdr:x>0.34545</cdr:x>
      <cdr:y>0.5625</cdr:y>
    </cdr:to>
    <cdr:sp macro="" textlink="">
      <cdr:nvSpPr>
        <cdr:cNvPr id="13" name="TextBox 1"/>
        <cdr:cNvSpPr txBox="1"/>
      </cdr:nvSpPr>
      <cdr:spPr>
        <a:xfrm xmlns:a="http://schemas.openxmlformats.org/drawingml/2006/main">
          <a:off x="762000" y="2514600"/>
          <a:ext cx="2133600" cy="2286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dirty="0" smtClean="0"/>
            <a:t> </a:t>
          </a:r>
          <a:r>
            <a:rPr lang="zh-CN" altLang="en-US" dirty="0" smtClean="0"/>
            <a:t>光伏</a:t>
          </a:r>
          <a:endParaRPr lang="en-US" sz="1100" dirty="0"/>
        </a:p>
      </cdr:txBody>
    </cdr:sp>
  </cdr:relSizeAnchor>
</c:userShapes>
</file>

<file path=ppt/drawings/drawing33.xml><?xml version="1.0" encoding="utf-8"?>
<c:userShapes xmlns:c="http://schemas.openxmlformats.org/drawingml/2006/chart">
  <cdr:relSizeAnchor xmlns:cdr="http://schemas.openxmlformats.org/drawingml/2006/chartDrawing">
    <cdr:from>
      <cdr:x>0.73148</cdr:x>
      <cdr:y>0.82031</cdr:y>
    </cdr:from>
    <cdr:to>
      <cdr:x>0.82054</cdr:x>
      <cdr:y>0.85714</cdr:y>
    </cdr:to>
    <cdr:sp macro="" textlink="">
      <cdr:nvSpPr>
        <cdr:cNvPr id="28673" name="Text 1"/>
        <cdr:cNvSpPr txBox="1">
          <a:spLocks xmlns:a="http://schemas.openxmlformats.org/drawingml/2006/main" noChangeArrowheads="1"/>
        </cdr:cNvSpPr>
      </cdr:nvSpPr>
      <cdr:spPr bwMode="auto">
        <a:xfrm xmlns:a="http://schemas.openxmlformats.org/drawingml/2006/main">
          <a:off x="6019800" y="3937980"/>
          <a:ext cx="732916" cy="176820"/>
        </a:xfrm>
        <a:prstGeom xmlns:a="http://schemas.openxmlformats.org/drawingml/2006/main" prst="rect">
          <a:avLst/>
        </a:prstGeom>
        <a:solidFill xmlns:a="http://schemas.openxmlformats.org/drawingml/2006/main">
          <a:srgbClr val="FFFFFF"/>
        </a:solidFill>
        <a:ln xmlns:a="http://schemas.openxmlformats.org/drawingml/2006/main" w="9525" algn="ctr">
          <a:solidFill>
            <a:srgbClr val="000000"/>
          </a:solidFill>
          <a:miter lim="800000"/>
          <a:headEnd/>
          <a:tailEnd/>
        </a:ln>
        <a:effectLst xmlns:a="http://schemas.openxmlformats.org/drawingml/2006/main"/>
      </cdr:spPr>
      <cdr:txBody>
        <a:bodyPr xmlns:a="http://schemas.openxmlformats.org/drawingml/2006/main" wrap="square" lIns="18288" tIns="22860" rIns="18288" bIns="22860" anchor="ctr" upright="1">
          <a:noAutofit/>
        </a:bodyPr>
        <a:lstStyle xmlns:a="http://schemas.openxmlformats.org/drawingml/2006/main"/>
        <a:p xmlns:a="http://schemas.openxmlformats.org/drawingml/2006/main">
          <a:pPr algn="ctr" rtl="0">
            <a:defRPr sz="1000"/>
          </a:pPr>
          <a:r>
            <a:rPr lang="zh-CN" altLang="en-US" sz="900" b="1" i="0" strike="noStrike" dirty="0" smtClean="0">
              <a:solidFill>
                <a:srgbClr val="000000"/>
              </a:solidFill>
              <a:latin typeface="Times New Roman"/>
              <a:cs typeface="Times New Roman"/>
            </a:rPr>
            <a:t>美国 </a:t>
          </a:r>
          <a:r>
            <a:rPr lang="en-US" sz="900" b="1" i="0" strike="noStrike" dirty="0" smtClean="0">
              <a:solidFill>
                <a:srgbClr val="000000"/>
              </a:solidFill>
              <a:latin typeface="Times New Roman"/>
              <a:cs typeface="Times New Roman"/>
            </a:rPr>
            <a:t>U.S</a:t>
          </a:r>
          <a:r>
            <a:rPr lang="en-US" sz="900" b="1" i="0" strike="noStrike" dirty="0">
              <a:solidFill>
                <a:srgbClr val="000000"/>
              </a:solidFill>
              <a:latin typeface="Times New Roman"/>
              <a:cs typeface="Times New Roman"/>
            </a:rPr>
            <a:t>.</a:t>
          </a:r>
        </a:p>
      </cdr:txBody>
    </cdr:sp>
  </cdr:relSizeAnchor>
  <cdr:relSizeAnchor xmlns:cdr="http://schemas.openxmlformats.org/drawingml/2006/chartDrawing">
    <cdr:from>
      <cdr:x>0.77381</cdr:x>
      <cdr:y>0.59226</cdr:y>
    </cdr:from>
    <cdr:to>
      <cdr:x>0.85913</cdr:x>
      <cdr:y>0.63775</cdr:y>
    </cdr:to>
    <cdr:sp macro="" textlink="">
      <cdr:nvSpPr>
        <cdr:cNvPr id="28674" name="Text 3"/>
        <cdr:cNvSpPr txBox="1">
          <a:spLocks xmlns:a="http://schemas.openxmlformats.org/drawingml/2006/main" noChangeArrowheads="1"/>
        </cdr:cNvSpPr>
      </cdr:nvSpPr>
      <cdr:spPr bwMode="auto">
        <a:xfrm xmlns:a="http://schemas.openxmlformats.org/drawingml/2006/main">
          <a:off x="3714749" y="1895475"/>
          <a:ext cx="409567" cy="145582"/>
        </a:xfrm>
        <a:prstGeom xmlns:a="http://schemas.openxmlformats.org/drawingml/2006/main" prst="rect">
          <a:avLst/>
        </a:prstGeom>
        <a:solidFill xmlns:a="http://schemas.openxmlformats.org/drawingml/2006/main">
          <a:srgbClr val="FFFFFF"/>
        </a:solidFill>
        <a:ln xmlns:a="http://schemas.openxmlformats.org/drawingml/2006/main" w="9525" algn="ctr">
          <a:solidFill>
            <a:srgbClr val="000000"/>
          </a:solidFill>
          <a:miter lim="800000"/>
          <a:headEnd/>
          <a:tailEnd/>
        </a:ln>
        <a:effectLst xmlns:a="http://schemas.openxmlformats.org/drawingml/2006/main"/>
      </cdr:spPr>
      <cdr:txBody>
        <a:bodyPr xmlns:a="http://schemas.openxmlformats.org/drawingml/2006/main" wrap="square" lIns="18288" tIns="22860" rIns="18288" bIns="22860" anchor="ctr" upright="1">
          <a:noAutofit/>
        </a:bodyPr>
        <a:lstStyle xmlns:a="http://schemas.openxmlformats.org/drawingml/2006/main"/>
        <a:p xmlns:a="http://schemas.openxmlformats.org/drawingml/2006/main">
          <a:pPr algn="ctr" rtl="0">
            <a:defRPr sz="1000"/>
          </a:pPr>
          <a:r>
            <a:rPr lang="zh-CN" altLang="en-US" sz="900" b="1" i="0" strike="noStrike" dirty="0" smtClean="0">
              <a:solidFill>
                <a:srgbClr val="000000"/>
              </a:solidFill>
              <a:latin typeface="Times New Roman"/>
              <a:cs typeface="Times New Roman"/>
            </a:rPr>
            <a:t>欧洲 </a:t>
          </a:r>
          <a:r>
            <a:rPr lang="en-US" sz="900" b="1" i="0" strike="noStrike" dirty="0" smtClean="0">
              <a:solidFill>
                <a:srgbClr val="000000"/>
              </a:solidFill>
              <a:latin typeface="Times New Roman"/>
              <a:cs typeface="Times New Roman"/>
            </a:rPr>
            <a:t>Europe</a:t>
          </a:r>
          <a:endParaRPr lang="en-US" sz="900" b="1" i="0" strike="noStrike" dirty="0">
            <a:solidFill>
              <a:srgbClr val="000000"/>
            </a:solidFill>
            <a:latin typeface="Times New Roman"/>
            <a:cs typeface="Times New Roman"/>
          </a:endParaRPr>
        </a:p>
      </cdr:txBody>
    </cdr:sp>
  </cdr:relSizeAnchor>
  <cdr:relSizeAnchor xmlns:cdr="http://schemas.openxmlformats.org/drawingml/2006/chartDrawing">
    <cdr:from>
      <cdr:x>0.00926</cdr:x>
      <cdr:y>0.08807</cdr:y>
    </cdr:from>
    <cdr:to>
      <cdr:x>0.0676</cdr:x>
      <cdr:y>0.12654</cdr:y>
    </cdr:to>
    <cdr:sp macro="" textlink="">
      <cdr:nvSpPr>
        <cdr:cNvPr id="28675" name="Text 8"/>
        <cdr:cNvSpPr txBox="1">
          <a:spLocks xmlns:a="http://schemas.openxmlformats.org/drawingml/2006/main" noChangeArrowheads="1"/>
        </cdr:cNvSpPr>
      </cdr:nvSpPr>
      <cdr:spPr bwMode="auto">
        <a:xfrm xmlns:a="http://schemas.openxmlformats.org/drawingml/2006/main">
          <a:off x="76206" y="422795"/>
          <a:ext cx="480131" cy="1846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zh-CN" altLang="en-US" sz="900" b="1" dirty="0">
              <a:solidFill>
                <a:srgbClr val="000000"/>
              </a:solidFill>
              <a:latin typeface="Times New Roman"/>
              <a:cs typeface="Times New Roman"/>
            </a:rPr>
            <a:t>百万盎司</a:t>
          </a:r>
          <a:endParaRPr lang="en-US" sz="900" b="1" i="0" strike="noStrike" dirty="0">
            <a:solidFill>
              <a:srgbClr val="000000"/>
            </a:solidFill>
            <a:latin typeface="Times New Roman"/>
            <a:cs typeface="Times New Roman"/>
          </a:endParaRPr>
        </a:p>
      </cdr:txBody>
    </cdr:sp>
  </cdr:relSizeAnchor>
  <cdr:relSizeAnchor xmlns:cdr="http://schemas.openxmlformats.org/drawingml/2006/chartDrawing">
    <cdr:from>
      <cdr:x>0.92434</cdr:x>
      <cdr:y>0.09524</cdr:y>
    </cdr:from>
    <cdr:to>
      <cdr:x>0.98493</cdr:x>
      <cdr:y>0.13371</cdr:y>
    </cdr:to>
    <cdr:sp macro="" textlink="">
      <cdr:nvSpPr>
        <cdr:cNvPr id="28676" name="Text 9"/>
        <cdr:cNvSpPr txBox="1">
          <a:spLocks xmlns:a="http://schemas.openxmlformats.org/drawingml/2006/main" noChangeArrowheads="1"/>
        </cdr:cNvSpPr>
      </cdr:nvSpPr>
      <cdr:spPr bwMode="auto">
        <a:xfrm xmlns:a="http://schemas.openxmlformats.org/drawingml/2006/main">
          <a:off x="7606982" y="457215"/>
          <a:ext cx="498598" cy="18466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r" rtl="0">
            <a:defRPr sz="1000"/>
          </a:pPr>
          <a:r>
            <a:rPr lang="zh-CN" altLang="en-US" sz="900" b="1" dirty="0">
              <a:solidFill>
                <a:srgbClr val="000000"/>
              </a:solidFill>
              <a:latin typeface="Times New Roman"/>
              <a:cs typeface="Times New Roman"/>
            </a:rPr>
            <a:t>百万盎司</a:t>
          </a:r>
          <a:endParaRPr lang="en-US" sz="900" b="1" i="0" strike="noStrike" dirty="0">
            <a:solidFill>
              <a:srgbClr val="000000"/>
            </a:solidFill>
            <a:latin typeface="Times New Roman"/>
            <a:cs typeface="Times New Roman"/>
          </a:endParaRPr>
        </a:p>
      </cdr:txBody>
    </cdr:sp>
  </cdr:relSizeAnchor>
  <cdr:relSizeAnchor xmlns:cdr="http://schemas.openxmlformats.org/drawingml/2006/chartDrawing">
    <cdr:from>
      <cdr:x>0.65675</cdr:x>
      <cdr:y>0.26488</cdr:y>
    </cdr:from>
    <cdr:to>
      <cdr:x>0.77435</cdr:x>
      <cdr:y>0.36611</cdr:y>
    </cdr:to>
    <cdr:sp macro="" textlink="">
      <cdr:nvSpPr>
        <cdr:cNvPr id="81925" name="Text 4"/>
        <cdr:cNvSpPr txBox="1">
          <a:spLocks xmlns:a="http://schemas.openxmlformats.org/drawingml/2006/main" noChangeArrowheads="1"/>
        </cdr:cNvSpPr>
      </cdr:nvSpPr>
      <cdr:spPr bwMode="auto">
        <a:xfrm xmlns:a="http://schemas.openxmlformats.org/drawingml/2006/main">
          <a:off x="3152796" y="847737"/>
          <a:ext cx="564551" cy="32397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vertOverflow="clip" wrap="square" lIns="18288" tIns="22860" rIns="18288" bIns="22860" anchor="ctr" upright="1"/>
        <a:lstStyle xmlns:a="http://schemas.openxmlformats.org/drawingml/2006/main"/>
        <a:p xmlns:a="http://schemas.openxmlformats.org/drawingml/2006/main">
          <a:pPr algn="ctr" rtl="0">
            <a:defRPr sz="1000"/>
          </a:pPr>
          <a:r>
            <a:rPr lang="zh-CN" altLang="en-US" sz="900" b="1" i="0" u="none" strike="noStrike" baseline="0" dirty="0" smtClean="0">
              <a:solidFill>
                <a:srgbClr val="000000"/>
              </a:solidFill>
              <a:latin typeface="Times New Roman"/>
              <a:cs typeface="Times New Roman"/>
            </a:rPr>
            <a:t>其他国家</a:t>
          </a:r>
          <a:endParaRPr lang="en-US" altLang="zh-CN" sz="900" b="1" i="0" u="none" strike="noStrike" baseline="0" dirty="0" smtClean="0">
            <a:solidFill>
              <a:srgbClr val="000000"/>
            </a:solidFill>
            <a:latin typeface="Times New Roman"/>
            <a:cs typeface="Times New Roman"/>
          </a:endParaRPr>
        </a:p>
        <a:p xmlns:a="http://schemas.openxmlformats.org/drawingml/2006/main">
          <a:pPr algn="ctr" rtl="0">
            <a:defRPr sz="1000"/>
          </a:pPr>
          <a:r>
            <a:rPr lang="en-US" sz="900" b="1" i="0" u="none" strike="noStrike" baseline="0" dirty="0" smtClean="0">
              <a:solidFill>
                <a:srgbClr val="000000"/>
              </a:solidFill>
              <a:latin typeface="Times New Roman"/>
              <a:cs typeface="Times New Roman"/>
            </a:rPr>
            <a:t>Other </a:t>
          </a:r>
          <a:r>
            <a:rPr lang="en-US" sz="900" b="1" i="0" u="none" strike="noStrike" baseline="0" dirty="0">
              <a:solidFill>
                <a:srgbClr val="000000"/>
              </a:solidFill>
              <a:latin typeface="Times New Roman"/>
              <a:cs typeface="Times New Roman"/>
            </a:rPr>
            <a:t>Countries</a:t>
          </a:r>
        </a:p>
      </cdr:txBody>
    </cdr:sp>
  </cdr:relSizeAnchor>
  <cdr:relSizeAnchor xmlns:cdr="http://schemas.openxmlformats.org/drawingml/2006/chartDrawing">
    <cdr:from>
      <cdr:x>0.49731</cdr:x>
      <cdr:y>0.48937</cdr:y>
    </cdr:from>
    <cdr:to>
      <cdr:x>0.52426</cdr:x>
      <cdr:y>0.55639</cdr:y>
    </cdr:to>
    <cdr:sp macro="" textlink="">
      <cdr:nvSpPr>
        <cdr:cNvPr id="28678" name="Text Box 6"/>
        <cdr:cNvSpPr txBox="1">
          <a:spLocks xmlns:a="http://schemas.openxmlformats.org/drawingml/2006/main" noChangeArrowheads="1"/>
        </cdr:cNvSpPr>
      </cdr:nvSpPr>
      <cdr:spPr bwMode="auto">
        <a:xfrm xmlns:a="http://schemas.openxmlformats.org/drawingml/2006/main">
          <a:off x="2399886" y="1475499"/>
          <a:ext cx="125614" cy="208615"/>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0.1369</cdr:x>
      <cdr:y>0.61228</cdr:y>
    </cdr:from>
    <cdr:to>
      <cdr:x>0.14836</cdr:x>
      <cdr:y>0.77083</cdr:y>
    </cdr:to>
    <cdr:sp macro="" textlink="">
      <cdr:nvSpPr>
        <cdr:cNvPr id="28680" name="Line 8"/>
        <cdr:cNvSpPr>
          <a:spLocks xmlns:a="http://schemas.openxmlformats.org/drawingml/2006/main" noChangeShapeType="1"/>
        </cdr:cNvSpPr>
      </cdr:nvSpPr>
      <cdr:spPr bwMode="auto">
        <a:xfrm xmlns:a="http://schemas.openxmlformats.org/drawingml/2006/main" flipH="1">
          <a:off x="657225" y="1959541"/>
          <a:ext cx="54992" cy="507434"/>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0.13153</cdr:x>
      <cdr:y>0.57292</cdr:y>
    </cdr:from>
    <cdr:to>
      <cdr:x>0.20833</cdr:x>
      <cdr:y>0.619</cdr:y>
    </cdr:to>
    <cdr:sp macro="" textlink="">
      <cdr:nvSpPr>
        <cdr:cNvPr id="81928" name="Text 2"/>
        <cdr:cNvSpPr txBox="1">
          <a:spLocks xmlns:a="http://schemas.openxmlformats.org/drawingml/2006/main" noChangeArrowheads="1"/>
        </cdr:cNvSpPr>
      </cdr:nvSpPr>
      <cdr:spPr bwMode="auto">
        <a:xfrm xmlns:a="http://schemas.openxmlformats.org/drawingml/2006/main">
          <a:off x="673518" y="2095501"/>
          <a:ext cx="393283" cy="168552"/>
        </a:xfrm>
        <a:prstGeom xmlns:a="http://schemas.openxmlformats.org/drawingml/2006/main" prst="rect">
          <a:avLst/>
        </a:prstGeom>
        <a:solidFill xmlns:a="http://schemas.openxmlformats.org/drawingml/2006/main">
          <a:srgbClr val="FFFFFF"/>
        </a:solidFill>
        <a:ln xmlns:a="http://schemas.openxmlformats.org/drawingml/2006/main" w="9525" algn="ctr">
          <a:solidFill>
            <a:srgbClr val="000000"/>
          </a:solid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zh-CN" altLang="en-US" sz="900" b="1" i="0" u="none" strike="noStrike" baseline="0" dirty="0" smtClean="0">
              <a:solidFill>
                <a:srgbClr val="000000"/>
              </a:solidFill>
              <a:latin typeface="Times New Roman"/>
              <a:cs typeface="Times New Roman"/>
            </a:rPr>
            <a:t>日本 </a:t>
          </a:r>
          <a:r>
            <a:rPr lang="en-US" sz="900" b="1" i="0" u="none" strike="noStrike" baseline="0" dirty="0" smtClean="0">
              <a:solidFill>
                <a:srgbClr val="000000"/>
              </a:solidFill>
              <a:latin typeface="Times New Roman"/>
              <a:cs typeface="Times New Roman"/>
            </a:rPr>
            <a:t>Japan</a:t>
          </a:r>
          <a:endParaRPr lang="en-US" sz="9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0.00926</cdr:x>
      <cdr:y>0.04762</cdr:y>
    </cdr:from>
    <cdr:to>
      <cdr:x>0.96372</cdr:x>
      <cdr:y>0.04762</cdr:y>
    </cdr:to>
    <cdr:sp macro="" textlink="">
      <cdr:nvSpPr>
        <cdr:cNvPr id="11" name="Straight Connector 10"/>
        <cdr:cNvSpPr/>
      </cdr:nvSpPr>
      <cdr:spPr bwMode="auto">
        <a:xfrm xmlns:a="http://schemas.openxmlformats.org/drawingml/2006/main">
          <a:off x="76200" y="228600"/>
          <a:ext cx="7854824" cy="0"/>
        </a:xfrm>
        <a:prstGeom xmlns:a="http://schemas.openxmlformats.org/drawingml/2006/main" prst="line">
          <a:avLst/>
        </a:prstGeom>
        <a:ln xmlns:a="http://schemas.openxmlformats.org/drawingml/2006/main" w="12700">
          <a:headEnd type="none" w="med" len="med"/>
          <a:tailEnd type="none" w="med" len="med"/>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0.80754</cdr:x>
      <cdr:y>0.4256</cdr:y>
    </cdr:from>
    <cdr:to>
      <cdr:x>0.89339</cdr:x>
      <cdr:y>0.47921</cdr:y>
    </cdr:to>
    <cdr:sp macro="" textlink="">
      <cdr:nvSpPr>
        <cdr:cNvPr id="12" name="Text 4"/>
        <cdr:cNvSpPr txBox="1">
          <a:spLocks xmlns:a="http://schemas.openxmlformats.org/drawingml/2006/main" noChangeArrowheads="1"/>
        </cdr:cNvSpPr>
      </cdr:nvSpPr>
      <cdr:spPr bwMode="auto">
        <a:xfrm xmlns:a="http://schemas.openxmlformats.org/drawingml/2006/main">
          <a:off x="3876675" y="1362075"/>
          <a:ext cx="412151" cy="171577"/>
        </a:xfrm>
        <a:prstGeom xmlns:a="http://schemas.openxmlformats.org/drawingml/2006/main" prst="rect">
          <a:avLst/>
        </a:prstGeom>
        <a:solidFill xmlns:a="http://schemas.openxmlformats.org/drawingml/2006/main">
          <a:srgbClr val="FFFFFF"/>
        </a:solidFill>
        <a:ln xmlns:a="http://schemas.openxmlformats.org/drawingml/2006/main" w="9525">
          <a:solidFill>
            <a:srgbClr val="000000"/>
          </a:solidFill>
          <a:miter lim="800000"/>
          <a:headEnd/>
          <a:tailEnd/>
        </a:ln>
      </cdr:spPr>
      <cdr:txBody>
        <a:bodyPr xmlns:a="http://schemas.openxmlformats.org/drawingml/2006/main" wrap="square" lIns="18288" tIns="22860" rIns="18288" bIns="22860" anchor="ctr"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zh-CN" altLang="en-US" sz="900" b="1" i="0" u="none" strike="noStrike" baseline="0" dirty="0" smtClean="0">
              <a:solidFill>
                <a:srgbClr val="000000"/>
              </a:solidFill>
              <a:latin typeface="Times New Roman"/>
              <a:cs typeface="Times New Roman"/>
            </a:rPr>
            <a:t>中国 </a:t>
          </a:r>
          <a:r>
            <a:rPr lang="en-US" sz="900" b="1" i="0" u="none" strike="noStrike" baseline="0" dirty="0" smtClean="0">
              <a:solidFill>
                <a:srgbClr val="000000"/>
              </a:solidFill>
              <a:latin typeface="Times New Roman"/>
              <a:cs typeface="Times New Roman"/>
            </a:rPr>
            <a:t>China</a:t>
          </a:r>
          <a:endParaRPr lang="en-US" sz="900" b="1" i="0" u="none" strike="noStrike" baseline="0" dirty="0">
            <a:solidFill>
              <a:srgbClr val="000000"/>
            </a:solidFill>
            <a:latin typeface="Times New Roman"/>
            <a:cs typeface="Times New Roman"/>
          </a:endParaRPr>
        </a:p>
      </cdr:txBody>
    </cdr:sp>
  </cdr:relSizeAnchor>
  <cdr:relSizeAnchor xmlns:cdr="http://schemas.openxmlformats.org/drawingml/2006/chartDrawing">
    <cdr:from>
      <cdr:x>0</cdr:x>
      <cdr:y>0.9494</cdr:y>
    </cdr:from>
    <cdr:to>
      <cdr:x>0.90873</cdr:x>
      <cdr:y>1</cdr:y>
    </cdr:to>
    <cdr:sp macro="" textlink="">
      <cdr:nvSpPr>
        <cdr:cNvPr id="13" name="TextBox 12"/>
        <cdr:cNvSpPr txBox="1"/>
      </cdr:nvSpPr>
      <cdr:spPr>
        <a:xfrm xmlns:a="http://schemas.openxmlformats.org/drawingml/2006/main">
          <a:off x="0" y="3038474"/>
          <a:ext cx="4362450" cy="1619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800" b="1">
              <a:latin typeface="Times New Roman" pitchFamily="18" charset="0"/>
              <a:cs typeface="Times New Roman" pitchFamily="18" charset="0"/>
            </a:rPr>
            <a:t>Note: Prior to 2000, China was excluded from market</a:t>
          </a:r>
          <a:r>
            <a:rPr lang="en-US" sz="800" b="1" baseline="0">
              <a:latin typeface="Times New Roman" pitchFamily="18" charset="0"/>
              <a:cs typeface="Times New Roman" pitchFamily="18" charset="0"/>
            </a:rPr>
            <a:t> economy demand  statistics. </a:t>
          </a:r>
          <a:endParaRPr lang="en-US" sz="800" b="1">
            <a:latin typeface="Times New Roman" pitchFamily="18" charset="0"/>
            <a:cs typeface="Times New Roman" pitchFamily="18" charset="0"/>
          </a:endParaRPr>
        </a:p>
      </cdr:txBody>
    </cdr:sp>
  </cdr:relSizeAnchor>
</c:userShapes>
</file>

<file path=ppt/drawings/drawing34.xml><?xml version="1.0" encoding="utf-8"?>
<c:userShapes xmlns:c="http://schemas.openxmlformats.org/drawingml/2006/chart">
  <cdr:relSizeAnchor xmlns:cdr="http://schemas.openxmlformats.org/drawingml/2006/chartDrawing">
    <cdr:from>
      <cdr:x>0</cdr:x>
      <cdr:y>0</cdr:y>
    </cdr:from>
    <cdr:to>
      <cdr:x>1</cdr:x>
      <cdr:y>0.15152</cdr:y>
    </cdr:to>
    <cdr:sp macro="" textlink="">
      <cdr:nvSpPr>
        <cdr:cNvPr id="2" name="TextBox 1"/>
        <cdr:cNvSpPr txBox="1"/>
      </cdr:nvSpPr>
      <cdr:spPr>
        <a:xfrm xmlns:a="http://schemas.openxmlformats.org/drawingml/2006/main">
          <a:off x="0" y="0"/>
          <a:ext cx="5191125"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200" b="1" dirty="0" smtClean="0">
              <a:solidFill>
                <a:schemeClr val="tx1"/>
              </a:solidFill>
              <a:latin typeface="Times New Roman" pitchFamily="18" charset="0"/>
              <a:cs typeface="Times New Roman" pitchFamily="18" charset="0"/>
            </a:rPr>
            <a:t>太阳能电池板白银需求，装机容量和产量，</a:t>
          </a:r>
          <a:r>
            <a:rPr lang="zh-CN" altLang="en-US" sz="1200" b="1" i="1" dirty="0" smtClean="0">
              <a:solidFill>
                <a:schemeClr val="tx1"/>
              </a:solidFill>
              <a:latin typeface="Times New Roman" pitchFamily="18" charset="0"/>
              <a:cs typeface="Times New Roman" pitchFamily="18" charset="0"/>
            </a:rPr>
            <a:t> 预测至</a:t>
          </a:r>
          <a:r>
            <a:rPr lang="en-US" altLang="zh-CN" sz="1200" b="1" i="1" dirty="0" smtClean="0">
              <a:solidFill>
                <a:schemeClr val="tx1"/>
              </a:solidFill>
              <a:latin typeface="Times New Roman" pitchFamily="18" charset="0"/>
              <a:cs typeface="Times New Roman" pitchFamily="18" charset="0"/>
            </a:rPr>
            <a:t>2013</a:t>
          </a:r>
          <a:r>
            <a:rPr lang="zh-CN" altLang="en-US" sz="1200" b="1" i="1" dirty="0" smtClean="0">
              <a:solidFill>
                <a:schemeClr val="tx1"/>
              </a:solidFill>
              <a:latin typeface="Times New Roman" pitchFamily="18" charset="0"/>
              <a:cs typeface="Times New Roman" pitchFamily="18" charset="0"/>
            </a:rPr>
            <a:t>年</a:t>
          </a:r>
          <a:endParaRPr lang="en-US" sz="1200" b="1" i="1" dirty="0" smtClean="0">
            <a:solidFill>
              <a:schemeClr val="tx1"/>
            </a:solidFill>
            <a:latin typeface="Times New Roman" pitchFamily="18" charset="0"/>
            <a:cs typeface="Times New Roman" pitchFamily="18" charset="0"/>
          </a:endParaRPr>
        </a:p>
        <a:p xmlns:a="http://schemas.openxmlformats.org/drawingml/2006/main">
          <a:r>
            <a:rPr lang="en-US" sz="1200" b="1" dirty="0" smtClean="0">
              <a:solidFill>
                <a:schemeClr val="tx1"/>
              </a:solidFill>
              <a:latin typeface="Times New Roman" pitchFamily="18" charset="0"/>
              <a:cs typeface="Times New Roman" pitchFamily="18" charset="0"/>
            </a:rPr>
            <a:t>Solar</a:t>
          </a:r>
          <a:r>
            <a:rPr lang="en-US" sz="1200" b="1" baseline="0" dirty="0" smtClean="0">
              <a:solidFill>
                <a:schemeClr val="tx1"/>
              </a:solidFill>
              <a:latin typeface="Times New Roman" pitchFamily="18" charset="0"/>
              <a:cs typeface="Times New Roman" pitchFamily="18" charset="0"/>
            </a:rPr>
            <a:t> </a:t>
          </a:r>
          <a:r>
            <a:rPr lang="en-US" sz="1200" b="1" baseline="0" dirty="0">
              <a:solidFill>
                <a:schemeClr val="tx1"/>
              </a:solidFill>
              <a:latin typeface="Times New Roman" pitchFamily="18" charset="0"/>
              <a:cs typeface="Times New Roman" pitchFamily="18" charset="0"/>
            </a:rPr>
            <a:t>Panel Silver Demand, Installations, and </a:t>
          </a:r>
          <a:r>
            <a:rPr lang="en-US" sz="1200" b="1" baseline="0" dirty="0" smtClean="0">
              <a:solidFill>
                <a:schemeClr val="tx1"/>
              </a:solidFill>
              <a:latin typeface="Times New Roman" pitchFamily="18" charset="0"/>
              <a:cs typeface="Times New Roman" pitchFamily="18" charset="0"/>
            </a:rPr>
            <a:t>Production</a:t>
          </a:r>
          <a:r>
            <a:rPr lang="en-US" sz="1200" b="1" dirty="0" smtClean="0">
              <a:solidFill>
                <a:schemeClr val="tx1"/>
              </a:solidFill>
              <a:latin typeface="Times New Roman" pitchFamily="18" charset="0"/>
              <a:cs typeface="Times New Roman" pitchFamily="18" charset="0"/>
            </a:rPr>
            <a:t> </a:t>
          </a:r>
          <a:r>
            <a:rPr lang="en-US" sz="1200" b="1" i="1" baseline="0" dirty="0" smtClean="0">
              <a:solidFill>
                <a:schemeClr val="tx1"/>
              </a:solidFill>
              <a:latin typeface="Times New Roman" pitchFamily="18" charset="0"/>
              <a:cs typeface="Times New Roman" pitchFamily="18" charset="0"/>
            </a:rPr>
            <a:t>Projected </a:t>
          </a:r>
          <a:r>
            <a:rPr lang="en-US" sz="1200" b="1" i="1" baseline="0" dirty="0">
              <a:solidFill>
                <a:schemeClr val="tx1"/>
              </a:solidFill>
              <a:latin typeface="Times New Roman" pitchFamily="18" charset="0"/>
              <a:cs typeface="Times New Roman" pitchFamily="18" charset="0"/>
            </a:rPr>
            <a:t>Through 2013</a:t>
          </a:r>
          <a:endParaRPr lang="en-US" sz="1200" b="1" i="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0.01335</cdr:x>
      <cdr:y>0.0526</cdr:y>
    </cdr:from>
    <cdr:to>
      <cdr:x>0.99549</cdr:x>
      <cdr:y>0.0526</cdr:y>
    </cdr:to>
    <cdr:sp macro="" textlink="">
      <cdr:nvSpPr>
        <cdr:cNvPr id="4" name="Straight Connector 3"/>
        <cdr:cNvSpPr/>
      </cdr:nvSpPr>
      <cdr:spPr>
        <a:xfrm xmlns:a="http://schemas.openxmlformats.org/drawingml/2006/main">
          <a:off x="64068" y="168333"/>
          <a:ext cx="4714861" cy="0"/>
        </a:xfrm>
        <a:prstGeom xmlns:a="http://schemas.openxmlformats.org/drawingml/2006/main" prst="line">
          <a:avLst/>
        </a:prstGeom>
        <a:ln xmlns:a="http://schemas.openxmlformats.org/drawingml/2006/main" w="1270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0.10413</cdr:y>
    </cdr:from>
    <cdr:to>
      <cdr:x>0.26995</cdr:x>
      <cdr:y>0.16078</cdr:y>
    </cdr:to>
    <cdr:sp macro="" textlink="">
      <cdr:nvSpPr>
        <cdr:cNvPr id="5" name="TextBox 4"/>
        <cdr:cNvSpPr txBox="1"/>
      </cdr:nvSpPr>
      <cdr:spPr>
        <a:xfrm xmlns:a="http://schemas.openxmlformats.org/drawingml/2006/main">
          <a:off x="0" y="314203"/>
          <a:ext cx="1401344" cy="17094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900" b="1" dirty="0" smtClean="0">
              <a:latin typeface="Times New Roman" pitchFamily="18" charset="0"/>
              <a:cs typeface="Times New Roman" pitchFamily="18" charset="0"/>
            </a:rPr>
            <a:t>百万盎司</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0.67921</cdr:x>
      <cdr:y>0.10728</cdr:y>
    </cdr:from>
    <cdr:to>
      <cdr:x>1</cdr:x>
      <cdr:y>0.16107</cdr:y>
    </cdr:to>
    <cdr:sp macro="" textlink="">
      <cdr:nvSpPr>
        <cdr:cNvPr id="6" name="TextBox 1"/>
        <cdr:cNvSpPr txBox="1"/>
      </cdr:nvSpPr>
      <cdr:spPr>
        <a:xfrm xmlns:a="http://schemas.openxmlformats.org/drawingml/2006/main">
          <a:off x="3667076" y="323728"/>
          <a:ext cx="1665261" cy="1623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zh-CN" altLang="en-US" sz="900" b="1" dirty="0" smtClean="0">
              <a:latin typeface="Times New Roman" pitchFamily="18" charset="0"/>
              <a:cs typeface="Times New Roman" pitchFamily="18" charset="0"/>
            </a:rPr>
            <a:t>十亿瓦特</a:t>
          </a:r>
          <a:endParaRPr lang="en-US" sz="900" b="1" dirty="0">
            <a:latin typeface="Times New Roman" pitchFamily="18" charset="0"/>
            <a:cs typeface="Times New Roman" pitchFamily="18" charset="0"/>
          </a:endParaRPr>
        </a:p>
      </cdr:txBody>
    </cdr:sp>
  </cdr:relSizeAnchor>
  <cdr:relSizeAnchor xmlns:cdr="http://schemas.openxmlformats.org/drawingml/2006/chartDrawing">
    <cdr:from>
      <cdr:x>0.21818</cdr:x>
      <cdr:y>0.48438</cdr:y>
    </cdr:from>
    <cdr:to>
      <cdr:x>0.43636</cdr:x>
      <cdr:y>0.59375</cdr:y>
    </cdr:to>
    <cdr:sp macro="" textlink="">
      <cdr:nvSpPr>
        <cdr:cNvPr id="7" name="TextBox 6"/>
        <cdr:cNvSpPr txBox="1"/>
      </cdr:nvSpPr>
      <cdr:spPr>
        <a:xfrm xmlns:a="http://schemas.openxmlformats.org/drawingml/2006/main">
          <a:off x="1828800" y="2362200"/>
          <a:ext cx="18288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100" b="1" dirty="0" smtClean="0"/>
            <a:t>太</a:t>
          </a:r>
          <a:r>
            <a:rPr lang="zh-CN" altLang="en-US" sz="1100" b="1" dirty="0"/>
            <a:t>阳能电池板产量</a:t>
          </a:r>
          <a:endParaRPr lang="en-US" altLang="zh-CN" sz="1100" b="1" dirty="0" smtClean="0"/>
        </a:p>
        <a:p xmlns:a="http://schemas.openxmlformats.org/drawingml/2006/main">
          <a:endParaRPr lang="en-US" sz="1100" dirty="0"/>
        </a:p>
      </cdr:txBody>
    </cdr:sp>
  </cdr:relSizeAnchor>
  <cdr:relSizeAnchor xmlns:cdr="http://schemas.openxmlformats.org/drawingml/2006/chartDrawing">
    <cdr:from>
      <cdr:x>0.21818</cdr:x>
      <cdr:y>0.26563</cdr:y>
    </cdr:from>
    <cdr:to>
      <cdr:x>0.44545</cdr:x>
      <cdr:y>0.32813</cdr:y>
    </cdr:to>
    <cdr:sp macro="" textlink="">
      <cdr:nvSpPr>
        <cdr:cNvPr id="9" name="TextBox 1"/>
        <cdr:cNvSpPr txBox="1"/>
      </cdr:nvSpPr>
      <cdr:spPr>
        <a:xfrm xmlns:a="http://schemas.openxmlformats.org/drawingml/2006/main">
          <a:off x="1828800" y="1295400"/>
          <a:ext cx="19050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100" b="1" dirty="0" smtClean="0"/>
            <a:t>光伏业白银需求</a:t>
          </a:r>
          <a:r>
            <a:rPr lang="en-US" altLang="zh-CN" sz="1100" b="1" dirty="0" smtClean="0"/>
            <a:t>(</a:t>
          </a:r>
          <a:r>
            <a:rPr lang="zh-CN" altLang="en-US" sz="1100" b="1" dirty="0" smtClean="0"/>
            <a:t>左轴</a:t>
          </a:r>
          <a:r>
            <a:rPr lang="en-US" altLang="zh-CN" sz="1100" b="1" dirty="0" smtClean="0"/>
            <a:t>)</a:t>
          </a:r>
        </a:p>
        <a:p xmlns:a="http://schemas.openxmlformats.org/drawingml/2006/main">
          <a:endParaRPr lang="en-US" sz="1100" dirty="0"/>
        </a:p>
      </cdr:txBody>
    </cdr:sp>
  </cdr:relSizeAnchor>
  <cdr:relSizeAnchor xmlns:cdr="http://schemas.openxmlformats.org/drawingml/2006/chartDrawing">
    <cdr:from>
      <cdr:x>0.21818</cdr:x>
      <cdr:y>0.375</cdr:y>
    </cdr:from>
    <cdr:to>
      <cdr:x>0.41818</cdr:x>
      <cdr:y>0.4375</cdr:y>
    </cdr:to>
    <cdr:sp macro="" textlink="">
      <cdr:nvSpPr>
        <cdr:cNvPr id="10" name="TextBox 1"/>
        <cdr:cNvSpPr txBox="1"/>
      </cdr:nvSpPr>
      <cdr:spPr>
        <a:xfrm xmlns:a="http://schemas.openxmlformats.org/drawingml/2006/main">
          <a:off x="1828800" y="1828800"/>
          <a:ext cx="1676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b="1" dirty="0" smtClean="0"/>
            <a:t>太阳能电池板装机容量</a:t>
          </a:r>
          <a:endParaRPr lang="en-US" altLang="zh-CN" b="1" dirty="0" smtClean="0"/>
        </a:p>
        <a:p xmlns:a="http://schemas.openxmlformats.org/drawingml/2006/main">
          <a:endParaRPr lang="en-US" sz="1100" dirty="0"/>
        </a:p>
      </cdr:txBody>
    </cdr:sp>
  </cdr:relSizeAnchor>
</c:userShapes>
</file>

<file path=ppt/drawings/drawing35.xml><?xml version="1.0" encoding="utf-8"?>
<c:userShapes xmlns:c="http://schemas.openxmlformats.org/drawingml/2006/chart">
  <cdr:relSizeAnchor xmlns:cdr="http://schemas.openxmlformats.org/drawingml/2006/chartDrawing">
    <cdr:from>
      <cdr:x>0.73636</cdr:x>
      <cdr:y>0.36508</cdr:y>
    </cdr:from>
    <cdr:to>
      <cdr:x>0.89683</cdr:x>
      <cdr:y>0.42857</cdr:y>
    </cdr:to>
    <cdr:sp macro="" textlink="">
      <cdr:nvSpPr>
        <cdr:cNvPr id="154625" name="Text 3"/>
        <cdr:cNvSpPr txBox="1">
          <a:spLocks xmlns:a="http://schemas.openxmlformats.org/drawingml/2006/main" noChangeArrowheads="1"/>
        </cdr:cNvSpPr>
      </cdr:nvSpPr>
      <cdr:spPr bwMode="auto">
        <a:xfrm xmlns:a="http://schemas.openxmlformats.org/drawingml/2006/main">
          <a:off x="6172200" y="1752603"/>
          <a:ext cx="1345029" cy="304797"/>
        </a:xfrm>
        <a:prstGeom xmlns:a="http://schemas.openxmlformats.org/drawingml/2006/main" prst="rect">
          <a:avLst/>
        </a:prstGeom>
        <a:solidFill xmlns:a="http://schemas.openxmlformats.org/drawingml/2006/main">
          <a:srgbClr val="FFFFFF"/>
        </a:solidFill>
        <a:ln xmlns:a="http://schemas.openxmlformats.org/drawingml/2006/main" w="9525" algn="ctr">
          <a:solidFill>
            <a:srgbClr val="000000"/>
          </a:solidFill>
          <a:miter lim="800000"/>
          <a:headEnd/>
          <a:tailEnd/>
        </a:ln>
      </cdr:spPr>
      <cdr:txBody>
        <a:bodyPr xmlns:a="http://schemas.openxmlformats.org/drawingml/2006/main" vertOverflow="clip" wrap="square" lIns="18288" tIns="22860" rIns="18288" bIns="22860" anchor="ctr" upright="1"/>
        <a:lstStyle xmlns:a="http://schemas.openxmlformats.org/drawingml/2006/main"/>
        <a:p xmlns:a="http://schemas.openxmlformats.org/drawingml/2006/main">
          <a:pPr algn="ctr" rtl="0">
            <a:defRPr sz="1000"/>
          </a:pPr>
          <a:r>
            <a:rPr lang="zh-CN" altLang="en-US" sz="900" b="1" i="0" u="none" strike="noStrike" baseline="0" dirty="0" smtClean="0">
              <a:solidFill>
                <a:srgbClr val="000000"/>
              </a:solidFill>
              <a:latin typeface="Times New Roman" pitchFamily="18" charset="0"/>
              <a:cs typeface="Times New Roman" pitchFamily="18" charset="0"/>
            </a:rPr>
            <a:t>再生银供应 </a:t>
          </a:r>
          <a:r>
            <a:rPr lang="en-US" sz="900" b="1" i="0" u="none" strike="noStrike" baseline="0" dirty="0" smtClean="0">
              <a:solidFill>
                <a:srgbClr val="000000"/>
              </a:solidFill>
              <a:latin typeface="Times New Roman" pitchFamily="18" charset="0"/>
              <a:cs typeface="Times New Roman" pitchFamily="18" charset="0"/>
            </a:rPr>
            <a:t>Secondary</a:t>
          </a:r>
          <a:endParaRPr lang="en-US" sz="900" b="1" i="0" u="none" strike="noStrike" baseline="0"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0.46364</cdr:x>
      <cdr:y>0.77976</cdr:y>
    </cdr:from>
    <cdr:to>
      <cdr:x>0.73636</cdr:x>
      <cdr:y>0.83328</cdr:y>
    </cdr:to>
    <cdr:sp macro="" textlink="">
      <cdr:nvSpPr>
        <cdr:cNvPr id="134146" name="Text 4"/>
        <cdr:cNvSpPr txBox="1">
          <a:spLocks xmlns:a="http://schemas.openxmlformats.org/drawingml/2006/main" noChangeArrowheads="1"/>
        </cdr:cNvSpPr>
      </cdr:nvSpPr>
      <cdr:spPr bwMode="auto">
        <a:xfrm xmlns:a="http://schemas.openxmlformats.org/drawingml/2006/main">
          <a:off x="3886230" y="3743316"/>
          <a:ext cx="2285970" cy="256928"/>
        </a:xfrm>
        <a:prstGeom xmlns:a="http://schemas.openxmlformats.org/drawingml/2006/main" prst="rect">
          <a:avLst/>
        </a:prstGeom>
        <a:solidFill xmlns:a="http://schemas.openxmlformats.org/drawingml/2006/main">
          <a:srgbClr val="FFFFFF"/>
        </a:solidFill>
        <a:ln xmlns:a="http://schemas.openxmlformats.org/drawingml/2006/main" w="9525" algn="ctr">
          <a:solidFill>
            <a:srgbClr val="000000"/>
          </a:solidFill>
          <a:miter lim="800000"/>
          <a:headEnd/>
          <a:tailEnd/>
        </a:ln>
        <a:effectLst xmlns:a="http://schemas.openxmlformats.org/drawingml/2006/main"/>
      </cdr:spPr>
      <cdr:txBody>
        <a:bodyPr xmlns:a="http://schemas.openxmlformats.org/drawingml/2006/main" wrap="square" lIns="18288" tIns="22860" rIns="18288" bIns="22860" anchor="ctr" upright="1">
          <a:noAutofit/>
        </a:bodyPr>
        <a:lstStyle xmlns:a="http://schemas.openxmlformats.org/drawingml/2006/main"/>
        <a:p xmlns:a="http://schemas.openxmlformats.org/drawingml/2006/main">
          <a:pPr algn="ctr" rtl="0">
            <a:defRPr sz="1000"/>
          </a:pPr>
          <a:r>
            <a:rPr lang="en-US" sz="900" b="1" i="0" strike="noStrike" dirty="0">
              <a:solidFill>
                <a:srgbClr val="000000"/>
              </a:solidFill>
              <a:latin typeface="Times New Roman" pitchFamily="18" charset="0"/>
              <a:cs typeface="Times New Roman" pitchFamily="18" charset="0"/>
            </a:rPr>
            <a:t>Mine </a:t>
          </a:r>
          <a:r>
            <a:rPr lang="en-US" sz="900" b="1" i="0" strike="noStrike" dirty="0" smtClean="0">
              <a:solidFill>
                <a:srgbClr val="000000"/>
              </a:solidFill>
              <a:latin typeface="Times New Roman" pitchFamily="18" charset="0"/>
              <a:cs typeface="Times New Roman" pitchFamily="18" charset="0"/>
            </a:rPr>
            <a:t>Production </a:t>
          </a:r>
          <a:r>
            <a:rPr lang="zh-CN" altLang="en-US" sz="900" b="1" i="0" strike="noStrike" dirty="0" smtClean="0">
              <a:solidFill>
                <a:srgbClr val="000000"/>
              </a:solidFill>
              <a:latin typeface="Times New Roman" pitchFamily="18" charset="0"/>
              <a:cs typeface="Times New Roman" pitchFamily="18" charset="0"/>
            </a:rPr>
            <a:t>矿产银产量</a:t>
          </a:r>
          <a:endParaRPr lang="en-US" sz="900" b="1" i="0" strike="noStrike"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0.00794</cdr:x>
      <cdr:y>0.09327</cdr:y>
    </cdr:from>
    <cdr:to>
      <cdr:x>0.16873</cdr:x>
      <cdr:y>0.14914</cdr:y>
    </cdr:to>
    <cdr:sp macro="" textlink="">
      <cdr:nvSpPr>
        <cdr:cNvPr id="134147" name="Text 5"/>
        <cdr:cNvSpPr txBox="1">
          <a:spLocks xmlns:a="http://schemas.openxmlformats.org/drawingml/2006/main" noChangeArrowheads="1"/>
        </cdr:cNvSpPr>
      </cdr:nvSpPr>
      <cdr:spPr bwMode="auto">
        <a:xfrm xmlns:a="http://schemas.openxmlformats.org/drawingml/2006/main">
          <a:off x="38100" y="298514"/>
          <a:ext cx="771888" cy="17880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22860" anchor="ctr" upright="1">
          <a:spAutoFit/>
        </a:bodyPr>
        <a:lstStyle xmlns:a="http://schemas.openxmlformats.org/drawingml/2006/main"/>
        <a:p xmlns:a="http://schemas.openxmlformats.org/drawingml/2006/main">
          <a:pPr algn="l" rtl="0">
            <a:defRPr sz="1000"/>
          </a:pPr>
          <a:r>
            <a:rPr lang="en-US" sz="900" b="1" i="0" strike="noStrike">
              <a:solidFill>
                <a:srgbClr val="000000"/>
              </a:solidFill>
              <a:latin typeface="Times New Roman" pitchFamily="18" charset="0"/>
              <a:cs typeface="Times New Roman" pitchFamily="18" charset="0"/>
            </a:rPr>
            <a:t>Million Ounces</a:t>
          </a:r>
        </a:p>
      </cdr:txBody>
    </cdr:sp>
  </cdr:relSizeAnchor>
  <cdr:relSizeAnchor xmlns:cdr="http://schemas.openxmlformats.org/drawingml/2006/chartDrawing">
    <cdr:from>
      <cdr:x>0.83127</cdr:x>
      <cdr:y>0.09038</cdr:y>
    </cdr:from>
    <cdr:to>
      <cdr:x>0.99206</cdr:x>
      <cdr:y>0.14625</cdr:y>
    </cdr:to>
    <cdr:sp macro="" textlink="">
      <cdr:nvSpPr>
        <cdr:cNvPr id="134148" name="Text 6"/>
        <cdr:cNvSpPr txBox="1">
          <a:spLocks xmlns:a="http://schemas.openxmlformats.org/drawingml/2006/main" noChangeArrowheads="1"/>
        </cdr:cNvSpPr>
      </cdr:nvSpPr>
      <cdr:spPr bwMode="auto">
        <a:xfrm xmlns:a="http://schemas.openxmlformats.org/drawingml/2006/main">
          <a:off x="3990612" y="289264"/>
          <a:ext cx="771888" cy="17880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22860" rIns="18288" bIns="22860" anchor="ctr" upright="1">
          <a:spAutoFit/>
        </a:bodyPr>
        <a:lstStyle xmlns:a="http://schemas.openxmlformats.org/drawingml/2006/main"/>
        <a:p xmlns:a="http://schemas.openxmlformats.org/drawingml/2006/main">
          <a:pPr algn="r" rtl="0">
            <a:defRPr sz="1000"/>
          </a:pPr>
          <a:r>
            <a:rPr lang="en-US" sz="900" b="1" i="0" strike="noStrike">
              <a:solidFill>
                <a:srgbClr val="000000"/>
              </a:solidFill>
              <a:latin typeface="Times New Roman" pitchFamily="18" charset="0"/>
              <a:cs typeface="Times New Roman" pitchFamily="18" charset="0"/>
            </a:rPr>
            <a:t>Million Ounces</a:t>
          </a:r>
        </a:p>
      </cdr:txBody>
    </cdr:sp>
  </cdr:relSizeAnchor>
  <cdr:relSizeAnchor xmlns:cdr="http://schemas.openxmlformats.org/drawingml/2006/chartDrawing">
    <cdr:from>
      <cdr:x>0.43636</cdr:x>
      <cdr:y>0.50794</cdr:y>
    </cdr:from>
    <cdr:to>
      <cdr:x>0.48343</cdr:x>
      <cdr:y>0.55724</cdr:y>
    </cdr:to>
    <cdr:sp macro="" textlink="">
      <cdr:nvSpPr>
        <cdr:cNvPr id="134149" name="Line 5"/>
        <cdr:cNvSpPr>
          <a:spLocks xmlns:a="http://schemas.openxmlformats.org/drawingml/2006/main" noChangeShapeType="1"/>
        </cdr:cNvSpPr>
      </cdr:nvSpPr>
      <cdr:spPr bwMode="auto">
        <a:xfrm xmlns:a="http://schemas.openxmlformats.org/drawingml/2006/main">
          <a:off x="3657600" y="2438400"/>
          <a:ext cx="394541" cy="236669"/>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type="none" w="sm" len="sm"/>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0.59091</cdr:x>
      <cdr:y>0.28571</cdr:y>
    </cdr:from>
    <cdr:to>
      <cdr:x>0.63211</cdr:x>
      <cdr:y>0.37114</cdr:y>
    </cdr:to>
    <cdr:sp macro="" textlink="">
      <cdr:nvSpPr>
        <cdr:cNvPr id="134150" name="Line 6"/>
        <cdr:cNvSpPr>
          <a:spLocks xmlns:a="http://schemas.openxmlformats.org/drawingml/2006/main" noChangeShapeType="1"/>
        </cdr:cNvSpPr>
      </cdr:nvSpPr>
      <cdr:spPr bwMode="auto">
        <a:xfrm xmlns:a="http://schemas.openxmlformats.org/drawingml/2006/main" flipH="1" flipV="1">
          <a:off x="4953000" y="1371600"/>
          <a:ext cx="345338" cy="410082"/>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0.40741</cdr:x>
      <cdr:y>0.23712</cdr:y>
    </cdr:from>
    <cdr:to>
      <cdr:x>0.74182</cdr:x>
      <cdr:y>0.28109</cdr:y>
    </cdr:to>
    <cdr:sp macro="" textlink="">
      <cdr:nvSpPr>
        <cdr:cNvPr id="134151" name="Text 2"/>
        <cdr:cNvSpPr txBox="1">
          <a:spLocks xmlns:a="http://schemas.openxmlformats.org/drawingml/2006/main" noChangeArrowheads="1"/>
        </cdr:cNvSpPr>
      </cdr:nvSpPr>
      <cdr:spPr bwMode="auto">
        <a:xfrm xmlns:a="http://schemas.openxmlformats.org/drawingml/2006/main">
          <a:off x="1955799" y="758893"/>
          <a:ext cx="1605368" cy="140721"/>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wrap="square" lIns="18288" tIns="22860" rIns="18288" bIns="22860" anchor="ctr" upright="1">
          <a:noAutofit/>
        </a:bodyPr>
        <a:lstStyle xmlns:a="http://schemas.openxmlformats.org/drawingml/2006/main"/>
        <a:p xmlns:a="http://schemas.openxmlformats.org/drawingml/2006/main">
          <a:pPr algn="ctr" rtl="0">
            <a:defRPr sz="1000"/>
          </a:pPr>
          <a:r>
            <a:rPr lang="zh-CN" altLang="en-US" sz="900" b="1" dirty="0">
              <a:solidFill>
                <a:srgbClr val="000000"/>
              </a:solidFill>
              <a:latin typeface="Times New Roman" pitchFamily="18" charset="0"/>
              <a:cs typeface="Times New Roman" pitchFamily="18" charset="0"/>
            </a:rPr>
            <a:t>转型</a:t>
          </a:r>
          <a:r>
            <a:rPr lang="zh-CN" altLang="en-US" sz="900" b="1" i="0" strike="noStrike" dirty="0" smtClean="0">
              <a:solidFill>
                <a:srgbClr val="000000"/>
              </a:solidFill>
              <a:latin typeface="Times New Roman" pitchFamily="18" charset="0"/>
              <a:cs typeface="Times New Roman" pitchFamily="18" charset="0"/>
            </a:rPr>
            <a:t>经济体净出口量 </a:t>
          </a:r>
          <a:r>
            <a:rPr lang="en-US" sz="900" b="1" i="0" strike="noStrike" dirty="0" smtClean="0">
              <a:solidFill>
                <a:srgbClr val="000000"/>
              </a:solidFill>
              <a:latin typeface="Times New Roman" pitchFamily="18" charset="0"/>
              <a:cs typeface="Times New Roman" pitchFamily="18" charset="0"/>
            </a:rPr>
            <a:t>Net </a:t>
          </a:r>
          <a:r>
            <a:rPr lang="en-US" sz="900" b="1" i="0" strike="noStrike" dirty="0">
              <a:solidFill>
                <a:srgbClr val="000000"/>
              </a:solidFill>
              <a:latin typeface="Times New Roman" pitchFamily="18" charset="0"/>
              <a:cs typeface="Times New Roman" pitchFamily="18" charset="0"/>
            </a:rPr>
            <a:t>Exports from Tran. Econ.</a:t>
          </a:r>
        </a:p>
      </cdr:txBody>
    </cdr:sp>
  </cdr:relSizeAnchor>
  <cdr:relSizeAnchor xmlns:cdr="http://schemas.openxmlformats.org/drawingml/2006/chartDrawing">
    <cdr:from>
      <cdr:x>0.28182</cdr:x>
      <cdr:y>0.46032</cdr:y>
    </cdr:from>
    <cdr:to>
      <cdr:x>0.5306</cdr:x>
      <cdr:y>0.50945</cdr:y>
    </cdr:to>
    <cdr:sp macro="" textlink="">
      <cdr:nvSpPr>
        <cdr:cNvPr id="134152" name="Text 2"/>
        <cdr:cNvSpPr txBox="1">
          <a:spLocks xmlns:a="http://schemas.openxmlformats.org/drawingml/2006/main" noChangeArrowheads="1"/>
        </cdr:cNvSpPr>
      </cdr:nvSpPr>
      <cdr:spPr bwMode="auto">
        <a:xfrm xmlns:a="http://schemas.openxmlformats.org/drawingml/2006/main">
          <a:off x="2362200" y="2209800"/>
          <a:ext cx="2085274" cy="235854"/>
        </a:xfrm>
        <a:prstGeom xmlns:a="http://schemas.openxmlformats.org/drawingml/2006/main" prst="rect">
          <a:avLst/>
        </a:prstGeom>
        <a:noFill xmlns:a="http://schemas.openxmlformats.org/drawingml/2006/main"/>
        <a:ln xmlns:a="http://schemas.openxmlformats.org/drawingml/2006/main" w="9525" algn="ctr">
          <a:noFill/>
          <a:miter lim="800000"/>
          <a:headEnd/>
          <a:tailEnd/>
        </a:ln>
        <a:effectLst xmlns:a="http://schemas.openxmlformats.org/drawingml/2006/main"/>
      </cdr:spPr>
      <cdr:txBody>
        <a:bodyPr xmlns:a="http://schemas.openxmlformats.org/drawingml/2006/main" wrap="square" lIns="18288" tIns="22860" rIns="18288" bIns="22860" anchor="ctr" upright="1">
          <a:noAutofit/>
        </a:bodyPr>
        <a:lstStyle xmlns:a="http://schemas.openxmlformats.org/drawingml/2006/main"/>
        <a:p xmlns:a="http://schemas.openxmlformats.org/drawingml/2006/main">
          <a:pPr algn="ctr" rtl="0">
            <a:defRPr sz="1000"/>
          </a:pPr>
          <a:r>
            <a:rPr lang="zh-CN" altLang="en-US" sz="900" b="1" i="0" strike="noStrike" dirty="0" smtClean="0">
              <a:solidFill>
                <a:srgbClr val="000000"/>
              </a:solidFill>
              <a:latin typeface="Times New Roman" pitchFamily="18" charset="0"/>
              <a:cs typeface="Times New Roman" pitchFamily="18" charset="0"/>
            </a:rPr>
            <a:t>官方库存售银 </a:t>
          </a:r>
          <a:r>
            <a:rPr lang="en-US" sz="900" b="1" i="0" strike="noStrike" dirty="0" smtClean="0">
              <a:solidFill>
                <a:srgbClr val="000000"/>
              </a:solidFill>
              <a:latin typeface="Times New Roman" pitchFamily="18" charset="0"/>
              <a:cs typeface="Times New Roman" pitchFamily="18" charset="0"/>
            </a:rPr>
            <a:t>Government </a:t>
          </a:r>
          <a:r>
            <a:rPr lang="en-US" sz="900" b="1" i="0" strike="noStrike" dirty="0">
              <a:solidFill>
                <a:srgbClr val="000000"/>
              </a:solidFill>
              <a:latin typeface="Times New Roman" pitchFamily="18" charset="0"/>
              <a:cs typeface="Times New Roman" pitchFamily="18" charset="0"/>
            </a:rPr>
            <a:t>Disposals</a:t>
          </a:r>
        </a:p>
      </cdr:txBody>
    </cdr:sp>
  </cdr:relSizeAnchor>
  <cdr:relSizeAnchor xmlns:cdr="http://schemas.openxmlformats.org/drawingml/2006/chartDrawing">
    <cdr:from>
      <cdr:x>0</cdr:x>
      <cdr:y>0</cdr:y>
    </cdr:from>
    <cdr:to>
      <cdr:x>0.44607</cdr:x>
      <cdr:y>0.11731</cdr:y>
    </cdr:to>
    <cdr:sp macro="" textlink="">
      <cdr:nvSpPr>
        <cdr:cNvPr id="10" name="TextBox 9"/>
        <cdr:cNvSpPr txBox="1"/>
      </cdr:nvSpPr>
      <cdr:spPr>
        <a:xfrm xmlns:a="http://schemas.openxmlformats.org/drawingml/2006/main">
          <a:off x="0" y="0"/>
          <a:ext cx="2141404" cy="375439"/>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l"/>
          <a:r>
            <a:rPr lang="zh-CN" altLang="en-US" sz="1200" b="1" baseline="0" dirty="0" smtClean="0">
              <a:latin typeface="Times New Roman" pitchFamily="18" charset="0"/>
              <a:cs typeface="Times New Roman" pitchFamily="18" charset="0"/>
            </a:rPr>
            <a:t>白银年总供应</a:t>
          </a:r>
          <a:r>
            <a:rPr lang="en-US" altLang="zh-CN" sz="1200" b="1" baseline="0" dirty="0" smtClean="0">
              <a:latin typeface="Times New Roman" pitchFamily="18" charset="0"/>
              <a:cs typeface="Times New Roman" pitchFamily="18" charset="0"/>
            </a:rPr>
            <a:t>, </a:t>
          </a:r>
          <a:r>
            <a:rPr lang="zh-CN" altLang="en-US" sz="1200" b="1" baseline="0" dirty="0" smtClean="0">
              <a:latin typeface="Times New Roman" pitchFamily="18" charset="0"/>
              <a:cs typeface="Times New Roman" pitchFamily="18" charset="0"/>
            </a:rPr>
            <a:t>预测至</a:t>
          </a:r>
          <a:r>
            <a:rPr lang="en-US" altLang="zh-CN" sz="1200" b="1" baseline="0" dirty="0" smtClean="0">
              <a:latin typeface="Times New Roman" pitchFamily="18" charset="0"/>
              <a:cs typeface="Times New Roman" pitchFamily="18" charset="0"/>
            </a:rPr>
            <a:t>2013</a:t>
          </a:r>
          <a:r>
            <a:rPr lang="zh-CN" altLang="en-US" sz="1200" b="1" baseline="0" dirty="0" smtClean="0">
              <a:latin typeface="Times New Roman" pitchFamily="18" charset="0"/>
              <a:cs typeface="Times New Roman" pitchFamily="18" charset="0"/>
            </a:rPr>
            <a:t>年</a:t>
          </a:r>
          <a:endParaRPr lang="en-US" altLang="zh-CN" sz="1200" b="1" baseline="0" dirty="0" smtClean="0">
            <a:latin typeface="Times New Roman" pitchFamily="18" charset="0"/>
            <a:cs typeface="Times New Roman" pitchFamily="18" charset="0"/>
          </a:endParaRPr>
        </a:p>
        <a:p xmlns:a="http://schemas.openxmlformats.org/drawingml/2006/main">
          <a:pPr algn="l"/>
          <a:r>
            <a:rPr lang="en-US" sz="1200" b="1" baseline="0" dirty="0" smtClean="0">
              <a:latin typeface="Times New Roman" pitchFamily="18" charset="0"/>
              <a:cs typeface="Times New Roman" pitchFamily="18" charset="0"/>
            </a:rPr>
            <a:t>Annual </a:t>
          </a:r>
          <a:r>
            <a:rPr lang="en-US" sz="1200" b="1" baseline="0" dirty="0">
              <a:latin typeface="Times New Roman" pitchFamily="18" charset="0"/>
              <a:cs typeface="Times New Roman" pitchFamily="18" charset="0"/>
            </a:rPr>
            <a:t>Total </a:t>
          </a:r>
          <a:r>
            <a:rPr lang="en-US" sz="1200" b="1" baseline="0" dirty="0" smtClean="0">
              <a:latin typeface="Times New Roman" pitchFamily="18" charset="0"/>
              <a:cs typeface="Times New Roman" pitchFamily="18" charset="0"/>
            </a:rPr>
            <a:t>Supply</a:t>
          </a:r>
          <a:r>
            <a:rPr lang="en-US" sz="1200" b="1" dirty="0" smtClean="0">
              <a:latin typeface="Times New Roman" pitchFamily="18" charset="0"/>
              <a:cs typeface="Times New Roman" pitchFamily="18" charset="0"/>
            </a:rPr>
            <a:t>, </a:t>
          </a:r>
          <a:r>
            <a:rPr lang="en-US" sz="1200" b="1" i="1" baseline="0" dirty="0" smtClean="0">
              <a:latin typeface="Times New Roman" pitchFamily="18" charset="0"/>
              <a:cs typeface="Times New Roman" pitchFamily="18" charset="0"/>
            </a:rPr>
            <a:t>Projected </a:t>
          </a:r>
          <a:r>
            <a:rPr lang="en-US" sz="1200" b="1" i="1" baseline="0" dirty="0">
              <a:latin typeface="Times New Roman" pitchFamily="18" charset="0"/>
              <a:cs typeface="Times New Roman" pitchFamily="18" charset="0"/>
            </a:rPr>
            <a:t>Through 2013</a:t>
          </a:r>
          <a:endParaRPr lang="en-US" sz="1200" b="1" i="1" dirty="0">
            <a:latin typeface="Times New Roman" pitchFamily="18" charset="0"/>
            <a:cs typeface="Times New Roman" pitchFamily="18" charset="0"/>
          </a:endParaRPr>
        </a:p>
      </cdr:txBody>
    </cdr:sp>
  </cdr:relSizeAnchor>
  <cdr:relSizeAnchor xmlns:cdr="http://schemas.openxmlformats.org/drawingml/2006/chartDrawing">
    <cdr:from>
      <cdr:x>0.00909</cdr:x>
      <cdr:y>0.04762</cdr:y>
    </cdr:from>
    <cdr:to>
      <cdr:x>0.96147</cdr:x>
      <cdr:y>0.04762</cdr:y>
    </cdr:to>
    <cdr:sp macro="" textlink="">
      <cdr:nvSpPr>
        <cdr:cNvPr id="12" name="Straight Connector 11"/>
        <cdr:cNvSpPr/>
      </cdr:nvSpPr>
      <cdr:spPr bwMode="auto">
        <a:xfrm xmlns:a="http://schemas.openxmlformats.org/drawingml/2006/main">
          <a:off x="76200" y="228600"/>
          <a:ext cx="7982850" cy="0"/>
        </a:xfrm>
        <a:prstGeom xmlns:a="http://schemas.openxmlformats.org/drawingml/2006/main" prst="line">
          <a:avLst/>
        </a:prstGeom>
        <a:solidFill xmlns:a="http://schemas.openxmlformats.org/drawingml/2006/main">
          <a:srgbClr val="FFFFFF"/>
        </a:solidFill>
        <a:ln xmlns:a="http://schemas.openxmlformats.org/drawingml/2006/main" w="12700"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userShapes>
</file>

<file path=ppt/drawings/drawing36.xml><?xml version="1.0" encoding="utf-8"?>
<c:userShapes xmlns:c="http://schemas.openxmlformats.org/drawingml/2006/chart">
  <cdr:relSizeAnchor xmlns:cdr="http://schemas.openxmlformats.org/drawingml/2006/chartDrawing">
    <cdr:from>
      <cdr:x>0.12727</cdr:x>
      <cdr:y>0.45313</cdr:y>
    </cdr:from>
    <cdr:to>
      <cdr:x>0.71517</cdr:x>
      <cdr:y>0.49099</cdr:y>
    </cdr:to>
    <cdr:sp macro="" textlink="">
      <cdr:nvSpPr>
        <cdr:cNvPr id="18435" name="Text 3"/>
        <cdr:cNvSpPr txBox="1">
          <a:spLocks xmlns:a="http://schemas.openxmlformats.org/drawingml/2006/main" noChangeArrowheads="1"/>
        </cdr:cNvSpPr>
      </cdr:nvSpPr>
      <cdr:spPr bwMode="auto">
        <a:xfrm xmlns:a="http://schemas.openxmlformats.org/drawingml/2006/main">
          <a:off x="533400" y="2209800"/>
          <a:ext cx="2463881" cy="184666"/>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US" sz="800" b="1" i="0" u="none" strike="noStrike" baseline="0" dirty="0">
              <a:solidFill>
                <a:srgbClr val="000000"/>
              </a:solidFill>
              <a:latin typeface="Times New Roman" pitchFamily="18" charset="0"/>
              <a:cs typeface="Times New Roman" pitchFamily="18" charset="0"/>
            </a:rPr>
            <a:t> </a:t>
          </a:r>
          <a:r>
            <a:rPr lang="zh-CN" altLang="en-US" sz="800" b="1" i="0" u="none" strike="noStrike" baseline="0" dirty="0" smtClean="0">
              <a:solidFill>
                <a:srgbClr val="000000"/>
              </a:solidFill>
              <a:latin typeface="Times New Roman" pitchFamily="18" charset="0"/>
              <a:cs typeface="Times New Roman" pitchFamily="18" charset="0"/>
            </a:rPr>
            <a:t>白银</a:t>
          </a:r>
          <a:r>
            <a:rPr lang="en-US" altLang="zh-CN" sz="800" b="1" i="0" u="none" strike="noStrike" baseline="0" dirty="0" smtClean="0">
              <a:solidFill>
                <a:srgbClr val="000000"/>
              </a:solidFill>
              <a:latin typeface="Times New Roman" pitchFamily="18" charset="0"/>
              <a:cs typeface="Times New Roman" pitchFamily="18" charset="0"/>
            </a:rPr>
            <a:t>2012</a:t>
          </a:r>
          <a:r>
            <a:rPr lang="zh-CN" altLang="en-US" sz="800" b="1" i="0" u="none" strike="noStrike" baseline="0" dirty="0" smtClean="0">
              <a:solidFill>
                <a:srgbClr val="000000"/>
              </a:solidFill>
              <a:latin typeface="Times New Roman" pitchFamily="18" charset="0"/>
              <a:cs typeface="Times New Roman" pitchFamily="18" charset="0"/>
            </a:rPr>
            <a:t>年均价 </a:t>
          </a:r>
          <a:r>
            <a:rPr lang="en-US" sz="900" b="1" i="0" u="none" strike="noStrike" baseline="0" dirty="0" smtClean="0">
              <a:solidFill>
                <a:srgbClr val="000000"/>
              </a:solidFill>
              <a:latin typeface="Times New Roman" pitchFamily="18" charset="0"/>
              <a:cs typeface="Times New Roman" pitchFamily="18" charset="0"/>
            </a:rPr>
            <a:t>Average </a:t>
          </a:r>
          <a:r>
            <a:rPr lang="en-US" sz="900" b="1" i="0" u="none" strike="noStrike" baseline="0" dirty="0">
              <a:solidFill>
                <a:srgbClr val="000000"/>
              </a:solidFill>
              <a:latin typeface="Times New Roman" pitchFamily="18" charset="0"/>
              <a:cs typeface="Times New Roman" pitchFamily="18" charset="0"/>
            </a:rPr>
            <a:t>Silver Price 2012: $31.17</a:t>
          </a:r>
        </a:p>
      </cdr:txBody>
    </cdr:sp>
  </cdr:relSizeAnchor>
  <cdr:relSizeAnchor xmlns:cdr="http://schemas.openxmlformats.org/drawingml/2006/chartDrawing">
    <cdr:from>
      <cdr:x>0.09091</cdr:x>
      <cdr:y>0.63042</cdr:y>
    </cdr:from>
    <cdr:to>
      <cdr:x>0.43935</cdr:x>
      <cdr:y>0.72509</cdr:y>
    </cdr:to>
    <cdr:sp macro="" textlink="">
      <cdr:nvSpPr>
        <cdr:cNvPr id="7" name="Text 3"/>
        <cdr:cNvSpPr txBox="1">
          <a:spLocks xmlns:a="http://schemas.openxmlformats.org/drawingml/2006/main" noChangeArrowheads="1"/>
        </cdr:cNvSpPr>
      </cdr:nvSpPr>
      <cdr:spPr bwMode="auto">
        <a:xfrm xmlns:a="http://schemas.openxmlformats.org/drawingml/2006/main">
          <a:off x="381004" y="3074443"/>
          <a:ext cx="1460312" cy="461665"/>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square" lIns="18288" tIns="22860" rIns="18288" bIns="22860" anchor="ctr"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r>
            <a:rPr lang="zh-CN" altLang="en-US" sz="800" b="1" dirty="0" smtClean="0">
              <a:solidFill>
                <a:srgbClr val="000000"/>
              </a:solidFill>
              <a:latin typeface="Times New Roman" pitchFamily="18" charset="0"/>
              <a:cs typeface="Times New Roman" pitchFamily="18" charset="0"/>
            </a:rPr>
            <a:t>平均现</a:t>
          </a:r>
          <a:r>
            <a:rPr lang="zh-CN" altLang="en-US" sz="800" b="1" i="0" u="none" strike="noStrike" baseline="0" dirty="0" smtClean="0">
              <a:solidFill>
                <a:srgbClr val="000000"/>
              </a:solidFill>
              <a:latin typeface="Times New Roman" pitchFamily="18" charset="0"/>
              <a:cs typeface="Times New Roman" pitchFamily="18" charset="0"/>
            </a:rPr>
            <a:t>金成本估值</a:t>
          </a:r>
          <a:endParaRPr lang="en-US" altLang="zh-CN" sz="800" b="1" i="0" u="none" strike="noStrike" baseline="0" dirty="0" smtClean="0">
            <a:solidFill>
              <a:srgbClr val="000000"/>
            </a:solidFill>
            <a:latin typeface="Times New Roman" pitchFamily="18" charset="0"/>
            <a:cs typeface="Times New Roman" pitchFamily="18" charset="0"/>
          </a:endParaRPr>
        </a:p>
        <a:p xmlns:a="http://schemas.openxmlformats.org/drawingml/2006/main">
          <a:pPr algn="ctr" rtl="0">
            <a:defRPr sz="1000"/>
          </a:pPr>
          <a:r>
            <a:rPr lang="en-US" sz="900" b="1" i="0" u="none" strike="noStrike" baseline="0" dirty="0" smtClean="0">
              <a:solidFill>
                <a:srgbClr val="000000"/>
              </a:solidFill>
              <a:latin typeface="Times New Roman" pitchFamily="18" charset="0"/>
              <a:cs typeface="Times New Roman" pitchFamily="18" charset="0"/>
            </a:rPr>
            <a:t>Average </a:t>
          </a:r>
          <a:r>
            <a:rPr lang="en-US" sz="900" b="1" i="0" u="none" strike="noStrike" baseline="0" dirty="0">
              <a:solidFill>
                <a:srgbClr val="000000"/>
              </a:solidFill>
              <a:latin typeface="Times New Roman" pitchFamily="18" charset="0"/>
              <a:cs typeface="Times New Roman" pitchFamily="18" charset="0"/>
            </a:rPr>
            <a:t>Estimated Cash Cost : $10.04</a:t>
          </a:r>
        </a:p>
      </cdr:txBody>
    </cdr:sp>
  </cdr:relSizeAnchor>
  <cdr:relSizeAnchor xmlns:cdr="http://schemas.openxmlformats.org/drawingml/2006/chartDrawing">
    <cdr:from>
      <cdr:x>0</cdr:x>
      <cdr:y>0</cdr:y>
    </cdr:from>
    <cdr:to>
      <cdr:x>0.79365</cdr:x>
      <cdr:y>0.16371</cdr:y>
    </cdr:to>
    <cdr:sp macro="" textlink="">
      <cdr:nvSpPr>
        <cdr:cNvPr id="9" name="TextBox 1"/>
        <cdr:cNvSpPr txBox="1"/>
      </cdr:nvSpPr>
      <cdr:spPr>
        <a:xfrm xmlns:a="http://schemas.openxmlformats.org/drawingml/2006/main">
          <a:off x="0" y="0"/>
          <a:ext cx="3810000" cy="88570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200" b="1" dirty="0" smtClean="0">
              <a:latin typeface="Times New Roman" pitchFamily="18" charset="0"/>
              <a:cs typeface="Times New Roman" pitchFamily="18" charset="0"/>
            </a:rPr>
            <a:t>主产银矿山</a:t>
          </a:r>
          <a:r>
            <a:rPr lang="en-US" altLang="zh-CN" sz="1200" b="1" dirty="0" smtClean="0">
              <a:latin typeface="Times New Roman" pitchFamily="18" charset="0"/>
              <a:cs typeface="Times New Roman" pitchFamily="18" charset="0"/>
            </a:rPr>
            <a:t>2012</a:t>
          </a:r>
          <a:r>
            <a:rPr lang="zh-CN" altLang="en-US" sz="1200" b="1" dirty="0" smtClean="0">
              <a:latin typeface="Times New Roman" pitchFamily="18" charset="0"/>
              <a:cs typeface="Times New Roman" pitchFamily="18" charset="0"/>
            </a:rPr>
            <a:t>年现金运营成本</a:t>
          </a:r>
          <a:endParaRPr lang="en-US" altLang="zh-CN" sz="1200" b="1" dirty="0" smtClean="0">
            <a:latin typeface="Times New Roman" pitchFamily="18" charset="0"/>
            <a:cs typeface="Times New Roman" pitchFamily="18" charset="0"/>
          </a:endParaRPr>
        </a:p>
        <a:p xmlns:a="http://schemas.openxmlformats.org/drawingml/2006/main">
          <a:r>
            <a:rPr lang="en-US" sz="1200" b="1" dirty="0" smtClean="0">
              <a:latin typeface="Times New Roman" pitchFamily="18" charset="0"/>
              <a:cs typeface="Times New Roman" pitchFamily="18" charset="0"/>
            </a:rPr>
            <a:t>Primary </a:t>
          </a:r>
          <a:r>
            <a:rPr lang="en-US" sz="1200" b="1" dirty="0">
              <a:latin typeface="Times New Roman" pitchFamily="18" charset="0"/>
              <a:cs typeface="Times New Roman" pitchFamily="18" charset="0"/>
            </a:rPr>
            <a:t>Silver Producers' Cash Costs in 2012</a:t>
          </a:r>
        </a:p>
      </cdr:txBody>
    </cdr:sp>
  </cdr:relSizeAnchor>
  <cdr:relSizeAnchor xmlns:cdr="http://schemas.openxmlformats.org/drawingml/2006/chartDrawing">
    <cdr:from>
      <cdr:x>0.01587</cdr:x>
      <cdr:y>0.05634</cdr:y>
    </cdr:from>
    <cdr:to>
      <cdr:x>0.95922</cdr:x>
      <cdr:y>0.05634</cdr:y>
    </cdr:to>
    <cdr:sp macro="" textlink="">
      <cdr:nvSpPr>
        <cdr:cNvPr id="10" name="Straight Connector 9"/>
        <cdr:cNvSpPr/>
      </cdr:nvSpPr>
      <cdr:spPr>
        <a:xfrm xmlns:a="http://schemas.openxmlformats.org/drawingml/2006/main">
          <a:off x="76200" y="304800"/>
          <a:ext cx="4528646" cy="0"/>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0.82593</cdr:x>
      <cdr:y>0.1875</cdr:y>
    </cdr:from>
    <cdr:to>
      <cdr:x>0.83135</cdr:x>
      <cdr:y>0.95775</cdr:y>
    </cdr:to>
    <cdr:sp macro="" textlink="">
      <cdr:nvSpPr>
        <cdr:cNvPr id="11" name="Straight Connector 10"/>
        <cdr:cNvSpPr/>
      </cdr:nvSpPr>
      <cdr:spPr>
        <a:xfrm xmlns:a="http://schemas.openxmlformats.org/drawingml/2006/main" flipH="1" flipV="1">
          <a:off x="3461458" y="914399"/>
          <a:ext cx="22729" cy="3756355"/>
        </a:xfrm>
        <a:prstGeom xmlns:a="http://schemas.openxmlformats.org/drawingml/2006/main" prst="line">
          <a:avLst/>
        </a:prstGeom>
        <a:ln xmlns:a="http://schemas.openxmlformats.org/drawingml/2006/main" w="15875">
          <a:solidFill>
            <a:schemeClr val="tx1"/>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0.125</cdr:y>
    </cdr:from>
    <cdr:to>
      <cdr:x>0.22492</cdr:x>
      <cdr:y>0.16208</cdr:y>
    </cdr:to>
    <cdr:sp macro="" textlink="">
      <cdr:nvSpPr>
        <cdr:cNvPr id="12" name="Text Box 3"/>
        <cdr:cNvSpPr txBox="1">
          <a:spLocks xmlns:a="http://schemas.openxmlformats.org/drawingml/2006/main" noChangeArrowheads="1"/>
        </cdr:cNvSpPr>
      </cdr:nvSpPr>
      <cdr:spPr bwMode="auto">
        <a:xfrm xmlns:a="http://schemas.openxmlformats.org/drawingml/2006/main">
          <a:off x="0" y="609600"/>
          <a:ext cx="942630" cy="18081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en-US" sz="875" b="1" i="0" strike="noStrike" dirty="0">
              <a:solidFill>
                <a:srgbClr val="000000"/>
              </a:solidFill>
              <a:latin typeface="Times New Roman"/>
              <a:cs typeface="Times New Roman"/>
            </a:rPr>
            <a:t>$/</a:t>
          </a:r>
          <a:r>
            <a:rPr lang="en-US" sz="875" b="1" i="0" strike="noStrike" dirty="0" smtClean="0">
              <a:solidFill>
                <a:srgbClr val="000000"/>
              </a:solidFill>
              <a:latin typeface="Times New Roman"/>
              <a:cs typeface="Times New Roman"/>
            </a:rPr>
            <a:t>Ounce </a:t>
          </a:r>
          <a:r>
            <a:rPr lang="zh-CN" altLang="en-US" sz="875" b="1" i="0" strike="noStrike" dirty="0" smtClean="0">
              <a:solidFill>
                <a:srgbClr val="000000"/>
              </a:solidFill>
              <a:latin typeface="Times New Roman"/>
              <a:cs typeface="Times New Roman"/>
            </a:rPr>
            <a:t>美元</a:t>
          </a:r>
          <a:r>
            <a:rPr lang="en-US" altLang="zh-CN" sz="875" b="1" i="0" strike="noStrike" dirty="0" smtClean="0">
              <a:solidFill>
                <a:srgbClr val="000000"/>
              </a:solidFill>
              <a:latin typeface="Times New Roman"/>
              <a:cs typeface="Times New Roman"/>
            </a:rPr>
            <a:t>/</a:t>
          </a:r>
          <a:r>
            <a:rPr lang="zh-CN" altLang="en-US" sz="875" b="1" i="0" strike="noStrike" dirty="0" smtClean="0">
              <a:solidFill>
                <a:srgbClr val="000000"/>
              </a:solidFill>
              <a:latin typeface="Times New Roman"/>
              <a:cs typeface="Times New Roman"/>
            </a:rPr>
            <a:t>盎司</a:t>
          </a:r>
          <a:endParaRPr lang="en-US" sz="875" b="1" i="0" strike="noStrike" dirty="0">
            <a:solidFill>
              <a:srgbClr val="000000"/>
            </a:solidFill>
            <a:latin typeface="Times New Roman"/>
            <a:cs typeface="Times New Roman"/>
          </a:endParaRPr>
        </a:p>
      </cdr:txBody>
    </cdr:sp>
  </cdr:relSizeAnchor>
  <cdr:relSizeAnchor xmlns:cdr="http://schemas.openxmlformats.org/drawingml/2006/chartDrawing">
    <cdr:from>
      <cdr:x>0.77508</cdr:x>
      <cdr:y>0.125</cdr:y>
    </cdr:from>
    <cdr:to>
      <cdr:x>1</cdr:x>
      <cdr:y>0.16208</cdr:y>
    </cdr:to>
    <cdr:sp macro="" textlink="">
      <cdr:nvSpPr>
        <cdr:cNvPr id="14" name="Text Box 3"/>
        <cdr:cNvSpPr txBox="1">
          <a:spLocks xmlns:a="http://schemas.openxmlformats.org/drawingml/2006/main" noChangeArrowheads="1"/>
        </cdr:cNvSpPr>
      </cdr:nvSpPr>
      <cdr:spPr bwMode="auto">
        <a:xfrm xmlns:a="http://schemas.openxmlformats.org/drawingml/2006/main">
          <a:off x="3948285" y="609600"/>
          <a:ext cx="942630" cy="18081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22860" rIns="18288" bIns="22860" anchor="ctr" upright="1">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rtl="0">
            <a:defRPr sz="1000"/>
          </a:pPr>
          <a:r>
            <a:rPr lang="zh-CN" altLang="en-US" sz="875" b="1" i="0" strike="noStrike" dirty="0" smtClean="0">
              <a:solidFill>
                <a:srgbClr val="000000"/>
              </a:solidFill>
              <a:latin typeface="Times New Roman"/>
              <a:cs typeface="Times New Roman"/>
            </a:rPr>
            <a:t>美元</a:t>
          </a:r>
          <a:r>
            <a:rPr lang="en-US" altLang="zh-CN" sz="875" b="1" i="0" strike="noStrike" dirty="0" smtClean="0">
              <a:solidFill>
                <a:srgbClr val="000000"/>
              </a:solidFill>
              <a:latin typeface="Times New Roman"/>
              <a:cs typeface="Times New Roman"/>
            </a:rPr>
            <a:t>/</a:t>
          </a:r>
          <a:r>
            <a:rPr lang="zh-CN" altLang="en-US" sz="875" b="1" i="0" strike="noStrike" dirty="0" smtClean="0">
              <a:solidFill>
                <a:srgbClr val="000000"/>
              </a:solidFill>
              <a:latin typeface="Times New Roman"/>
              <a:cs typeface="Times New Roman"/>
            </a:rPr>
            <a:t>盎司 </a:t>
          </a:r>
          <a:r>
            <a:rPr lang="en-US" sz="875" b="1" i="0" strike="noStrike" dirty="0" smtClean="0">
              <a:solidFill>
                <a:srgbClr val="000000"/>
              </a:solidFill>
              <a:latin typeface="Times New Roman"/>
              <a:cs typeface="Times New Roman"/>
            </a:rPr>
            <a:t>$/</a:t>
          </a:r>
          <a:r>
            <a:rPr lang="en-US" sz="875" b="1" i="0" strike="noStrike" dirty="0">
              <a:solidFill>
                <a:srgbClr val="000000"/>
              </a:solidFill>
              <a:latin typeface="Times New Roman"/>
              <a:cs typeface="Times New Roman"/>
            </a:rPr>
            <a:t>Ounce</a:t>
          </a:r>
        </a:p>
      </cdr:txBody>
    </cdr:sp>
  </cdr:relSizeAnchor>
</c:userShapes>
</file>

<file path=ppt/drawings/drawing37.xml><?xml version="1.0" encoding="utf-8"?>
<c:userShapes xmlns:c="http://schemas.openxmlformats.org/drawingml/2006/chart">
  <cdr:relSizeAnchor xmlns:cdr="http://schemas.openxmlformats.org/drawingml/2006/chartDrawing">
    <cdr:from>
      <cdr:x>0.42414</cdr:x>
      <cdr:y>0.9352</cdr:y>
    </cdr:from>
    <cdr:to>
      <cdr:x>0.58668</cdr:x>
      <cdr:y>0.98402</cdr:y>
    </cdr:to>
    <cdr:sp macro="" textlink="">
      <cdr:nvSpPr>
        <cdr:cNvPr id="169985" name="Text 1"/>
        <cdr:cNvSpPr txBox="1">
          <a:spLocks xmlns:a="http://schemas.openxmlformats.org/drawingml/2006/main" noChangeArrowheads="1"/>
        </cdr:cNvSpPr>
      </cdr:nvSpPr>
      <cdr:spPr bwMode="auto">
        <a:xfrm xmlns:a="http://schemas.openxmlformats.org/drawingml/2006/main">
          <a:off x="2392955" y="4421090"/>
          <a:ext cx="916982" cy="23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US" sz="1200" b="1" i="0" strike="noStrike" dirty="0">
              <a:solidFill>
                <a:srgbClr val="000000"/>
              </a:solidFill>
              <a:latin typeface="Times New Roman" pitchFamily="18" charset="0"/>
              <a:cs typeface="Times New Roman" pitchFamily="18" charset="0"/>
            </a:rPr>
            <a:t>Market Price</a:t>
          </a:r>
        </a:p>
      </cdr:txBody>
    </cdr:sp>
  </cdr:relSizeAnchor>
  <cdr:relSizeAnchor xmlns:cdr="http://schemas.openxmlformats.org/drawingml/2006/chartDrawing">
    <cdr:from>
      <cdr:x>0</cdr:x>
      <cdr:y>0.12895</cdr:y>
    </cdr:from>
    <cdr:to>
      <cdr:x>0.47222</cdr:x>
      <cdr:y>0.19091</cdr:y>
    </cdr:to>
    <cdr:sp macro="" textlink="">
      <cdr:nvSpPr>
        <cdr:cNvPr id="169986" name="Text 2"/>
        <cdr:cNvSpPr txBox="1">
          <a:spLocks xmlns:a="http://schemas.openxmlformats.org/drawingml/2006/main" noChangeArrowheads="1"/>
        </cdr:cNvSpPr>
      </cdr:nvSpPr>
      <cdr:spPr bwMode="auto">
        <a:xfrm xmlns:a="http://schemas.openxmlformats.org/drawingml/2006/main">
          <a:off x="-228600" y="609600"/>
          <a:ext cx="2664193" cy="29291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200" b="1" dirty="0">
              <a:solidFill>
                <a:srgbClr val="000000"/>
              </a:solidFill>
              <a:latin typeface="Times New Roman" pitchFamily="18" charset="0"/>
              <a:cs typeface="Times New Roman" pitchFamily="18" charset="0"/>
            </a:rPr>
            <a:t>US$ / Ounce </a:t>
          </a:r>
          <a:r>
            <a:rPr lang="en-US" sz="1200" b="1" dirty="0" smtClean="0">
              <a:solidFill>
                <a:srgbClr val="000000"/>
              </a:solidFill>
              <a:latin typeface="Times New Roman" pitchFamily="18" charset="0"/>
              <a:cs typeface="Times New Roman" pitchFamily="18" charset="0"/>
            </a:rPr>
            <a:t>- </a:t>
          </a:r>
          <a:r>
            <a:rPr lang="en-US" sz="1200" b="1" i="0" strike="noStrike" dirty="0" smtClean="0">
              <a:solidFill>
                <a:srgbClr val="000000"/>
              </a:solidFill>
              <a:latin typeface="Times New Roman" pitchFamily="18" charset="0"/>
              <a:cs typeface="Times New Roman" pitchFamily="18" charset="0"/>
            </a:rPr>
            <a:t>Sales </a:t>
          </a:r>
          <a:r>
            <a:rPr lang="en-US" sz="1200" b="1" dirty="0" smtClean="0">
              <a:solidFill>
                <a:srgbClr val="000000"/>
              </a:solidFill>
              <a:latin typeface="Times New Roman" pitchFamily="18" charset="0"/>
              <a:cs typeface="Times New Roman" pitchFamily="18" charset="0"/>
            </a:rPr>
            <a:t>Price</a:t>
          </a:r>
          <a:endParaRPr lang="en-US" sz="1200" b="1"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0.3252</cdr:x>
      <cdr:y>0.67982</cdr:y>
    </cdr:from>
    <cdr:to>
      <cdr:x>0.5752</cdr:x>
      <cdr:y>0.72864</cdr:y>
    </cdr:to>
    <cdr:sp macro="" textlink="">
      <cdr:nvSpPr>
        <cdr:cNvPr id="169987" name="Text 3"/>
        <cdr:cNvSpPr txBox="1">
          <a:spLocks xmlns:a="http://schemas.openxmlformats.org/drawingml/2006/main" noChangeArrowheads="1"/>
        </cdr:cNvSpPr>
      </cdr:nvSpPr>
      <cdr:spPr bwMode="auto">
        <a:xfrm xmlns:a="http://schemas.openxmlformats.org/drawingml/2006/main">
          <a:off x="1219200" y="2362200"/>
          <a:ext cx="937260" cy="169636"/>
        </a:xfrm>
        <a:prstGeom xmlns:a="http://schemas.openxmlformats.org/drawingml/2006/main" prst="rect">
          <a:avLst/>
        </a:prstGeom>
        <a:noFill xmlns:a="http://schemas.openxmlformats.org/drawingml/2006/main"/>
        <a:ln xmlns:a="http://schemas.openxmlformats.org/drawingml/2006/main" w="0">
          <a:noFill/>
          <a:miter lim="800000"/>
          <a:headEnd/>
          <a:tailEnd/>
        </a:ln>
      </cdr:spPr>
      <cdr:txBody>
        <a:bodyPr xmlns:a="http://schemas.openxmlformats.org/drawingml/2006/main" wrap="square" lIns="18288" tIns="22860" rIns="18288" bIns="22860" anchor="ctr" upright="1">
          <a:spAutoFit/>
        </a:bodyPr>
        <a:lstStyle xmlns:a="http://schemas.openxmlformats.org/drawingml/2006/main"/>
        <a:p xmlns:a="http://schemas.openxmlformats.org/drawingml/2006/main">
          <a:pPr algn="ctr" rtl="0">
            <a:defRPr sz="1000"/>
          </a:pPr>
          <a:r>
            <a:rPr lang="en-US" sz="1200" b="1" i="0" strike="noStrike" dirty="0">
              <a:solidFill>
                <a:srgbClr val="FF0000"/>
              </a:solidFill>
              <a:latin typeface="Times New Roman" pitchFamily="18" charset="0"/>
              <a:cs typeface="Times New Roman" pitchFamily="18" charset="0"/>
            </a:rPr>
            <a:t>Spot Sales</a:t>
          </a:r>
        </a:p>
      </cdr:txBody>
    </cdr:sp>
  </cdr:relSizeAnchor>
  <cdr:relSizeAnchor xmlns:cdr="http://schemas.openxmlformats.org/drawingml/2006/chartDrawing">
    <cdr:from>
      <cdr:x>0.13949</cdr:x>
      <cdr:y>0.01466</cdr:y>
    </cdr:from>
    <cdr:to>
      <cdr:x>0.13949</cdr:x>
      <cdr:y>0.01466</cdr:y>
    </cdr:to>
    <cdr:sp macro="" textlink="">
      <cdr:nvSpPr>
        <cdr:cNvPr id="169988" name="Text 8"/>
        <cdr:cNvSpPr txBox="1">
          <a:spLocks xmlns:a="http://schemas.openxmlformats.org/drawingml/2006/main" noChangeArrowheads="1"/>
        </cdr:cNvSpPr>
      </cdr:nvSpPr>
      <cdr:spPr bwMode="auto">
        <a:xfrm xmlns:a="http://schemas.openxmlformats.org/drawingml/2006/main">
          <a:off x="850852" y="50800"/>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900" b="1" i="0" strike="noStrike">
              <a:solidFill>
                <a:srgbClr val="000000"/>
              </a:solidFill>
              <a:latin typeface="Times New Roman"/>
              <a:cs typeface="Times New Roman"/>
            </a:rPr>
            <a:t>Revenue Profiles</a:t>
          </a:r>
        </a:p>
        <a:p xmlns:a="http://schemas.openxmlformats.org/drawingml/2006/main">
          <a:pPr algn="ctr" rtl="0">
            <a:defRPr sz="1000"/>
          </a:pPr>
          <a:r>
            <a:rPr lang="en-US" sz="900" b="1" i="0" strike="noStrike">
              <a:solidFill>
                <a:srgbClr val="000000"/>
              </a:solidFill>
              <a:latin typeface="Times New Roman"/>
              <a:cs typeface="Times New Roman"/>
            </a:rPr>
            <a:t>November 1999 for First Quarter 2001</a:t>
          </a:r>
        </a:p>
      </cdr:txBody>
    </cdr:sp>
  </cdr:relSizeAnchor>
  <cdr:relSizeAnchor xmlns:cdr="http://schemas.openxmlformats.org/drawingml/2006/chartDrawing">
    <cdr:from>
      <cdr:x>0</cdr:x>
      <cdr:y>0.01612</cdr:y>
    </cdr:from>
    <cdr:to>
      <cdr:x>1</cdr:x>
      <cdr:y>0.1773</cdr:y>
    </cdr:to>
    <cdr:sp macro="" textlink="">
      <cdr:nvSpPr>
        <cdr:cNvPr id="169989" name="Text Box 1029"/>
        <cdr:cNvSpPr txBox="1">
          <a:spLocks xmlns:a="http://schemas.openxmlformats.org/drawingml/2006/main" noChangeAspect="1" noChangeArrowheads="1"/>
        </cdr:cNvSpPr>
      </cdr:nvSpPr>
      <cdr:spPr bwMode="auto">
        <a:xfrm xmlns:a="http://schemas.openxmlformats.org/drawingml/2006/main">
          <a:off x="76200" y="76200"/>
          <a:ext cx="5641848" cy="76200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rtl="0"/>
          <a:r>
            <a:rPr lang="en-US" sz="1200" b="1" dirty="0">
              <a:latin typeface="Times New Roman" pitchFamily="18" charset="0"/>
              <a:ea typeface="+mn-ea"/>
              <a:cs typeface="Times New Roman" pitchFamily="18" charset="0"/>
            </a:rPr>
            <a:t>Gold Participatory Options Program For Feb - Dec 2013</a:t>
          </a:r>
        </a:p>
        <a:p xmlns:a="http://schemas.openxmlformats.org/drawingml/2006/main">
          <a:pPr rtl="0"/>
          <a:r>
            <a:rPr lang="en-US" sz="1200" i="1" dirty="0" smtClean="0">
              <a:latin typeface="Times New Roman" pitchFamily="18" charset="0"/>
              <a:cs typeface="Times New Roman" pitchFamily="18" charset="0"/>
            </a:rPr>
            <a:t>Indicatively priced on</a:t>
          </a:r>
          <a:r>
            <a:rPr lang="en-US" sz="1200" i="1" baseline="0" dirty="0" smtClean="0">
              <a:latin typeface="Times New Roman" pitchFamily="18" charset="0"/>
              <a:cs typeface="Times New Roman" pitchFamily="18" charset="0"/>
            </a:rPr>
            <a:t> 15 January 2013</a:t>
          </a:r>
          <a:endParaRPr lang="en-US" sz="1200" i="1" dirty="0" smtClean="0">
            <a:latin typeface="Times New Roman" pitchFamily="18" charset="0"/>
            <a:cs typeface="Times New Roman" pitchFamily="18" charset="0"/>
          </a:endParaRPr>
        </a:p>
      </cdr:txBody>
    </cdr:sp>
  </cdr:relSizeAnchor>
  <cdr:relSizeAnchor xmlns:cdr="http://schemas.openxmlformats.org/drawingml/2006/chartDrawing">
    <cdr:from>
      <cdr:x>0.18293</cdr:x>
      <cdr:y>0.48246</cdr:y>
    </cdr:from>
    <cdr:to>
      <cdr:x>0.46071</cdr:x>
      <cdr:y>0.61067</cdr:y>
    </cdr:to>
    <cdr:sp macro="" textlink="">
      <cdr:nvSpPr>
        <cdr:cNvPr id="169993" name="Text 3"/>
        <cdr:cNvSpPr txBox="1">
          <a:spLocks xmlns:a="http://schemas.openxmlformats.org/drawingml/2006/main" noChangeArrowheads="1"/>
        </cdr:cNvSpPr>
      </cdr:nvSpPr>
      <cdr:spPr bwMode="auto">
        <a:xfrm xmlns:a="http://schemas.openxmlformats.org/drawingml/2006/main">
          <a:off x="685800" y="1676400"/>
          <a:ext cx="1041409" cy="445494"/>
        </a:xfrm>
        <a:prstGeom xmlns:a="http://schemas.openxmlformats.org/drawingml/2006/main" prst="rect">
          <a:avLst/>
        </a:prstGeom>
        <a:noFill xmlns:a="http://schemas.openxmlformats.org/drawingml/2006/main"/>
        <a:ln xmlns:a="http://schemas.openxmlformats.org/drawingml/2006/main" w="0">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l" rtl="0">
            <a:defRPr sz="1000"/>
          </a:pPr>
          <a:r>
            <a:rPr lang="en-US" sz="1200" b="1" i="0" strike="noStrike" baseline="0" dirty="0" smtClean="0">
              <a:solidFill>
                <a:srgbClr val="BDAA39"/>
              </a:solidFill>
              <a:latin typeface="Times New Roman" pitchFamily="18" charset="0"/>
              <a:cs typeface="Times New Roman" pitchFamily="18" charset="0"/>
            </a:rPr>
            <a:t>$1,450 Floor</a:t>
          </a:r>
          <a:endParaRPr lang="en-US" sz="1200" b="1" i="0" strike="noStrike" baseline="0" dirty="0">
            <a:solidFill>
              <a:srgbClr val="BDAA39"/>
            </a:solidFill>
            <a:latin typeface="Times New Roman" pitchFamily="18" charset="0"/>
            <a:cs typeface="Times New Roman" pitchFamily="18" charset="0"/>
          </a:endParaRPr>
        </a:p>
      </cdr:txBody>
    </cdr:sp>
  </cdr:relSizeAnchor>
  <cdr:relSizeAnchor xmlns:cdr="http://schemas.openxmlformats.org/drawingml/2006/chartDrawing">
    <cdr:from>
      <cdr:x>0.58943</cdr:x>
      <cdr:y>0.50439</cdr:y>
    </cdr:from>
    <cdr:to>
      <cdr:x>0.79544</cdr:x>
      <cdr:y>0.58439</cdr:y>
    </cdr:to>
    <cdr:sp macro="" textlink="">
      <cdr:nvSpPr>
        <cdr:cNvPr id="11" name="Text 3"/>
        <cdr:cNvSpPr txBox="1">
          <a:spLocks xmlns:a="http://schemas.openxmlformats.org/drawingml/2006/main" noChangeArrowheads="1"/>
        </cdr:cNvSpPr>
      </cdr:nvSpPr>
      <cdr:spPr bwMode="auto">
        <a:xfrm xmlns:a="http://schemas.openxmlformats.org/drawingml/2006/main">
          <a:off x="2209800" y="1752600"/>
          <a:ext cx="772340" cy="277977"/>
        </a:xfrm>
        <a:prstGeom xmlns:a="http://schemas.openxmlformats.org/drawingml/2006/main" prst="rect">
          <a:avLst/>
        </a:prstGeom>
        <a:noFill xmlns:a="http://schemas.openxmlformats.org/drawingml/2006/main"/>
        <a:ln xmlns:a="http://schemas.openxmlformats.org/drawingml/2006/main" w="0">
          <a:noFill/>
          <a:miter lim="800000"/>
          <a:headEnd/>
          <a:tailEnd/>
        </a:ln>
      </cdr:spPr>
      <cdr:txBody>
        <a:bodyPr xmlns:a="http://schemas.openxmlformats.org/drawingml/2006/main" wrap="square" lIns="27432" tIns="22860" rIns="27432" bIns="2286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200" b="1" i="0" strike="noStrike" baseline="0" dirty="0">
              <a:solidFill>
                <a:srgbClr val="BDAA39"/>
              </a:solidFill>
              <a:latin typeface="Times New Roman" pitchFamily="18" charset="0"/>
              <a:cs typeface="Times New Roman" pitchFamily="18" charset="0"/>
            </a:rPr>
            <a:t>$1,750</a:t>
          </a:r>
        </a:p>
      </cdr:txBody>
    </cdr:sp>
  </cdr:relSizeAnchor>
  <cdr:relSizeAnchor xmlns:cdr="http://schemas.openxmlformats.org/drawingml/2006/chartDrawing">
    <cdr:from>
      <cdr:x>0.69106</cdr:x>
      <cdr:y>0.39474</cdr:y>
    </cdr:from>
    <cdr:to>
      <cdr:x>0.73967</cdr:x>
      <cdr:y>0.50932</cdr:y>
    </cdr:to>
    <cdr:sp macro="" textlink="">
      <cdr:nvSpPr>
        <cdr:cNvPr id="12" name="Straight Arrow Connector 11"/>
        <cdr:cNvSpPr/>
      </cdr:nvSpPr>
      <cdr:spPr bwMode="auto">
        <a:xfrm xmlns:a="http://schemas.openxmlformats.org/drawingml/2006/main" rot="16200000">
          <a:off x="2482854" y="1479546"/>
          <a:ext cx="398134" cy="182241"/>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0.77236</cdr:x>
      <cdr:y>0.50439</cdr:y>
    </cdr:from>
    <cdr:to>
      <cdr:x>0.95407</cdr:x>
      <cdr:y>0.56636</cdr:y>
    </cdr:to>
    <cdr:sp macro="" textlink="">
      <cdr:nvSpPr>
        <cdr:cNvPr id="14" name="Text 3"/>
        <cdr:cNvSpPr txBox="1">
          <a:spLocks xmlns:a="http://schemas.openxmlformats.org/drawingml/2006/main" noChangeArrowheads="1"/>
        </cdr:cNvSpPr>
      </cdr:nvSpPr>
      <cdr:spPr bwMode="auto">
        <a:xfrm xmlns:a="http://schemas.openxmlformats.org/drawingml/2006/main">
          <a:off x="2895600" y="1752600"/>
          <a:ext cx="681238" cy="215328"/>
        </a:xfrm>
        <a:prstGeom xmlns:a="http://schemas.openxmlformats.org/drawingml/2006/main" prst="rect">
          <a:avLst/>
        </a:prstGeom>
        <a:noFill xmlns:a="http://schemas.openxmlformats.org/drawingml/2006/main"/>
        <a:ln xmlns:a="http://schemas.openxmlformats.org/drawingml/2006/main" w="0">
          <a:noFill/>
          <a:miter lim="800000"/>
          <a:headEnd/>
          <a:tailEnd/>
        </a:ln>
      </cdr:spPr>
      <cdr:txBody>
        <a:bodyPr xmlns:a="http://schemas.openxmlformats.org/drawingml/2006/main" wrap="square" lIns="27432" tIns="22860" rIns="27432" bIns="2286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200" b="1" i="0" strike="noStrike" baseline="0" dirty="0">
              <a:solidFill>
                <a:srgbClr val="BDAA39"/>
              </a:solidFill>
              <a:latin typeface="Times New Roman" pitchFamily="18" charset="0"/>
              <a:cs typeface="Times New Roman" pitchFamily="18" charset="0"/>
            </a:rPr>
            <a:t>$1,780</a:t>
          </a:r>
        </a:p>
      </cdr:txBody>
    </cdr:sp>
  </cdr:relSizeAnchor>
  <cdr:relSizeAnchor xmlns:cdr="http://schemas.openxmlformats.org/drawingml/2006/chartDrawing">
    <cdr:from>
      <cdr:x>0.75203</cdr:x>
      <cdr:y>0.39474</cdr:y>
    </cdr:from>
    <cdr:to>
      <cdr:x>0.79255</cdr:x>
      <cdr:y>0.50757</cdr:y>
    </cdr:to>
    <cdr:sp macro="" textlink="">
      <cdr:nvSpPr>
        <cdr:cNvPr id="15" name="Straight Arrow Connector 14"/>
        <cdr:cNvSpPr/>
      </cdr:nvSpPr>
      <cdr:spPr bwMode="auto">
        <a:xfrm xmlns:a="http://schemas.openxmlformats.org/drawingml/2006/main" rot="16200000" flipV="1">
          <a:off x="2699329" y="1491671"/>
          <a:ext cx="392053" cy="151911"/>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dr:relSizeAnchor xmlns:cdr="http://schemas.openxmlformats.org/drawingml/2006/chartDrawing">
    <cdr:from>
      <cdr:x>0</cdr:x>
      <cdr:y>0.08108</cdr:y>
    </cdr:from>
    <cdr:to>
      <cdr:x>0.99946</cdr:x>
      <cdr:y>0.08108</cdr:y>
    </cdr:to>
    <cdr:sp macro="" textlink="">
      <cdr:nvSpPr>
        <cdr:cNvPr id="16" name="Straight Connector 15"/>
        <cdr:cNvSpPr/>
      </cdr:nvSpPr>
      <cdr:spPr>
        <a:xfrm xmlns:a="http://schemas.openxmlformats.org/drawingml/2006/main">
          <a:off x="0" y="228600"/>
          <a:ext cx="3427148" cy="0"/>
        </a:xfrm>
        <a:prstGeom xmlns:a="http://schemas.openxmlformats.org/drawingml/2006/main" prst="line">
          <a:avLst/>
        </a:prstGeom>
        <a:noFill xmlns:a="http://schemas.openxmlformats.org/drawingml/2006/main"/>
        <a:ln xmlns:a="http://schemas.openxmlformats.org/drawingml/2006/main" w="952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38.xml><?xml version="1.0" encoding="utf-8"?>
<c:userShapes xmlns:c="http://schemas.openxmlformats.org/drawingml/2006/chart">
  <cdr:relSizeAnchor xmlns:cdr="http://schemas.openxmlformats.org/drawingml/2006/chartDrawing">
    <cdr:from>
      <cdr:x>0.4241</cdr:x>
      <cdr:y>0.93518</cdr:y>
    </cdr:from>
    <cdr:to>
      <cdr:x>0.58672</cdr:x>
      <cdr:y>0.98404</cdr:y>
    </cdr:to>
    <cdr:sp macro="" textlink="">
      <cdr:nvSpPr>
        <cdr:cNvPr id="169985" name="Text 1"/>
        <cdr:cNvSpPr txBox="1">
          <a:spLocks xmlns:a="http://schemas.openxmlformats.org/drawingml/2006/main" noChangeArrowheads="1"/>
        </cdr:cNvSpPr>
      </cdr:nvSpPr>
      <cdr:spPr bwMode="auto">
        <a:xfrm xmlns:a="http://schemas.openxmlformats.org/drawingml/2006/main">
          <a:off x="2391415" y="4418165"/>
          <a:ext cx="916982" cy="23083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18288" bIns="22860" anchor="ctr" upright="1">
          <a:spAutoFit/>
        </a:bodyPr>
        <a:lstStyle xmlns:a="http://schemas.openxmlformats.org/drawingml/2006/main"/>
        <a:p xmlns:a="http://schemas.openxmlformats.org/drawingml/2006/main">
          <a:pPr algn="ctr" rtl="0">
            <a:defRPr sz="1000"/>
          </a:pPr>
          <a:r>
            <a:rPr lang="en-US" sz="1200" b="1" i="0" strike="noStrike" dirty="0">
              <a:solidFill>
                <a:srgbClr val="000000"/>
              </a:solidFill>
              <a:latin typeface="Times New Roman" pitchFamily="18" charset="0"/>
              <a:cs typeface="Times New Roman" pitchFamily="18" charset="0"/>
            </a:rPr>
            <a:t>Market Price</a:t>
          </a:r>
        </a:p>
      </cdr:txBody>
    </cdr:sp>
  </cdr:relSizeAnchor>
  <cdr:relSizeAnchor xmlns:cdr="http://schemas.openxmlformats.org/drawingml/2006/chartDrawing">
    <cdr:from>
      <cdr:x>0</cdr:x>
      <cdr:y>0.12903</cdr:y>
    </cdr:from>
    <cdr:to>
      <cdr:x>0.47222</cdr:x>
      <cdr:y>0.20085</cdr:y>
    </cdr:to>
    <cdr:sp macro="" textlink="">
      <cdr:nvSpPr>
        <cdr:cNvPr id="169986" name="Text 2"/>
        <cdr:cNvSpPr txBox="1">
          <a:spLocks xmlns:a="http://schemas.openxmlformats.org/drawingml/2006/main" noChangeArrowheads="1"/>
        </cdr:cNvSpPr>
      </cdr:nvSpPr>
      <cdr:spPr bwMode="auto">
        <a:xfrm xmlns:a="http://schemas.openxmlformats.org/drawingml/2006/main">
          <a:off x="0" y="609600"/>
          <a:ext cx="2662754" cy="3392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22860" anchor="ctr" upright="1"/>
        <a:lstStyle xmlns:a="http://schemas.openxmlformats.org/drawingml/2006/main"/>
        <a:p xmlns:a="http://schemas.openxmlformats.org/drawingml/2006/main">
          <a:pPr algn="l" rtl="0">
            <a:defRPr sz="1000"/>
          </a:pPr>
          <a:r>
            <a:rPr lang="en-US" sz="1200" b="1" dirty="0">
              <a:solidFill>
                <a:srgbClr val="000000"/>
              </a:solidFill>
              <a:latin typeface="Times New Roman" pitchFamily="18" charset="0"/>
              <a:cs typeface="Times New Roman" pitchFamily="18" charset="0"/>
            </a:rPr>
            <a:t>US$ / Ounce </a:t>
          </a:r>
          <a:r>
            <a:rPr lang="en-US" sz="1200" b="1" dirty="0" smtClean="0">
              <a:solidFill>
                <a:srgbClr val="000000"/>
              </a:solidFill>
              <a:latin typeface="Times New Roman" pitchFamily="18" charset="0"/>
              <a:cs typeface="Times New Roman" pitchFamily="18" charset="0"/>
            </a:rPr>
            <a:t>- </a:t>
          </a:r>
          <a:r>
            <a:rPr lang="en-US" sz="1200" b="1" i="0" strike="noStrike" dirty="0" smtClean="0">
              <a:solidFill>
                <a:srgbClr val="000000"/>
              </a:solidFill>
              <a:latin typeface="Times New Roman" pitchFamily="18" charset="0"/>
              <a:cs typeface="Times New Roman" pitchFamily="18" charset="0"/>
            </a:rPr>
            <a:t>Sales </a:t>
          </a:r>
          <a:r>
            <a:rPr lang="en-US" sz="1200" b="1" dirty="0" smtClean="0">
              <a:solidFill>
                <a:srgbClr val="000000"/>
              </a:solidFill>
              <a:latin typeface="Times New Roman" pitchFamily="18" charset="0"/>
              <a:cs typeface="Times New Roman" pitchFamily="18" charset="0"/>
            </a:rPr>
            <a:t>Price</a:t>
          </a:r>
          <a:endParaRPr lang="en-US" sz="1200" b="1"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0.22358</cdr:x>
      <cdr:y>0.76754</cdr:y>
    </cdr:from>
    <cdr:to>
      <cdr:x>0.47358</cdr:x>
      <cdr:y>0.8164</cdr:y>
    </cdr:to>
    <cdr:sp macro="" textlink="">
      <cdr:nvSpPr>
        <cdr:cNvPr id="169987" name="Text 3"/>
        <cdr:cNvSpPr txBox="1">
          <a:spLocks xmlns:a="http://schemas.openxmlformats.org/drawingml/2006/main" noChangeArrowheads="1"/>
        </cdr:cNvSpPr>
      </cdr:nvSpPr>
      <cdr:spPr bwMode="auto">
        <a:xfrm xmlns:a="http://schemas.openxmlformats.org/drawingml/2006/main">
          <a:off x="838200" y="2667000"/>
          <a:ext cx="937260" cy="169775"/>
        </a:xfrm>
        <a:prstGeom xmlns:a="http://schemas.openxmlformats.org/drawingml/2006/main" prst="rect">
          <a:avLst/>
        </a:prstGeom>
        <a:noFill xmlns:a="http://schemas.openxmlformats.org/drawingml/2006/main"/>
        <a:ln xmlns:a="http://schemas.openxmlformats.org/drawingml/2006/main" w="0">
          <a:noFill/>
          <a:miter lim="800000"/>
          <a:headEnd/>
          <a:tailEnd/>
        </a:ln>
      </cdr:spPr>
      <cdr:txBody>
        <a:bodyPr xmlns:a="http://schemas.openxmlformats.org/drawingml/2006/main" wrap="square" lIns="18288" tIns="22860" rIns="18288" bIns="22860" anchor="ctr" upright="1">
          <a:spAutoFit/>
        </a:bodyPr>
        <a:lstStyle xmlns:a="http://schemas.openxmlformats.org/drawingml/2006/main"/>
        <a:p xmlns:a="http://schemas.openxmlformats.org/drawingml/2006/main">
          <a:pPr algn="ctr" rtl="0">
            <a:defRPr sz="1000"/>
          </a:pPr>
          <a:r>
            <a:rPr lang="en-US" sz="1200" b="1" i="0" strike="noStrike" dirty="0">
              <a:solidFill>
                <a:srgbClr val="FF0000"/>
              </a:solidFill>
              <a:latin typeface="Times New Roman" pitchFamily="18" charset="0"/>
              <a:cs typeface="Times New Roman" pitchFamily="18" charset="0"/>
            </a:rPr>
            <a:t>Spot Sales</a:t>
          </a:r>
        </a:p>
      </cdr:txBody>
    </cdr:sp>
  </cdr:relSizeAnchor>
  <cdr:relSizeAnchor xmlns:cdr="http://schemas.openxmlformats.org/drawingml/2006/chartDrawing">
    <cdr:from>
      <cdr:x>0.13949</cdr:x>
      <cdr:y>0.01466</cdr:y>
    </cdr:from>
    <cdr:to>
      <cdr:x>0.13949</cdr:x>
      <cdr:y>0.01466</cdr:y>
    </cdr:to>
    <cdr:sp macro="" textlink="">
      <cdr:nvSpPr>
        <cdr:cNvPr id="169988" name="Text 8"/>
        <cdr:cNvSpPr txBox="1">
          <a:spLocks xmlns:a="http://schemas.openxmlformats.org/drawingml/2006/main" noChangeArrowheads="1"/>
        </cdr:cNvSpPr>
      </cdr:nvSpPr>
      <cdr:spPr bwMode="auto">
        <a:xfrm xmlns:a="http://schemas.openxmlformats.org/drawingml/2006/main">
          <a:off x="850852" y="50800"/>
          <a:ext cx="0" cy="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en-US" sz="900" b="1" i="0" strike="noStrike">
              <a:solidFill>
                <a:srgbClr val="000000"/>
              </a:solidFill>
              <a:latin typeface="Times New Roman"/>
              <a:cs typeface="Times New Roman"/>
            </a:rPr>
            <a:t>Revenue Profiles</a:t>
          </a:r>
        </a:p>
        <a:p xmlns:a="http://schemas.openxmlformats.org/drawingml/2006/main">
          <a:pPr algn="ctr" rtl="0">
            <a:defRPr sz="1000"/>
          </a:pPr>
          <a:r>
            <a:rPr lang="en-US" sz="900" b="1" i="0" strike="noStrike">
              <a:solidFill>
                <a:srgbClr val="000000"/>
              </a:solidFill>
              <a:latin typeface="Times New Roman"/>
              <a:cs typeface="Times New Roman"/>
            </a:rPr>
            <a:t>November 1999 for First Quarter 2001</a:t>
          </a:r>
        </a:p>
      </cdr:txBody>
    </cdr:sp>
  </cdr:relSizeAnchor>
  <cdr:relSizeAnchor xmlns:cdr="http://schemas.openxmlformats.org/drawingml/2006/chartDrawing">
    <cdr:from>
      <cdr:x>0</cdr:x>
      <cdr:y>0.01613</cdr:y>
    </cdr:from>
    <cdr:to>
      <cdr:x>1</cdr:x>
      <cdr:y>0.14871</cdr:y>
    </cdr:to>
    <cdr:sp macro="" textlink="">
      <cdr:nvSpPr>
        <cdr:cNvPr id="169989" name="Text Box 1029"/>
        <cdr:cNvSpPr txBox="1">
          <a:spLocks xmlns:a="http://schemas.openxmlformats.org/drawingml/2006/main" noChangeAspect="1" noChangeArrowheads="1"/>
        </cdr:cNvSpPr>
      </cdr:nvSpPr>
      <cdr:spPr bwMode="auto">
        <a:xfrm xmlns:a="http://schemas.openxmlformats.org/drawingml/2006/main">
          <a:off x="0" y="49163"/>
          <a:ext cx="3383280" cy="40410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rtl="0"/>
          <a:r>
            <a:rPr lang="en-US" sz="1200" b="1" dirty="0">
              <a:latin typeface="Times New Roman" pitchFamily="18" charset="0"/>
              <a:ea typeface="+mn-ea"/>
              <a:cs typeface="Times New Roman" pitchFamily="18" charset="0"/>
            </a:rPr>
            <a:t>Gold Participatory Options Program For </a:t>
          </a:r>
          <a:r>
            <a:rPr lang="en-US" sz="1200" b="1" dirty="0" smtClean="0">
              <a:latin typeface="Times New Roman" pitchFamily="18" charset="0"/>
              <a:ea typeface="+mn-ea"/>
              <a:cs typeface="Times New Roman" pitchFamily="18" charset="0"/>
            </a:rPr>
            <a:t>Jun </a:t>
          </a:r>
          <a:r>
            <a:rPr lang="en-US" sz="1200" b="1" dirty="0">
              <a:latin typeface="Times New Roman" pitchFamily="18" charset="0"/>
              <a:ea typeface="+mn-ea"/>
              <a:cs typeface="Times New Roman" pitchFamily="18" charset="0"/>
            </a:rPr>
            <a:t>- Dec 2013</a:t>
          </a:r>
        </a:p>
        <a:p xmlns:a="http://schemas.openxmlformats.org/drawingml/2006/main">
          <a:pPr rtl="0"/>
          <a:r>
            <a:rPr lang="en-US" sz="1200" i="1" dirty="0" smtClean="0">
              <a:latin typeface="Times New Roman" pitchFamily="18" charset="0"/>
              <a:cs typeface="Times New Roman" pitchFamily="18" charset="0"/>
            </a:rPr>
            <a:t>Indicatively priced on</a:t>
          </a:r>
          <a:r>
            <a:rPr lang="en-US" sz="1200" i="1" baseline="0" dirty="0" smtClean="0">
              <a:latin typeface="Times New Roman" pitchFamily="18" charset="0"/>
              <a:cs typeface="Times New Roman" pitchFamily="18" charset="0"/>
            </a:rPr>
            <a:t> 20 May 2013</a:t>
          </a:r>
          <a:endParaRPr lang="en-US" sz="1200" i="1" dirty="0" smtClean="0">
            <a:latin typeface="Times New Roman" pitchFamily="18" charset="0"/>
            <a:cs typeface="Times New Roman" pitchFamily="18" charset="0"/>
          </a:endParaRPr>
        </a:p>
      </cdr:txBody>
    </cdr:sp>
  </cdr:relSizeAnchor>
  <cdr:relSizeAnchor xmlns:cdr="http://schemas.openxmlformats.org/drawingml/2006/chartDrawing">
    <cdr:from>
      <cdr:x>0.14228</cdr:x>
      <cdr:y>0.6129</cdr:y>
    </cdr:from>
    <cdr:to>
      <cdr:x>0.37237</cdr:x>
      <cdr:y>0.68919</cdr:y>
    </cdr:to>
    <cdr:sp macro="" textlink="">
      <cdr:nvSpPr>
        <cdr:cNvPr id="169993" name="Text 3"/>
        <cdr:cNvSpPr txBox="1">
          <a:spLocks xmlns:a="http://schemas.openxmlformats.org/drawingml/2006/main" noChangeArrowheads="1"/>
        </cdr:cNvSpPr>
      </cdr:nvSpPr>
      <cdr:spPr bwMode="auto">
        <a:xfrm xmlns:a="http://schemas.openxmlformats.org/drawingml/2006/main">
          <a:off x="533400" y="2129656"/>
          <a:ext cx="862630" cy="265086"/>
        </a:xfrm>
        <a:prstGeom xmlns:a="http://schemas.openxmlformats.org/drawingml/2006/main" prst="rect">
          <a:avLst/>
        </a:prstGeom>
        <a:noFill xmlns:a="http://schemas.openxmlformats.org/drawingml/2006/main"/>
        <a:ln xmlns:a="http://schemas.openxmlformats.org/drawingml/2006/main" w="0">
          <a:noFill/>
          <a:miter lim="800000"/>
          <a:headEnd/>
          <a:tailEnd/>
        </a:ln>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l" rtl="0">
            <a:defRPr sz="1000"/>
          </a:pPr>
          <a:r>
            <a:rPr lang="en-US" sz="1200" b="1" i="0" strike="noStrike" baseline="0" dirty="0" smtClean="0">
              <a:solidFill>
                <a:srgbClr val="BDAA39"/>
              </a:solidFill>
              <a:latin typeface="Times New Roman" pitchFamily="18" charset="0"/>
              <a:cs typeface="Times New Roman" pitchFamily="18" charset="0"/>
            </a:rPr>
            <a:t>$1,300 Floor</a:t>
          </a:r>
          <a:endParaRPr lang="en-US" sz="1200" b="1" i="0" strike="noStrike" baseline="0" dirty="0">
            <a:solidFill>
              <a:srgbClr val="BDAA39"/>
            </a:solidFill>
            <a:latin typeface="Times New Roman" pitchFamily="18" charset="0"/>
            <a:cs typeface="Times New Roman" pitchFamily="18" charset="0"/>
          </a:endParaRPr>
        </a:p>
      </cdr:txBody>
    </cdr:sp>
  </cdr:relSizeAnchor>
  <cdr:relSizeAnchor xmlns:cdr="http://schemas.openxmlformats.org/drawingml/2006/chartDrawing">
    <cdr:from>
      <cdr:x>0.28378</cdr:x>
      <cdr:y>0.48387</cdr:y>
    </cdr:from>
    <cdr:to>
      <cdr:x>0.48979</cdr:x>
      <cdr:y>0.54194</cdr:y>
    </cdr:to>
    <cdr:sp macro="" textlink="">
      <cdr:nvSpPr>
        <cdr:cNvPr id="11" name="Text 3"/>
        <cdr:cNvSpPr txBox="1">
          <a:spLocks xmlns:a="http://schemas.openxmlformats.org/drawingml/2006/main" noChangeArrowheads="1"/>
        </cdr:cNvSpPr>
      </cdr:nvSpPr>
      <cdr:spPr bwMode="auto">
        <a:xfrm xmlns:a="http://schemas.openxmlformats.org/drawingml/2006/main">
          <a:off x="1600200" y="2286000"/>
          <a:ext cx="1161649" cy="274346"/>
        </a:xfrm>
        <a:prstGeom xmlns:a="http://schemas.openxmlformats.org/drawingml/2006/main" prst="rect">
          <a:avLst/>
        </a:prstGeom>
        <a:noFill xmlns:a="http://schemas.openxmlformats.org/drawingml/2006/main"/>
        <a:ln xmlns:a="http://schemas.openxmlformats.org/drawingml/2006/main" w="0">
          <a:noFill/>
          <a:miter lim="800000"/>
          <a:headEnd/>
          <a:tailEnd/>
        </a:ln>
      </cdr:spPr>
      <cdr:txBody>
        <a:bodyPr xmlns:a="http://schemas.openxmlformats.org/drawingml/2006/main" wrap="square" lIns="27432" tIns="22860" rIns="27432" bIns="2286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200" b="1" i="0" strike="noStrike" baseline="0" dirty="0">
              <a:solidFill>
                <a:srgbClr val="BDAA39"/>
              </a:solidFill>
              <a:latin typeface="Times New Roman" pitchFamily="18" charset="0"/>
              <a:cs typeface="Times New Roman" pitchFamily="18" charset="0"/>
            </a:rPr>
            <a:t>$</a:t>
          </a:r>
          <a:r>
            <a:rPr lang="en-US" sz="1200" b="1" i="0" strike="noStrike" baseline="0" dirty="0" smtClean="0">
              <a:solidFill>
                <a:srgbClr val="BDAA39"/>
              </a:solidFill>
              <a:latin typeface="Times New Roman" pitchFamily="18" charset="0"/>
              <a:cs typeface="Times New Roman" pitchFamily="18" charset="0"/>
            </a:rPr>
            <a:t>1,400</a:t>
          </a:r>
          <a:endParaRPr lang="en-US" sz="1200" b="1" i="0" strike="noStrike" baseline="0" dirty="0">
            <a:solidFill>
              <a:srgbClr val="BDAA39"/>
            </a:solidFill>
            <a:latin typeface="Times New Roman" pitchFamily="18" charset="0"/>
            <a:cs typeface="Times New Roman" pitchFamily="18" charset="0"/>
          </a:endParaRPr>
        </a:p>
      </cdr:txBody>
    </cdr:sp>
  </cdr:relSizeAnchor>
  <cdr:relSizeAnchor xmlns:cdr="http://schemas.openxmlformats.org/drawingml/2006/chartDrawing">
    <cdr:from>
      <cdr:x>0.38636</cdr:x>
      <cdr:y>0.525</cdr:y>
    </cdr:from>
    <cdr:to>
      <cdr:x>0.45393</cdr:x>
      <cdr:y>0.60564</cdr:y>
    </cdr:to>
    <cdr:sp macro="" textlink="">
      <cdr:nvSpPr>
        <cdr:cNvPr id="12" name="Straight Arrow Connector 11"/>
        <cdr:cNvSpPr/>
      </cdr:nvSpPr>
      <cdr:spPr bwMode="auto">
        <a:xfrm xmlns:a="http://schemas.openxmlformats.org/drawingml/2006/main" rot="16200000" flipH="1">
          <a:off x="1285779" y="1609821"/>
          <a:ext cx="245791" cy="226549"/>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cdr:x>
      <cdr:y>0.08108</cdr:y>
    </cdr:from>
    <cdr:to>
      <cdr:x>1</cdr:x>
      <cdr:y>0.08108</cdr:y>
    </cdr:to>
    <cdr:sp macro="" textlink="">
      <cdr:nvSpPr>
        <cdr:cNvPr id="13" name="Straight Connector 12"/>
        <cdr:cNvSpPr/>
      </cdr:nvSpPr>
      <cdr:spPr>
        <a:xfrm xmlns:a="http://schemas.openxmlformats.org/drawingml/2006/main">
          <a:off x="0" y="228600"/>
          <a:ext cx="3352800" cy="0"/>
        </a:xfrm>
        <a:prstGeom xmlns:a="http://schemas.openxmlformats.org/drawingml/2006/main" prst="line">
          <a:avLst/>
        </a:prstGeom>
        <a:noFill xmlns:a="http://schemas.openxmlformats.org/drawingml/2006/main"/>
        <a:ln xmlns:a="http://schemas.openxmlformats.org/drawingml/2006/main" w="9525" cap="flat" cmpd="sng" algn="ctr">
          <a:solidFill>
            <a:sysClr val="windowText" lastClr="000000">
              <a:shade val="95000"/>
              <a:satMod val="105000"/>
            </a:sysClr>
          </a:solidFill>
          <a:prstDash val="solid"/>
        </a:ln>
        <a:effectLst xmlns:a="http://schemas.openxmlformats.org/drawingml/2006/mai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0.54878</cdr:x>
      <cdr:y>0.65789</cdr:y>
    </cdr:from>
    <cdr:to>
      <cdr:x>0.73049</cdr:x>
      <cdr:y>0.71986</cdr:y>
    </cdr:to>
    <cdr:sp macro="" textlink="">
      <cdr:nvSpPr>
        <cdr:cNvPr id="14" name="Text 3"/>
        <cdr:cNvSpPr txBox="1">
          <a:spLocks xmlns:a="http://schemas.openxmlformats.org/drawingml/2006/main" noChangeArrowheads="1"/>
        </cdr:cNvSpPr>
      </cdr:nvSpPr>
      <cdr:spPr bwMode="auto">
        <a:xfrm xmlns:a="http://schemas.openxmlformats.org/drawingml/2006/main">
          <a:off x="2057400" y="2286000"/>
          <a:ext cx="681239" cy="215328"/>
        </a:xfrm>
        <a:prstGeom xmlns:a="http://schemas.openxmlformats.org/drawingml/2006/main" prst="rect">
          <a:avLst/>
        </a:prstGeom>
        <a:noFill xmlns:a="http://schemas.openxmlformats.org/drawingml/2006/main"/>
        <a:ln xmlns:a="http://schemas.openxmlformats.org/drawingml/2006/main" w="0">
          <a:noFill/>
          <a:miter lim="800000"/>
          <a:headEnd/>
          <a:tailEnd/>
        </a:ln>
      </cdr:spPr>
      <cdr:txBody>
        <a:bodyPr xmlns:a="http://schemas.openxmlformats.org/drawingml/2006/main" wrap="square" lIns="27432" tIns="22860" rIns="27432" bIns="22860"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en-US" sz="1200" b="1" i="0" strike="noStrike" baseline="0" dirty="0">
              <a:solidFill>
                <a:srgbClr val="BDAA39"/>
              </a:solidFill>
              <a:latin typeface="Times New Roman" pitchFamily="18" charset="0"/>
              <a:cs typeface="Times New Roman" pitchFamily="18" charset="0"/>
            </a:rPr>
            <a:t>$</a:t>
          </a:r>
          <a:r>
            <a:rPr lang="en-US" sz="1200" b="1" i="0" strike="noStrike" baseline="0" dirty="0" smtClean="0">
              <a:solidFill>
                <a:srgbClr val="BDAA39"/>
              </a:solidFill>
              <a:latin typeface="Times New Roman" pitchFamily="18" charset="0"/>
              <a:cs typeface="Times New Roman" pitchFamily="18" charset="0"/>
            </a:rPr>
            <a:t>1,475</a:t>
          </a:r>
          <a:endParaRPr lang="en-US" sz="1200" b="1" i="0" strike="noStrike" baseline="0" dirty="0">
            <a:solidFill>
              <a:srgbClr val="BDAA39"/>
            </a:solidFill>
            <a:latin typeface="Times New Roman" pitchFamily="18" charset="0"/>
            <a:cs typeface="Times New Roman" pitchFamily="18" charset="0"/>
          </a:endParaRPr>
        </a:p>
      </cdr:txBody>
    </cdr:sp>
  </cdr:relSizeAnchor>
  <cdr:relSizeAnchor xmlns:cdr="http://schemas.openxmlformats.org/drawingml/2006/chartDrawing">
    <cdr:from>
      <cdr:x>0.50813</cdr:x>
      <cdr:y>0.61403</cdr:y>
    </cdr:from>
    <cdr:to>
      <cdr:x>0.54867</cdr:x>
      <cdr:y>0.67855</cdr:y>
    </cdr:to>
    <cdr:sp macro="" textlink="">
      <cdr:nvSpPr>
        <cdr:cNvPr id="15" name="Straight Arrow Connector 14"/>
        <cdr:cNvSpPr/>
      </cdr:nvSpPr>
      <cdr:spPr bwMode="auto">
        <a:xfrm xmlns:a="http://schemas.openxmlformats.org/drawingml/2006/main" rot="16200000" flipV="1">
          <a:off x="1868898" y="2169701"/>
          <a:ext cx="224189" cy="151986"/>
        </a:xfrm>
        <a:prstGeom xmlns:a="http://schemas.openxmlformats.org/drawingml/2006/main" prst="straightConnector1">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arrow"/>
        </a:ln>
        <a:effectLst xmlns:a="http://schemas.openxmlformats.org/drawingml/2006/main"/>
      </cdr:spPr>
      <cdr:txBody>
        <a:bodyPr xmlns:a="http://schemas.openxmlformats.org/drawingml/2006/main" wrap="square" lIns="18288" tIns="0" rIns="0" bIns="0"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endParaRPr lang="en-US"/>
        </a:p>
      </cdr:txBody>
    </cdr:sp>
  </cdr:relSizeAnchor>
</c:userShapes>
</file>

<file path=ppt/drawings/drawing4.xml><?xml version="1.0" encoding="utf-8"?>
<c:userShapes xmlns:c="http://schemas.openxmlformats.org/drawingml/2006/chart">
  <cdr:relSizeAnchor xmlns:cdr="http://schemas.openxmlformats.org/drawingml/2006/chartDrawing">
    <cdr:from>
      <cdr:x>0.73807</cdr:x>
      <cdr:y>0.11893</cdr:y>
    </cdr:from>
    <cdr:to>
      <cdr:x>1</cdr:x>
      <cdr:y>0.18987</cdr:y>
    </cdr:to>
    <cdr:sp macro="" textlink="">
      <cdr:nvSpPr>
        <cdr:cNvPr id="6" name="TextBox 1"/>
        <cdr:cNvSpPr txBox="1"/>
      </cdr:nvSpPr>
      <cdr:spPr>
        <a:xfrm xmlns:a="http://schemas.openxmlformats.org/drawingml/2006/main">
          <a:off x="2432384" y="309948"/>
          <a:ext cx="859837" cy="18487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zh-CN" altLang="en-US" sz="800" b="1" dirty="0" smtClean="0">
              <a:latin typeface="Times New Roman" pitchFamily="18" charset="0"/>
              <a:cs typeface="Times New Roman" pitchFamily="18" charset="0"/>
            </a:rPr>
            <a:t>百万盎司</a:t>
          </a:r>
          <a:endParaRPr lang="en-US" sz="800" b="1" dirty="0">
            <a:latin typeface="Times New Roman" pitchFamily="18" charset="0"/>
            <a:cs typeface="Times New Roman" pitchFamily="18" charset="0"/>
          </a:endParaRPr>
        </a:p>
      </cdr:txBody>
    </cdr:sp>
  </cdr:relSizeAnchor>
  <cdr:relSizeAnchor xmlns:cdr="http://schemas.openxmlformats.org/drawingml/2006/chartDrawing">
    <cdr:from>
      <cdr:x>0</cdr:x>
      <cdr:y>0.11529</cdr:y>
    </cdr:from>
    <cdr:to>
      <cdr:x>0.2879</cdr:x>
      <cdr:y>0.17928</cdr:y>
    </cdr:to>
    <cdr:sp macro="" textlink="">
      <cdr:nvSpPr>
        <cdr:cNvPr id="4" name="TextBox 1"/>
        <cdr:cNvSpPr txBox="1"/>
      </cdr:nvSpPr>
      <cdr:spPr>
        <a:xfrm xmlns:a="http://schemas.openxmlformats.org/drawingml/2006/main">
          <a:off x="0" y="300449"/>
          <a:ext cx="945088" cy="16676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a:r>
            <a:rPr lang="zh-CN" altLang="en-US" sz="800" b="1" dirty="0" smtClean="0">
              <a:latin typeface="Times New Roman" pitchFamily="18" charset="0"/>
              <a:cs typeface="Times New Roman" pitchFamily="18" charset="0"/>
            </a:rPr>
            <a:t>百万盎司</a:t>
          </a:r>
          <a:endParaRPr lang="en-US" sz="800" b="1" dirty="0">
            <a:latin typeface="Times New Roman" pitchFamily="18" charset="0"/>
            <a:cs typeface="Times New Roman" pitchFamily="18" charset="0"/>
          </a:endParaRPr>
        </a:p>
      </cdr:txBody>
    </cdr:sp>
  </cdr:relSizeAnchor>
  <cdr:relSizeAnchor xmlns:cdr="http://schemas.openxmlformats.org/drawingml/2006/chartDrawing">
    <cdr:from>
      <cdr:x>0.00165</cdr:x>
      <cdr:y>0.06511</cdr:y>
    </cdr:from>
    <cdr:to>
      <cdr:x>0.98272</cdr:x>
      <cdr:y>0.06771</cdr:y>
    </cdr:to>
    <cdr:sp macro="" textlink="">
      <cdr:nvSpPr>
        <cdr:cNvPr id="8" name="Straight Connector 7"/>
        <cdr:cNvSpPr/>
      </cdr:nvSpPr>
      <cdr:spPr bwMode="auto">
        <a:xfrm xmlns:a="http://schemas.openxmlformats.org/drawingml/2006/main" flipV="1">
          <a:off x="5988" y="178601"/>
          <a:ext cx="3570420" cy="7132"/>
        </a:xfrm>
        <a:prstGeom xmlns:a="http://schemas.openxmlformats.org/drawingml/2006/main" prst="line">
          <a:avLst/>
        </a:prstGeom>
        <a:solidFill xmlns:a="http://schemas.openxmlformats.org/drawingml/2006/main">
          <a:srgbClr val="FFFFFF"/>
        </a:solidFill>
        <a:ln xmlns:a="http://schemas.openxmlformats.org/drawingml/2006/main" w="9525" cap="flat" cmpd="sng" algn="ctr">
          <a:solidFill>
            <a:srgbClr val="000000"/>
          </a:solidFill>
          <a:prstDash val="solid"/>
          <a:round/>
          <a:headEnd type="none" w="med" len="med"/>
          <a:tailEnd type="none" w="med" len="med"/>
        </a:ln>
        <a:effectLst xmlns:a="http://schemas.openxmlformats.org/drawingml/2006/main"/>
      </cdr:spPr>
      <cdr:txBody>
        <a:bodyPr xmlns:a="http://schemas.openxmlformats.org/drawingml/2006/main" vertOverflow="clip" wrap="square" lIns="18288" tIns="0" rIns="0" bIns="0" upright="1"/>
        <a:lstStyle xmlns:a="http://schemas.openxmlformats.org/drawingml/2006/main"/>
        <a:p xmlns:a="http://schemas.openxmlformats.org/drawingml/2006/main">
          <a:endParaRPr lang="en-US"/>
        </a:p>
      </cdr:txBody>
    </cdr:sp>
  </cdr:relSizeAnchor>
  <cdr:relSizeAnchor xmlns:cdr="http://schemas.openxmlformats.org/drawingml/2006/chartDrawing">
    <cdr:from>
      <cdr:x>0</cdr:x>
      <cdr:y>0</cdr:y>
    </cdr:from>
    <cdr:to>
      <cdr:x>1</cdr:x>
      <cdr:y>0.12061</cdr:y>
    </cdr:to>
    <cdr:sp macro="" textlink="">
      <cdr:nvSpPr>
        <cdr:cNvPr id="7" name="TextBox 1"/>
        <cdr:cNvSpPr txBox="1"/>
      </cdr:nvSpPr>
      <cdr:spPr>
        <a:xfrm xmlns:a="http://schemas.openxmlformats.org/drawingml/2006/main">
          <a:off x="0" y="0"/>
          <a:ext cx="3282696" cy="3143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endParaRPr lang="en-US" sz="800" b="1" i="0" strike="noStrike" dirty="0">
            <a:solidFill>
              <a:srgbClr val="2D4B74"/>
            </a:solidFill>
            <a:latin typeface="Times New Roman" pitchFamily="18" charset="0"/>
            <a:cs typeface="Times New Roman" pitchFamily="18" charset="0"/>
          </a:endParaRP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endParaRPr lang="en-US" sz="200" b="1" i="0" strike="noStrike" dirty="0">
            <a:solidFill>
              <a:srgbClr val="2D4B74"/>
            </a:solidFill>
            <a:latin typeface="Times New Roman" pitchFamily="18" charset="0"/>
            <a:cs typeface="Times New Roman" pitchFamily="18" charset="0"/>
          </a:endParaRP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a:pPr>
          <a:r>
            <a:rPr lang="en-US" sz="800" b="0" i="1" strike="noStrike" dirty="0">
              <a:solidFill>
                <a:srgbClr val="2D4B74"/>
              </a:solidFill>
              <a:latin typeface="Times New Roman" pitchFamily="18" charset="0"/>
              <a:cs typeface="Times New Roman" pitchFamily="18" charset="0"/>
            </a:rPr>
            <a:t>Through </a:t>
          </a:r>
          <a:r>
            <a:rPr lang="en-US" sz="800" b="0" i="1" strike="noStrike" dirty="0" smtClean="0">
              <a:solidFill>
                <a:srgbClr val="2D4B74"/>
              </a:solidFill>
              <a:latin typeface="Times New Roman" pitchFamily="18" charset="0"/>
              <a:cs typeface="Times New Roman" pitchFamily="18" charset="0"/>
            </a:rPr>
            <a:t>14 May </a:t>
          </a:r>
          <a:r>
            <a:rPr lang="en-US" sz="800" b="0" i="1" strike="noStrike" dirty="0">
              <a:solidFill>
                <a:srgbClr val="2D4B74"/>
              </a:solidFill>
              <a:latin typeface="Times New Roman" pitchFamily="18" charset="0"/>
              <a:cs typeface="Times New Roman" pitchFamily="18" charset="0"/>
            </a:rPr>
            <a:t>2013</a:t>
          </a:r>
        </a:p>
      </cdr:txBody>
    </cdr:sp>
  </cdr:relSizeAnchor>
  <cdr:relSizeAnchor xmlns:cdr="http://schemas.openxmlformats.org/drawingml/2006/chartDrawing">
    <cdr:from>
      <cdr:x>0</cdr:x>
      <cdr:y>0</cdr:y>
    </cdr:from>
    <cdr:to>
      <cdr:x>1</cdr:x>
      <cdr:y>0.07401</cdr:y>
    </cdr:to>
    <cdr:sp macro="" textlink="">
      <cdr:nvSpPr>
        <cdr:cNvPr id="9" name="TextBox 1"/>
        <cdr:cNvSpPr txBox="1"/>
      </cdr:nvSpPr>
      <cdr:spPr>
        <a:xfrm xmlns:a="http://schemas.openxmlformats.org/drawingml/2006/main">
          <a:off x="0" y="0"/>
          <a:ext cx="3307334" cy="1928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900" b="1" dirty="0" smtClean="0">
              <a:latin typeface="Times New Roman" pitchFamily="18" charset="0"/>
              <a:cs typeface="Times New Roman" pitchFamily="18" charset="0"/>
            </a:rPr>
            <a:t>黄金</a:t>
          </a:r>
          <a:r>
            <a:rPr lang="en-US" altLang="zh-CN" sz="900" b="1" dirty="0" smtClean="0">
              <a:latin typeface="Times New Roman" pitchFamily="18" charset="0"/>
              <a:cs typeface="Times New Roman" pitchFamily="18" charset="0"/>
            </a:rPr>
            <a:t>ETF</a:t>
          </a:r>
          <a:r>
            <a:rPr lang="zh-CN" altLang="en-US" sz="900" b="1" dirty="0" smtClean="0">
              <a:latin typeface="Times New Roman" pitchFamily="18" charset="0"/>
              <a:cs typeface="Times New Roman" pitchFamily="18" charset="0"/>
            </a:rPr>
            <a:t>净增持</a:t>
          </a:r>
          <a:r>
            <a:rPr lang="en-US" altLang="zh-CN" sz="900" b="1" dirty="0" smtClean="0">
              <a:latin typeface="Times New Roman" pitchFamily="18" charset="0"/>
              <a:cs typeface="Times New Roman" pitchFamily="18" charset="0"/>
            </a:rPr>
            <a:t>/</a:t>
          </a:r>
          <a:r>
            <a:rPr lang="zh-CN" altLang="en-US" sz="900" b="1" dirty="0" smtClean="0">
              <a:latin typeface="Times New Roman" pitchFamily="18" charset="0"/>
              <a:cs typeface="Times New Roman" pitchFamily="18" charset="0"/>
            </a:rPr>
            <a:t>减持量</a:t>
          </a:r>
          <a:endParaRPr lang="en-US" sz="900" b="1" dirty="0">
            <a:latin typeface="Times New Roman" pitchFamily="18" charset="0"/>
            <a:cs typeface="Times New Roman"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0.82143</cdr:x>
      <cdr:y>0.66927</cdr:y>
    </cdr:from>
    <cdr:to>
      <cdr:x>0.91146</cdr:x>
      <cdr:y>0.72135</cdr:y>
    </cdr:to>
    <cdr:sp macro="" textlink="">
      <cdr:nvSpPr>
        <cdr:cNvPr id="2" name="TextBox 1"/>
        <cdr:cNvSpPr txBox="1"/>
      </cdr:nvSpPr>
      <cdr:spPr>
        <a:xfrm xmlns:a="http://schemas.openxmlformats.org/drawingml/2006/main">
          <a:off x="3943350" y="2447921"/>
          <a:ext cx="432206" cy="190503"/>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95000"/>
              <a:lumOff val="5000"/>
            </a:schemeClr>
          </a:solidFill>
        </a:ln>
      </cdr:spPr>
      <cdr:txBody>
        <a:bodyPr xmlns:a="http://schemas.openxmlformats.org/drawingml/2006/main" vertOverflow="clip" wrap="square" rtlCol="0" anchor="ctr"/>
        <a:lstStyle xmlns:a="http://schemas.openxmlformats.org/drawingml/2006/main"/>
        <a:p xmlns:a="http://schemas.openxmlformats.org/drawingml/2006/main">
          <a:pPr algn="ctr"/>
          <a:r>
            <a:rPr lang="en-US" sz="1000" b="1">
              <a:latin typeface="Times New Roman" pitchFamily="18" charset="0"/>
              <a:cs typeface="Times New Roman" pitchFamily="18" charset="0"/>
            </a:rPr>
            <a:t>SLV</a:t>
          </a:r>
        </a:p>
      </cdr:txBody>
    </cdr:sp>
  </cdr:relSizeAnchor>
  <cdr:relSizeAnchor xmlns:cdr="http://schemas.openxmlformats.org/drawingml/2006/chartDrawing">
    <cdr:from>
      <cdr:x>0.81151</cdr:x>
      <cdr:y>0.86198</cdr:y>
    </cdr:from>
    <cdr:to>
      <cdr:x>0.90278</cdr:x>
      <cdr:y>0.91406</cdr:y>
    </cdr:to>
    <cdr:sp macro="" textlink="">
      <cdr:nvSpPr>
        <cdr:cNvPr id="3" name="TextBox 1"/>
        <cdr:cNvSpPr txBox="1"/>
      </cdr:nvSpPr>
      <cdr:spPr>
        <a:xfrm xmlns:a="http://schemas.openxmlformats.org/drawingml/2006/main">
          <a:off x="3895725" y="3152779"/>
          <a:ext cx="438161" cy="190496"/>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95000"/>
              <a:lumOff val="5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a:latin typeface="Times New Roman" pitchFamily="18" charset="0"/>
              <a:cs typeface="Times New Roman" pitchFamily="18" charset="0"/>
            </a:rPr>
            <a:t>CEF</a:t>
          </a:r>
        </a:p>
      </cdr:txBody>
    </cdr:sp>
  </cdr:relSizeAnchor>
  <cdr:relSizeAnchor xmlns:cdr="http://schemas.openxmlformats.org/drawingml/2006/chartDrawing">
    <cdr:from>
      <cdr:x>0.81944</cdr:x>
      <cdr:y>0.42448</cdr:y>
    </cdr:from>
    <cdr:to>
      <cdr:x>0.92014</cdr:x>
      <cdr:y>0.46713</cdr:y>
    </cdr:to>
    <cdr:sp macro="" textlink="">
      <cdr:nvSpPr>
        <cdr:cNvPr id="4" name="TextBox 1"/>
        <cdr:cNvSpPr txBox="1"/>
      </cdr:nvSpPr>
      <cdr:spPr>
        <a:xfrm xmlns:a="http://schemas.openxmlformats.org/drawingml/2006/main">
          <a:off x="3933825" y="1552576"/>
          <a:ext cx="483399" cy="156000"/>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95000"/>
              <a:lumOff val="5000"/>
            </a:schemeClr>
          </a:solidFill>
        </a:ln>
      </cdr:spPr>
      <cdr:txBody>
        <a:bodyPr xmlns:a="http://schemas.openxmlformats.org/drawingml/2006/main" wrap="squar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b="1">
              <a:latin typeface="Times New Roman" pitchFamily="18" charset="0"/>
              <a:cs typeface="Times New Roman" pitchFamily="18" charset="0"/>
            </a:rPr>
            <a:t>ZKB</a:t>
          </a:r>
        </a:p>
      </cdr:txBody>
    </cdr:sp>
  </cdr:relSizeAnchor>
  <cdr:relSizeAnchor xmlns:cdr="http://schemas.openxmlformats.org/drawingml/2006/chartDrawing">
    <cdr:from>
      <cdr:x>0</cdr:x>
      <cdr:y>0.09859</cdr:y>
    </cdr:from>
    <cdr:to>
      <cdr:x>0.27219</cdr:x>
      <cdr:y>0.16917</cdr:y>
    </cdr:to>
    <cdr:sp macro="" textlink="">
      <cdr:nvSpPr>
        <cdr:cNvPr id="9" name="Text Box 80"/>
        <cdr:cNvSpPr txBox="1">
          <a:spLocks xmlns:a="http://schemas.openxmlformats.org/drawingml/2006/main" noChangeArrowheads="1"/>
        </cdr:cNvSpPr>
      </cdr:nvSpPr>
      <cdr:spPr bwMode="auto">
        <a:xfrm xmlns:a="http://schemas.openxmlformats.org/drawingml/2006/main">
          <a:off x="-152400" y="533400"/>
          <a:ext cx="2240048" cy="381861"/>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wrap="square" lIns="27432" tIns="18288" rIns="27432" bIns="18288" anchor="ctr"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900" b="1" i="0" strike="noStrike" dirty="0" smtClean="0">
              <a:solidFill>
                <a:srgbClr val="000000"/>
              </a:solidFill>
              <a:latin typeface="Times New Roman"/>
              <a:cs typeface="Times New Roman"/>
            </a:rPr>
            <a:t>百万盎司 </a:t>
          </a:r>
          <a:r>
            <a:rPr lang="en-US" sz="900" b="1" i="0" strike="noStrike" dirty="0" smtClean="0">
              <a:solidFill>
                <a:srgbClr val="000000"/>
              </a:solidFill>
              <a:latin typeface="Times New Roman"/>
              <a:cs typeface="Times New Roman"/>
            </a:rPr>
            <a:t>Million</a:t>
          </a:r>
          <a:r>
            <a:rPr lang="en-US" sz="900" b="1" i="0" strike="noStrike" baseline="0" dirty="0" smtClean="0">
              <a:solidFill>
                <a:srgbClr val="000000"/>
              </a:solidFill>
              <a:latin typeface="Times New Roman"/>
              <a:cs typeface="Times New Roman"/>
            </a:rPr>
            <a:t> </a:t>
          </a:r>
          <a:r>
            <a:rPr lang="en-US" sz="900" b="1" i="0" strike="noStrike" baseline="0" dirty="0">
              <a:solidFill>
                <a:srgbClr val="000000"/>
              </a:solidFill>
              <a:latin typeface="Times New Roman"/>
              <a:cs typeface="Times New Roman"/>
            </a:rPr>
            <a:t>Ounces</a:t>
          </a:r>
          <a:endParaRPr lang="en-US" sz="900" b="1" i="0" strike="noStrike" dirty="0">
            <a:solidFill>
              <a:srgbClr val="000000"/>
            </a:solidFill>
            <a:latin typeface="Times New Roman"/>
            <a:cs typeface="Times New Roman"/>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1</cdr:x>
      <cdr:y>0.07095</cdr:y>
    </cdr:to>
    <cdr:sp macro="" textlink="">
      <cdr:nvSpPr>
        <cdr:cNvPr id="2" name="TextBox 1"/>
        <cdr:cNvSpPr txBox="1"/>
      </cdr:nvSpPr>
      <cdr:spPr>
        <a:xfrm xmlns:a="http://schemas.openxmlformats.org/drawingml/2006/main">
          <a:off x="0" y="0"/>
          <a:ext cx="3195731" cy="18489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400" b="1" dirty="0" smtClean="0"/>
            <a:t>美国铸金币溢价</a:t>
          </a:r>
          <a:r>
            <a:rPr lang="en-US" altLang="zh-CN" sz="1400" b="1" dirty="0">
              <a:solidFill>
                <a:schemeClr val="tx1"/>
              </a:solidFill>
              <a:latin typeface="Times New Roman" pitchFamily="18" charset="0"/>
              <a:cs typeface="Times New Roman" pitchFamily="18" charset="0"/>
            </a:rPr>
            <a:t> </a:t>
          </a:r>
          <a:r>
            <a:rPr lang="en-US" sz="1400" b="1" dirty="0" err="1" smtClean="0">
              <a:solidFill>
                <a:schemeClr val="tx1"/>
              </a:solidFill>
              <a:latin typeface="Times New Roman" pitchFamily="18" charset="0"/>
              <a:cs typeface="Times New Roman" pitchFamily="18" charset="0"/>
            </a:rPr>
            <a:t>Premia</a:t>
          </a:r>
          <a:r>
            <a:rPr lang="en-US" sz="1400" b="1" baseline="0" dirty="0" smtClean="0">
              <a:solidFill>
                <a:schemeClr val="tx1"/>
              </a:solidFill>
              <a:latin typeface="Times New Roman" pitchFamily="18" charset="0"/>
              <a:cs typeface="Times New Roman" pitchFamily="18" charset="0"/>
            </a:rPr>
            <a:t> </a:t>
          </a:r>
          <a:r>
            <a:rPr lang="en-US" sz="1400" b="1" baseline="0" dirty="0">
              <a:solidFill>
                <a:schemeClr val="tx1"/>
              </a:solidFill>
              <a:latin typeface="Times New Roman" pitchFamily="18" charset="0"/>
              <a:cs typeface="Times New Roman" pitchFamily="18" charset="0"/>
            </a:rPr>
            <a:t>on U.S. Mint Gold </a:t>
          </a:r>
          <a:r>
            <a:rPr lang="en-US" sz="1400" b="1" baseline="0" dirty="0" smtClean="0">
              <a:solidFill>
                <a:schemeClr val="tx1"/>
              </a:solidFill>
              <a:latin typeface="Times New Roman" pitchFamily="18" charset="0"/>
              <a:cs typeface="Times New Roman" pitchFamily="18" charset="0"/>
            </a:rPr>
            <a:t>Coins</a:t>
          </a:r>
          <a:endParaRPr lang="en-US" sz="1400" b="1"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0.00936</cdr:x>
      <cdr:y>0.04545</cdr:y>
    </cdr:from>
    <cdr:to>
      <cdr:x>0.97983</cdr:x>
      <cdr:y>0.04545</cdr:y>
    </cdr:to>
    <cdr:sp macro="" textlink="">
      <cdr:nvSpPr>
        <cdr:cNvPr id="4" name="Straight Connector 3"/>
        <cdr:cNvSpPr/>
      </cdr:nvSpPr>
      <cdr:spPr>
        <a:xfrm xmlns:a="http://schemas.openxmlformats.org/drawingml/2006/main">
          <a:off x="76200" y="228600"/>
          <a:ext cx="7897840"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0.04545</cdr:y>
    </cdr:from>
    <cdr:to>
      <cdr:x>1</cdr:x>
      <cdr:y>0.10606</cdr:y>
    </cdr:to>
    <cdr:sp macro="" textlink="">
      <cdr:nvSpPr>
        <cdr:cNvPr id="5" name="TextBox 1"/>
        <cdr:cNvSpPr txBox="1"/>
      </cdr:nvSpPr>
      <cdr:spPr>
        <a:xfrm xmlns:a="http://schemas.openxmlformats.org/drawingml/2006/main">
          <a:off x="0" y="228600"/>
          <a:ext cx="813816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b="0" i="1" dirty="0">
              <a:solidFill>
                <a:schemeClr val="tx1"/>
              </a:solidFill>
              <a:latin typeface="Times New Roman" pitchFamily="18" charset="0"/>
              <a:cs typeface="Times New Roman" pitchFamily="18" charset="0"/>
            </a:rPr>
            <a:t>Daily data through 15 May 2013</a:t>
          </a:r>
        </a:p>
      </cdr:txBody>
    </cdr:sp>
  </cdr:relSizeAnchor>
</c:userShapes>
</file>

<file path=ppt/drawings/drawing7.xml><?xml version="1.0" encoding="utf-8"?>
<c:userShapes xmlns:c="http://schemas.openxmlformats.org/drawingml/2006/chart">
  <cdr:relSizeAnchor xmlns:cdr="http://schemas.openxmlformats.org/drawingml/2006/chartDrawing">
    <cdr:from>
      <cdr:x>0.46905</cdr:x>
      <cdr:y>0.30094</cdr:y>
    </cdr:from>
    <cdr:to>
      <cdr:x>0.57875</cdr:x>
      <cdr:y>0.36549</cdr:y>
    </cdr:to>
    <cdr:sp macro="" textlink="">
      <cdr:nvSpPr>
        <cdr:cNvPr id="704513" name="Text Box 64"/>
        <cdr:cNvSpPr txBox="1">
          <a:spLocks xmlns:a="http://schemas.openxmlformats.org/drawingml/2006/main" noChangeArrowheads="1"/>
        </cdr:cNvSpPr>
      </cdr:nvSpPr>
      <cdr:spPr bwMode="auto">
        <a:xfrm xmlns:a="http://schemas.openxmlformats.org/drawingml/2006/main">
          <a:off x="1545818" y="785406"/>
          <a:ext cx="361533" cy="168466"/>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18288" tIns="18288" rIns="18288" bIns="18288" anchor="ctr" upright="1"/>
        <a:lstStyle xmlns:a="http://schemas.openxmlformats.org/drawingml/2006/main"/>
        <a:p xmlns:a="http://schemas.openxmlformats.org/drawingml/2006/main">
          <a:pPr algn="ctr" rtl="0">
            <a:defRPr sz="1000"/>
          </a:pPr>
          <a:r>
            <a:rPr lang="en-US" sz="1200" b="1" i="0" strike="noStrike" dirty="0" smtClean="0">
              <a:solidFill>
                <a:srgbClr val="000000"/>
              </a:solidFill>
              <a:latin typeface="Times New Roman"/>
              <a:cs typeface="Times New Roman"/>
            </a:rPr>
            <a:t>Long</a:t>
          </a:r>
          <a:endParaRPr lang="en-US" sz="1200" b="1" i="0" strike="noStrike" dirty="0">
            <a:solidFill>
              <a:srgbClr val="000000"/>
            </a:solidFill>
            <a:latin typeface="Times New Roman"/>
            <a:cs typeface="Times New Roman"/>
          </a:endParaRPr>
        </a:p>
      </cdr:txBody>
    </cdr:sp>
  </cdr:relSizeAnchor>
  <cdr:relSizeAnchor xmlns:cdr="http://schemas.openxmlformats.org/drawingml/2006/chartDrawing">
    <cdr:from>
      <cdr:x>0.3945</cdr:x>
      <cdr:y>0.87692</cdr:y>
    </cdr:from>
    <cdr:to>
      <cdr:x>0.44314</cdr:x>
      <cdr:y>0.92166</cdr:y>
    </cdr:to>
    <cdr:sp macro="" textlink="">
      <cdr:nvSpPr>
        <cdr:cNvPr id="134209" name="Text Box 65"/>
        <cdr:cNvSpPr txBox="1">
          <a:spLocks xmlns:a="http://schemas.openxmlformats.org/drawingml/2006/main" noChangeArrowheads="1"/>
        </cdr:cNvSpPr>
      </cdr:nvSpPr>
      <cdr:spPr bwMode="auto">
        <a:xfrm xmlns:a="http://schemas.openxmlformats.org/drawingml/2006/main">
          <a:off x="3276600" y="4343400"/>
          <a:ext cx="404021" cy="22159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sz="1200" b="1" i="0" strike="noStrike" dirty="0">
              <a:solidFill>
                <a:srgbClr val="000000"/>
              </a:solidFill>
              <a:latin typeface="Times New Roman"/>
              <a:cs typeface="Times New Roman"/>
            </a:rPr>
            <a:t>Short</a:t>
          </a:r>
        </a:p>
      </cdr:txBody>
    </cdr:sp>
  </cdr:relSizeAnchor>
  <cdr:relSizeAnchor xmlns:cdr="http://schemas.openxmlformats.org/drawingml/2006/chartDrawing">
    <cdr:from>
      <cdr:x>0.18001</cdr:x>
      <cdr:y>0.46328</cdr:y>
    </cdr:from>
    <cdr:to>
      <cdr:x>0.40776</cdr:x>
      <cdr:y>0.50802</cdr:y>
    </cdr:to>
    <cdr:sp macro="" textlink="">
      <cdr:nvSpPr>
        <cdr:cNvPr id="134210" name="Text Box 66"/>
        <cdr:cNvSpPr txBox="1">
          <a:spLocks xmlns:a="http://schemas.openxmlformats.org/drawingml/2006/main" noChangeArrowheads="1"/>
        </cdr:cNvSpPr>
      </cdr:nvSpPr>
      <cdr:spPr bwMode="auto">
        <a:xfrm xmlns:a="http://schemas.openxmlformats.org/drawingml/2006/main">
          <a:off x="1495146" y="2294625"/>
          <a:ext cx="1891608" cy="221599"/>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sz="1200" b="1" i="0" strike="noStrike">
              <a:solidFill>
                <a:srgbClr val="000000"/>
              </a:solidFill>
              <a:latin typeface="Times New Roman"/>
              <a:cs typeface="Times New Roman"/>
            </a:rPr>
            <a:t>Net Fund Position in Comex</a:t>
          </a:r>
        </a:p>
      </cdr:txBody>
    </cdr:sp>
  </cdr:relSizeAnchor>
  <cdr:relSizeAnchor xmlns:cdr="http://schemas.openxmlformats.org/drawingml/2006/chartDrawing">
    <cdr:from>
      <cdr:x>0.30095</cdr:x>
      <cdr:y>0.50804</cdr:y>
    </cdr:from>
    <cdr:to>
      <cdr:x>0.39876</cdr:x>
      <cdr:y>0.68892</cdr:y>
    </cdr:to>
    <cdr:sp macro="" textlink="">
      <cdr:nvSpPr>
        <cdr:cNvPr id="704516" name="Line 67"/>
        <cdr:cNvSpPr>
          <a:spLocks xmlns:a="http://schemas.openxmlformats.org/drawingml/2006/main" noChangeShapeType="1"/>
        </cdr:cNvSpPr>
      </cdr:nvSpPr>
      <cdr:spPr bwMode="auto">
        <a:xfrm xmlns:a="http://schemas.openxmlformats.org/drawingml/2006/main" flipH="1" flipV="1">
          <a:off x="991824" y="1325904"/>
          <a:ext cx="322348" cy="472070"/>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cdr:x>
      <cdr:y>2.01898E-7</cdr:y>
    </cdr:from>
    <cdr:to>
      <cdr:x>1</cdr:x>
      <cdr:y>0.09231</cdr:y>
    </cdr:to>
    <cdr:sp macro="" textlink="">
      <cdr:nvSpPr>
        <cdr:cNvPr id="12" name="TextBox 1"/>
        <cdr:cNvSpPr txBox="1"/>
      </cdr:nvSpPr>
      <cdr:spPr>
        <a:xfrm xmlns:a="http://schemas.openxmlformats.org/drawingml/2006/main">
          <a:off x="0" y="1"/>
          <a:ext cx="8305800" cy="45719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rtl="0"/>
          <a:r>
            <a:rPr lang="zh-CN" altLang="en-US" sz="1400" b="1" dirty="0" smtClean="0">
              <a:solidFill>
                <a:schemeClr val="tx1"/>
              </a:solidFill>
              <a:latin typeface="Times New Roman" pitchFamily="18" charset="0"/>
              <a:cs typeface="Times New Roman" pitchFamily="18" charset="0"/>
            </a:rPr>
            <a:t>非商业交易成员在</a:t>
          </a:r>
          <a:r>
            <a:rPr lang="en-US" altLang="zh-CN" sz="1400" b="1" dirty="0" err="1" smtClean="0">
              <a:solidFill>
                <a:schemeClr val="tx1"/>
              </a:solidFill>
              <a:latin typeface="Times New Roman" pitchFamily="18" charset="0"/>
              <a:cs typeface="Times New Roman" pitchFamily="18" charset="0"/>
            </a:rPr>
            <a:t>Comex</a:t>
          </a:r>
          <a:r>
            <a:rPr lang="zh-CN" altLang="en-US" sz="1400" b="1" dirty="0" smtClean="0">
              <a:solidFill>
                <a:schemeClr val="tx1"/>
              </a:solidFill>
              <a:latin typeface="Times New Roman" pitchFamily="18" charset="0"/>
              <a:cs typeface="Times New Roman" pitchFamily="18" charset="0"/>
            </a:rPr>
            <a:t>黄金期货和期权上的总多头仓位和总空头仓位</a:t>
          </a:r>
          <a:r>
            <a:rPr lang="en-US" altLang="zh-CN" sz="1400" b="1" dirty="0" smtClean="0">
              <a:solidFill>
                <a:schemeClr val="tx1"/>
              </a:solidFill>
              <a:latin typeface="Times New Roman" pitchFamily="18" charset="0"/>
              <a:cs typeface="Times New Roman" pitchFamily="18" charset="0"/>
            </a:rPr>
            <a:t>, </a:t>
          </a:r>
          <a:r>
            <a:rPr lang="zh-CN" altLang="en-US" sz="1400" b="1" dirty="0" smtClean="0">
              <a:solidFill>
                <a:schemeClr val="tx1"/>
              </a:solidFill>
              <a:latin typeface="Times New Roman" pitchFamily="18" charset="0"/>
              <a:cs typeface="Times New Roman" pitchFamily="18" charset="0"/>
            </a:rPr>
            <a:t>每周数据</a:t>
          </a:r>
          <a:endParaRPr lang="en-US" sz="1400" b="1" i="0" strike="noStrike" dirty="0">
            <a:solidFill>
              <a:schemeClr val="tx1"/>
            </a:solidFill>
            <a:latin typeface="Times New Roman" pitchFamily="18" charset="0"/>
            <a:ea typeface="+mn-ea"/>
            <a:cs typeface="Times New Roman" pitchFamily="18" charset="0"/>
          </a:endParaRPr>
        </a:p>
        <a:p xmlns:a="http://schemas.openxmlformats.org/drawingml/2006/main">
          <a:pPr rtl="0"/>
          <a:r>
            <a:rPr lang="en-US" sz="1200" b="1" dirty="0" smtClean="0">
              <a:solidFill>
                <a:schemeClr val="tx1"/>
              </a:solidFill>
              <a:latin typeface="Times New Roman" pitchFamily="18" charset="0"/>
              <a:cs typeface="Times New Roman" pitchFamily="18" charset="0"/>
            </a:rPr>
            <a:t>Gross Long and Short Positions of Non-Commercial Positions </a:t>
          </a:r>
          <a:r>
            <a:rPr lang="en-US" b="0" i="1" strike="noStrike" dirty="0" err="1" smtClean="0">
              <a:solidFill>
                <a:schemeClr val="tx1"/>
              </a:solidFill>
              <a:latin typeface="Times New Roman" pitchFamily="18" charset="0"/>
              <a:ea typeface="+mn-ea"/>
              <a:cs typeface="Times New Roman" pitchFamily="18" charset="0"/>
            </a:rPr>
            <a:t>Comex</a:t>
          </a:r>
          <a:r>
            <a:rPr lang="en-US" b="0" i="1" strike="noStrike" dirty="0" smtClean="0">
              <a:solidFill>
                <a:schemeClr val="tx1"/>
              </a:solidFill>
              <a:latin typeface="Times New Roman" pitchFamily="18" charset="0"/>
              <a:ea typeface="+mn-ea"/>
              <a:cs typeface="Times New Roman" pitchFamily="18" charset="0"/>
            </a:rPr>
            <a:t> </a:t>
          </a:r>
          <a:r>
            <a:rPr lang="en-US" b="0" i="1" strike="noStrike" dirty="0">
              <a:solidFill>
                <a:schemeClr val="tx1"/>
              </a:solidFill>
              <a:latin typeface="Times New Roman" pitchFamily="18" charset="0"/>
              <a:ea typeface="+mn-ea"/>
              <a:cs typeface="Times New Roman" pitchFamily="18" charset="0"/>
            </a:rPr>
            <a:t>Gold Futures &amp;</a:t>
          </a:r>
          <a:r>
            <a:rPr lang="en-US" b="0" i="1" strike="noStrike" baseline="0" dirty="0">
              <a:solidFill>
                <a:schemeClr val="tx1"/>
              </a:solidFill>
              <a:latin typeface="Times New Roman" pitchFamily="18" charset="0"/>
              <a:ea typeface="+mn-ea"/>
              <a:cs typeface="Times New Roman" pitchFamily="18" charset="0"/>
            </a:rPr>
            <a:t> O</a:t>
          </a:r>
          <a:r>
            <a:rPr lang="en-US" b="0" i="1" strike="noStrike" dirty="0">
              <a:solidFill>
                <a:schemeClr val="tx1"/>
              </a:solidFill>
              <a:latin typeface="Times New Roman" pitchFamily="18" charset="0"/>
              <a:ea typeface="+mn-ea"/>
              <a:cs typeface="Times New Roman" pitchFamily="18" charset="0"/>
            </a:rPr>
            <a:t>ptions</a:t>
          </a:r>
          <a:r>
            <a:rPr lang="en-US" b="0" i="1" strike="noStrike" dirty="0" smtClean="0">
              <a:solidFill>
                <a:schemeClr val="tx1"/>
              </a:solidFill>
              <a:latin typeface="Times New Roman" pitchFamily="18" charset="0"/>
              <a:ea typeface="+mn-ea"/>
              <a:cs typeface="Times New Roman" pitchFamily="18" charset="0"/>
            </a:rPr>
            <a:t>. Weekly </a:t>
          </a:r>
          <a:r>
            <a:rPr lang="en-US" b="0" i="1" strike="noStrike" dirty="0">
              <a:solidFill>
                <a:schemeClr val="tx1"/>
              </a:solidFill>
              <a:latin typeface="Times New Roman" pitchFamily="18" charset="0"/>
              <a:ea typeface="+mn-ea"/>
              <a:cs typeface="Times New Roman" pitchFamily="18" charset="0"/>
            </a:rPr>
            <a:t>Data</a:t>
          </a:r>
          <a:r>
            <a:rPr lang="en-US" b="0" i="1" strike="noStrike" dirty="0" smtClean="0">
              <a:solidFill>
                <a:schemeClr val="tx1"/>
              </a:solidFill>
              <a:latin typeface="Times New Roman" pitchFamily="18" charset="0"/>
              <a:ea typeface="+mn-ea"/>
              <a:cs typeface="Times New Roman" pitchFamily="18" charset="0"/>
            </a:rPr>
            <a:t>, through  </a:t>
          </a:r>
          <a:r>
            <a:rPr lang="en-US" i="1" dirty="0" smtClean="0">
              <a:solidFill>
                <a:schemeClr val="tx1"/>
              </a:solidFill>
              <a:latin typeface="Times New Roman" pitchFamily="18" charset="0"/>
              <a:cs typeface="Times New Roman" pitchFamily="18" charset="0"/>
            </a:rPr>
            <a:t>14</a:t>
          </a:r>
          <a:r>
            <a:rPr lang="en-US" b="0" i="1" strike="noStrike" dirty="0" smtClean="0">
              <a:solidFill>
                <a:schemeClr val="tx1"/>
              </a:solidFill>
              <a:latin typeface="Times New Roman" pitchFamily="18" charset="0"/>
              <a:ea typeface="+mn-ea"/>
              <a:cs typeface="Times New Roman" pitchFamily="18" charset="0"/>
            </a:rPr>
            <a:t> </a:t>
          </a:r>
          <a:r>
            <a:rPr lang="en-US" b="0" i="1" strike="noStrike" dirty="0">
              <a:solidFill>
                <a:schemeClr val="tx1"/>
              </a:solidFill>
              <a:latin typeface="Times New Roman" pitchFamily="18" charset="0"/>
              <a:ea typeface="+mn-ea"/>
              <a:cs typeface="Times New Roman" pitchFamily="18" charset="0"/>
            </a:rPr>
            <a:t>May 2013</a:t>
          </a:r>
        </a:p>
      </cdr:txBody>
    </cdr:sp>
  </cdr:relSizeAnchor>
  <cdr:relSizeAnchor xmlns:cdr="http://schemas.openxmlformats.org/drawingml/2006/chartDrawing">
    <cdr:from>
      <cdr:x>0.00917</cdr:x>
      <cdr:y>0.04615</cdr:y>
    </cdr:from>
    <cdr:to>
      <cdr:x>0.95361</cdr:x>
      <cdr:y>0.04673</cdr:y>
    </cdr:to>
    <cdr:sp macro="" textlink="">
      <cdr:nvSpPr>
        <cdr:cNvPr id="13" name="Straight Connector 12"/>
        <cdr:cNvSpPr/>
      </cdr:nvSpPr>
      <cdr:spPr>
        <a:xfrm xmlns:a="http://schemas.openxmlformats.org/drawingml/2006/main">
          <a:off x="76200" y="228600"/>
          <a:ext cx="7844330" cy="2873"/>
        </a:xfrm>
        <a:prstGeom xmlns:a="http://schemas.openxmlformats.org/drawingml/2006/main" prst="line">
          <a:avLst/>
        </a:prstGeom>
        <a:noFill xmlns:a="http://schemas.openxmlformats.org/drawingml/2006/main"/>
        <a:ln xmlns:a="http://schemas.openxmlformats.org/drawingml/2006/main" w="12700" cap="flat" cmpd="sng" algn="ctr">
          <a:solidFill>
            <a:srgbClr val="2D4B74"/>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cdr:x>
      <cdr:y>0.12308</cdr:y>
    </cdr:from>
    <cdr:to>
      <cdr:x>0.13634</cdr:x>
      <cdr:y>0.1718</cdr:y>
    </cdr:to>
    <cdr:sp macro="" textlink="">
      <cdr:nvSpPr>
        <cdr:cNvPr id="11" name="Text Box 69"/>
        <cdr:cNvSpPr txBox="1">
          <a:spLocks xmlns:a="http://schemas.openxmlformats.org/drawingml/2006/main" noChangeArrowheads="1"/>
        </cdr:cNvSpPr>
      </cdr:nvSpPr>
      <cdr:spPr bwMode="auto">
        <a:xfrm xmlns:a="http://schemas.openxmlformats.org/drawingml/2006/main">
          <a:off x="-152400" y="609600"/>
          <a:ext cx="1132408" cy="24130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18288" rIns="18288" bIns="18288" anchor="ctr" upright="1">
          <a:no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1200" b="1" dirty="0" smtClean="0">
              <a:solidFill>
                <a:srgbClr val="000000"/>
              </a:solidFill>
              <a:latin typeface="Times New Roman" pitchFamily="18" charset="0"/>
              <a:cs typeface="Times New Roman" pitchFamily="18" charset="0"/>
            </a:rPr>
            <a:t>百万盎司</a:t>
          </a:r>
          <a:endParaRPr lang="en-US" sz="1200" b="1" i="0" strike="noStrike"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0.86366</cdr:x>
      <cdr:y>0.12308</cdr:y>
    </cdr:from>
    <cdr:to>
      <cdr:x>1</cdr:x>
      <cdr:y>0.1718</cdr:y>
    </cdr:to>
    <cdr:sp macro="" textlink="">
      <cdr:nvSpPr>
        <cdr:cNvPr id="14" name="Text Box 69"/>
        <cdr:cNvSpPr txBox="1">
          <a:spLocks xmlns:a="http://schemas.openxmlformats.org/drawingml/2006/main" noChangeArrowheads="1"/>
        </cdr:cNvSpPr>
      </cdr:nvSpPr>
      <cdr:spPr bwMode="auto">
        <a:xfrm xmlns:a="http://schemas.openxmlformats.org/drawingml/2006/main">
          <a:off x="7772400" y="609600"/>
          <a:ext cx="1132408" cy="24130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18288" rIns="18288" bIns="18288" anchor="ctr" upright="1">
          <a:no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rtl="0">
            <a:defRPr sz="1000"/>
          </a:pPr>
          <a:r>
            <a:rPr lang="zh-CN" altLang="en-US" sz="1200" b="1" dirty="0" smtClean="0">
              <a:solidFill>
                <a:srgbClr val="000000"/>
              </a:solidFill>
              <a:latin typeface="Times New Roman" pitchFamily="18" charset="0"/>
              <a:cs typeface="Times New Roman" pitchFamily="18" charset="0"/>
            </a:rPr>
            <a:t>百万盎司</a:t>
          </a:r>
          <a:endParaRPr lang="en-US" sz="1200" b="1" i="0" strike="noStrike" dirty="0">
            <a:solidFill>
              <a:srgbClr val="000000"/>
            </a:solidFill>
            <a:latin typeface="Times New Roman" pitchFamily="18" charset="0"/>
            <a:cs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0.07415</cdr:x>
      <cdr:y>0.15946</cdr:y>
    </cdr:from>
    <cdr:to>
      <cdr:x>0.20355</cdr:x>
      <cdr:y>0.23311</cdr:y>
    </cdr:to>
    <cdr:sp macro="" textlink="">
      <cdr:nvSpPr>
        <cdr:cNvPr id="2106370" name="Text Box 37"/>
        <cdr:cNvSpPr txBox="1">
          <a:spLocks xmlns:a="http://schemas.openxmlformats.org/drawingml/2006/main" noChangeArrowheads="1"/>
        </cdr:cNvSpPr>
      </cdr:nvSpPr>
      <cdr:spPr bwMode="auto">
        <a:xfrm xmlns:a="http://schemas.openxmlformats.org/drawingml/2006/main">
          <a:off x="355958" y="510343"/>
          <a:ext cx="621198" cy="235710"/>
        </a:xfrm>
        <a:prstGeom xmlns:a="http://schemas.openxmlformats.org/drawingml/2006/main" prst="rect">
          <a:avLst/>
        </a:prstGeom>
        <a:noFill xmlns:a="http://schemas.openxmlformats.org/drawingml/2006/main"/>
        <a:ln xmlns:a="http://schemas.openxmlformats.org/drawingml/2006/main" w="1">
          <a:noFill/>
          <a:miter lim="800000"/>
          <a:headEnd/>
          <a:tailEnd/>
        </a:ln>
      </cdr:spPr>
      <cdr:txBody>
        <a:bodyPr xmlns:a="http://schemas.openxmlformats.org/drawingml/2006/main" vertOverflow="clip" wrap="square" lIns="18288" tIns="18288" rIns="18288" bIns="18288" anchor="ctr" upright="1"/>
        <a:lstStyle xmlns:a="http://schemas.openxmlformats.org/drawingml/2006/main"/>
        <a:p xmlns:a="http://schemas.openxmlformats.org/drawingml/2006/main">
          <a:pPr algn="ctr" rtl="0">
            <a:defRPr sz="1000"/>
          </a:pPr>
          <a:r>
            <a:rPr lang="en-US" sz="900" b="1" i="0" strike="noStrike">
              <a:solidFill>
                <a:srgbClr val="000000"/>
              </a:solidFill>
              <a:latin typeface="Times New Roman" pitchFamily="18" charset="0"/>
              <a:cs typeface="Times New Roman" pitchFamily="18" charset="0"/>
            </a:rPr>
            <a:t>Long</a:t>
          </a:r>
        </a:p>
      </cdr:txBody>
    </cdr:sp>
  </cdr:relSizeAnchor>
  <cdr:relSizeAnchor xmlns:cdr="http://schemas.openxmlformats.org/drawingml/2006/chartDrawing">
    <cdr:from>
      <cdr:x>0.71527</cdr:x>
      <cdr:y>0.78997</cdr:y>
    </cdr:from>
    <cdr:to>
      <cdr:x>0.84632</cdr:x>
      <cdr:y>0.83634</cdr:y>
    </cdr:to>
    <cdr:sp macro="" textlink="">
      <cdr:nvSpPr>
        <cdr:cNvPr id="135206" name="Text Box 38"/>
        <cdr:cNvSpPr txBox="1">
          <a:spLocks xmlns:a="http://schemas.openxmlformats.org/drawingml/2006/main" noChangeArrowheads="1"/>
        </cdr:cNvSpPr>
      </cdr:nvSpPr>
      <cdr:spPr bwMode="auto">
        <a:xfrm xmlns:a="http://schemas.openxmlformats.org/drawingml/2006/main">
          <a:off x="3433725" y="2889396"/>
          <a:ext cx="629119" cy="169598"/>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18288" rIns="18288" bIns="18288" anchor="ctr" upright="1">
          <a:spAutoFit/>
        </a:bodyPr>
        <a:lstStyle xmlns:a="http://schemas.openxmlformats.org/drawingml/2006/main"/>
        <a:p xmlns:a="http://schemas.openxmlformats.org/drawingml/2006/main">
          <a:pPr algn="ctr" rtl="0">
            <a:defRPr sz="1000"/>
          </a:pPr>
          <a:r>
            <a:rPr lang="en-US" sz="900" b="1" i="0" strike="noStrike">
              <a:solidFill>
                <a:srgbClr val="000000"/>
              </a:solidFill>
              <a:latin typeface="Times New Roman" pitchFamily="18" charset="0"/>
              <a:cs typeface="Times New Roman" pitchFamily="18" charset="0"/>
            </a:rPr>
            <a:t>Short</a:t>
          </a:r>
        </a:p>
      </cdr:txBody>
    </cdr:sp>
  </cdr:relSizeAnchor>
  <cdr:relSizeAnchor xmlns:cdr="http://schemas.openxmlformats.org/drawingml/2006/chartDrawing">
    <cdr:from>
      <cdr:x>0.62384</cdr:x>
      <cdr:y>0.21726</cdr:y>
    </cdr:from>
    <cdr:to>
      <cdr:x>0.66468</cdr:x>
      <cdr:y>0.36147</cdr:y>
    </cdr:to>
    <cdr:sp macro="" textlink="">
      <cdr:nvSpPr>
        <cdr:cNvPr id="135208" name="Line 40"/>
        <cdr:cNvSpPr>
          <a:spLocks xmlns:a="http://schemas.openxmlformats.org/drawingml/2006/main" noChangeShapeType="1"/>
        </cdr:cNvSpPr>
      </cdr:nvSpPr>
      <cdr:spPr bwMode="auto">
        <a:xfrm xmlns:a="http://schemas.openxmlformats.org/drawingml/2006/main" flipV="1">
          <a:off x="2994809" y="695324"/>
          <a:ext cx="196066" cy="461537"/>
        </a:xfrm>
        <a:prstGeom xmlns:a="http://schemas.openxmlformats.org/drawingml/2006/main" prst="line">
          <a:avLst/>
        </a:prstGeom>
        <a:noFill xmlns:a="http://schemas.openxmlformats.org/drawingml/2006/main"/>
        <a:ln xmlns:a="http://schemas.openxmlformats.org/drawingml/2006/main" w="9525">
          <a:solidFill>
            <a:srgbClr val="000000"/>
          </a:solidFill>
          <a:round/>
          <a:headEnd/>
          <a:tailEnd/>
        </a:ln>
      </cdr:spPr>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0.5925</cdr:x>
      <cdr:y>0.16369</cdr:y>
    </cdr:from>
    <cdr:to>
      <cdr:x>0.94146</cdr:x>
      <cdr:y>0.22024</cdr:y>
    </cdr:to>
    <cdr:sp macro="" textlink="">
      <cdr:nvSpPr>
        <cdr:cNvPr id="135207" name="Text Box 39"/>
        <cdr:cNvSpPr txBox="1">
          <a:spLocks xmlns:a="http://schemas.openxmlformats.org/drawingml/2006/main" noChangeArrowheads="1"/>
        </cdr:cNvSpPr>
      </cdr:nvSpPr>
      <cdr:spPr bwMode="auto">
        <a:xfrm xmlns:a="http://schemas.openxmlformats.org/drawingml/2006/main">
          <a:off x="2844373" y="523875"/>
          <a:ext cx="1675217" cy="18097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27432" tIns="18288" rIns="27432" bIns="18288" anchor="ctr" upright="1"/>
        <a:lstStyle xmlns:a="http://schemas.openxmlformats.org/drawingml/2006/main"/>
        <a:p xmlns:a="http://schemas.openxmlformats.org/drawingml/2006/main">
          <a:pPr algn="ctr" rtl="0">
            <a:defRPr sz="1000"/>
          </a:pPr>
          <a:r>
            <a:rPr lang="en-US" sz="900" b="1" i="0" strike="noStrike">
              <a:solidFill>
                <a:srgbClr val="000000"/>
              </a:solidFill>
              <a:latin typeface="Times New Roman" pitchFamily="18" charset="0"/>
              <a:cs typeface="Times New Roman" pitchFamily="18" charset="0"/>
            </a:rPr>
            <a:t>Net Fund Position in Comex</a:t>
          </a:r>
        </a:p>
      </cdr:txBody>
    </cdr:sp>
  </cdr:relSizeAnchor>
  <cdr:relSizeAnchor xmlns:cdr="http://schemas.openxmlformats.org/drawingml/2006/chartDrawing">
    <cdr:from>
      <cdr:x>0</cdr:x>
      <cdr:y>0</cdr:y>
    </cdr:from>
    <cdr:to>
      <cdr:x>0.97242</cdr:x>
      <cdr:y>0.09877</cdr:y>
    </cdr:to>
    <cdr:sp macro="" textlink="">
      <cdr:nvSpPr>
        <cdr:cNvPr id="12" name="Text Box 70"/>
        <cdr:cNvSpPr txBox="1">
          <a:spLocks xmlns:a="http://schemas.openxmlformats.org/drawingml/2006/main" noChangeArrowheads="1"/>
        </cdr:cNvSpPr>
      </cdr:nvSpPr>
      <cdr:spPr bwMode="auto">
        <a:xfrm xmlns:a="http://schemas.openxmlformats.org/drawingml/2006/main">
          <a:off x="0" y="0"/>
          <a:ext cx="8150824" cy="549421"/>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18288" rIns="0" bIns="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1200" b="1" dirty="0" smtClean="0">
              <a:solidFill>
                <a:sysClr val="windowText" lastClr="000000"/>
              </a:solidFill>
              <a:latin typeface="Times New Roman" pitchFamily="18" charset="0"/>
              <a:cs typeface="Times New Roman" pitchFamily="18" charset="0"/>
            </a:rPr>
            <a:t>非商业交易成员在</a:t>
          </a:r>
          <a:r>
            <a:rPr lang="en-US" altLang="zh-CN" sz="1200" b="1" dirty="0" err="1" smtClean="0">
              <a:solidFill>
                <a:sysClr val="windowText" lastClr="000000"/>
              </a:solidFill>
              <a:latin typeface="Times New Roman" pitchFamily="18" charset="0"/>
              <a:cs typeface="Times New Roman" pitchFamily="18" charset="0"/>
            </a:rPr>
            <a:t>Comex</a:t>
          </a:r>
          <a:r>
            <a:rPr lang="zh-CN" altLang="en-US" sz="1200" b="1" dirty="0" smtClean="0">
              <a:solidFill>
                <a:sysClr val="windowText" lastClr="000000"/>
              </a:solidFill>
              <a:latin typeface="Times New Roman" pitchFamily="18" charset="0"/>
              <a:cs typeface="Times New Roman" pitchFamily="18" charset="0"/>
            </a:rPr>
            <a:t>白银期货和期权上的总多头仓</a:t>
          </a:r>
          <a:r>
            <a:rPr lang="zh-CN" altLang="en-US" sz="1200" b="1" i="0" strike="noStrike" dirty="0" smtClean="0">
              <a:solidFill>
                <a:sysClr val="windowText" lastClr="000000"/>
              </a:solidFill>
              <a:latin typeface="Times New Roman" pitchFamily="18" charset="0"/>
              <a:cs typeface="Times New Roman" pitchFamily="18" charset="0"/>
            </a:rPr>
            <a:t>位和总空头仓位</a:t>
          </a:r>
          <a:r>
            <a:rPr lang="en-US" altLang="zh-CN" sz="1200" b="1" i="0" strike="noStrike" dirty="0" smtClean="0">
              <a:solidFill>
                <a:sysClr val="windowText" lastClr="000000"/>
              </a:solidFill>
              <a:latin typeface="Times New Roman" pitchFamily="18" charset="0"/>
              <a:cs typeface="Times New Roman" pitchFamily="18" charset="0"/>
            </a:rPr>
            <a:t>, </a:t>
          </a:r>
          <a:r>
            <a:rPr lang="zh-CN" altLang="en-US" sz="1200" b="1" i="0" strike="noStrike" dirty="0" smtClean="0">
              <a:solidFill>
                <a:sysClr val="windowText" lastClr="000000"/>
              </a:solidFill>
              <a:latin typeface="Times New Roman" pitchFamily="18" charset="0"/>
              <a:cs typeface="Times New Roman" pitchFamily="18" charset="0"/>
            </a:rPr>
            <a:t>每周数据</a:t>
          </a:r>
          <a:r>
            <a:rPr lang="en-US" altLang="zh-CN" sz="1200" b="1" dirty="0" smtClean="0">
              <a:solidFill>
                <a:sysClr val="windowText" lastClr="000000"/>
              </a:solidFill>
              <a:latin typeface="Times New Roman" pitchFamily="18" charset="0"/>
              <a:cs typeface="Times New Roman" pitchFamily="18" charset="0"/>
            </a:rPr>
            <a:t>, </a:t>
          </a:r>
          <a:r>
            <a:rPr lang="zh-CN" altLang="en-US" sz="1200" b="1" i="0" strike="noStrike" dirty="0" smtClean="0">
              <a:solidFill>
                <a:sysClr val="windowText" lastClr="000000"/>
              </a:solidFill>
              <a:latin typeface="Times New Roman" pitchFamily="18" charset="0"/>
              <a:cs typeface="Times New Roman" pitchFamily="18" charset="0"/>
            </a:rPr>
            <a:t>至</a:t>
          </a:r>
          <a:r>
            <a:rPr lang="en-US" altLang="zh-CN" sz="1200" b="1" i="0" strike="noStrike" dirty="0" smtClean="0">
              <a:solidFill>
                <a:sysClr val="windowText" lastClr="000000"/>
              </a:solidFill>
              <a:latin typeface="Times New Roman" pitchFamily="18" charset="0"/>
              <a:cs typeface="Times New Roman" pitchFamily="18" charset="0"/>
            </a:rPr>
            <a:t>2013</a:t>
          </a:r>
          <a:r>
            <a:rPr lang="zh-CN" altLang="en-US" sz="1200" b="1" i="0" strike="noStrike" dirty="0" smtClean="0">
              <a:solidFill>
                <a:sysClr val="windowText" lastClr="000000"/>
              </a:solidFill>
              <a:latin typeface="Times New Roman" pitchFamily="18" charset="0"/>
              <a:cs typeface="Times New Roman" pitchFamily="18" charset="0"/>
            </a:rPr>
            <a:t>年</a:t>
          </a:r>
          <a:r>
            <a:rPr lang="en-US" altLang="zh-CN" sz="1200" b="1" dirty="0" smtClean="0">
              <a:latin typeface="Times New Roman" pitchFamily="18" charset="0"/>
              <a:cs typeface="Times New Roman" pitchFamily="18" charset="0"/>
            </a:rPr>
            <a:t>5</a:t>
          </a:r>
          <a:r>
            <a:rPr lang="zh-CN" altLang="en-US" sz="1200" b="1" i="0" strike="noStrike" dirty="0" smtClean="0">
              <a:solidFill>
                <a:sysClr val="windowText" lastClr="000000"/>
              </a:solidFill>
              <a:latin typeface="Times New Roman" pitchFamily="18" charset="0"/>
              <a:cs typeface="Times New Roman" pitchFamily="18" charset="0"/>
            </a:rPr>
            <a:t>月</a:t>
          </a:r>
          <a:r>
            <a:rPr lang="en-US" altLang="zh-CN" sz="1200" b="1" i="0" strike="noStrike" dirty="0" smtClean="0">
              <a:solidFill>
                <a:sysClr val="windowText" lastClr="000000"/>
              </a:solidFill>
              <a:latin typeface="Times New Roman" pitchFamily="18" charset="0"/>
              <a:cs typeface="Times New Roman" pitchFamily="18" charset="0"/>
            </a:rPr>
            <a:t>14</a:t>
          </a:r>
          <a:r>
            <a:rPr lang="zh-CN" altLang="en-US" sz="1200" b="1" i="0" strike="noStrike" dirty="0" smtClean="0">
              <a:solidFill>
                <a:sysClr val="windowText" lastClr="000000"/>
              </a:solidFill>
              <a:latin typeface="Times New Roman" pitchFamily="18" charset="0"/>
              <a:cs typeface="Times New Roman" pitchFamily="18" charset="0"/>
            </a:rPr>
            <a:t>日</a:t>
          </a:r>
          <a:r>
            <a:rPr lang="en-US" altLang="zh-CN" sz="1200" b="1" i="0" strike="noStrike" dirty="0" smtClean="0">
              <a:solidFill>
                <a:sysClr val="windowText" lastClr="000000"/>
              </a:solidFill>
              <a:latin typeface="Times New Roman" pitchFamily="18" charset="0"/>
              <a:cs typeface="Times New Roman" pitchFamily="18" charset="0"/>
            </a:rPr>
            <a:t> </a:t>
          </a:r>
        </a:p>
        <a:p xmlns:a="http://schemas.openxmlformats.org/drawingml/2006/main">
          <a:pPr algn="l" rtl="0">
            <a:defRPr sz="1000"/>
          </a:pPr>
          <a:r>
            <a:rPr lang="en-US" sz="1200" b="1" i="0" strike="noStrike" dirty="0" smtClean="0">
              <a:solidFill>
                <a:sysClr val="windowText" lastClr="000000"/>
              </a:solidFill>
              <a:latin typeface="Times New Roman" pitchFamily="18" charset="0"/>
              <a:cs typeface="Times New Roman" pitchFamily="18" charset="0"/>
            </a:rPr>
            <a:t>Gross </a:t>
          </a:r>
          <a:r>
            <a:rPr lang="en-US" sz="1200" b="1" i="0" strike="noStrike" dirty="0">
              <a:solidFill>
                <a:sysClr val="windowText" lastClr="000000"/>
              </a:solidFill>
              <a:latin typeface="Times New Roman" pitchFamily="18" charset="0"/>
              <a:cs typeface="Times New Roman" pitchFamily="18" charset="0"/>
            </a:rPr>
            <a:t>Long and Short Positions of </a:t>
          </a:r>
          <a:r>
            <a:rPr lang="en-US" sz="1200" b="1" i="0" strike="noStrike" dirty="0" smtClean="0">
              <a:solidFill>
                <a:sysClr val="windowText" lastClr="000000"/>
              </a:solidFill>
              <a:latin typeface="Times New Roman" pitchFamily="18" charset="0"/>
              <a:cs typeface="Times New Roman" pitchFamily="18" charset="0"/>
            </a:rPr>
            <a:t>Non-Commercials, </a:t>
          </a:r>
          <a:r>
            <a:rPr lang="en-US" sz="1200" b="1" i="1" strike="noStrike" dirty="0" err="1" smtClean="0">
              <a:solidFill>
                <a:sysClr val="windowText" lastClr="000000"/>
              </a:solidFill>
              <a:latin typeface="Times New Roman" pitchFamily="18" charset="0"/>
              <a:cs typeface="Times New Roman" pitchFamily="18" charset="0"/>
            </a:rPr>
            <a:t>Comex</a:t>
          </a:r>
          <a:r>
            <a:rPr lang="en-US" sz="1200" b="1" i="1" strike="noStrike" dirty="0" smtClean="0">
              <a:solidFill>
                <a:sysClr val="windowText" lastClr="000000"/>
              </a:solidFill>
              <a:latin typeface="Times New Roman" pitchFamily="18" charset="0"/>
              <a:cs typeface="Times New Roman" pitchFamily="18" charset="0"/>
            </a:rPr>
            <a:t> </a:t>
          </a:r>
          <a:r>
            <a:rPr lang="en-US" sz="1200" b="1" i="1" strike="noStrike" dirty="0">
              <a:solidFill>
                <a:sysClr val="windowText" lastClr="000000"/>
              </a:solidFill>
              <a:latin typeface="Times New Roman" pitchFamily="18" charset="0"/>
              <a:cs typeface="Times New Roman" pitchFamily="18" charset="0"/>
            </a:rPr>
            <a:t>Silver Futures and Options. Weekly Data, Through </a:t>
          </a:r>
          <a:r>
            <a:rPr lang="en-US" sz="1200" b="1" i="1" strike="noStrike" dirty="0" smtClean="0">
              <a:solidFill>
                <a:sysClr val="windowText" lastClr="000000"/>
              </a:solidFill>
              <a:latin typeface="Times New Roman" pitchFamily="18" charset="0"/>
              <a:cs typeface="Times New Roman" pitchFamily="18" charset="0"/>
            </a:rPr>
            <a:t>1</a:t>
          </a:r>
          <a:r>
            <a:rPr lang="en-US" altLang="zh-CN" sz="1200" b="1" i="1" strike="noStrike" dirty="0" smtClean="0">
              <a:solidFill>
                <a:sysClr val="windowText" lastClr="000000"/>
              </a:solidFill>
              <a:latin typeface="Times New Roman" pitchFamily="18" charset="0"/>
              <a:cs typeface="Times New Roman" pitchFamily="18" charset="0"/>
            </a:rPr>
            <a:t>4</a:t>
          </a:r>
          <a:r>
            <a:rPr lang="en-US" sz="1200" b="1" i="1" strike="noStrike" dirty="0" smtClean="0">
              <a:solidFill>
                <a:sysClr val="windowText" lastClr="000000"/>
              </a:solidFill>
              <a:latin typeface="Times New Roman" pitchFamily="18" charset="0"/>
              <a:cs typeface="Times New Roman" pitchFamily="18" charset="0"/>
            </a:rPr>
            <a:t> May</a:t>
          </a:r>
          <a:r>
            <a:rPr lang="en-US" sz="1200" b="1" i="1" strike="noStrike" baseline="0" dirty="0" smtClean="0">
              <a:solidFill>
                <a:sysClr val="windowText" lastClr="000000"/>
              </a:solidFill>
              <a:latin typeface="Times New Roman" pitchFamily="18" charset="0"/>
              <a:cs typeface="Times New Roman" pitchFamily="18" charset="0"/>
            </a:rPr>
            <a:t> </a:t>
          </a:r>
          <a:r>
            <a:rPr lang="en-US" sz="1200" b="1" i="1" strike="noStrike" baseline="0" dirty="0">
              <a:solidFill>
                <a:sysClr val="windowText" lastClr="000000"/>
              </a:solidFill>
              <a:latin typeface="Times New Roman" pitchFamily="18" charset="0"/>
              <a:cs typeface="Times New Roman" pitchFamily="18" charset="0"/>
            </a:rPr>
            <a:t>2013  </a:t>
          </a:r>
          <a:endParaRPr lang="en-US" sz="1200" b="1" i="1" strike="noStrike" dirty="0">
            <a:solidFill>
              <a:sysClr val="windowText" lastClr="000000"/>
            </a:solidFill>
            <a:latin typeface="Times New Roman" pitchFamily="18" charset="0"/>
            <a:cs typeface="Times New Roman" pitchFamily="18" charset="0"/>
          </a:endParaRPr>
        </a:p>
        <a:p xmlns:a="http://schemas.openxmlformats.org/drawingml/2006/main">
          <a:pPr algn="l" rtl="0">
            <a:defRPr sz="1000"/>
          </a:pPr>
          <a:endParaRPr lang="en-US" sz="1200" b="1" i="0" strike="noStrike" dirty="0">
            <a:solidFill>
              <a:sysClr val="windowText" lastClr="000000"/>
            </a:solidFill>
            <a:latin typeface="Times New Roman" pitchFamily="18" charset="0"/>
            <a:cs typeface="Times New Roman" pitchFamily="18" charset="0"/>
          </a:endParaRPr>
        </a:p>
      </cdr:txBody>
    </cdr:sp>
  </cdr:relSizeAnchor>
  <cdr:relSizeAnchor xmlns:cdr="http://schemas.openxmlformats.org/drawingml/2006/chartDrawing">
    <cdr:from>
      <cdr:x>0.0003</cdr:x>
      <cdr:y>0.03585</cdr:y>
    </cdr:from>
    <cdr:to>
      <cdr:x>0.98363</cdr:x>
      <cdr:y>0.03593</cdr:y>
    </cdr:to>
    <cdr:sp macro="" textlink="">
      <cdr:nvSpPr>
        <cdr:cNvPr id="14" name="Straight Connector 13"/>
        <cdr:cNvSpPr/>
      </cdr:nvSpPr>
      <cdr:spPr>
        <a:xfrm xmlns:a="http://schemas.openxmlformats.org/drawingml/2006/main">
          <a:off x="2514" y="199413"/>
          <a:ext cx="8242272" cy="439"/>
        </a:xfrm>
        <a:prstGeom xmlns:a="http://schemas.openxmlformats.org/drawingml/2006/main" prst="line">
          <a:avLst/>
        </a:prstGeom>
        <a:noFill xmlns:a="http://schemas.openxmlformats.org/drawingml/2006/main"/>
        <a:ln xmlns:a="http://schemas.openxmlformats.org/drawingml/2006/main" w="12700" cap="flat" cmpd="sng" algn="ctr">
          <a:solidFill>
            <a:sysClr val="windowText" lastClr="00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sz="1200"/>
        </a:p>
      </cdr:txBody>
    </cdr:sp>
  </cdr:relSizeAnchor>
  <cdr:relSizeAnchor xmlns:cdr="http://schemas.openxmlformats.org/drawingml/2006/chartDrawing">
    <cdr:from>
      <cdr:x>0.87502</cdr:x>
      <cdr:y>0.08571</cdr:y>
    </cdr:from>
    <cdr:to>
      <cdr:x>1</cdr:x>
      <cdr:y>0.14588</cdr:y>
    </cdr:to>
    <cdr:sp macro="" textlink="">
      <cdr:nvSpPr>
        <cdr:cNvPr id="15" name="Text Box 69"/>
        <cdr:cNvSpPr txBox="1">
          <a:spLocks xmlns:a="http://schemas.openxmlformats.org/drawingml/2006/main" noChangeArrowheads="1"/>
        </cdr:cNvSpPr>
      </cdr:nvSpPr>
      <cdr:spPr bwMode="auto">
        <a:xfrm xmlns:a="http://schemas.openxmlformats.org/drawingml/2006/main">
          <a:off x="7639217" y="457200"/>
          <a:ext cx="1047583" cy="320943"/>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18288" rIns="18288" bIns="18288" anchor="ctr" upright="1">
          <a:no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rtl="0">
            <a:defRPr sz="1000"/>
          </a:pPr>
          <a:r>
            <a:rPr lang="zh-CN" altLang="en-US" sz="1200" b="1" i="0" strike="noStrike" dirty="0" smtClean="0">
              <a:solidFill>
                <a:srgbClr val="000000"/>
              </a:solidFill>
              <a:latin typeface="Times New Roman" pitchFamily="18" charset="0"/>
              <a:cs typeface="Times New Roman" pitchFamily="18" charset="0"/>
            </a:rPr>
            <a:t>百万盎司</a:t>
          </a:r>
          <a:endParaRPr lang="en-US" sz="1200" b="1" i="0" strike="noStrike" dirty="0">
            <a:solidFill>
              <a:srgbClr val="000000"/>
            </a:solidFill>
            <a:latin typeface="Times New Roman" pitchFamily="18" charset="0"/>
            <a:cs typeface="Times New Roman" pitchFamily="18" charset="0"/>
          </a:endParaRPr>
        </a:p>
      </cdr:txBody>
    </cdr:sp>
  </cdr:relSizeAnchor>
  <cdr:relSizeAnchor xmlns:cdr="http://schemas.openxmlformats.org/drawingml/2006/chartDrawing">
    <cdr:from>
      <cdr:x>0</cdr:x>
      <cdr:y>0.1</cdr:y>
    </cdr:from>
    <cdr:to>
      <cdr:x>0.1351</cdr:x>
      <cdr:y>0.14524</cdr:y>
    </cdr:to>
    <cdr:sp macro="" textlink="">
      <cdr:nvSpPr>
        <cdr:cNvPr id="16" name="Text Box 69"/>
        <cdr:cNvSpPr txBox="1">
          <a:spLocks xmlns:a="http://schemas.openxmlformats.org/drawingml/2006/main" noChangeArrowheads="1"/>
        </cdr:cNvSpPr>
      </cdr:nvSpPr>
      <cdr:spPr bwMode="auto">
        <a:xfrm xmlns:a="http://schemas.openxmlformats.org/drawingml/2006/main">
          <a:off x="-76200" y="533400"/>
          <a:ext cx="1132408" cy="241304"/>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wrap="square" lIns="18288" tIns="18288" rIns="18288" bIns="18288" anchor="ctr" upright="1">
          <a:no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CN" altLang="en-US" sz="1200" b="1" dirty="0" smtClean="0">
              <a:solidFill>
                <a:srgbClr val="000000"/>
              </a:solidFill>
              <a:latin typeface="Times New Roman" pitchFamily="18" charset="0"/>
              <a:cs typeface="Times New Roman" pitchFamily="18" charset="0"/>
            </a:rPr>
            <a:t>百万盎司</a:t>
          </a:r>
          <a:endParaRPr lang="en-US" sz="1200" b="1" i="0" strike="noStrike" dirty="0">
            <a:solidFill>
              <a:srgbClr val="000000"/>
            </a:solidFill>
            <a:latin typeface="Times New Roman" pitchFamily="18" charset="0"/>
            <a:cs typeface="Times New Roman" pitchFamily="18"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0.90705</cdr:x>
      <cdr:y>0.21615</cdr:y>
    </cdr:to>
    <cdr:sp macro="" textlink="">
      <cdr:nvSpPr>
        <cdr:cNvPr id="2" name="TextBox 1"/>
        <cdr:cNvSpPr txBox="1"/>
      </cdr:nvSpPr>
      <cdr:spPr>
        <a:xfrm xmlns:a="http://schemas.openxmlformats.org/drawingml/2006/main">
          <a:off x="0" y="0"/>
          <a:ext cx="5391150" cy="7905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400" b="1" dirty="0" smtClean="0">
              <a:latin typeface="Times New Roman" pitchFamily="18" charset="0"/>
              <a:cs typeface="Times New Roman" pitchFamily="18" charset="0"/>
            </a:rPr>
            <a:t>实际国内生产总值</a:t>
          </a:r>
          <a:r>
            <a:rPr lang="en-US" altLang="zh-CN" sz="1400" b="1" dirty="0" smtClean="0">
              <a:latin typeface="Times New Roman" pitchFamily="18" charset="0"/>
              <a:cs typeface="Times New Roman" pitchFamily="18" charset="0"/>
            </a:rPr>
            <a:t>, </a:t>
          </a:r>
          <a:r>
            <a:rPr lang="zh-CN" altLang="en-US" sz="1400" b="1" i="1" dirty="0" smtClean="0">
              <a:latin typeface="Times New Roman" pitchFamily="18" charset="0"/>
              <a:cs typeface="Times New Roman" pitchFamily="18" charset="0"/>
            </a:rPr>
            <a:t>年增长率</a:t>
          </a:r>
          <a:r>
            <a:rPr lang="en-US" altLang="zh-CN" sz="1400" b="1" i="1" dirty="0" smtClean="0">
              <a:latin typeface="Times New Roman" pitchFamily="18" charset="0"/>
              <a:cs typeface="Times New Roman" pitchFamily="18" charset="0"/>
            </a:rPr>
            <a:t>, </a:t>
          </a:r>
          <a:r>
            <a:rPr lang="zh-CN" altLang="en-US" sz="1400" b="1" i="1" dirty="0" smtClean="0">
              <a:latin typeface="Times New Roman" pitchFamily="18" charset="0"/>
              <a:cs typeface="Times New Roman" pitchFamily="18" charset="0"/>
            </a:rPr>
            <a:t>预测至</a:t>
          </a:r>
          <a:r>
            <a:rPr lang="en-US" altLang="zh-CN" sz="1400" b="1" i="1" dirty="0" smtClean="0">
              <a:latin typeface="Times New Roman" pitchFamily="18" charset="0"/>
              <a:cs typeface="Times New Roman" pitchFamily="18" charset="0"/>
            </a:rPr>
            <a:t>2022</a:t>
          </a:r>
        </a:p>
        <a:p xmlns:a="http://schemas.openxmlformats.org/drawingml/2006/main">
          <a:r>
            <a:rPr lang="en-US" sz="1400" b="1" dirty="0" smtClean="0">
              <a:latin typeface="Times New Roman" pitchFamily="18" charset="0"/>
              <a:cs typeface="Times New Roman" pitchFamily="18" charset="0"/>
            </a:rPr>
            <a:t>Real</a:t>
          </a:r>
          <a:r>
            <a:rPr lang="en-US" sz="1400" b="1" baseline="0" dirty="0" smtClean="0">
              <a:latin typeface="Times New Roman" pitchFamily="18" charset="0"/>
              <a:cs typeface="Times New Roman" pitchFamily="18" charset="0"/>
            </a:rPr>
            <a:t> Gross Domestic Product</a:t>
          </a:r>
          <a:r>
            <a:rPr lang="en-US" sz="1400" b="1" dirty="0" smtClean="0">
              <a:latin typeface="Times New Roman" pitchFamily="18" charset="0"/>
              <a:cs typeface="Times New Roman" pitchFamily="18" charset="0"/>
            </a:rPr>
            <a:t>, </a:t>
          </a:r>
          <a:r>
            <a:rPr lang="en-US" sz="1400" b="1" i="1" baseline="0" dirty="0" smtClean="0">
              <a:latin typeface="Times New Roman" pitchFamily="18" charset="0"/>
              <a:cs typeface="Times New Roman" pitchFamily="18" charset="0"/>
            </a:rPr>
            <a:t>Annual</a:t>
          </a:r>
          <a:r>
            <a:rPr lang="en-US" sz="1400" b="1" i="1" baseline="0" dirty="0">
              <a:latin typeface="Times New Roman" pitchFamily="18" charset="0"/>
              <a:cs typeface="Times New Roman" pitchFamily="18" charset="0"/>
            </a:rPr>
            <a:t>, Projected Through 2022</a:t>
          </a:r>
          <a:endParaRPr lang="en-US" sz="1400" b="1" i="1" dirty="0">
            <a:latin typeface="Times New Roman" pitchFamily="18" charset="0"/>
            <a:cs typeface="Times New Roman" pitchFamily="18" charset="0"/>
          </a:endParaRPr>
        </a:p>
      </cdr:txBody>
    </cdr:sp>
  </cdr:relSizeAnchor>
  <cdr:relSizeAnchor xmlns:cdr="http://schemas.openxmlformats.org/drawingml/2006/chartDrawing">
    <cdr:from>
      <cdr:x>0.0098</cdr:x>
      <cdr:y>0.05</cdr:y>
    </cdr:from>
    <cdr:to>
      <cdr:x>0.98897</cdr:x>
      <cdr:y>0.05</cdr:y>
    </cdr:to>
    <cdr:sp macro="" textlink="">
      <cdr:nvSpPr>
        <cdr:cNvPr id="4" name="Straight Connector 3"/>
        <cdr:cNvSpPr/>
      </cdr:nvSpPr>
      <cdr:spPr>
        <a:xfrm xmlns:a="http://schemas.openxmlformats.org/drawingml/2006/main">
          <a:off x="76200" y="228600"/>
          <a:ext cx="7610500"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0.71698</cdr:x>
      <cdr:y>0.13333</cdr:y>
    </cdr:from>
    <cdr:to>
      <cdr:x>0.72179</cdr:x>
      <cdr:y>0.93541</cdr:y>
    </cdr:to>
    <cdr:sp macro="" textlink="">
      <cdr:nvSpPr>
        <cdr:cNvPr id="6" name="Straight Connector 5"/>
        <cdr:cNvSpPr/>
      </cdr:nvSpPr>
      <cdr:spPr>
        <a:xfrm xmlns:a="http://schemas.openxmlformats.org/drawingml/2006/main">
          <a:off x="5791200" y="609600"/>
          <a:ext cx="38851" cy="3667110"/>
        </a:xfrm>
        <a:prstGeom xmlns:a="http://schemas.openxmlformats.org/drawingml/2006/main" prst="line">
          <a:avLst/>
        </a:prstGeom>
        <a:ln xmlns:a="http://schemas.openxmlformats.org/drawingml/2006/main" w="19050">
          <a:solidFill>
            <a:schemeClr val="bg1">
              <a:lumMod val="50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cdr:x>
      <cdr:y>0.11667</cdr:y>
    </cdr:from>
    <cdr:to>
      <cdr:x>0.17788</cdr:x>
      <cdr:y>0.16615</cdr:y>
    </cdr:to>
    <cdr:sp macro="" textlink="">
      <cdr:nvSpPr>
        <cdr:cNvPr id="7" name="TextBox 1"/>
        <cdr:cNvSpPr txBox="1"/>
      </cdr:nvSpPr>
      <cdr:spPr>
        <a:xfrm xmlns:a="http://schemas.openxmlformats.org/drawingml/2006/main">
          <a:off x="0" y="533400"/>
          <a:ext cx="1477436" cy="226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200" b="1" dirty="0" smtClean="0">
              <a:latin typeface="Times New Roman" pitchFamily="18" charset="0"/>
              <a:cs typeface="Times New Roman" pitchFamily="18" charset="0"/>
            </a:rPr>
            <a:t>百分比变化</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0.81651</cdr:x>
      <cdr:y>0.11667</cdr:y>
    </cdr:from>
    <cdr:to>
      <cdr:x>0.99439</cdr:x>
      <cdr:y>0.16615</cdr:y>
    </cdr:to>
    <cdr:sp macro="" textlink="">
      <cdr:nvSpPr>
        <cdr:cNvPr id="8" name="TextBox 1"/>
        <cdr:cNvSpPr txBox="1"/>
      </cdr:nvSpPr>
      <cdr:spPr>
        <a:xfrm xmlns:a="http://schemas.openxmlformats.org/drawingml/2006/main">
          <a:off x="6781800" y="533400"/>
          <a:ext cx="1477436" cy="2262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zh-CN" altLang="en-US" sz="1200" b="1" dirty="0" smtClean="0">
              <a:latin typeface="Times New Roman" pitchFamily="18" charset="0"/>
              <a:cs typeface="Times New Roman" pitchFamily="18" charset="0"/>
            </a:rPr>
            <a:t>百分比变化</a:t>
          </a:r>
          <a:endParaRPr lang="en-US" sz="1200" b="1" dirty="0">
            <a:latin typeface="Times New Roman" pitchFamily="18" charset="0"/>
            <a:cs typeface="Times New Roman" pitchFamily="18" charset="0"/>
          </a:endParaRPr>
        </a:p>
      </cdr:txBody>
    </cdr:sp>
  </cdr:relSizeAnchor>
  <cdr:relSizeAnchor xmlns:cdr="http://schemas.openxmlformats.org/drawingml/2006/chartDrawing">
    <cdr:from>
      <cdr:x>0.23077</cdr:x>
      <cdr:y>0.19792</cdr:y>
    </cdr:from>
    <cdr:to>
      <cdr:x>0.40865</cdr:x>
      <cdr:y>0.2474</cdr:y>
    </cdr:to>
    <cdr:sp macro="" textlink="">
      <cdr:nvSpPr>
        <cdr:cNvPr id="9" name="TextBox 1"/>
        <cdr:cNvSpPr txBox="1"/>
      </cdr:nvSpPr>
      <cdr:spPr>
        <a:xfrm xmlns:a="http://schemas.openxmlformats.org/drawingml/2006/main">
          <a:off x="1371600" y="723900"/>
          <a:ext cx="1057275" cy="1809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200" b="1" i="1" dirty="0" smtClean="0">
              <a:latin typeface="Times New Roman" pitchFamily="18" charset="0"/>
              <a:cs typeface="Times New Roman" pitchFamily="18" charset="0"/>
            </a:rPr>
            <a:t>实际</a:t>
          </a:r>
          <a:endParaRPr lang="en-US" sz="1200" b="1" i="1" dirty="0">
            <a:latin typeface="Times New Roman" pitchFamily="18" charset="0"/>
            <a:cs typeface="Times New Roman" pitchFamily="18" charset="0"/>
          </a:endParaRPr>
        </a:p>
      </cdr:txBody>
    </cdr:sp>
  </cdr:relSizeAnchor>
  <cdr:relSizeAnchor xmlns:cdr="http://schemas.openxmlformats.org/drawingml/2006/chartDrawing">
    <cdr:from>
      <cdr:x>0.72756</cdr:x>
      <cdr:y>0.19792</cdr:y>
    </cdr:from>
    <cdr:to>
      <cdr:x>0.90545</cdr:x>
      <cdr:y>0.2474</cdr:y>
    </cdr:to>
    <cdr:sp macro="" textlink="">
      <cdr:nvSpPr>
        <cdr:cNvPr id="10" name="TextBox 1"/>
        <cdr:cNvSpPr txBox="1"/>
      </cdr:nvSpPr>
      <cdr:spPr>
        <a:xfrm xmlns:a="http://schemas.openxmlformats.org/drawingml/2006/main">
          <a:off x="4324350" y="723900"/>
          <a:ext cx="1057275" cy="1809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zh-CN" altLang="en-US" sz="1200" b="1" i="1" dirty="0" smtClean="0">
              <a:latin typeface="Times New Roman" pitchFamily="18" charset="0"/>
              <a:cs typeface="Times New Roman" pitchFamily="18" charset="0"/>
            </a:rPr>
            <a:t>预期</a:t>
          </a:r>
          <a:endParaRPr lang="en-US" sz="1200" b="1" i="1" dirty="0">
            <a:latin typeface="Times New Roman" pitchFamily="18" charset="0"/>
            <a:cs typeface="Times New Roman" pitchFamily="18" charset="0"/>
          </a:endParaRPr>
        </a:p>
      </cdr:txBody>
    </cdr:sp>
  </cdr:relSizeAnchor>
  <cdr:relSizeAnchor xmlns:cdr="http://schemas.openxmlformats.org/drawingml/2006/chartDrawing">
    <cdr:from>
      <cdr:x>0.18349</cdr:x>
      <cdr:y>0.7</cdr:y>
    </cdr:from>
    <cdr:to>
      <cdr:x>0.33945</cdr:x>
      <cdr:y>0.78333</cdr:y>
    </cdr:to>
    <cdr:sp macro="" textlink="">
      <cdr:nvSpPr>
        <cdr:cNvPr id="11" name="TextBox 10"/>
        <cdr:cNvSpPr txBox="1"/>
      </cdr:nvSpPr>
      <cdr:spPr>
        <a:xfrm xmlns:a="http://schemas.openxmlformats.org/drawingml/2006/main">
          <a:off x="1524000" y="3200400"/>
          <a:ext cx="12954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zh-CN" altLang="en-US" sz="1100" b="1" dirty="0" smtClean="0"/>
            <a:t>世界</a:t>
          </a:r>
          <a:endParaRPr lang="en-US" sz="1100" b="1" dirty="0"/>
        </a:p>
      </cdr:txBody>
    </cdr:sp>
  </cdr:relSizeAnchor>
  <cdr:relSizeAnchor xmlns:cdr="http://schemas.openxmlformats.org/drawingml/2006/chartDrawing">
    <cdr:from>
      <cdr:x>0.18349</cdr:x>
      <cdr:y>0.8</cdr:y>
    </cdr:from>
    <cdr:to>
      <cdr:x>0.44954</cdr:x>
      <cdr:y>0.88333</cdr:y>
    </cdr:to>
    <cdr:sp macro="" textlink="">
      <cdr:nvSpPr>
        <cdr:cNvPr id="12" name="TextBox 1"/>
        <cdr:cNvSpPr txBox="1"/>
      </cdr:nvSpPr>
      <cdr:spPr>
        <a:xfrm xmlns:a="http://schemas.openxmlformats.org/drawingml/2006/main">
          <a:off x="1524000" y="3657600"/>
          <a:ext cx="22098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sz="1100" b="1" dirty="0" smtClean="0"/>
            <a:t>新兴和发展中经济体</a:t>
          </a:r>
          <a:endParaRPr lang="en-US" sz="1100" b="1" dirty="0"/>
        </a:p>
      </cdr:txBody>
    </cdr:sp>
  </cdr:relSizeAnchor>
  <cdr:relSizeAnchor xmlns:cdr="http://schemas.openxmlformats.org/drawingml/2006/chartDrawing">
    <cdr:from>
      <cdr:x>0.18349</cdr:x>
      <cdr:y>0.9</cdr:y>
    </cdr:from>
    <cdr:to>
      <cdr:x>0.44954</cdr:x>
      <cdr:y>0.98333</cdr:y>
    </cdr:to>
    <cdr:sp macro="" textlink="">
      <cdr:nvSpPr>
        <cdr:cNvPr id="13" name="TextBox 1"/>
        <cdr:cNvSpPr txBox="1"/>
      </cdr:nvSpPr>
      <cdr:spPr>
        <a:xfrm xmlns:a="http://schemas.openxmlformats.org/drawingml/2006/main">
          <a:off x="1524000" y="4114800"/>
          <a:ext cx="22098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CN" altLang="en-US" b="1" dirty="0" smtClean="0"/>
            <a:t>发达经济体</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29" tIns="45714" rIns="91429" bIns="45714" rtlCol="0"/>
          <a:lstStyle>
            <a:lvl1pPr algn="r">
              <a:defRPr sz="1200"/>
            </a:lvl1pPr>
          </a:lstStyle>
          <a:p>
            <a:fld id="{144F5ECA-3DC1-4452-BFD0-FB4C3126F0DF}" type="datetimeFigureOut">
              <a:rPr lang="en-US" smtClean="0"/>
              <a:pPr/>
              <a:t>5/28/2013</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29" tIns="45714" rIns="91429" bIns="45714" rtlCol="0" anchor="b"/>
          <a:lstStyle>
            <a:lvl1pPr algn="r">
              <a:defRPr sz="1200"/>
            </a:lvl1pPr>
          </a:lstStyle>
          <a:p>
            <a:fld id="{EEB9A0CF-52E9-4764-BF90-FE6CFDD334D2}" type="slidenum">
              <a:rPr lang="en-US" smtClean="0"/>
              <a:pPr/>
              <a:t>‹#›</a:t>
            </a:fld>
            <a:endParaRPr lang="en-US"/>
          </a:p>
        </p:txBody>
      </p:sp>
    </p:spTree>
    <p:extLst>
      <p:ext uri="{BB962C8B-B14F-4D97-AF65-F5344CB8AC3E}">
        <p14:creationId xmlns:p14="http://schemas.microsoft.com/office/powerpoint/2010/main" val="32936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29" tIns="45714" rIns="91429" bIns="45714" rtlCol="0"/>
          <a:lstStyle>
            <a:lvl1pPr algn="r">
              <a:defRPr sz="1200"/>
            </a:lvl1pPr>
          </a:lstStyle>
          <a:p>
            <a:fld id="{C6BF8437-14BA-4DCB-B05E-C5C9B0DD6CD0}" type="datetimeFigureOut">
              <a:rPr lang="en-US" smtClean="0"/>
              <a:pPr/>
              <a:t>5/28/2013</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29" tIns="45714" rIns="91429" bIns="45714" rtlCol="0" anchor="b"/>
          <a:lstStyle>
            <a:lvl1pPr algn="r">
              <a:defRPr sz="1200"/>
            </a:lvl1pPr>
          </a:lstStyle>
          <a:p>
            <a:fld id="{92A57540-83A6-435D-939A-0F8E301ACC8C}" type="slidenum">
              <a:rPr lang="en-US" smtClean="0"/>
              <a:pPr/>
              <a:t>‹#›</a:t>
            </a:fld>
            <a:endParaRPr lang="en-US"/>
          </a:p>
        </p:txBody>
      </p:sp>
    </p:spTree>
    <p:extLst>
      <p:ext uri="{BB962C8B-B14F-4D97-AF65-F5344CB8AC3E}">
        <p14:creationId xmlns:p14="http://schemas.microsoft.com/office/powerpoint/2010/main" val="428742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A57540-83A6-435D-939A-0F8E301ACC8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A57540-83A6-435D-939A-0F8E301ACC8C}" type="slidenum">
              <a:rPr lang="en-US" smtClean="0"/>
              <a:pPr/>
              <a:t>23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0C39EBF-81DF-44C7-8A01-CD8E29D4D755}" type="slidenum">
              <a:rPr lang="en-US" smtClean="0"/>
              <a:pPr/>
              <a:t>24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supply declined</a:t>
            </a:r>
            <a:r>
              <a:rPr lang="en-US" baseline="0" dirty="0" smtClean="0"/>
              <a:t> slightly during 2012, driven primarily by a decline in mine production and reduced exports from transitional economies. The decline in supply from these sources was offset to some degree by an increase in secondary recovery of the metal to a record high of 42.3 million oz. </a:t>
            </a:r>
          </a:p>
          <a:p>
            <a:endParaRPr lang="en-US" baseline="0" dirty="0" smtClean="0"/>
          </a:p>
          <a:p>
            <a:r>
              <a:rPr lang="en-US" baseline="0" dirty="0" smtClean="0"/>
              <a:t>Declines in mine production in SA, Indonesia, and USA were offset by increases in Chinese mine supply. </a:t>
            </a:r>
          </a:p>
          <a:p>
            <a:endParaRPr lang="en-US" baseline="0" dirty="0" smtClean="0"/>
          </a:p>
          <a:p>
            <a:r>
              <a:rPr lang="en-US" baseline="0" dirty="0" smtClean="0"/>
              <a:t>Total supply is forecast to rise strongly in 2013 driven by a rebound in mine supply and steady global secondary supply. Transitional economy supply is likely to continue declining in 2013, driven by increased demand for domestically produced gold from the Central banks of these countries.  </a:t>
            </a:r>
          </a:p>
          <a:p>
            <a:endParaRPr lang="en-US" baseline="0" dirty="0" smtClean="0"/>
          </a:p>
          <a:p>
            <a:r>
              <a:rPr lang="en-US" baseline="0" dirty="0" smtClean="0"/>
              <a:t>2013:</a:t>
            </a:r>
          </a:p>
          <a:p>
            <a:endParaRPr lang="en-US" baseline="0" dirty="0" smtClean="0"/>
          </a:p>
          <a:p>
            <a:r>
              <a:rPr lang="en-US" baseline="0" dirty="0" smtClean="0"/>
              <a:t>Total supply to rise 4.6 million ounces to 123.6 million oz</a:t>
            </a:r>
          </a:p>
          <a:p>
            <a:r>
              <a:rPr lang="en-US" dirty="0" smtClean="0"/>
              <a:t>Mine production to</a:t>
            </a:r>
            <a:r>
              <a:rPr lang="en-US" baseline="0" dirty="0" smtClean="0"/>
              <a:t> rise 4.6 million oz</a:t>
            </a:r>
          </a:p>
          <a:p>
            <a:pPr>
              <a:buFontTx/>
              <a:buChar char="-"/>
            </a:pPr>
            <a:r>
              <a:rPr lang="en-US" baseline="0" dirty="0" smtClean="0"/>
              <a:t> Pueblo Viejo project to add around a million oz</a:t>
            </a:r>
          </a:p>
          <a:p>
            <a:pPr>
              <a:buFontTx/>
              <a:buChar char="-"/>
            </a:pPr>
            <a:r>
              <a:rPr lang="en-US" baseline="0" dirty="0" smtClean="0"/>
              <a:t> 2.4 million ounces to come from ramp up and expansions at existing mines</a:t>
            </a:r>
          </a:p>
          <a:p>
            <a:pPr>
              <a:buFontTx/>
              <a:buChar char="-"/>
            </a:pPr>
            <a:r>
              <a:rPr lang="en-US" baseline="0" dirty="0" smtClean="0"/>
              <a:t> a million oz to come from other new projects (Brazil, Australia, Russia, </a:t>
            </a:r>
            <a:r>
              <a:rPr lang="en-US" baseline="0" dirty="0" err="1" smtClean="0"/>
              <a:t>mongolia</a:t>
            </a:r>
            <a:r>
              <a:rPr lang="en-US" baseline="0" dirty="0" smtClean="0"/>
              <a:t>)</a:t>
            </a:r>
          </a:p>
          <a:p>
            <a:pPr>
              <a:buFontTx/>
              <a:buNone/>
            </a:pPr>
            <a:r>
              <a:rPr lang="en-US" baseline="0" dirty="0" smtClean="0"/>
              <a:t>Secondary supply to rise 300k and TE exports to decline 300k</a:t>
            </a:r>
            <a:endParaRPr lang="en-US" dirty="0"/>
          </a:p>
        </p:txBody>
      </p:sp>
      <p:sp>
        <p:nvSpPr>
          <p:cNvPr id="4" name="Slide Number Placeholder 3"/>
          <p:cNvSpPr>
            <a:spLocks noGrp="1"/>
          </p:cNvSpPr>
          <p:nvPr>
            <p:ph type="sldNum" sz="quarter" idx="10"/>
          </p:nvPr>
        </p:nvSpPr>
        <p:spPr/>
        <p:txBody>
          <a:bodyPr/>
          <a:lstStyle/>
          <a:p>
            <a:fld id="{92A57540-83A6-435D-939A-0F8E301ACC8C}" type="slidenum">
              <a:rPr lang="en-US" smtClean="0"/>
              <a:pPr/>
              <a:t>25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4850" y="4422246"/>
            <a:ext cx="5486400" cy="4183380"/>
          </a:xfrm>
          <a:noFill/>
          <a:ln/>
        </p:spPr>
        <p:txBody>
          <a:bodyPr/>
          <a:lstStyle/>
          <a:p>
            <a:endParaRPr lang="en-US" sz="1100" dirty="0">
              <a:latin typeface="Times New Roman" pitchFamily="18" charset="0"/>
              <a:cs typeface="Times New Roman" pitchFamily="18" charset="0"/>
            </a:endParaRPr>
          </a:p>
        </p:txBody>
      </p:sp>
      <p:sp>
        <p:nvSpPr>
          <p:cNvPr id="49156" name="Slide Number Placeholder 3"/>
          <p:cNvSpPr>
            <a:spLocks noGrp="1"/>
          </p:cNvSpPr>
          <p:nvPr>
            <p:ph type="sldNum" sz="quarter" idx="5"/>
          </p:nvPr>
        </p:nvSpPr>
        <p:spPr>
          <a:noFill/>
        </p:spPr>
        <p:txBody>
          <a:bodyPr/>
          <a:lstStyle/>
          <a:p>
            <a:fld id="{4462CCAA-CBDF-4114-AE3D-212BA8C51C51}" type="slidenum">
              <a:rPr lang="en-US" smtClean="0"/>
              <a:pPr/>
              <a:t>27</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4850" y="4422246"/>
            <a:ext cx="5486400" cy="4183380"/>
          </a:xfrm>
          <a:noFill/>
          <a:ln/>
        </p:spPr>
        <p:txBody>
          <a:bodyPr/>
          <a:lstStyle/>
          <a:p>
            <a:endParaRPr lang="en-US" sz="1100" dirty="0">
              <a:latin typeface="Times New Roman" pitchFamily="18" charset="0"/>
              <a:cs typeface="Times New Roman" pitchFamily="18" charset="0"/>
            </a:endParaRPr>
          </a:p>
        </p:txBody>
      </p:sp>
      <p:sp>
        <p:nvSpPr>
          <p:cNvPr id="49156" name="Slide Number Placeholder 3"/>
          <p:cNvSpPr>
            <a:spLocks noGrp="1"/>
          </p:cNvSpPr>
          <p:nvPr>
            <p:ph type="sldNum" sz="quarter" idx="5"/>
          </p:nvPr>
        </p:nvSpPr>
        <p:spPr>
          <a:noFill/>
        </p:spPr>
        <p:txBody>
          <a:bodyPr/>
          <a:lstStyle/>
          <a:p>
            <a:fld id="{4462CCAA-CBDF-4114-AE3D-212BA8C51C51}" type="slidenum">
              <a:rPr lang="en-US" smtClean="0"/>
              <a:pPr/>
              <a:t>28</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4850" y="4422246"/>
            <a:ext cx="5486400" cy="4183380"/>
          </a:xfrm>
          <a:noFill/>
          <a:ln/>
        </p:spPr>
        <p:txBody>
          <a:bodyPr/>
          <a:lstStyle/>
          <a:p>
            <a:endParaRPr lang="en-US" sz="1100" dirty="0">
              <a:latin typeface="Times New Roman" pitchFamily="18" charset="0"/>
              <a:cs typeface="Times New Roman" pitchFamily="18" charset="0"/>
            </a:endParaRPr>
          </a:p>
        </p:txBody>
      </p:sp>
      <p:sp>
        <p:nvSpPr>
          <p:cNvPr id="49156" name="Slide Number Placeholder 3"/>
          <p:cNvSpPr>
            <a:spLocks noGrp="1"/>
          </p:cNvSpPr>
          <p:nvPr>
            <p:ph type="sldNum" sz="quarter" idx="5"/>
          </p:nvPr>
        </p:nvSpPr>
        <p:spPr>
          <a:noFill/>
        </p:spPr>
        <p:txBody>
          <a:bodyPr/>
          <a:lstStyle/>
          <a:p>
            <a:fld id="{4462CCAA-CBDF-4114-AE3D-212BA8C51C51}" type="slidenum">
              <a:rPr lang="en-US" smtClean="0"/>
              <a:pPr/>
              <a:t>29</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4850" y="4422246"/>
            <a:ext cx="5486400" cy="4183380"/>
          </a:xfrm>
          <a:noFill/>
          <a:ln/>
        </p:spPr>
        <p:txBody>
          <a:bodyPr/>
          <a:lstStyle/>
          <a:p>
            <a:endParaRPr lang="en-US" sz="1100" dirty="0">
              <a:latin typeface="Times New Roman" pitchFamily="18" charset="0"/>
              <a:cs typeface="Times New Roman" pitchFamily="18" charset="0"/>
            </a:endParaRPr>
          </a:p>
        </p:txBody>
      </p:sp>
      <p:sp>
        <p:nvSpPr>
          <p:cNvPr id="49156" name="Slide Number Placeholder 3"/>
          <p:cNvSpPr>
            <a:spLocks noGrp="1"/>
          </p:cNvSpPr>
          <p:nvPr>
            <p:ph type="sldNum" sz="quarter" idx="5"/>
          </p:nvPr>
        </p:nvSpPr>
        <p:spPr>
          <a:noFill/>
        </p:spPr>
        <p:txBody>
          <a:bodyPr/>
          <a:lstStyle/>
          <a:p>
            <a:fld id="{4462CCAA-CBDF-4114-AE3D-212BA8C51C51}" type="slidenum">
              <a:rPr lang="en-US" smtClean="0"/>
              <a:pPr/>
              <a:t>30</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4850" y="4422246"/>
            <a:ext cx="5486400" cy="4183380"/>
          </a:xfrm>
          <a:noFill/>
          <a:ln/>
        </p:spPr>
        <p:txBody>
          <a:bodyPr/>
          <a:lstStyle/>
          <a:p>
            <a:endParaRPr lang="en-US" sz="1100" dirty="0">
              <a:latin typeface="Times New Roman" pitchFamily="18" charset="0"/>
              <a:cs typeface="Times New Roman" pitchFamily="18" charset="0"/>
            </a:endParaRPr>
          </a:p>
        </p:txBody>
      </p:sp>
      <p:sp>
        <p:nvSpPr>
          <p:cNvPr id="49156" name="Slide Number Placeholder 3"/>
          <p:cNvSpPr>
            <a:spLocks noGrp="1"/>
          </p:cNvSpPr>
          <p:nvPr>
            <p:ph type="sldNum" sz="quarter" idx="5"/>
          </p:nvPr>
        </p:nvSpPr>
        <p:spPr>
          <a:noFill/>
        </p:spPr>
        <p:txBody>
          <a:bodyPr/>
          <a:lstStyle/>
          <a:p>
            <a:fld id="{4462CCAA-CBDF-4114-AE3D-212BA8C51C51}" type="slidenum">
              <a:rPr lang="en-US" smtClean="0"/>
              <a:pPr/>
              <a:t>31</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4850" y="4422246"/>
            <a:ext cx="5486400" cy="4183380"/>
          </a:xfrm>
          <a:noFill/>
          <a:ln/>
        </p:spPr>
        <p:txBody>
          <a:bodyPr/>
          <a:lstStyle/>
          <a:p>
            <a:endParaRPr lang="en-US" sz="1100" dirty="0" smtClean="0">
              <a:latin typeface="Times New Roman" pitchFamily="18" charset="0"/>
              <a:cs typeface="Times New Roman" pitchFamily="18" charset="0"/>
            </a:endParaRPr>
          </a:p>
        </p:txBody>
      </p:sp>
      <p:sp>
        <p:nvSpPr>
          <p:cNvPr id="49156" name="Slide Number Placeholder 3"/>
          <p:cNvSpPr>
            <a:spLocks noGrp="1"/>
          </p:cNvSpPr>
          <p:nvPr>
            <p:ph type="sldNum" sz="quarter" idx="5"/>
          </p:nvPr>
        </p:nvSpPr>
        <p:spPr>
          <a:noFill/>
        </p:spPr>
        <p:txBody>
          <a:bodyPr/>
          <a:lstStyle/>
          <a:p>
            <a:fld id="{4462CCAA-CBDF-4114-AE3D-212BA8C51C51}" type="slidenum">
              <a:rPr lang="en-US" smtClean="0"/>
              <a:pPr/>
              <a:t>32</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xfrm>
            <a:off x="705235" y="4422515"/>
            <a:ext cx="5486714" cy="4182419"/>
          </a:xfrm>
          <a:noFill/>
        </p:spPr>
        <p:txBody>
          <a:bodyPr wrap="square" numCol="1" anchor="t" anchorCtr="0" compatLnSpc="1">
            <a:prstTxWarp prst="textNoShape">
              <a:avLst/>
            </a:prstTxWarp>
          </a:bodyPr>
          <a:lstStyle/>
          <a:p>
            <a:pPr eaLnBrk="1" hangingPunct="1">
              <a:spcBef>
                <a:spcPct val="0"/>
              </a:spcBef>
            </a:pPr>
            <a:r>
              <a:rPr lang="en-US" b="1" dirty="0" smtClean="0"/>
              <a:t>Monthly U.S. Mint Gold Coin Sales to Dealers</a:t>
            </a:r>
          </a:p>
          <a:p>
            <a:pPr eaLnBrk="1" hangingPunct="1">
              <a:spcBef>
                <a:spcPct val="0"/>
              </a:spcBef>
            </a:pPr>
            <a:r>
              <a:rPr lang="en-US" b="1" dirty="0" smtClean="0">
                <a:latin typeface="Times New Roman" pitchFamily="18" charset="0"/>
                <a:cs typeface="Times New Roman" pitchFamily="18" charset="0"/>
              </a:rPr>
              <a:t>Sales during first two months was 314,500 ounces, up 86.6% over same period in 2012</a:t>
            </a:r>
            <a:endParaRPr lang="en-US" dirty="0" smtClean="0">
              <a:latin typeface="Times New Roman" pitchFamily="18" charset="0"/>
              <a:cs typeface="Times New Roman" pitchFamily="18" charset="0"/>
            </a:endParaRP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D778C8-9392-4979-BA45-64E5781E56CE}" type="slidenum">
              <a:rPr lang="en-US" smtClean="0"/>
              <a:pPr fontAlgn="base">
                <a:spcBef>
                  <a:spcPct val="0"/>
                </a:spcBef>
                <a:spcAft>
                  <a:spcPct val="0"/>
                </a:spcAft>
                <a:defRPr/>
              </a:pPr>
              <a:t>41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xfrm>
            <a:off x="705235" y="4422515"/>
            <a:ext cx="5486714" cy="4182419"/>
          </a:xfrm>
          <a:noFill/>
        </p:spPr>
        <p:txBody>
          <a:bodyPr wrap="square" numCol="1" anchor="t" anchorCtr="0" compatLnSpc="1">
            <a:prstTxWarp prst="textNoShape">
              <a:avLst/>
            </a:prstTxWarp>
          </a:bodyPr>
          <a:lstStyle/>
          <a:p>
            <a:pPr eaLnBrk="1" hangingPunct="1">
              <a:spcBef>
                <a:spcPct val="0"/>
              </a:spcBef>
            </a:pPr>
            <a:endParaRPr lang="en-US" baseline="0" dirty="0" smtClean="0">
              <a:latin typeface="Times New Roman" pitchFamily="18" charset="0"/>
              <a:cs typeface="Times New Roman" pitchFamily="18" charset="0"/>
            </a:endParaRPr>
          </a:p>
          <a:p>
            <a:pPr eaLnBrk="1" hangingPunct="1">
              <a:spcBef>
                <a:spcPct val="0"/>
              </a:spcBef>
            </a:pPr>
            <a:endParaRPr lang="en-US" dirty="0" smtClean="0">
              <a:latin typeface="Times New Roman" pitchFamily="18" charset="0"/>
              <a:cs typeface="Times New Roman" pitchFamily="18" charset="0"/>
            </a:endParaRPr>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5DD0BC-86DD-4DD4-B254-20A4BD172D8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0C39EBF-81DF-44C7-8A01-CD8E29D4D755}" type="slidenum">
              <a:rPr lang="en-US" smtClean="0"/>
              <a:pPr/>
              <a:t>47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supply declined</a:t>
            </a:r>
            <a:r>
              <a:rPr lang="en-US" baseline="0" dirty="0" smtClean="0"/>
              <a:t> slightly during 2012, driven primarily by a decline in mine production and reduced exports from transitional economies. The decline in supply from these sources was offset to some degree by an increase in secondary recovery of the metal to a record high of 42.3 million oz. </a:t>
            </a:r>
          </a:p>
          <a:p>
            <a:endParaRPr lang="en-US" baseline="0" dirty="0" smtClean="0"/>
          </a:p>
          <a:p>
            <a:r>
              <a:rPr lang="en-US" baseline="0" dirty="0" smtClean="0"/>
              <a:t>Declines in mine production in SA, Indonesia, and USA were offset by increases in Chinese mine supply. </a:t>
            </a:r>
          </a:p>
          <a:p>
            <a:endParaRPr lang="en-US" baseline="0" dirty="0" smtClean="0"/>
          </a:p>
          <a:p>
            <a:r>
              <a:rPr lang="en-US" baseline="0" dirty="0" smtClean="0"/>
              <a:t>Total supply is forecast to rise strongly in 2013 driven by a rebound in mine supply and steady global secondary supply. Transitional economy supply is likely to continue declining in 2013, driven by increased demand for domestically produced gold from the Central banks of these countries.  </a:t>
            </a:r>
          </a:p>
          <a:p>
            <a:endParaRPr lang="en-US" baseline="0" dirty="0" smtClean="0"/>
          </a:p>
          <a:p>
            <a:r>
              <a:rPr lang="en-US" baseline="0" dirty="0" smtClean="0"/>
              <a:t>2013:</a:t>
            </a:r>
          </a:p>
          <a:p>
            <a:endParaRPr lang="en-US" baseline="0" dirty="0" smtClean="0"/>
          </a:p>
          <a:p>
            <a:r>
              <a:rPr lang="en-US" baseline="0" dirty="0" smtClean="0"/>
              <a:t>Total supply to rise 4.6 million ounces to 123.6 million oz</a:t>
            </a:r>
          </a:p>
          <a:p>
            <a:r>
              <a:rPr lang="en-US" dirty="0" smtClean="0"/>
              <a:t>Mine production to</a:t>
            </a:r>
            <a:r>
              <a:rPr lang="en-US" baseline="0" dirty="0" smtClean="0"/>
              <a:t> rise 4.6 million oz</a:t>
            </a:r>
          </a:p>
          <a:p>
            <a:pPr>
              <a:buFontTx/>
              <a:buChar char="-"/>
            </a:pPr>
            <a:r>
              <a:rPr lang="en-US" baseline="0" dirty="0" smtClean="0"/>
              <a:t> Pueblo Viejo project to add around a million oz</a:t>
            </a:r>
          </a:p>
          <a:p>
            <a:pPr>
              <a:buFontTx/>
              <a:buChar char="-"/>
            </a:pPr>
            <a:r>
              <a:rPr lang="en-US" baseline="0" dirty="0" smtClean="0"/>
              <a:t> 2.4 million ounces to come from ramp up and expansions at existing mines</a:t>
            </a:r>
          </a:p>
          <a:p>
            <a:pPr>
              <a:buFontTx/>
              <a:buChar char="-"/>
            </a:pPr>
            <a:r>
              <a:rPr lang="en-US" baseline="0" dirty="0" smtClean="0"/>
              <a:t> a million oz to come from other new projects (Brazil, Australia, Russia, </a:t>
            </a:r>
            <a:r>
              <a:rPr lang="en-US" baseline="0" dirty="0" err="1" smtClean="0"/>
              <a:t>mongolia</a:t>
            </a:r>
            <a:r>
              <a:rPr lang="en-US" baseline="0" dirty="0" smtClean="0"/>
              <a:t>)</a:t>
            </a:r>
          </a:p>
          <a:p>
            <a:pPr>
              <a:buFontTx/>
              <a:buNone/>
            </a:pPr>
            <a:r>
              <a:rPr lang="en-US" baseline="0" dirty="0" smtClean="0"/>
              <a:t>Secondary supply to rise 300k and TE exports to decline 300k</a:t>
            </a:r>
            <a:endParaRPr lang="en-US" dirty="0"/>
          </a:p>
        </p:txBody>
      </p:sp>
      <p:sp>
        <p:nvSpPr>
          <p:cNvPr id="4" name="Slide Number Placeholder 3"/>
          <p:cNvSpPr>
            <a:spLocks noGrp="1"/>
          </p:cNvSpPr>
          <p:nvPr>
            <p:ph type="sldNum" sz="quarter" idx="10"/>
          </p:nvPr>
        </p:nvSpPr>
        <p:spPr/>
        <p:txBody>
          <a:bodyPr/>
          <a:lstStyle/>
          <a:p>
            <a:fld id="{92A57540-83A6-435D-939A-0F8E301ACC8C}" type="slidenum">
              <a:rPr lang="en-US" smtClean="0"/>
              <a:pPr/>
              <a:t>48</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0C39EBF-81DF-44C7-8A01-CD8E29D4D755}" type="slidenum">
              <a:rPr lang="en-US" smtClean="0"/>
              <a:pPr/>
              <a:t>50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xfrm>
            <a:off x="705235" y="4422515"/>
            <a:ext cx="5486714" cy="4182419"/>
          </a:xfrm>
          <a:noFill/>
        </p:spPr>
        <p:txBody>
          <a:bodyPr wrap="square" numCol="1" anchor="t" anchorCtr="0" compatLnSpc="1">
            <a:prstTxWarp prst="textNoShape">
              <a:avLst/>
            </a:prstTxWarp>
          </a:bodyPr>
          <a:lstStyle/>
          <a:p>
            <a:pPr eaLnBrk="1" hangingPunct="1">
              <a:spcBef>
                <a:spcPct val="0"/>
              </a:spcBef>
            </a:pPr>
            <a:endParaRPr lang="en-US" dirty="0" smtClean="0">
              <a:latin typeface="Times New Roman" pitchFamily="18" charset="0"/>
              <a:cs typeface="Times New Roman" pitchFamily="18" charset="0"/>
            </a:endParaRPr>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D778C8-9392-4979-BA45-64E5781E56CE}"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xfrm>
            <a:off x="705235" y="4422515"/>
            <a:ext cx="5486714" cy="4182419"/>
          </a:xfrm>
          <a:noFill/>
        </p:spPr>
        <p:txBody>
          <a:bodyPr wrap="square" numCol="1" anchor="t" anchorCtr="0" compatLnSpc="1">
            <a:prstTxWarp prst="textNoShape">
              <a:avLst/>
            </a:prstTxWarp>
          </a:bodyPr>
          <a:lstStyle/>
          <a:p>
            <a:endParaRPr lang="en-US" dirty="0" smtClean="0">
              <a:latin typeface="Times New Roman" pitchFamily="18" charset="0"/>
              <a:cs typeface="Times New Roman" pitchFamily="18" charset="0"/>
            </a:endParaRPr>
          </a:p>
        </p:txBody>
      </p:sp>
      <p:sp>
        <p:nvSpPr>
          <p:cNvPr id="54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FFE0FE-63F8-4040-9257-5BEB9B367A8F}"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Alternative asset – used for its</a:t>
            </a:r>
            <a:r>
              <a:rPr lang="en-US" baseline="0" dirty="0" smtClean="0"/>
              <a:t> diversification purposes</a:t>
            </a:r>
          </a:p>
          <a:p>
            <a:endParaRPr lang="en-US" dirty="0"/>
          </a:p>
        </p:txBody>
      </p:sp>
      <p:sp>
        <p:nvSpPr>
          <p:cNvPr id="4" name="Slide Number Placeholder 3"/>
          <p:cNvSpPr>
            <a:spLocks noGrp="1"/>
          </p:cNvSpPr>
          <p:nvPr>
            <p:ph type="sldNum" sz="quarter" idx="10"/>
          </p:nvPr>
        </p:nvSpPr>
        <p:spPr/>
        <p:txBody>
          <a:bodyPr/>
          <a:lstStyle/>
          <a:p>
            <a:fld id="{92A57540-83A6-435D-939A-0F8E301ACC8C}" type="slidenum">
              <a:rPr lang="en-US" smtClean="0"/>
              <a:pPr/>
              <a:t>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E0C39EBF-81DF-44C7-8A01-CD8E29D4D755}" type="slidenum">
              <a:rPr lang="en-US" smtClean="0"/>
              <a:pPr/>
              <a:t>19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4850" y="4422246"/>
            <a:ext cx="5486400" cy="4183380"/>
          </a:xfrm>
          <a:noFill/>
          <a:ln/>
        </p:spPr>
        <p:txBody>
          <a:bodyPr/>
          <a:lstStyle/>
          <a:p>
            <a:endParaRPr lang="en-US" sz="1100" dirty="0">
              <a:latin typeface="Times New Roman" pitchFamily="18" charset="0"/>
              <a:cs typeface="Times New Roman" pitchFamily="18" charset="0"/>
            </a:endParaRPr>
          </a:p>
        </p:txBody>
      </p:sp>
      <p:sp>
        <p:nvSpPr>
          <p:cNvPr id="49156" name="Slide Number Placeholder 3"/>
          <p:cNvSpPr>
            <a:spLocks noGrp="1"/>
          </p:cNvSpPr>
          <p:nvPr>
            <p:ph type="sldNum" sz="quarter" idx="5"/>
          </p:nvPr>
        </p:nvSpPr>
        <p:spPr>
          <a:noFill/>
        </p:spPr>
        <p:txBody>
          <a:bodyPr/>
          <a:lstStyle/>
          <a:p>
            <a:fld id="{4462CCAA-CBDF-4114-AE3D-212BA8C51C51}" type="slidenum">
              <a:rPr lang="en-US" smtClean="0"/>
              <a:pPr/>
              <a:t>20</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xfrm>
            <a:off x="704850" y="4422246"/>
            <a:ext cx="5486400" cy="4183380"/>
          </a:xfrm>
          <a:noFill/>
          <a:ln/>
        </p:spPr>
        <p:txBody>
          <a:bodyPr/>
          <a:lstStyle/>
          <a:p>
            <a:endParaRPr lang="en-US" sz="1100" dirty="0">
              <a:latin typeface="Times New Roman" pitchFamily="18" charset="0"/>
              <a:cs typeface="Times New Roman" pitchFamily="18" charset="0"/>
            </a:endParaRPr>
          </a:p>
        </p:txBody>
      </p:sp>
      <p:sp>
        <p:nvSpPr>
          <p:cNvPr id="49156" name="Slide Number Placeholder 3"/>
          <p:cNvSpPr>
            <a:spLocks noGrp="1"/>
          </p:cNvSpPr>
          <p:nvPr>
            <p:ph type="sldNum" sz="quarter" idx="5"/>
          </p:nvPr>
        </p:nvSpPr>
        <p:spPr>
          <a:noFill/>
        </p:spPr>
        <p:txBody>
          <a:bodyPr/>
          <a:lstStyle/>
          <a:p>
            <a:fld id="{4462CCAA-CBDF-4114-AE3D-212BA8C51C51}" type="slidenum">
              <a:rPr lang="en-US" smtClean="0"/>
              <a:pPr/>
              <a:t>21</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xfrm>
            <a:off x="705235" y="4422515"/>
            <a:ext cx="5486714" cy="4182419"/>
          </a:xfrm>
          <a:noFill/>
        </p:spPr>
        <p:txBody>
          <a:bodyPr wrap="square" numCol="1" anchor="t" anchorCtr="0" compatLnSpc="1">
            <a:prstTxWarp prst="textNoShape">
              <a:avLst/>
            </a:prstTxWarp>
          </a:bodyPr>
          <a:lstStyle/>
          <a:p>
            <a:pPr eaLnBrk="1" hangingPunct="1">
              <a:spcBef>
                <a:spcPct val="0"/>
              </a:spcBef>
            </a:pPr>
            <a:r>
              <a:rPr lang="en-US" b="1" dirty="0" smtClean="0"/>
              <a:t>MZM</a:t>
            </a:r>
            <a:r>
              <a:rPr lang="en-US" dirty="0" smtClean="0"/>
              <a:t>: Money with zero maturity. It measures the supply of financial assets redeemable at par on demand</a:t>
            </a:r>
          </a:p>
          <a:p>
            <a:pPr eaLnBrk="1" hangingPunct="1">
              <a:spcBef>
                <a:spcPct val="0"/>
              </a:spcBef>
            </a:pPr>
            <a:endParaRPr lang="en-US" dirty="0" smtClean="0">
              <a:latin typeface="Times New Roman" pitchFamily="18" charset="0"/>
              <a:cs typeface="Times New Roman" pitchFamily="18" charset="0"/>
            </a:endParaRPr>
          </a:p>
          <a:p>
            <a:pPr eaLnBrk="1" hangingPunct="1">
              <a:spcBef>
                <a:spcPct val="0"/>
              </a:spcBef>
            </a:pPr>
            <a:r>
              <a:rPr lang="en-US" dirty="0" smtClean="0">
                <a:latin typeface="Times New Roman" pitchFamily="18" charset="0"/>
                <a:cs typeface="Times New Roman" pitchFamily="18" charset="0"/>
              </a:rPr>
              <a:t>The relation between these two metrics can range from being</a:t>
            </a:r>
            <a:r>
              <a:rPr lang="en-US" baseline="0" dirty="0" smtClean="0">
                <a:latin typeface="Times New Roman" pitchFamily="18" charset="0"/>
                <a:cs typeface="Times New Roman" pitchFamily="18" charset="0"/>
              </a:rPr>
              <a:t> negative to positive depending on the time lag used. </a:t>
            </a:r>
            <a:endParaRPr lang="en-US" dirty="0" smtClean="0">
              <a:latin typeface="Times New Roman" pitchFamily="18" charset="0"/>
              <a:cs typeface="Times New Roman" pitchFamily="18" charset="0"/>
            </a:endParaRPr>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92998F-2079-4086-BFDC-5E7C2F044964}" type="slidenum">
              <a:rPr lang="en-US" smtClean="0"/>
              <a:pPr fontAlgn="base">
                <a:spcBef>
                  <a:spcPct val="0"/>
                </a:spcBef>
                <a:spcAft>
                  <a:spcPct val="0"/>
                </a:spcAft>
                <a:defRPr/>
              </a:pPr>
              <a:t>22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84554A-797B-4303-B63D-4927E110C2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srcRect/>
          <a:stretch>
            <a:fillRect/>
          </a:stretch>
        </p:blipFill>
        <p:spPr bwMode="auto">
          <a:xfrm>
            <a:off x="107950" y="6092825"/>
            <a:ext cx="1871663" cy="615950"/>
          </a:xfrm>
          <a:prstGeom prst="rect">
            <a:avLst/>
          </a:prstGeom>
          <a:noFill/>
          <a:ln w="9525">
            <a:noFill/>
            <a:miter lim="800000"/>
            <a:headEnd/>
            <a:tailEnd/>
          </a:ln>
        </p:spPr>
      </p:pic>
      <p:sp>
        <p:nvSpPr>
          <p:cNvPr id="8" name="Rectangle 7"/>
          <p:cNvSpPr/>
          <p:nvPr userDrawn="1"/>
        </p:nvSpPr>
        <p:spPr bwMode="auto">
          <a:xfrm>
            <a:off x="8101013" y="476250"/>
            <a:ext cx="431800" cy="7207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sz="2400">
              <a:latin typeface="Arial" charset="0"/>
              <a:ea typeface="ＭＳ Ｐゴシック" pitchFamily="1" charset="-128"/>
            </a:endParaRPr>
          </a:p>
        </p:txBody>
      </p:sp>
      <p:cxnSp>
        <p:nvCxnSpPr>
          <p:cNvPr id="9" name="Straight Connector 8"/>
          <p:cNvCxnSpPr/>
          <p:nvPr userDrawn="1"/>
        </p:nvCxnSpPr>
        <p:spPr>
          <a:xfrm>
            <a:off x="457200" y="1066800"/>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p:nvPr>
        </p:nvSpPr>
        <p:spPr>
          <a:xfrm>
            <a:off x="468312" y="549275"/>
            <a:ext cx="8370887" cy="503238"/>
          </a:xfrm>
        </p:spPr>
        <p:txBody>
          <a:bodyPr>
            <a:noAutofit/>
          </a:bodyPr>
          <a:lstStyle>
            <a:lvl1pPr algn="l">
              <a:defRPr sz="3200" b="1" i="0" baseline="0">
                <a:latin typeface="Times New Roman" pitchFamily="18" charset="0"/>
                <a:cs typeface="Times New Roman" pitchFamily="18" charset="0"/>
              </a:defRPr>
            </a:lvl1pPr>
          </a:lstStyle>
          <a:p>
            <a:r>
              <a:rPr lang="en-US" dirty="0" smtClean="0"/>
              <a:t>Click to edit Master title style</a:t>
            </a:r>
            <a:endParaRPr lang="en-US" dirty="0"/>
          </a:p>
        </p:txBody>
      </p:sp>
      <p:sp>
        <p:nvSpPr>
          <p:cNvPr id="11" name="Rectangle 14"/>
          <p:cNvSpPr>
            <a:spLocks noGrp="1" noChangeArrowheads="1"/>
          </p:cNvSpPr>
          <p:nvPr>
            <p:ph type="sldNum" sz="quarter" idx="10"/>
          </p:nvPr>
        </p:nvSpPr>
        <p:spPr>
          <a:xfrm>
            <a:off x="6553200" y="6356350"/>
            <a:ext cx="2133600" cy="365125"/>
          </a:xfrm>
        </p:spPr>
        <p:txBody>
          <a:bodyPr/>
          <a:lstStyle>
            <a:lvl1pPr>
              <a:defRPr/>
            </a:lvl1pPr>
          </a:lstStyle>
          <a:p>
            <a:pPr>
              <a:defRPr/>
            </a:pPr>
            <a:fld id="{8ACCE6F5-F5DD-43DE-9799-6F783F86415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p:cNvPicPr>
            <a:picLocks noChangeAspect="1" noChangeArrowheads="1"/>
          </p:cNvPicPr>
          <p:nvPr userDrawn="1"/>
        </p:nvPicPr>
        <p:blipFill>
          <a:blip r:embed="rId2" cstate="print"/>
          <a:srcRect/>
          <a:stretch>
            <a:fillRect/>
          </a:stretch>
        </p:blipFill>
        <p:spPr bwMode="auto">
          <a:xfrm>
            <a:off x="107950" y="6092825"/>
            <a:ext cx="1871663" cy="615950"/>
          </a:xfrm>
          <a:prstGeom prst="rect">
            <a:avLst/>
          </a:prstGeom>
          <a:noFill/>
          <a:ln w="9525">
            <a:noFill/>
            <a:miter lim="800000"/>
            <a:headEnd/>
            <a:tailEnd/>
          </a:ln>
        </p:spPr>
      </p:pic>
      <p:sp>
        <p:nvSpPr>
          <p:cNvPr id="11" name="Rectangle 10"/>
          <p:cNvSpPr/>
          <p:nvPr userDrawn="1"/>
        </p:nvSpPr>
        <p:spPr bwMode="auto">
          <a:xfrm>
            <a:off x="8101013" y="476250"/>
            <a:ext cx="431800" cy="7207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sz="2400">
              <a:latin typeface="Arial" charset="0"/>
              <a:ea typeface="ＭＳ Ｐゴシック" pitchFamily="1" charset="-128"/>
            </a:endParaRPr>
          </a:p>
        </p:txBody>
      </p:sp>
      <p:cxnSp>
        <p:nvCxnSpPr>
          <p:cNvPr id="12" name="Straight Connector 11"/>
          <p:cNvCxnSpPr/>
          <p:nvPr userDrawn="1"/>
        </p:nvCxnSpPr>
        <p:spPr>
          <a:xfrm>
            <a:off x="457200" y="1066800"/>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Rectangle 14"/>
          <p:cNvSpPr>
            <a:spLocks noGrp="1" noChangeArrowheads="1"/>
          </p:cNvSpPr>
          <p:nvPr>
            <p:ph type="sldNum" sz="quarter" idx="10"/>
          </p:nvPr>
        </p:nvSpPr>
        <p:spPr>
          <a:xfrm>
            <a:off x="6553200" y="6356350"/>
            <a:ext cx="2133600" cy="365125"/>
          </a:xfrm>
        </p:spPr>
        <p:txBody>
          <a:bodyPr/>
          <a:lstStyle>
            <a:lvl1pPr>
              <a:defRPr/>
            </a:lvl1pPr>
          </a:lstStyle>
          <a:p>
            <a:pPr>
              <a:defRPr/>
            </a:pPr>
            <a:fld id="{8ACCE6F5-F5DD-43DE-9799-6F783F86415D}" type="slidenum">
              <a:rPr lang="en-US"/>
              <a:pPr>
                <a:defRPr/>
              </a:pPr>
              <a:t>‹#›</a:t>
            </a:fld>
            <a:endParaRPr lang="en-US" dirty="0"/>
          </a:p>
        </p:txBody>
      </p:sp>
      <p:sp>
        <p:nvSpPr>
          <p:cNvPr id="7" name="Title 1"/>
          <p:cNvSpPr>
            <a:spLocks noGrp="1"/>
          </p:cNvSpPr>
          <p:nvPr>
            <p:ph type="title"/>
          </p:nvPr>
        </p:nvSpPr>
        <p:spPr>
          <a:xfrm>
            <a:off x="468312" y="549275"/>
            <a:ext cx="8370887" cy="503238"/>
          </a:xfrm>
        </p:spPr>
        <p:txBody>
          <a:bodyPr>
            <a:noAutofit/>
          </a:bodyPr>
          <a:lstStyle>
            <a:lvl1pPr algn="l">
              <a:defRPr sz="3200">
                <a:latin typeface="Times New Roman" pitchFamily="18" charset="0"/>
                <a:cs typeface="Times New Roman" pitchFamily="18" charset="0"/>
              </a:defRPr>
            </a:lvl1pPr>
          </a:lstStyle>
          <a:p>
            <a:r>
              <a:rPr lang="en-US" dirty="0"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07950" y="6092825"/>
            <a:ext cx="1871663" cy="615950"/>
          </a:xfrm>
          <a:prstGeom prst="rect">
            <a:avLst/>
          </a:prstGeom>
          <a:noFill/>
          <a:ln w="9525">
            <a:noFill/>
            <a:miter lim="800000"/>
            <a:headEnd/>
            <a:tailEnd/>
          </a:ln>
        </p:spPr>
      </p:pic>
      <p:sp>
        <p:nvSpPr>
          <p:cNvPr id="4" name="Rectangle 3"/>
          <p:cNvSpPr/>
          <p:nvPr userDrawn="1"/>
        </p:nvSpPr>
        <p:spPr bwMode="auto">
          <a:xfrm>
            <a:off x="8101013" y="476250"/>
            <a:ext cx="431800" cy="720725"/>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sz="2400" dirty="0">
              <a:latin typeface="Arial" charset="0"/>
              <a:ea typeface="ＭＳ Ｐゴシック" pitchFamily="1" charset="-128"/>
            </a:endParaRPr>
          </a:p>
        </p:txBody>
      </p:sp>
      <p:cxnSp>
        <p:nvCxnSpPr>
          <p:cNvPr id="5" name="Straight Connector 4"/>
          <p:cNvCxnSpPr/>
          <p:nvPr userDrawn="1"/>
        </p:nvCxnSpPr>
        <p:spPr>
          <a:xfrm>
            <a:off x="457200" y="1066800"/>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8312" y="549275"/>
            <a:ext cx="8370887" cy="503238"/>
          </a:xfrm>
        </p:spPr>
        <p:txBody>
          <a:bodyPr>
            <a:noAutofit/>
          </a:bodyPr>
          <a:lstStyle>
            <a:lvl1pPr algn="l">
              <a:defRPr sz="3200">
                <a:latin typeface="Times New Roman" pitchFamily="18" charset="0"/>
                <a:cs typeface="Times New Roman" pitchFamily="18" charset="0"/>
              </a:defRPr>
            </a:lvl1pPr>
          </a:lstStyle>
          <a:p>
            <a:r>
              <a:rPr lang="en-US" dirty="0" smtClean="0"/>
              <a:t>Click to edit Master title style</a:t>
            </a:r>
            <a:endParaRPr lang="en-US" dirty="0"/>
          </a:p>
        </p:txBody>
      </p:sp>
      <p:sp>
        <p:nvSpPr>
          <p:cNvPr id="6" name="Rectangle 14"/>
          <p:cNvSpPr>
            <a:spLocks noGrp="1" noChangeArrowheads="1"/>
          </p:cNvSpPr>
          <p:nvPr>
            <p:ph type="sldNum" sz="quarter" idx="10"/>
          </p:nvPr>
        </p:nvSpPr>
        <p:spPr/>
        <p:txBody>
          <a:bodyPr/>
          <a:lstStyle>
            <a:lvl1pPr>
              <a:defRPr/>
            </a:lvl1pPr>
          </a:lstStyle>
          <a:p>
            <a:pPr>
              <a:defRPr/>
            </a:pPr>
            <a:fld id="{8ACCE6F5-F5DD-43DE-9799-6F783F86415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itle 1"/>
          <p:cNvSpPr>
            <a:spLocks noGrp="1"/>
          </p:cNvSpPr>
          <p:nvPr>
            <p:ph type="title"/>
          </p:nvPr>
        </p:nvSpPr>
        <p:spPr>
          <a:xfrm>
            <a:off x="468312" y="549275"/>
            <a:ext cx="8370887" cy="503238"/>
          </a:xfrm>
        </p:spPr>
        <p:txBody>
          <a:bodyPr>
            <a:noAutofit/>
          </a:bodyPr>
          <a:lstStyle>
            <a:lvl1pPr algn="l">
              <a:defRPr sz="3200">
                <a:latin typeface="Times New Roman" pitchFamily="18" charset="0"/>
                <a:cs typeface="Times New Roman" pitchFamily="18" charset="0"/>
              </a:defRPr>
            </a:lvl1pPr>
          </a:lstStyle>
          <a:p>
            <a:r>
              <a:rPr lang="en-US" dirty="0" smtClean="0"/>
              <a:t>Click to edit Master title style</a:t>
            </a:r>
            <a:endParaRPr lang="en-US" dirty="0"/>
          </a:p>
        </p:txBody>
      </p:sp>
      <p:cxnSp>
        <p:nvCxnSpPr>
          <p:cNvPr id="5" name="Straight Connector 4"/>
          <p:cNvCxnSpPr/>
          <p:nvPr userDrawn="1"/>
        </p:nvCxnSpPr>
        <p:spPr>
          <a:xfrm>
            <a:off x="457200" y="1066800"/>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4554A-797B-4303-B63D-4927E110C2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29.xml"/></Relationships>
</file>

<file path=ppt/slides/_rels/slide4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chart" Target="../charts/char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0" y="0"/>
            <a:ext cx="4732338" cy="1554162"/>
          </a:xfrm>
          <a:prstGeom prst="rect">
            <a:avLst/>
          </a:prstGeom>
          <a:noFill/>
          <a:ln w="9525">
            <a:noFill/>
            <a:miter lim="800000"/>
            <a:headEnd/>
            <a:tailEnd/>
          </a:ln>
        </p:spPr>
      </p:pic>
      <p:sp>
        <p:nvSpPr>
          <p:cNvPr id="10" name="Rectangle 2"/>
          <p:cNvSpPr>
            <a:spLocks noChangeArrowheads="1"/>
          </p:cNvSpPr>
          <p:nvPr/>
        </p:nvSpPr>
        <p:spPr bwMode="auto">
          <a:xfrm>
            <a:off x="457200" y="5791200"/>
            <a:ext cx="3886200" cy="914400"/>
          </a:xfrm>
          <a:prstGeom prst="rect">
            <a:avLst/>
          </a:prstGeom>
          <a:noFill/>
          <a:ln w="12700">
            <a:noFill/>
            <a:miter lim="800000"/>
            <a:headEnd/>
            <a:tailEnd/>
          </a:ln>
        </p:spPr>
        <p:txBody>
          <a:bodyPr wrap="none" lIns="0" tIns="0" rIns="0" bIns="0" anchor="ctr"/>
          <a:lstStyle/>
          <a:p>
            <a:pPr eaLnBrk="0" hangingPunct="0">
              <a:lnSpc>
                <a:spcPct val="90000"/>
              </a:lnSpc>
            </a:pPr>
            <a:r>
              <a:rPr kumimoji="1" lang="en-US" sz="1400" dirty="0">
                <a:latin typeface="Calibri" pitchFamily="34" charset="0"/>
              </a:rPr>
              <a:t>	</a:t>
            </a:r>
            <a:endParaRPr kumimoji="1" lang="en-US" sz="1200" dirty="0">
              <a:latin typeface="Calibri" pitchFamily="34" charset="0"/>
            </a:endParaRPr>
          </a:p>
        </p:txBody>
      </p:sp>
      <p:sp>
        <p:nvSpPr>
          <p:cNvPr id="6" name="Text Box 38"/>
          <p:cNvSpPr txBox="1">
            <a:spLocks noChangeArrowheads="1"/>
          </p:cNvSpPr>
          <p:nvPr/>
        </p:nvSpPr>
        <p:spPr bwMode="auto">
          <a:xfrm>
            <a:off x="533400" y="1524000"/>
            <a:ext cx="8458200" cy="5029200"/>
          </a:xfrm>
          <a:prstGeom prst="rect">
            <a:avLst/>
          </a:prstGeom>
          <a:noFill/>
          <a:ln w="9525">
            <a:noFill/>
            <a:miter lim="800000"/>
            <a:headEnd/>
            <a:tailEnd/>
          </a:ln>
        </p:spPr>
        <p:txBody>
          <a:bodyPr lIns="0" tIns="274320" rIns="91440" bIns="91440" anchor="ctr"/>
          <a:lstStyle/>
          <a:p>
            <a:pPr algn="r"/>
            <a:r>
              <a:rPr lang="en-US" altLang="zh-CN" sz="3600" b="1" dirty="0" smtClean="0">
                <a:latin typeface="Times New Roman" pitchFamily="18" charset="0"/>
                <a:cs typeface="Times New Roman" pitchFamily="18" charset="0"/>
              </a:rPr>
              <a:t>Gold and Silver </a:t>
            </a:r>
            <a:r>
              <a:rPr lang="en-US" sz="3600" b="1" dirty="0" smtClean="0">
                <a:latin typeface="Times New Roman" pitchFamily="18" charset="0"/>
                <a:cs typeface="Times New Roman" pitchFamily="18" charset="0"/>
              </a:rPr>
              <a:t>Markets</a:t>
            </a:r>
            <a:endParaRPr lang="en-US" sz="3600" i="1" dirty="0" smtClean="0">
              <a:latin typeface="Times New Roman" pitchFamily="18" charset="0"/>
              <a:cs typeface="Times New Roman" pitchFamily="18" charset="0"/>
            </a:endParaRPr>
          </a:p>
          <a:p>
            <a:pPr algn="r" eaLnBrk="0" hangingPunct="0"/>
            <a:r>
              <a:rPr lang="zh-CN" altLang="en-US" sz="3600" b="1" u="sng" dirty="0" smtClean="0">
                <a:latin typeface="Times New Roman" pitchFamily="18" charset="0"/>
                <a:cs typeface="Times New Roman" pitchFamily="18" charset="0"/>
              </a:rPr>
              <a:t>黄金和白银市场</a:t>
            </a:r>
            <a:r>
              <a:rPr lang="en-US" sz="3600" b="1" i="1" dirty="0" smtClean="0">
                <a:latin typeface="Times New Roman" pitchFamily="18" charset="0"/>
                <a:cs typeface="Times New Roman" pitchFamily="18" charset="0"/>
              </a:rPr>
              <a:t> </a:t>
            </a:r>
          </a:p>
          <a:p>
            <a:pPr algn="r" eaLnBrk="0" hangingPunct="0"/>
            <a:endParaRPr lang="en-US" i="1" dirty="0" smtClean="0">
              <a:latin typeface="Times New Roman" pitchFamily="18" charset="0"/>
              <a:cs typeface="Times New Roman" pitchFamily="18" charset="0"/>
            </a:endParaRPr>
          </a:p>
          <a:p>
            <a:pPr algn="r"/>
            <a:r>
              <a:rPr lang="en-US" b="1" dirty="0" smtClean="0">
                <a:latin typeface="Times New Roman" pitchFamily="18" charset="0"/>
                <a:cs typeface="Times New Roman" pitchFamily="18" charset="0"/>
              </a:rPr>
              <a:t>10</a:t>
            </a:r>
            <a:r>
              <a:rPr lang="en-US" b="1" baseline="30000" dirty="0" smtClean="0">
                <a:latin typeface="Times New Roman" pitchFamily="18" charset="0"/>
                <a:cs typeface="Times New Roman" pitchFamily="18" charset="0"/>
              </a:rPr>
              <a:t>th</a:t>
            </a:r>
            <a:r>
              <a:rPr lang="en-US" b="1" dirty="0" smtClean="0">
                <a:latin typeface="Times New Roman" pitchFamily="18" charset="0"/>
                <a:cs typeface="Times New Roman" pitchFamily="18" charset="0"/>
              </a:rPr>
              <a:t> Shanghai Derivatives Market Forum </a:t>
            </a:r>
            <a:endParaRPr lang="en-US" sz="1600" dirty="0" smtClean="0">
              <a:latin typeface="Times New Roman" pitchFamily="18" charset="0"/>
              <a:cs typeface="Times New Roman" pitchFamily="18" charset="0"/>
            </a:endParaRPr>
          </a:p>
          <a:p>
            <a:pPr algn="r" eaLnBrk="0" hangingPunct="0"/>
            <a:endParaRPr lang="en-US" sz="1600" dirty="0" smtClean="0">
              <a:latin typeface="Times New Roman" pitchFamily="18" charset="0"/>
              <a:cs typeface="Times New Roman" pitchFamily="18" charset="0"/>
            </a:endParaRPr>
          </a:p>
          <a:p>
            <a:pPr algn="r" eaLnBrk="0" hangingPunct="0"/>
            <a:r>
              <a:rPr lang="en-US" sz="1600" dirty="0" smtClean="0">
                <a:latin typeface="Times New Roman" pitchFamily="18" charset="0"/>
                <a:cs typeface="Times New Roman" pitchFamily="18" charset="0"/>
              </a:rPr>
              <a:t>Jeffrey Christian, Managing Partner CPM Group</a:t>
            </a:r>
          </a:p>
          <a:p>
            <a:pPr algn="r" eaLnBrk="0" hangingPunct="0"/>
            <a:endParaRPr lang="en-US" sz="1600" i="1" dirty="0" smtClean="0">
              <a:latin typeface="Times New Roman" pitchFamily="18" charset="0"/>
              <a:cs typeface="Times New Roman" pitchFamily="18" charset="0"/>
            </a:endParaRPr>
          </a:p>
          <a:p>
            <a:pPr algn="r" eaLnBrk="0" hangingPunct="0"/>
            <a:endParaRPr lang="en-US" sz="1600" i="1" dirty="0" smtClean="0">
              <a:latin typeface="Times New Roman" pitchFamily="18" charset="0"/>
              <a:cs typeface="Times New Roman" pitchFamily="18" charset="0"/>
            </a:endParaRPr>
          </a:p>
          <a:p>
            <a:pPr algn="r" eaLnBrk="0" hangingPunct="0"/>
            <a:r>
              <a:rPr lang="en-US" altLang="zh-CN" sz="1600" i="1" dirty="0" smtClean="0">
                <a:latin typeface="Times New Roman" pitchFamily="18" charset="0"/>
                <a:cs typeface="Times New Roman" pitchFamily="18" charset="0"/>
              </a:rPr>
              <a:t>2</a:t>
            </a:r>
            <a:r>
              <a:rPr lang="en-US" sz="1600" i="1" dirty="0" smtClean="0">
                <a:latin typeface="Times New Roman" pitchFamily="18" charset="0"/>
                <a:cs typeface="Times New Roman" pitchFamily="18" charset="0"/>
              </a:rPr>
              <a:t>8 May 2013</a:t>
            </a:r>
            <a:endParaRPr lang="en-US" sz="1600" i="1"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184554A-797B-4303-B63D-4927E110C227}"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457200" y="2514600"/>
            <a:ext cx="8229600" cy="152211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w="9525" algn="ctr">
            <a:noFill/>
            <a:miter lim="800000"/>
            <a:headEnd/>
            <a:tailEnd/>
          </a:ln>
        </p:spPr>
        <p:txBody>
          <a:bodyPr wrap="none" tIns="18288" anchor="ctr"/>
          <a:lstStyle/>
          <a:p>
            <a:pPr eaLnBrk="0" hangingPunct="0"/>
            <a:endParaRPr lang="en-US" dirty="0"/>
          </a:p>
        </p:txBody>
      </p:sp>
      <p:sp>
        <p:nvSpPr>
          <p:cNvPr id="5" name="Text Box 37"/>
          <p:cNvSpPr txBox="1">
            <a:spLocks noChangeArrowheads="1"/>
          </p:cNvSpPr>
          <p:nvPr/>
        </p:nvSpPr>
        <p:spPr bwMode="auto">
          <a:xfrm>
            <a:off x="31242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en-US" altLang="zh-CN" sz="2800" b="1" i="1" dirty="0" smtClean="0">
                <a:latin typeface="Times New Roman" pitchFamily="18" charset="0"/>
                <a:cs typeface="Times New Roman" pitchFamily="18" charset="0"/>
              </a:rPr>
              <a:t>The Economic Background</a:t>
            </a:r>
          </a:p>
          <a:p>
            <a:pPr algn="r" eaLnBrk="0" hangingPunct="0">
              <a:spcBef>
                <a:spcPct val="0"/>
              </a:spcBef>
            </a:pPr>
            <a:r>
              <a:rPr lang="zh-CN" altLang="en-US" sz="2800" b="1" i="1" dirty="0" smtClean="0">
                <a:latin typeface="Times New Roman" pitchFamily="18" charset="0"/>
                <a:cs typeface="Times New Roman" pitchFamily="18" charset="0"/>
              </a:rPr>
              <a:t>宏观经济环境</a:t>
            </a:r>
            <a:endParaRPr lang="en-US" sz="2800" b="1" i="1" dirty="0" smtClean="0">
              <a:latin typeface="Times New Roman" pitchFamily="18" charset="0"/>
              <a:cs typeface="Times New Roman" pitchFamily="18" charset="0"/>
            </a:endParaRPr>
          </a:p>
        </p:txBody>
      </p:sp>
      <p:sp>
        <p:nvSpPr>
          <p:cNvPr id="6" name="Slide Number Placeholder 5"/>
          <p:cNvSpPr>
            <a:spLocks noGrp="1"/>
          </p:cNvSpPr>
          <p:nvPr>
            <p:ph type="sldNum" sz="quarter" idx="10"/>
          </p:nvPr>
        </p:nvSpPr>
        <p:spPr/>
        <p:txBody>
          <a:bodyPr/>
          <a:lstStyle/>
          <a:p>
            <a:pPr>
              <a:defRPr/>
            </a:pPr>
            <a:fld id="{8ACCE6F5-F5DD-43DE-9799-6F783F86415D}"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381000" y="533400"/>
            <a:ext cx="8628063" cy="533400"/>
          </a:xfrm>
        </p:spPr>
        <p:txBody>
          <a:bodyPr rtlCol="0">
            <a:noAutofit/>
          </a:bodyPr>
          <a:lstStyle/>
          <a:p>
            <a:pPr fontAlgn="auto">
              <a:spcAft>
                <a:spcPts val="0"/>
              </a:spcAft>
              <a:defRPr/>
            </a:pPr>
            <a:r>
              <a:rPr lang="zh-CN" altLang="en-US" sz="2800" dirty="0" smtClean="0"/>
              <a:t>世界实际</a:t>
            </a:r>
            <a:r>
              <a:rPr lang="en-US" altLang="zh-CN" sz="2800" dirty="0" smtClean="0"/>
              <a:t>GDP</a:t>
            </a:r>
            <a:r>
              <a:rPr lang="zh-CN" altLang="en-US" sz="2800" dirty="0" smtClean="0"/>
              <a:t>增长预期减缓</a:t>
            </a:r>
            <a:endParaRPr lang="en-US" sz="2800" b="1" dirty="0" smtClean="0"/>
          </a:p>
        </p:txBody>
      </p:sp>
      <p:graphicFrame>
        <p:nvGraphicFramePr>
          <p:cNvPr id="4" name="Chart 3"/>
          <p:cNvGraphicFramePr/>
          <p:nvPr/>
        </p:nvGraphicFramePr>
        <p:xfrm>
          <a:off x="457200" y="1143000"/>
          <a:ext cx="83058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p:cNvSpPr txBox="1"/>
          <p:nvPr/>
        </p:nvSpPr>
        <p:spPr>
          <a:xfrm>
            <a:off x="609600" y="5638800"/>
            <a:ext cx="8153400" cy="59055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800" b="1" dirty="0">
                <a:latin typeface="Times New Roman" pitchFamily="18" charset="0"/>
                <a:cs typeface="Times New Roman" pitchFamily="18" charset="0"/>
              </a:rPr>
              <a:t>Source:</a:t>
            </a:r>
            <a:r>
              <a:rPr lang="en-US" sz="800" b="1" baseline="0" dirty="0">
                <a:latin typeface="Times New Roman" pitchFamily="18" charset="0"/>
                <a:cs typeface="Times New Roman" pitchFamily="18" charset="0"/>
              </a:rPr>
              <a:t> IMF, CPM Group</a:t>
            </a:r>
          </a:p>
          <a:p>
            <a:pPr algn="l"/>
            <a:r>
              <a:rPr lang="en-US" sz="800" b="1" baseline="0" dirty="0">
                <a:latin typeface="Times New Roman" pitchFamily="18" charset="0"/>
                <a:cs typeface="Times New Roman" pitchFamily="18" charset="0"/>
              </a:rPr>
              <a:t>Note: Historical data are IMF statistics. Projections are made by CPM Group. Projections for "Emerging and Developing Economies are only for BRIC countries, which account for approximately 52.8% of  </a:t>
            </a:r>
            <a:r>
              <a:rPr lang="en-US" sz="800" b="1" baseline="0" dirty="0" smtClean="0">
                <a:latin typeface="Times New Roman" pitchFamily="18" charset="0"/>
                <a:cs typeface="Times New Roman" pitchFamily="18" charset="0"/>
              </a:rPr>
              <a:t>this </a:t>
            </a:r>
            <a:r>
              <a:rPr lang="en-US" sz="800" b="1" baseline="0" dirty="0">
                <a:latin typeface="Times New Roman" pitchFamily="18" charset="0"/>
                <a:cs typeface="Times New Roman" pitchFamily="18" charset="0"/>
              </a:rPr>
              <a:t>category. Projections for "Advanced Economies" are only for the U.S., U.K., </a:t>
            </a:r>
            <a:r>
              <a:rPr lang="en-US" sz="800" b="1" baseline="0" dirty="0" err="1">
                <a:latin typeface="Times New Roman" pitchFamily="18" charset="0"/>
                <a:cs typeface="Times New Roman" pitchFamily="18" charset="0"/>
              </a:rPr>
              <a:t>Eurozone</a:t>
            </a:r>
            <a:r>
              <a:rPr lang="en-US" sz="800" b="1" baseline="0" dirty="0">
                <a:latin typeface="Times New Roman" pitchFamily="18" charset="0"/>
                <a:cs typeface="Times New Roman" pitchFamily="18" charset="0"/>
              </a:rPr>
              <a:t>, and Japan. These countries accounted for 82.2% of this category.  </a:t>
            </a:r>
            <a:endParaRPr lang="en-US" sz="800" b="1" dirty="0">
              <a:latin typeface="Times New Roman" pitchFamily="18" charset="0"/>
              <a:cs typeface="Times New Roman" pitchFamily="18" charset="0"/>
            </a:endParaRPr>
          </a:p>
        </p:txBody>
      </p:sp>
      <p:sp>
        <p:nvSpPr>
          <p:cNvPr id="6" name="Slide Number Placeholder 5"/>
          <p:cNvSpPr>
            <a:spLocks noGrp="1"/>
          </p:cNvSpPr>
          <p:nvPr>
            <p:ph type="sldNum" sz="quarter" idx="10"/>
          </p:nvPr>
        </p:nvSpPr>
        <p:spPr/>
        <p:txBody>
          <a:bodyPr/>
          <a:lstStyle/>
          <a:p>
            <a:pPr>
              <a:defRPr/>
            </a:pPr>
            <a:fld id="{8ACCE6F5-F5DD-43DE-9799-6F783F86415D}"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457200" y="2514600"/>
            <a:ext cx="8229600" cy="152211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w="9525" algn="ctr">
            <a:noFill/>
            <a:miter lim="800000"/>
            <a:headEnd/>
            <a:tailEnd/>
          </a:ln>
        </p:spPr>
        <p:txBody>
          <a:bodyPr wrap="none" tIns="18288" anchor="ctr"/>
          <a:lstStyle/>
          <a:p>
            <a:pPr eaLnBrk="0" hangingPunct="0"/>
            <a:endParaRPr lang="en-US" dirty="0"/>
          </a:p>
        </p:txBody>
      </p:sp>
      <p:sp>
        <p:nvSpPr>
          <p:cNvPr id="5" name="Text Box 37"/>
          <p:cNvSpPr txBox="1">
            <a:spLocks noChangeArrowheads="1"/>
          </p:cNvSpPr>
          <p:nvPr/>
        </p:nvSpPr>
        <p:spPr bwMode="auto">
          <a:xfrm>
            <a:off x="31242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zh-CN" altLang="en-US" sz="6000" b="1" i="1" dirty="0" smtClean="0">
                <a:latin typeface="Times New Roman" pitchFamily="18" charset="0"/>
                <a:cs typeface="Times New Roman" pitchFamily="18" charset="0"/>
              </a:rPr>
              <a:t>黄金 </a:t>
            </a:r>
            <a:r>
              <a:rPr lang="en-US" sz="2800" b="1" i="1" dirty="0" smtClean="0">
                <a:latin typeface="Times New Roman" pitchFamily="18" charset="0"/>
                <a:cs typeface="Times New Roman" pitchFamily="18" charset="0"/>
              </a:rPr>
              <a:t>Gold</a:t>
            </a:r>
          </a:p>
        </p:txBody>
      </p:sp>
      <p:sp>
        <p:nvSpPr>
          <p:cNvPr id="6" name="Slide Number Placeholder 5"/>
          <p:cNvSpPr>
            <a:spLocks noGrp="1"/>
          </p:cNvSpPr>
          <p:nvPr>
            <p:ph type="sldNum" sz="quarter" idx="10"/>
          </p:nvPr>
        </p:nvSpPr>
        <p:spPr/>
        <p:txBody>
          <a:bodyPr/>
          <a:lstStyle/>
          <a:p>
            <a:pPr>
              <a:defRPr/>
            </a:pPr>
            <a:fld id="{8ACCE6F5-F5DD-43DE-9799-6F783F86415D}"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主要结论 </a:t>
            </a:r>
            <a:r>
              <a:rPr lang="en-US" altLang="zh-CN" dirty="0" smtClean="0"/>
              <a:t>Key Conclusions</a:t>
            </a:r>
            <a:endParaRPr lang="en-US" dirty="0"/>
          </a:p>
        </p:txBody>
      </p:sp>
      <p:sp>
        <p:nvSpPr>
          <p:cNvPr id="3" name="TextBox 2"/>
          <p:cNvSpPr txBox="1"/>
          <p:nvPr/>
        </p:nvSpPr>
        <p:spPr>
          <a:xfrm>
            <a:off x="457200" y="1066800"/>
            <a:ext cx="8305800" cy="5232202"/>
          </a:xfrm>
          <a:prstGeom prst="rect">
            <a:avLst/>
          </a:prstGeom>
          <a:noFill/>
        </p:spPr>
        <p:txBody>
          <a:bodyPr wrap="square" rtlCol="0">
            <a:spAutoFit/>
          </a:bodyPr>
          <a:lstStyle/>
          <a:p>
            <a:pPr marL="463550" indent="-463550">
              <a:buFont typeface="Arial" pitchFamily="34" charset="0"/>
              <a:buChar char="•"/>
            </a:pPr>
            <a:r>
              <a:rPr lang="zh-CN" altLang="en-US" sz="2000" b="1" dirty="0" smtClean="0">
                <a:latin typeface="Times New Roman" pitchFamily="18" charset="0"/>
                <a:cs typeface="Times New Roman" pitchFamily="18" charset="0"/>
              </a:rPr>
              <a:t>投资需求在</a:t>
            </a:r>
            <a:r>
              <a:rPr lang="en-US" altLang="zh-CN" sz="2000" b="1" dirty="0" smtClean="0">
                <a:latin typeface="Times New Roman" pitchFamily="18" charset="0"/>
                <a:cs typeface="Times New Roman" pitchFamily="18" charset="0"/>
              </a:rPr>
              <a:t>2012</a:t>
            </a:r>
            <a:r>
              <a:rPr lang="zh-CN" altLang="en-US" sz="2000" b="1" dirty="0" smtClean="0">
                <a:latin typeface="Times New Roman" pitchFamily="18" charset="0"/>
                <a:cs typeface="Times New Roman" pitchFamily="18" charset="0"/>
              </a:rPr>
              <a:t>年降低</a:t>
            </a:r>
            <a:r>
              <a:rPr lang="en-US" altLang="zh-CN" sz="2000" b="1" dirty="0" smtClean="0">
                <a:latin typeface="Times New Roman" pitchFamily="18" charset="0"/>
                <a:cs typeface="Times New Roman" pitchFamily="18" charset="0"/>
              </a:rPr>
              <a:t>4.8%</a:t>
            </a:r>
            <a:r>
              <a:rPr lang="zh-CN" altLang="en-US" sz="2000" b="1" dirty="0" smtClean="0">
                <a:latin typeface="Times New Roman" pitchFamily="18" charset="0"/>
                <a:cs typeface="Times New Roman" pitchFamily="18" charset="0"/>
              </a:rPr>
              <a:t>至</a:t>
            </a:r>
            <a:r>
              <a:rPr lang="en-US" altLang="zh-CN" sz="2000" b="1" dirty="0" smtClean="0">
                <a:latin typeface="Times New Roman" pitchFamily="18" charset="0"/>
                <a:cs typeface="Times New Roman" pitchFamily="18" charset="0"/>
              </a:rPr>
              <a:t>3870</a:t>
            </a:r>
            <a:r>
              <a:rPr lang="zh-CN" altLang="en-US" sz="2000" b="1" dirty="0" smtClean="0">
                <a:latin typeface="Times New Roman" pitchFamily="18" charset="0"/>
                <a:cs typeface="Times New Roman" pitchFamily="18" charset="0"/>
              </a:rPr>
              <a:t>万盎司</a:t>
            </a:r>
            <a:r>
              <a:rPr lang="zh-CN" altLang="en-US" sz="2000" dirty="0" smtClean="0">
                <a:latin typeface="Times New Roman" pitchFamily="18" charset="0"/>
                <a:cs typeface="Times New Roman" pitchFamily="18" charset="0"/>
              </a:rPr>
              <a:t>。尽管下降如此之多，但</a:t>
            </a:r>
            <a:r>
              <a:rPr lang="en-US" sz="2000" dirty="0" smtClean="0">
                <a:latin typeface="Times New Roman" pitchFamily="18" charset="0"/>
                <a:cs typeface="Times New Roman" pitchFamily="18" charset="0"/>
              </a:rPr>
              <a:t>2012</a:t>
            </a:r>
            <a:r>
              <a:rPr lang="zh-CN" altLang="en-US" sz="2000" dirty="0" smtClean="0">
                <a:latin typeface="Times New Roman" pitchFamily="18" charset="0"/>
                <a:cs typeface="Times New Roman" pitchFamily="18" charset="0"/>
              </a:rPr>
              <a:t>年投资者净购买黄金量仍是历史第四高纪录。</a:t>
            </a:r>
            <a:endParaRPr lang="en-US" altLang="zh-CN" sz="2000" dirty="0" smtClean="0">
              <a:latin typeface="Times New Roman" pitchFamily="18" charset="0"/>
              <a:cs typeface="Times New Roman" pitchFamily="18" charset="0"/>
            </a:endParaRPr>
          </a:p>
          <a:p>
            <a:pPr marL="463550" lvl="1"/>
            <a:r>
              <a:rPr lang="en-US" sz="1500" b="1" dirty="0" smtClean="0">
                <a:latin typeface="Times New Roman" pitchFamily="18" charset="0"/>
                <a:cs typeface="Times New Roman" pitchFamily="18" charset="0"/>
              </a:rPr>
              <a:t>Investment Demand</a:t>
            </a:r>
            <a:r>
              <a:rPr lang="en-US" sz="1500" dirty="0" smtClean="0">
                <a:latin typeface="Times New Roman" pitchFamily="18" charset="0"/>
                <a:cs typeface="Times New Roman" pitchFamily="18" charset="0"/>
              </a:rPr>
              <a:t> declined 3.5% in 2012, but at 38.7 million ounces the volume of gold bought by investors was the fourth highest on record. Likely to fall to around 34.3 million ounces in 2013.</a:t>
            </a:r>
          </a:p>
          <a:p>
            <a:pPr marL="463550" indent="-463550">
              <a:buFont typeface="Arial" pitchFamily="34" charset="0"/>
              <a:buChar char="•"/>
            </a:pPr>
            <a:endParaRPr lang="en-US" dirty="0" smtClean="0">
              <a:latin typeface="Times New Roman" pitchFamily="18" charset="0"/>
              <a:cs typeface="Times New Roman" pitchFamily="18" charset="0"/>
            </a:endParaRPr>
          </a:p>
          <a:p>
            <a:pPr marL="463550" indent="-463550">
              <a:buFont typeface="Arial" pitchFamily="34" charset="0"/>
              <a:buChar char="•"/>
            </a:pPr>
            <a:r>
              <a:rPr lang="zh-CN" altLang="en-US" sz="2000" b="1" dirty="0" smtClean="0">
                <a:latin typeface="Times New Roman" pitchFamily="18" charset="0"/>
                <a:cs typeface="Times New Roman" pitchFamily="18" charset="0"/>
              </a:rPr>
              <a:t>最新精炼总供应</a:t>
            </a:r>
            <a:r>
              <a:rPr lang="en-US" altLang="zh-CN" sz="2000" b="1" dirty="0" smtClean="0">
                <a:latin typeface="Times New Roman" pitchFamily="18" charset="0"/>
                <a:cs typeface="Times New Roman" pitchFamily="18" charset="0"/>
              </a:rPr>
              <a:t>2012</a:t>
            </a:r>
            <a:r>
              <a:rPr lang="zh-CN" altLang="en-US" sz="2000" b="1" dirty="0" smtClean="0">
                <a:latin typeface="Times New Roman" pitchFamily="18" charset="0"/>
                <a:cs typeface="Times New Roman" pitchFamily="18" charset="0"/>
              </a:rPr>
              <a:t>年下降</a:t>
            </a:r>
            <a:r>
              <a:rPr lang="en-US" altLang="zh-CN" sz="2000" b="1" dirty="0" smtClean="0">
                <a:latin typeface="Times New Roman" pitchFamily="18" charset="0"/>
                <a:cs typeface="Times New Roman" pitchFamily="18" charset="0"/>
              </a:rPr>
              <a:t>0.6%</a:t>
            </a:r>
            <a:r>
              <a:rPr lang="zh-CN" altLang="en-US" sz="2000" dirty="0" smtClean="0">
                <a:latin typeface="Times New Roman" pitchFamily="18" charset="0"/>
                <a:cs typeface="Times New Roman" pitchFamily="18" charset="0"/>
              </a:rPr>
              <a:t>，主要由于市场经济国家的矿山供应比前年减少</a:t>
            </a:r>
            <a:r>
              <a:rPr lang="en-US" altLang="zh-CN" sz="2000" dirty="0" smtClean="0">
                <a:latin typeface="Times New Roman" pitchFamily="18" charset="0"/>
                <a:cs typeface="Times New Roman" pitchFamily="18" charset="0"/>
              </a:rPr>
              <a:t>1.2%</a:t>
            </a:r>
            <a:r>
              <a:rPr lang="zh-CN" altLang="en-US" sz="2000" dirty="0" smtClean="0">
                <a:latin typeface="Times New Roman" pitchFamily="18" charset="0"/>
                <a:cs typeface="Times New Roman" pitchFamily="18" charset="0"/>
              </a:rPr>
              <a:t>。</a:t>
            </a:r>
            <a:endParaRPr lang="en-US" altLang="zh-CN" sz="2000" dirty="0" smtClean="0">
              <a:latin typeface="Times New Roman" pitchFamily="18" charset="0"/>
              <a:cs typeface="Times New Roman" pitchFamily="18" charset="0"/>
            </a:endParaRPr>
          </a:p>
          <a:p>
            <a:pPr marL="463550" lvl="1"/>
            <a:r>
              <a:rPr lang="en-US" sz="1500" b="1" dirty="0" smtClean="0">
                <a:latin typeface="Times New Roman" pitchFamily="18" charset="0"/>
                <a:cs typeface="Times New Roman" pitchFamily="18" charset="0"/>
              </a:rPr>
              <a:t>Total Newly Refined Supply </a:t>
            </a:r>
            <a:r>
              <a:rPr lang="en-US" sz="1500" dirty="0" smtClean="0">
                <a:latin typeface="Times New Roman" pitchFamily="18" charset="0"/>
                <a:cs typeface="Times New Roman" pitchFamily="18" charset="0"/>
              </a:rPr>
              <a:t>flat in 2012; mine production was up 2.0%. Total supply may rise 1.3% this year.</a:t>
            </a:r>
          </a:p>
          <a:p>
            <a:pPr marL="463550" indent="-463550">
              <a:buFont typeface="Arial" pitchFamily="34" charset="0"/>
              <a:buChar char="•"/>
            </a:pPr>
            <a:endParaRPr lang="en-US" dirty="0" smtClean="0">
              <a:latin typeface="Times New Roman" pitchFamily="18" charset="0"/>
              <a:cs typeface="Times New Roman" pitchFamily="18" charset="0"/>
            </a:endParaRPr>
          </a:p>
          <a:p>
            <a:pPr marL="463550" indent="-463550">
              <a:buFont typeface="Arial" pitchFamily="34" charset="0"/>
              <a:buChar char="•"/>
            </a:pPr>
            <a:r>
              <a:rPr lang="zh-CN" altLang="en-US" sz="2000" b="1" dirty="0" smtClean="0">
                <a:latin typeface="Times New Roman" pitchFamily="18" charset="0"/>
                <a:cs typeface="Times New Roman" pitchFamily="18" charset="0"/>
              </a:rPr>
              <a:t>全球央行</a:t>
            </a:r>
            <a:r>
              <a:rPr lang="en-US" altLang="zh-CN" sz="2000" b="1" dirty="0" smtClean="0">
                <a:latin typeface="Times New Roman" pitchFamily="18" charset="0"/>
                <a:cs typeface="Times New Roman" pitchFamily="18" charset="0"/>
              </a:rPr>
              <a:t>2012</a:t>
            </a:r>
            <a:r>
              <a:rPr lang="zh-CN" altLang="en-US" sz="2000" b="1" dirty="0" smtClean="0">
                <a:latin typeface="Times New Roman" pitchFamily="18" charset="0"/>
                <a:cs typeface="Times New Roman" pitchFamily="18" charset="0"/>
              </a:rPr>
              <a:t>年买入</a:t>
            </a:r>
            <a:r>
              <a:rPr lang="en-US" altLang="zh-CN" sz="2000" b="1" dirty="0" smtClean="0">
                <a:latin typeface="Times New Roman" pitchFamily="18" charset="0"/>
                <a:cs typeface="Times New Roman" pitchFamily="18" charset="0"/>
              </a:rPr>
              <a:t>950</a:t>
            </a:r>
            <a:r>
              <a:rPr lang="zh-CN" altLang="en-US" sz="2000" b="1" dirty="0" smtClean="0">
                <a:latin typeface="Times New Roman" pitchFamily="18" charset="0"/>
                <a:cs typeface="Times New Roman" pitchFamily="18" charset="0"/>
              </a:rPr>
              <a:t>万盎司黄金</a:t>
            </a:r>
            <a:r>
              <a:rPr lang="zh-CN" altLang="en-US" sz="2000" dirty="0" smtClean="0">
                <a:latin typeface="Times New Roman" pitchFamily="18" charset="0"/>
                <a:cs typeface="Times New Roman" pitchFamily="18" charset="0"/>
              </a:rPr>
              <a:t>，略超过</a:t>
            </a:r>
            <a:r>
              <a:rPr lang="en-US" altLang="en-US" sz="2000" dirty="0" smtClean="0">
                <a:latin typeface="Times New Roman" pitchFamily="18" charset="0"/>
                <a:cs typeface="Times New Roman" pitchFamily="18" charset="0"/>
              </a:rPr>
              <a:t>2011</a:t>
            </a:r>
            <a:r>
              <a:rPr lang="zh-CN" altLang="en-US" sz="2000" dirty="0" smtClean="0">
                <a:latin typeface="Times New Roman" pitchFamily="18" charset="0"/>
                <a:cs typeface="Times New Roman" pitchFamily="18" charset="0"/>
              </a:rPr>
              <a:t>年的</a:t>
            </a:r>
            <a:r>
              <a:rPr lang="en-US" altLang="en-US" sz="2000" dirty="0" smtClean="0">
                <a:latin typeface="Times New Roman" pitchFamily="18" charset="0"/>
                <a:cs typeface="Times New Roman" pitchFamily="18" charset="0"/>
              </a:rPr>
              <a:t>920</a:t>
            </a:r>
            <a:r>
              <a:rPr lang="zh-CN" altLang="en-US" sz="2000" dirty="0" smtClean="0">
                <a:latin typeface="Times New Roman" pitchFamily="18" charset="0"/>
                <a:cs typeface="Times New Roman" pitchFamily="18" charset="0"/>
              </a:rPr>
              <a:t>万盎司。其中，土耳其央行 的货币储备中增加了</a:t>
            </a:r>
            <a:r>
              <a:rPr lang="en-US" altLang="zh-CN" sz="2000" dirty="0" smtClean="0">
                <a:latin typeface="Times New Roman" pitchFamily="18" charset="0"/>
                <a:cs typeface="Times New Roman" pitchFamily="18" charset="0"/>
              </a:rPr>
              <a:t>430</a:t>
            </a:r>
            <a:r>
              <a:rPr lang="zh-CN" altLang="en-US" sz="2000" dirty="0" smtClean="0">
                <a:latin typeface="Times New Roman" pitchFamily="18" charset="0"/>
                <a:cs typeface="Times New Roman" pitchFamily="18" charset="0"/>
              </a:rPr>
              <a:t>万盎司黄金。这部分黄金是通过“准备金选择机制”增添的，因此从我们的官方交易数据里除却。</a:t>
            </a:r>
            <a:endParaRPr lang="en-US" altLang="zh-CN" sz="2000" dirty="0" smtClean="0">
              <a:latin typeface="Times New Roman" pitchFamily="18" charset="0"/>
              <a:cs typeface="Times New Roman" pitchFamily="18" charset="0"/>
            </a:endParaRPr>
          </a:p>
          <a:p>
            <a:pPr marL="463550"/>
            <a:r>
              <a:rPr lang="en-US" sz="1500" b="1" dirty="0" smtClean="0">
                <a:latin typeface="Times New Roman" pitchFamily="18" charset="0"/>
                <a:cs typeface="Times New Roman" pitchFamily="18" charset="0"/>
              </a:rPr>
              <a:t>Central Banks </a:t>
            </a:r>
            <a:r>
              <a:rPr lang="en-US" sz="1500" dirty="0" smtClean="0">
                <a:latin typeface="Times New Roman" pitchFamily="18" charset="0"/>
                <a:cs typeface="Times New Roman" pitchFamily="18" charset="0"/>
              </a:rPr>
              <a:t>purchased 9.5 million ounces of gold in 2012, up slightly from 9.2 million ounces in 2011. </a:t>
            </a:r>
            <a:r>
              <a:rPr lang="en-US" sz="1500" i="1" dirty="0" smtClean="0">
                <a:latin typeface="Times New Roman" pitchFamily="18" charset="0"/>
                <a:cs typeface="Times New Roman" pitchFamily="18" charset="0"/>
              </a:rPr>
              <a:t>The Central Bank of Turkey added 5.3 million ounces to its monetary reserves through its Reserve Options Mechanism, which are </a:t>
            </a:r>
            <a:r>
              <a:rPr lang="en-US" sz="1500" i="1" u="sng" dirty="0" smtClean="0">
                <a:latin typeface="Times New Roman" pitchFamily="18" charset="0"/>
                <a:cs typeface="Times New Roman" pitchFamily="18" charset="0"/>
              </a:rPr>
              <a:t>excluded</a:t>
            </a:r>
            <a:r>
              <a:rPr lang="en-US" sz="1500" i="1" dirty="0" smtClean="0">
                <a:latin typeface="Times New Roman" pitchFamily="18" charset="0"/>
                <a:cs typeface="Times New Roman" pitchFamily="18" charset="0"/>
              </a:rPr>
              <a:t> from our official transactions data. </a:t>
            </a:r>
          </a:p>
          <a:p>
            <a:pPr marL="920750" lvl="1" indent="-463550">
              <a:buFont typeface="Courier New" pitchFamily="49" charset="0"/>
              <a:buChar char="o"/>
            </a:pPr>
            <a:endParaRPr lang="en-US" i="1" dirty="0" smtClean="0">
              <a:latin typeface="Times New Roman" pitchFamily="18" charset="0"/>
              <a:cs typeface="Times New Roman" pitchFamily="18" charset="0"/>
            </a:endParaRPr>
          </a:p>
          <a:p>
            <a:pPr marL="463550" indent="-463550">
              <a:buFont typeface="Arial" pitchFamily="34" charset="0"/>
              <a:buChar char="•"/>
            </a:pPr>
            <a:r>
              <a:rPr lang="zh-CN" altLang="en-US" sz="2000" b="1" dirty="0" smtClean="0">
                <a:latin typeface="Times New Roman" pitchFamily="18" charset="0"/>
                <a:cs typeface="Times New Roman" pitchFamily="18" charset="0"/>
              </a:rPr>
              <a:t>珠宝和工业需求的增加，使黄金制造业需求</a:t>
            </a:r>
            <a:r>
              <a:rPr lang="en-US" altLang="zh-CN" sz="2000" b="1" dirty="0" smtClean="0">
                <a:latin typeface="Times New Roman" pitchFamily="18" charset="0"/>
                <a:cs typeface="Times New Roman" pitchFamily="18" charset="0"/>
              </a:rPr>
              <a:t>2012</a:t>
            </a:r>
            <a:r>
              <a:rPr lang="zh-CN" altLang="en-US" sz="2000" b="1" dirty="0" smtClean="0">
                <a:latin typeface="Times New Roman" pitchFamily="18" charset="0"/>
                <a:cs typeface="Times New Roman" pitchFamily="18" charset="0"/>
              </a:rPr>
              <a:t>年得以增长</a:t>
            </a:r>
            <a:r>
              <a:rPr lang="en-US" altLang="zh-CN" sz="2000" b="1" dirty="0" smtClean="0">
                <a:latin typeface="Times New Roman" pitchFamily="18" charset="0"/>
                <a:cs typeface="Times New Roman" pitchFamily="18" charset="0"/>
              </a:rPr>
              <a:t>0.4%</a:t>
            </a:r>
            <a:r>
              <a:rPr lang="zh-CN" altLang="en-US" sz="2000" b="1" dirty="0" smtClean="0">
                <a:latin typeface="Times New Roman" pitchFamily="18" charset="0"/>
                <a:cs typeface="Times New Roman" pitchFamily="18" charset="0"/>
              </a:rPr>
              <a:t>。</a:t>
            </a:r>
            <a:r>
              <a:rPr lang="en-US" sz="1500" b="1" dirty="0" smtClean="0">
                <a:latin typeface="Times New Roman" pitchFamily="18" charset="0"/>
                <a:cs typeface="Times New Roman" pitchFamily="18" charset="0"/>
              </a:rPr>
              <a:t>Fabrication Demand </a:t>
            </a:r>
            <a:r>
              <a:rPr lang="en-US" sz="1500" dirty="0" smtClean="0">
                <a:latin typeface="Times New Roman" pitchFamily="18" charset="0"/>
                <a:cs typeface="Times New Roman" pitchFamily="18" charset="0"/>
              </a:rPr>
              <a:t>rose 1.4% in 2012; both jewelry and industrial demand increased.</a:t>
            </a:r>
            <a:endParaRPr lang="en-US" sz="15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auto">
          <a:xfrm>
            <a:off x="457200" y="2514600"/>
            <a:ext cx="8229600" cy="152211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w="9525" algn="ctr">
            <a:noFill/>
            <a:miter lim="800000"/>
            <a:headEnd/>
            <a:tailEnd/>
          </a:ln>
        </p:spPr>
        <p:txBody>
          <a:bodyPr wrap="none" tIns="18288" anchor="ctr"/>
          <a:lstStyle/>
          <a:p>
            <a:pPr eaLnBrk="0" hangingPunct="0"/>
            <a:endParaRPr lang="en-US" dirty="0"/>
          </a:p>
        </p:txBody>
      </p:sp>
      <p:sp>
        <p:nvSpPr>
          <p:cNvPr id="4" name="Text Box 37"/>
          <p:cNvSpPr txBox="1">
            <a:spLocks noChangeArrowheads="1"/>
          </p:cNvSpPr>
          <p:nvPr/>
        </p:nvSpPr>
        <p:spPr bwMode="auto">
          <a:xfrm>
            <a:off x="31242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zh-CN" altLang="en-US" sz="6000" b="1" i="1" dirty="0" smtClean="0">
                <a:latin typeface="Times New Roman" pitchFamily="18" charset="0"/>
                <a:cs typeface="Times New Roman" pitchFamily="18" charset="0"/>
              </a:rPr>
              <a:t>投资需求 </a:t>
            </a:r>
            <a:r>
              <a:rPr lang="en-US" sz="2800" b="1" i="1" dirty="0" smtClean="0">
                <a:latin typeface="Times New Roman" pitchFamily="18" charset="0"/>
                <a:cs typeface="Times New Roman" pitchFamily="18" charset="0"/>
              </a:rPr>
              <a:t>Investment Demand</a:t>
            </a:r>
          </a:p>
        </p:txBody>
      </p:sp>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457200" y="1066800"/>
          <a:ext cx="82296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zh-CN" altLang="en-US" dirty="0" smtClean="0"/>
              <a:t>黄金投资需求 </a:t>
            </a:r>
            <a:r>
              <a:rPr lang="en-US" dirty="0" smtClean="0"/>
              <a:t>Gold Investment Demand</a:t>
            </a:r>
            <a:endParaRPr lang="en-US" dirty="0"/>
          </a:p>
        </p:txBody>
      </p:sp>
      <p:sp>
        <p:nvSpPr>
          <p:cNvPr id="7" name="TextBox 6"/>
          <p:cNvSpPr txBox="1"/>
          <p:nvPr/>
        </p:nvSpPr>
        <p:spPr>
          <a:xfrm>
            <a:off x="7924800" y="5867400"/>
            <a:ext cx="457200" cy="276999"/>
          </a:xfrm>
          <a:prstGeom prst="rect">
            <a:avLst/>
          </a:prstGeom>
          <a:noFill/>
        </p:spPr>
        <p:txBody>
          <a:bodyPr wrap="square" rtlCol="0">
            <a:spAutoFit/>
          </a:bodyPr>
          <a:lstStyle/>
          <a:p>
            <a:r>
              <a:rPr lang="en-US" sz="1200" b="1" dirty="0" smtClean="0">
                <a:latin typeface="Times New Roman" pitchFamily="18" charset="0"/>
                <a:cs typeface="Times New Roman" pitchFamily="18" charset="0"/>
              </a:rPr>
              <a:t>13p</a:t>
            </a:r>
            <a:endParaRPr lang="en-US" sz="12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425450" y="538163"/>
            <a:ext cx="8845550" cy="503237"/>
          </a:xfrm>
        </p:spPr>
        <p:txBody>
          <a:bodyPr/>
          <a:lstStyle/>
          <a:p>
            <a:pPr eaLnBrk="1" hangingPunct="1"/>
            <a:r>
              <a:rPr lang="zh-CN" altLang="en-US" sz="2600" b="1" dirty="0" smtClean="0"/>
              <a:t>投资需求 </a:t>
            </a:r>
            <a:r>
              <a:rPr lang="en-US" sz="2600" b="1" dirty="0" smtClean="0"/>
              <a:t>Investment Demand </a:t>
            </a:r>
          </a:p>
        </p:txBody>
      </p:sp>
      <p:sp>
        <p:nvSpPr>
          <p:cNvPr id="9219" name="TextBox 4"/>
          <p:cNvSpPr txBox="1">
            <a:spLocks noChangeArrowheads="1"/>
          </p:cNvSpPr>
          <p:nvPr/>
        </p:nvSpPr>
        <p:spPr bwMode="auto">
          <a:xfrm>
            <a:off x="381000" y="1066800"/>
            <a:ext cx="8610600" cy="5616922"/>
          </a:xfrm>
          <a:prstGeom prst="rect">
            <a:avLst/>
          </a:prstGeom>
          <a:noFill/>
          <a:ln w="9525">
            <a:noFill/>
            <a:miter lim="800000"/>
            <a:headEnd/>
            <a:tailEnd/>
          </a:ln>
        </p:spPr>
        <p:txBody>
          <a:bodyPr wrap="square">
            <a:spAutoFit/>
          </a:bodyPr>
          <a:lstStyle/>
          <a:p>
            <a:pPr marL="463550" indent="-463550">
              <a:buFont typeface="Arial" pitchFamily="34" charset="0"/>
              <a:buChar char="•"/>
            </a:pPr>
            <a:r>
              <a:rPr lang="zh-CN" altLang="en-US" sz="1500" dirty="0" smtClean="0">
                <a:latin typeface="Times New Roman" pitchFamily="18" charset="0"/>
                <a:cs typeface="Times New Roman" pitchFamily="18" charset="0"/>
              </a:rPr>
              <a:t>投资需求是影响金价的</a:t>
            </a:r>
            <a:r>
              <a:rPr lang="zh-CN" altLang="en-US" sz="1500" b="1" dirty="0" smtClean="0">
                <a:latin typeface="Times New Roman" pitchFamily="18" charset="0"/>
                <a:cs typeface="Times New Roman" pitchFamily="18" charset="0"/>
              </a:rPr>
              <a:t>最重要因素</a:t>
            </a:r>
            <a:r>
              <a:rPr lang="zh-CN" altLang="en-US" sz="15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Investment Demand is the </a:t>
            </a:r>
            <a:r>
              <a:rPr lang="en-US" sz="1400" b="1" dirty="0" smtClean="0">
                <a:latin typeface="Times New Roman" pitchFamily="18" charset="0"/>
                <a:cs typeface="Times New Roman" pitchFamily="18" charset="0"/>
              </a:rPr>
              <a:t>most important influence on gold prices.</a:t>
            </a:r>
          </a:p>
          <a:p>
            <a:pPr marL="463550" indent="-463550">
              <a:buFont typeface="Arial" pitchFamily="34" charset="0"/>
              <a:buChar char="•"/>
            </a:pPr>
            <a:endParaRPr lang="en-US" sz="1500" b="1" dirty="0" smtClean="0">
              <a:latin typeface="Times New Roman" pitchFamily="18" charset="0"/>
              <a:cs typeface="Times New Roman" pitchFamily="18" charset="0"/>
            </a:endParaRPr>
          </a:p>
          <a:p>
            <a:pPr marL="463550" indent="-463550">
              <a:buFont typeface="Arial" pitchFamily="34" charset="0"/>
              <a:buChar char="•"/>
            </a:pPr>
            <a:r>
              <a:rPr lang="zh-CN" altLang="en-US" sz="1500" b="1" dirty="0" smtClean="0">
                <a:latin typeface="Times New Roman" pitchFamily="18" charset="0"/>
                <a:cs typeface="Times New Roman" pitchFamily="18" charset="0"/>
              </a:rPr>
              <a:t>净投资需求在减少</a:t>
            </a:r>
            <a:r>
              <a:rPr lang="zh-CN" altLang="en-US" sz="1500" dirty="0" smtClean="0">
                <a:latin typeface="Times New Roman" pitchFamily="18" charset="0"/>
                <a:cs typeface="Times New Roman" pitchFamily="18" charset="0"/>
              </a:rPr>
              <a:t>，但是仍然处于历史高位。</a:t>
            </a:r>
            <a:r>
              <a:rPr lang="en-US" sz="1400" b="1" dirty="0" smtClean="0">
                <a:latin typeface="Times New Roman" pitchFamily="18" charset="0"/>
                <a:cs typeface="Times New Roman" pitchFamily="18" charset="0"/>
              </a:rPr>
              <a:t>Net investment demand is declining</a:t>
            </a:r>
            <a:r>
              <a:rPr lang="en-US" sz="1400" dirty="0" smtClean="0">
                <a:latin typeface="Times New Roman" pitchFamily="18" charset="0"/>
                <a:cs typeface="Times New Roman" pitchFamily="18" charset="0"/>
              </a:rPr>
              <a:t> but is still at historically elevated levels.  </a:t>
            </a:r>
          </a:p>
          <a:p>
            <a:pPr marL="463550" indent="-463550">
              <a:buFont typeface="Arial" pitchFamily="34" charset="0"/>
              <a:buChar char="•"/>
            </a:pPr>
            <a:endParaRPr lang="en-US" sz="1500" dirty="0" smtClean="0">
              <a:latin typeface="Times New Roman" pitchFamily="18" charset="0"/>
              <a:cs typeface="Times New Roman" pitchFamily="18" charset="0"/>
            </a:endParaRPr>
          </a:p>
          <a:p>
            <a:pPr marL="463550" indent="-463550">
              <a:buFont typeface="Arial" pitchFamily="34" charset="0"/>
              <a:buChar char="•"/>
            </a:pPr>
            <a:r>
              <a:rPr lang="zh-CN" altLang="en-US" sz="1500" dirty="0" smtClean="0">
                <a:latin typeface="Times New Roman" pitchFamily="18" charset="0"/>
                <a:cs typeface="Times New Roman" pitchFamily="18" charset="0"/>
              </a:rPr>
              <a:t>投资者仍然热衷持有黄金，但是他们对金价</a:t>
            </a:r>
            <a:r>
              <a:rPr lang="zh-CN" altLang="en-US" sz="1500" b="1" dirty="0" smtClean="0">
                <a:latin typeface="Times New Roman" pitchFamily="18" charset="0"/>
                <a:cs typeface="Times New Roman" pitchFamily="18" charset="0"/>
              </a:rPr>
              <a:t>越来越敏感</a:t>
            </a:r>
            <a:r>
              <a:rPr lang="zh-CN" altLang="en-US" sz="15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Investors remain interested in owning gold but have become </a:t>
            </a:r>
            <a:r>
              <a:rPr lang="en-US" sz="1400" b="1" dirty="0" smtClean="0">
                <a:latin typeface="Times New Roman" pitchFamily="18" charset="0"/>
                <a:cs typeface="Times New Roman" pitchFamily="18" charset="0"/>
              </a:rPr>
              <a:t>increasingly price sensitive</a:t>
            </a:r>
            <a:r>
              <a:rPr lang="en-US" sz="1400" dirty="0" smtClean="0">
                <a:latin typeface="Times New Roman" pitchFamily="18" charset="0"/>
                <a:cs typeface="Times New Roman" pitchFamily="18" charset="0"/>
              </a:rPr>
              <a:t>.  </a:t>
            </a:r>
          </a:p>
          <a:p>
            <a:pPr marL="463550" indent="-463550">
              <a:buFont typeface="Arial" pitchFamily="34" charset="0"/>
              <a:buChar char="•"/>
            </a:pPr>
            <a:endParaRPr lang="en-US" sz="1500" dirty="0" smtClean="0">
              <a:latin typeface="Times New Roman" pitchFamily="18" charset="0"/>
              <a:cs typeface="Times New Roman" pitchFamily="18" charset="0"/>
            </a:endParaRPr>
          </a:p>
          <a:p>
            <a:pPr marL="463550" indent="-463550">
              <a:buFont typeface="Arial" pitchFamily="34" charset="0"/>
              <a:buChar char="•"/>
            </a:pPr>
            <a:r>
              <a:rPr lang="zh-CN" altLang="en-US" sz="1500" dirty="0" smtClean="0">
                <a:latin typeface="Times New Roman" pitchFamily="18" charset="0"/>
                <a:cs typeface="Times New Roman" pitchFamily="18" charset="0"/>
              </a:rPr>
              <a:t>投资者对金价的敏感度上升是因为他们不认为一些引起担忧的情况会变成现实。</a:t>
            </a:r>
            <a:r>
              <a:rPr lang="en-US" sz="1400" dirty="0" smtClean="0">
                <a:latin typeface="Times New Roman" pitchFamily="18" charset="0"/>
                <a:cs typeface="Times New Roman" pitchFamily="18" charset="0"/>
              </a:rPr>
              <a:t>Investors have become price sensitive because they </a:t>
            </a:r>
            <a:r>
              <a:rPr lang="en-US" sz="1400" b="1" dirty="0" smtClean="0">
                <a:latin typeface="Times New Roman" pitchFamily="18" charset="0"/>
                <a:cs typeface="Times New Roman" pitchFamily="18" charset="0"/>
              </a:rPr>
              <a:t>do not believe that some of their worst fears will materialize.  </a:t>
            </a:r>
          </a:p>
          <a:p>
            <a:pPr marL="920750" lvl="1" indent="-463550">
              <a:buFont typeface="Courier New" pitchFamily="49" charset="0"/>
              <a:buChar char="o"/>
            </a:pPr>
            <a:r>
              <a:rPr lang="zh-CN" altLang="en-US" sz="1500" dirty="0" smtClean="0">
                <a:latin typeface="Times New Roman" pitchFamily="18" charset="0"/>
                <a:cs typeface="Times New Roman" pitchFamily="18" charset="0"/>
              </a:rPr>
              <a:t>全球金融系统崩溃 </a:t>
            </a:r>
            <a:r>
              <a:rPr lang="en-US" sz="1400" dirty="0" smtClean="0">
                <a:latin typeface="Times New Roman" pitchFamily="18" charset="0"/>
                <a:cs typeface="Times New Roman" pitchFamily="18" charset="0"/>
              </a:rPr>
              <a:t>collapse of global financial system</a:t>
            </a:r>
          </a:p>
          <a:p>
            <a:pPr marL="920750" lvl="1" indent="-463550">
              <a:buFont typeface="Courier New" pitchFamily="49" charset="0"/>
              <a:buChar char="o"/>
            </a:pPr>
            <a:r>
              <a:rPr lang="zh-CN" altLang="en-US" sz="1500" dirty="0" smtClean="0">
                <a:latin typeface="Times New Roman" pitchFamily="18" charset="0"/>
                <a:cs typeface="Times New Roman" pitchFamily="18" charset="0"/>
              </a:rPr>
              <a:t>高通货膨胀 </a:t>
            </a:r>
            <a:r>
              <a:rPr lang="en-US" sz="1400" dirty="0" smtClean="0">
                <a:latin typeface="Times New Roman" pitchFamily="18" charset="0"/>
                <a:cs typeface="Times New Roman" pitchFamily="18" charset="0"/>
              </a:rPr>
              <a:t>hyper inflation</a:t>
            </a:r>
          </a:p>
          <a:p>
            <a:pPr marL="920750" lvl="1" indent="-463550">
              <a:buFont typeface="Courier New" pitchFamily="49" charset="0"/>
              <a:buChar char="o"/>
            </a:pPr>
            <a:endParaRPr lang="en-US" sz="1500" dirty="0" smtClean="0">
              <a:latin typeface="Times New Roman" pitchFamily="18" charset="0"/>
              <a:cs typeface="Times New Roman" pitchFamily="18" charset="0"/>
            </a:endParaRPr>
          </a:p>
          <a:p>
            <a:pPr marL="463550" indent="-463550">
              <a:buFont typeface="Arial" pitchFamily="34" charset="0"/>
              <a:buChar char="•"/>
            </a:pPr>
            <a:r>
              <a:rPr lang="zh-CN" altLang="en-US" sz="1500" dirty="0" smtClean="0">
                <a:latin typeface="Times New Roman" pitchFamily="18" charset="0"/>
                <a:cs typeface="Times New Roman" pitchFamily="18" charset="0"/>
              </a:rPr>
              <a:t>还有一些长期的经济问题</a:t>
            </a:r>
            <a:r>
              <a:rPr lang="zh-CN" altLang="en-US" sz="1500" b="1" dirty="0" smtClean="0">
                <a:latin typeface="Times New Roman" pitchFamily="18" charset="0"/>
                <a:cs typeface="Times New Roman" pitchFamily="18" charset="0"/>
              </a:rPr>
              <a:t>没有解决</a:t>
            </a:r>
            <a:r>
              <a:rPr lang="zh-CN" altLang="en-US" sz="15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There are still several </a:t>
            </a:r>
            <a:r>
              <a:rPr lang="en-US" sz="1400" b="1" dirty="0" smtClean="0">
                <a:latin typeface="Times New Roman" pitchFamily="18" charset="0"/>
                <a:cs typeface="Times New Roman" pitchFamily="18" charset="0"/>
              </a:rPr>
              <a:t>long-term economic issues that remain unresolved:</a:t>
            </a:r>
          </a:p>
          <a:p>
            <a:pPr marL="920750" lvl="1" indent="-463550">
              <a:buFont typeface="Courier New" pitchFamily="49" charset="0"/>
              <a:buChar char="o"/>
            </a:pPr>
            <a:r>
              <a:rPr lang="zh-CN" altLang="en-US" sz="1500" dirty="0" smtClean="0">
                <a:latin typeface="Times New Roman" pitchFamily="18" charset="0"/>
                <a:cs typeface="Times New Roman" pitchFamily="18" charset="0"/>
              </a:rPr>
              <a:t>全球贸易和财政不平衡 </a:t>
            </a:r>
            <a:r>
              <a:rPr lang="en-US" sz="1400" dirty="0" smtClean="0">
                <a:latin typeface="Times New Roman" pitchFamily="18" charset="0"/>
                <a:cs typeface="Times New Roman" pitchFamily="18" charset="0"/>
              </a:rPr>
              <a:t>global trade and fiscal imbalances </a:t>
            </a:r>
          </a:p>
          <a:p>
            <a:pPr marL="920750" lvl="1" indent="-463550">
              <a:buFont typeface="Courier New" pitchFamily="49" charset="0"/>
              <a:buChar char="o"/>
            </a:pPr>
            <a:r>
              <a:rPr lang="zh-CN" altLang="en-US" sz="1500" dirty="0" smtClean="0">
                <a:latin typeface="Times New Roman" pitchFamily="18" charset="0"/>
                <a:cs typeface="Times New Roman" pitchFamily="18" charset="0"/>
              </a:rPr>
              <a:t>货币市场波动 </a:t>
            </a:r>
            <a:r>
              <a:rPr lang="en-US" sz="1400" dirty="0" smtClean="0">
                <a:latin typeface="Times New Roman" pitchFamily="18" charset="0"/>
                <a:cs typeface="Times New Roman" pitchFamily="18" charset="0"/>
              </a:rPr>
              <a:t>currency market volatility </a:t>
            </a:r>
          </a:p>
          <a:p>
            <a:endParaRPr lang="en-US" sz="1500" dirty="0" smtClean="0">
              <a:latin typeface="Times New Roman" pitchFamily="18" charset="0"/>
              <a:cs typeface="Times New Roman" pitchFamily="18" charset="0"/>
            </a:endParaRPr>
          </a:p>
          <a:p>
            <a:pPr marL="463550" indent="-463550">
              <a:buFont typeface="Arial" pitchFamily="34" charset="0"/>
              <a:buChar char="•"/>
            </a:pPr>
            <a:r>
              <a:rPr lang="zh-CN" altLang="en-US" sz="1500" dirty="0" smtClean="0">
                <a:latin typeface="Times New Roman" pitchFamily="18" charset="0"/>
                <a:cs typeface="Times New Roman" pitchFamily="18" charset="0"/>
              </a:rPr>
              <a:t>对这些问题的担忧让投资者对持有黄金保有兴趣，但他们不再处于一个金价上升的环境。这将影响黄金的投资需求和金价。</a:t>
            </a:r>
            <a:r>
              <a:rPr lang="en-US" sz="1400" dirty="0" smtClean="0">
                <a:latin typeface="Times New Roman" pitchFamily="18" charset="0"/>
                <a:cs typeface="Times New Roman" pitchFamily="18" charset="0"/>
              </a:rPr>
              <a:t>This should keep investors interested in owning gold, only </a:t>
            </a:r>
            <a:r>
              <a:rPr lang="en-US" sz="1400" b="1" dirty="0" smtClean="0">
                <a:latin typeface="Times New Roman" pitchFamily="18" charset="0"/>
                <a:cs typeface="Times New Roman" pitchFamily="18" charset="0"/>
              </a:rPr>
              <a:t>not</a:t>
            </a:r>
            <a:r>
              <a:rPr lang="en-US" sz="1400" dirty="0" smtClean="0">
                <a:latin typeface="Times New Roman" pitchFamily="18" charset="0"/>
                <a:cs typeface="Times New Roman" pitchFamily="18" charset="0"/>
              </a:rPr>
              <a:t> in a rising price environment. </a:t>
            </a:r>
            <a:r>
              <a:rPr lang="en-US" sz="1400" b="1" dirty="0" smtClean="0">
                <a:latin typeface="Times New Roman" pitchFamily="18" charset="0"/>
                <a:cs typeface="Times New Roman" pitchFamily="18" charset="0"/>
              </a:rPr>
              <a:t>This is expected to both weigh on gold investment demand and the price of gold.</a:t>
            </a: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a:buFont typeface="Arial" pitchFamily="34" charset="0"/>
              <a:buChar char="•"/>
            </a:pPr>
            <a:endParaRPr lang="en-US" sz="1500" dirty="0">
              <a:latin typeface="Times New Roman" pitchFamily="18" charset="0"/>
              <a:cs typeface="Times New Roman" pitchFamily="18" charset="0"/>
            </a:endParaRPr>
          </a:p>
          <a:p>
            <a:pPr>
              <a:buFont typeface="Arial" pitchFamily="34" charset="0"/>
              <a:buChar char="•"/>
            </a:pPr>
            <a:endParaRPr lang="en-US" sz="15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16</a:t>
            </a:fld>
            <a:endParaRPr lang="en-US"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533400"/>
            <a:ext cx="8475663" cy="533400"/>
          </a:xfrm>
        </p:spPr>
        <p:txBody>
          <a:bodyPr/>
          <a:lstStyle/>
          <a:p>
            <a:r>
              <a:rPr lang="zh-CN" altLang="en-US" dirty="0" smtClean="0"/>
              <a:t>中国和印度的黄金需求</a:t>
            </a:r>
            <a:endParaRPr lang="en-US" dirty="0"/>
          </a:p>
        </p:txBody>
      </p:sp>
      <p:graphicFrame>
        <p:nvGraphicFramePr>
          <p:cNvPr id="5" name="Chart 4"/>
          <p:cNvGraphicFramePr/>
          <p:nvPr/>
        </p:nvGraphicFramePr>
        <p:xfrm>
          <a:off x="4648200" y="1066800"/>
          <a:ext cx="4114800" cy="533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nvGraphicFramePr>
        <p:xfrm>
          <a:off x="381000" y="1066800"/>
          <a:ext cx="426720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pPr>
              <a:defRPr/>
            </a:pPr>
            <a:fld id="{8ACCE6F5-F5DD-43DE-9799-6F783F86415D}"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600" b="1" dirty="0" smtClean="0"/>
              <a:t>影响投资需求的因素 </a:t>
            </a:r>
            <a:r>
              <a:rPr lang="en-US" sz="1800" b="1" dirty="0" smtClean="0"/>
              <a:t>Factors Determining Investment Demand for Gold </a:t>
            </a:r>
          </a:p>
        </p:txBody>
      </p:sp>
      <p:pic>
        <p:nvPicPr>
          <p:cNvPr id="1028" name="Picture 4"/>
          <p:cNvPicPr>
            <a:picLocks noChangeAspect="1" noChangeArrowheads="1"/>
          </p:cNvPicPr>
          <p:nvPr/>
        </p:nvPicPr>
        <p:blipFill>
          <a:blip r:embed="rId3" cstate="print"/>
          <a:srcRect/>
          <a:stretch>
            <a:fillRect/>
          </a:stretch>
        </p:blipFill>
        <p:spPr bwMode="auto">
          <a:xfrm>
            <a:off x="381000" y="1371600"/>
            <a:ext cx="8458200" cy="3505200"/>
          </a:xfrm>
          <a:prstGeom prst="rect">
            <a:avLst/>
          </a:prstGeom>
          <a:noFill/>
          <a:ln w="9525">
            <a:noFill/>
            <a:miter lim="800000"/>
            <a:headEnd/>
            <a:tailEnd/>
          </a:ln>
          <a:effectLst/>
        </p:spPr>
      </p:pic>
      <p:graphicFrame>
        <p:nvGraphicFramePr>
          <p:cNvPr id="10" name="Table 9"/>
          <p:cNvGraphicFramePr>
            <a:graphicFrameLocks noGrp="1"/>
          </p:cNvGraphicFramePr>
          <p:nvPr/>
        </p:nvGraphicFramePr>
        <p:xfrm>
          <a:off x="381000" y="5257800"/>
          <a:ext cx="2590800" cy="161925"/>
        </p:xfrm>
        <a:graphic>
          <a:graphicData uri="http://schemas.openxmlformats.org/drawingml/2006/table">
            <a:tbl>
              <a:tblPr/>
              <a:tblGrid>
                <a:gridCol w="2590800"/>
              </a:tblGrid>
              <a:tr h="152400">
                <a:tc>
                  <a:txBody>
                    <a:bodyPr/>
                    <a:lstStyle/>
                    <a:p>
                      <a:pPr algn="l" fontAlgn="b"/>
                      <a:r>
                        <a:rPr lang="en-US" sz="1000" b="1" i="0" u="none" strike="noStrike" dirty="0">
                          <a:latin typeface="Times New Roman"/>
                        </a:rPr>
                        <a:t>Note: CPM estimates of market </a:t>
                      </a:r>
                      <a:r>
                        <a:rPr lang="en-US" sz="1000" b="1" i="0" u="none" strike="noStrike" dirty="0" smtClean="0">
                          <a:latin typeface="Times New Roman"/>
                        </a:rPr>
                        <a:t>consensus.</a:t>
                      </a:r>
                      <a:endParaRPr lang="en-US" sz="1000" b="1" i="0" u="none" strike="noStrike" dirty="0">
                        <a:latin typeface="Times New Roman"/>
                      </a:endParaRPr>
                    </a:p>
                  </a:txBody>
                  <a:tcPr marL="9525" marR="9525" marT="9525" marB="0" anchor="b">
                    <a:lnL>
                      <a:noFill/>
                    </a:lnL>
                    <a:lnR>
                      <a:noFill/>
                    </a:lnR>
                    <a:lnT>
                      <a:noFill/>
                    </a:lnT>
                    <a:lnB>
                      <a:noFill/>
                    </a:lnB>
                  </a:tcPr>
                </a:tc>
              </a:tr>
            </a:tbl>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457200" y="2514600"/>
            <a:ext cx="8229600" cy="152211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rect">
              <a:fillToRect l="100000" t="100000"/>
            </a:path>
            <a:tileRect r="-100000" b="-100000"/>
          </a:gradFill>
          <a:ln w="9525" algn="ctr">
            <a:noFill/>
            <a:miter lim="800000"/>
            <a:headEnd/>
            <a:tailEnd/>
          </a:ln>
        </p:spPr>
        <p:txBody>
          <a:bodyPr wrap="none" tIns="18288" anchor="ctr"/>
          <a:lstStyle/>
          <a:p>
            <a:pPr eaLnBrk="0" hangingPunct="0"/>
            <a:endParaRPr lang="en-US" dirty="0"/>
          </a:p>
        </p:txBody>
      </p:sp>
      <p:sp>
        <p:nvSpPr>
          <p:cNvPr id="4" name="Rectangle 3"/>
          <p:cNvSpPr/>
          <p:nvPr/>
        </p:nvSpPr>
        <p:spPr>
          <a:xfrm>
            <a:off x="304800" y="762000"/>
            <a:ext cx="8686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bwMode="auto">
          <a:xfrm>
            <a:off x="457200" y="2514600"/>
            <a:ext cx="8229600" cy="1524000"/>
          </a:xfrm>
          <a:prstGeom prst="rect">
            <a:avLst/>
          </a:prstGeom>
          <a:noFill/>
          <a:ln w="9525">
            <a:noFill/>
            <a:miter lim="800000"/>
            <a:headEnd/>
            <a:tailEnd/>
          </a:ln>
        </p:spPr>
        <p:txBody>
          <a:bodyPr wrap="square" lIns="274320" tIns="274320" rIns="274320" bIns="274320" rtlCol="0" anchor="ctr" anchorCtr="0">
            <a:noAutofit/>
          </a:bodyPr>
          <a:lstStyle/>
          <a:p>
            <a:pPr algn="ctr" eaLnBrk="0" hangingPunct="0">
              <a:spcBef>
                <a:spcPct val="0"/>
              </a:spcBef>
            </a:pPr>
            <a:r>
              <a:rPr lang="zh-CN" altLang="en-US" sz="4000" b="1" i="1" dirty="0" smtClean="0">
                <a:latin typeface="Times New Roman" pitchFamily="18" charset="0"/>
                <a:cs typeface="Times New Roman" pitchFamily="18" charset="0"/>
              </a:rPr>
              <a:t>黄金与各种经济指标的统计相关性</a:t>
            </a:r>
            <a:endParaRPr lang="en-US" altLang="zh-CN" sz="4000" b="1" i="1" dirty="0" smtClean="0">
              <a:latin typeface="Times New Roman" pitchFamily="18" charset="0"/>
              <a:cs typeface="Times New Roman" pitchFamily="18" charset="0"/>
            </a:endParaRPr>
          </a:p>
          <a:p>
            <a:pPr algn="ctr" eaLnBrk="0" hangingPunct="0">
              <a:spcBef>
                <a:spcPct val="0"/>
              </a:spcBef>
            </a:pPr>
            <a:r>
              <a:rPr lang="en-US" sz="2400" b="1" i="1" dirty="0" smtClean="0">
                <a:latin typeface="Times New Roman" pitchFamily="18" charset="0"/>
                <a:cs typeface="Times New Roman" pitchFamily="18" charset="0"/>
              </a:rPr>
              <a:t>Statistical Relation of Gold to Various Economic Factors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457200" y="2514600"/>
            <a:ext cx="8229600" cy="152211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w="9525" algn="ctr">
            <a:noFill/>
            <a:miter lim="800000"/>
            <a:headEnd/>
            <a:tailEnd/>
          </a:ln>
        </p:spPr>
        <p:txBody>
          <a:bodyPr wrap="none" tIns="18288" anchor="ctr"/>
          <a:lstStyle/>
          <a:p>
            <a:pPr eaLnBrk="0" hangingPunct="0"/>
            <a:endParaRPr lang="en-US" dirty="0"/>
          </a:p>
        </p:txBody>
      </p:sp>
      <p:sp>
        <p:nvSpPr>
          <p:cNvPr id="5" name="Text Box 37"/>
          <p:cNvSpPr txBox="1">
            <a:spLocks noChangeArrowheads="1"/>
          </p:cNvSpPr>
          <p:nvPr/>
        </p:nvSpPr>
        <p:spPr bwMode="auto">
          <a:xfrm>
            <a:off x="31242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en-US" altLang="zh-CN" sz="2800" b="1" i="1" dirty="0" smtClean="0">
                <a:latin typeface="Times New Roman" pitchFamily="18" charset="0"/>
                <a:cs typeface="Times New Roman" pitchFamily="18" charset="0"/>
              </a:rPr>
              <a:t>April and May Market Activity</a:t>
            </a:r>
          </a:p>
          <a:p>
            <a:pPr algn="r" eaLnBrk="0" hangingPunct="0">
              <a:spcBef>
                <a:spcPct val="0"/>
              </a:spcBef>
            </a:pPr>
            <a:r>
              <a:rPr lang="zh-CN" altLang="en-US" sz="2800" b="1" i="1" dirty="0" smtClean="0">
                <a:latin typeface="Times New Roman" pitchFamily="18" charset="0"/>
                <a:cs typeface="Times New Roman" pitchFamily="18" charset="0"/>
              </a:rPr>
              <a:t>四、五月市场情况</a:t>
            </a:r>
            <a:endParaRPr lang="en-US" sz="2800" b="1" i="1" dirty="0" smtClean="0">
              <a:latin typeface="Times New Roman" pitchFamily="18" charset="0"/>
              <a:cs typeface="Times New Roman" pitchFamily="18" charset="0"/>
            </a:endParaRPr>
          </a:p>
        </p:txBody>
      </p:sp>
      <p:sp>
        <p:nvSpPr>
          <p:cNvPr id="6" name="Slide Number Placeholder 5"/>
          <p:cNvSpPr>
            <a:spLocks noGrp="1"/>
          </p:cNvSpPr>
          <p:nvPr>
            <p:ph type="sldNum" sz="quarter" idx="10"/>
          </p:nvPr>
        </p:nvSpPr>
        <p:spPr/>
        <p:txBody>
          <a:bodyPr/>
          <a:lstStyle/>
          <a:p>
            <a:pPr>
              <a:defRPr/>
            </a:pPr>
            <a:fld id="{8ACCE6F5-F5DD-43DE-9799-6F783F86415D}"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81000" y="549275"/>
            <a:ext cx="8534400" cy="503238"/>
          </a:xfrm>
        </p:spPr>
        <p:txBody>
          <a:bodyPr/>
          <a:lstStyle/>
          <a:p>
            <a:r>
              <a:rPr lang="zh-CN" altLang="en-US" sz="2400" b="1" dirty="0" smtClean="0"/>
              <a:t>金价与美国通货膨胀 </a:t>
            </a:r>
            <a:r>
              <a:rPr lang="en-US" sz="2400" b="1" dirty="0" smtClean="0"/>
              <a:t>Gold Prices and U.S. Inflation </a:t>
            </a:r>
          </a:p>
        </p:txBody>
      </p:sp>
      <p:graphicFrame>
        <p:nvGraphicFramePr>
          <p:cNvPr id="5" name="Chart 4"/>
          <p:cNvGraphicFramePr/>
          <p:nvPr/>
        </p:nvGraphicFramePr>
        <p:xfrm>
          <a:off x="228600" y="1219200"/>
          <a:ext cx="5257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20</a:t>
            </a:fld>
            <a:endParaRPr lang="en-US" dirty="0"/>
          </a:p>
        </p:txBody>
      </p:sp>
      <p:graphicFrame>
        <p:nvGraphicFramePr>
          <p:cNvPr id="7" name="Table 6"/>
          <p:cNvGraphicFramePr>
            <a:graphicFrameLocks noGrp="1"/>
          </p:cNvGraphicFramePr>
          <p:nvPr/>
        </p:nvGraphicFramePr>
        <p:xfrm>
          <a:off x="5943600" y="1641420"/>
          <a:ext cx="2743199" cy="3523025"/>
        </p:xfrm>
        <a:graphic>
          <a:graphicData uri="http://schemas.openxmlformats.org/drawingml/2006/table">
            <a:tbl>
              <a:tblPr/>
              <a:tblGrid>
                <a:gridCol w="693563"/>
                <a:gridCol w="952357"/>
                <a:gridCol w="1097279"/>
              </a:tblGrid>
              <a:tr h="339780">
                <a:tc gridSpan="3">
                  <a:txBody>
                    <a:bodyPr/>
                    <a:lstStyle/>
                    <a:p>
                      <a:pPr algn="l" fontAlgn="b"/>
                      <a:r>
                        <a:rPr lang="en-US" sz="1400" b="1" i="0" u="none" strike="noStrike" dirty="0" smtClean="0">
                          <a:solidFill>
                            <a:srgbClr val="000000"/>
                          </a:solidFill>
                          <a:latin typeface="Times New Roman"/>
                        </a:rPr>
                        <a:t> Correlation: Gold </a:t>
                      </a:r>
                      <a:r>
                        <a:rPr lang="en-US" sz="1400" b="1" i="0" u="none" strike="noStrike" dirty="0">
                          <a:solidFill>
                            <a:srgbClr val="000000"/>
                          </a:solidFill>
                          <a:latin typeface="Times New Roman"/>
                        </a:rPr>
                        <a:t>with Inflation</a:t>
                      </a:r>
                    </a:p>
                  </a:txBody>
                  <a:tcPr marL="0" marR="0" marT="0" marB="0" anchor="b">
                    <a:lnL>
                      <a:noFill/>
                    </a:lnL>
                    <a:lnR>
                      <a:noFill/>
                    </a:lnR>
                    <a:lnT>
                      <a:noFill/>
                    </a:lnT>
                    <a:lnB>
                      <a:noFill/>
                    </a:lnB>
                  </a:tcPr>
                </a:tc>
                <a:tc hMerge="1">
                  <a:txBody>
                    <a:bodyPr/>
                    <a:lstStyle/>
                    <a:p>
                      <a:pPr algn="l" fontAlgn="b"/>
                      <a:endParaRPr lang="en-US" sz="1200" b="1" i="0" u="none" strike="noStrike" dirty="0">
                        <a:solidFill>
                          <a:srgbClr val="000000"/>
                        </a:solidFill>
                        <a:latin typeface="Times New Roman"/>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r>
              <a:tr h="175884">
                <a:tc>
                  <a:txBody>
                    <a:bodyPr/>
                    <a:lstStyle/>
                    <a:p>
                      <a:pPr algn="l" fontAlgn="b"/>
                      <a:endParaRPr lang="en-US" sz="1200" b="1" i="0" u="none" strike="noStrike" dirty="0">
                        <a:solidFill>
                          <a:srgbClr val="000000"/>
                        </a:solidFill>
                        <a:latin typeface="Times New Roman"/>
                      </a:endParaRPr>
                    </a:p>
                  </a:txBody>
                  <a:tcPr marL="0" marR="0" marT="0" marB="0" anchor="b">
                    <a:lnL>
                      <a:noFill/>
                    </a:lnL>
                    <a:lnR>
                      <a:noFill/>
                    </a:lnR>
                    <a:lnT>
                      <a:noFill/>
                    </a:lnT>
                    <a:lnB>
                      <a:noFill/>
                    </a:lnB>
                  </a:tcPr>
                </a:tc>
                <a:tc>
                  <a:txBody>
                    <a:bodyPr/>
                    <a:lstStyle/>
                    <a:p>
                      <a:pPr algn="l" fontAlgn="b"/>
                      <a:endParaRPr lang="en-US" sz="1200" b="1" i="0" u="none" strike="noStrike" dirty="0">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1" i="0" u="none" strike="noStrike" dirty="0">
                        <a:solidFill>
                          <a:srgbClr val="000000"/>
                        </a:solidFill>
                        <a:latin typeface="Times New Roman"/>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476940">
                <a:tc>
                  <a:txBody>
                    <a:bodyPr/>
                    <a:lstStyle/>
                    <a:p>
                      <a:pPr algn="r" fontAlgn="b"/>
                      <a:r>
                        <a:rPr lang="en-US" sz="1200" b="1" i="0" u="none" strike="noStrike" dirty="0">
                          <a:solidFill>
                            <a:srgbClr val="000000"/>
                          </a:solidFill>
                          <a:latin typeface="Times New Roman"/>
                        </a:rPr>
                        <a:t>Year</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latin typeface="Times New Roman"/>
                        </a:rPr>
                        <a:t>Real Gold Prices</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latin typeface="Times New Roman"/>
                        </a:rPr>
                        <a:t>Nominal Gold Prices</a:t>
                      </a:r>
                    </a:p>
                  </a:txBody>
                  <a:tcPr marL="0" marR="0" marT="0" marB="0" anchor="b">
                    <a:lnL>
                      <a:noFill/>
                    </a:lnL>
                    <a:lnR>
                      <a:noFill/>
                    </a:lnR>
                    <a:lnT>
                      <a:noFill/>
                    </a:lnT>
                    <a:lnB>
                      <a:noFill/>
                    </a:lnB>
                  </a:tcPr>
                </a:tc>
              </a:tr>
              <a:tr h="457200">
                <a:tc>
                  <a:txBody>
                    <a:bodyPr/>
                    <a:lstStyle/>
                    <a:p>
                      <a:pPr algn="r" fontAlgn="b"/>
                      <a:r>
                        <a:rPr lang="en-US" sz="2000" b="1" i="0" u="none" strike="noStrike" dirty="0" smtClean="0">
                          <a:solidFill>
                            <a:srgbClr val="000000"/>
                          </a:solidFill>
                          <a:latin typeface="Times New Roman"/>
                        </a:rPr>
                        <a:t>68-12</a:t>
                      </a:r>
                      <a:endParaRPr lang="en-US" sz="2000" b="1" i="0" u="none" strike="noStrike" dirty="0">
                        <a:solidFill>
                          <a:srgbClr val="000000"/>
                        </a:solidFill>
                        <a:latin typeface="Times New Roman"/>
                      </a:endParaRPr>
                    </a:p>
                  </a:txBody>
                  <a:tcPr marL="0" marR="0" marT="0" marB="0" anchor="b">
                    <a:lnL>
                      <a:noFill/>
                    </a:lnL>
                    <a:lnR>
                      <a:noFill/>
                    </a:lnR>
                    <a:lnT>
                      <a:noFill/>
                    </a:lnT>
                    <a:lnB>
                      <a:noFill/>
                    </a:lnB>
                  </a:tcPr>
                </a:tc>
                <a:tc>
                  <a:txBody>
                    <a:bodyPr/>
                    <a:lstStyle/>
                    <a:p>
                      <a:pPr algn="r" fontAlgn="b"/>
                      <a:r>
                        <a:rPr lang="en-US" sz="2000" b="1" i="0" u="none" strike="noStrike" dirty="0">
                          <a:solidFill>
                            <a:srgbClr val="000000"/>
                          </a:solidFill>
                          <a:latin typeface="Times New Roman"/>
                        </a:rPr>
                        <a:t>0.33</a:t>
                      </a:r>
                    </a:p>
                  </a:txBody>
                  <a:tcPr marL="0" marR="0" marT="0" marB="0" anchor="b">
                    <a:lnL>
                      <a:noFill/>
                    </a:lnL>
                    <a:lnR>
                      <a:noFill/>
                    </a:lnR>
                    <a:lnT>
                      <a:noFill/>
                    </a:lnT>
                    <a:lnB>
                      <a:noFill/>
                    </a:lnB>
                  </a:tcPr>
                </a:tc>
                <a:tc>
                  <a:txBody>
                    <a:bodyPr/>
                    <a:lstStyle/>
                    <a:p>
                      <a:pPr algn="r" fontAlgn="b"/>
                      <a:r>
                        <a:rPr lang="en-US" sz="2000" b="1" i="0" u="none" strike="noStrike" dirty="0">
                          <a:solidFill>
                            <a:srgbClr val="000000"/>
                          </a:solidFill>
                          <a:latin typeface="Times New Roman"/>
                        </a:rPr>
                        <a:t>0.43</a:t>
                      </a:r>
                    </a:p>
                  </a:txBody>
                  <a:tcPr marL="0" marR="0" marT="0" marB="0" anchor="b">
                    <a:lnL>
                      <a:noFill/>
                    </a:lnL>
                    <a:lnR>
                      <a:noFill/>
                    </a:lnR>
                    <a:lnT>
                      <a:noFill/>
                    </a:lnT>
                    <a:lnB>
                      <a:noFill/>
                    </a:lnB>
                  </a:tcPr>
                </a:tc>
              </a:tr>
              <a:tr h="295175">
                <a:tc>
                  <a:txBody>
                    <a:bodyPr/>
                    <a:lstStyle/>
                    <a:p>
                      <a:pPr algn="r" fontAlgn="b"/>
                      <a:r>
                        <a:rPr lang="en-US" sz="1200" b="1" i="0" u="none" strike="noStrike" dirty="0">
                          <a:solidFill>
                            <a:schemeClr val="tx2">
                              <a:lumMod val="60000"/>
                              <a:lumOff val="40000"/>
                            </a:schemeClr>
                          </a:solidFill>
                          <a:latin typeface="Times New Roman"/>
                        </a:rPr>
                        <a:t>72-74</a:t>
                      </a:r>
                    </a:p>
                  </a:txBody>
                  <a:tcPr marL="0" marR="0" marT="0" marB="0" anchor="b">
                    <a:lnL>
                      <a:noFill/>
                    </a:lnL>
                    <a:lnR>
                      <a:noFill/>
                    </a:lnR>
                    <a:lnT>
                      <a:noFill/>
                    </a:lnT>
                    <a:lnB>
                      <a:noFill/>
                    </a:lnB>
                  </a:tcPr>
                </a:tc>
                <a:tc>
                  <a:txBody>
                    <a:bodyPr/>
                    <a:lstStyle/>
                    <a:p>
                      <a:pPr algn="r" fontAlgn="b"/>
                      <a:r>
                        <a:rPr lang="en-US" sz="1200" b="1" i="0" u="none" strike="noStrike" dirty="0">
                          <a:solidFill>
                            <a:schemeClr val="tx2">
                              <a:lumMod val="60000"/>
                              <a:lumOff val="40000"/>
                            </a:schemeClr>
                          </a:solidFill>
                          <a:latin typeface="Times New Roman"/>
                        </a:rPr>
                        <a:t>0.49</a:t>
                      </a:r>
                    </a:p>
                  </a:txBody>
                  <a:tcPr marL="0" marR="0" marT="0" marB="0" anchor="b">
                    <a:lnL>
                      <a:noFill/>
                    </a:lnL>
                    <a:lnR>
                      <a:noFill/>
                    </a:lnR>
                    <a:lnT>
                      <a:noFill/>
                    </a:lnT>
                    <a:lnB>
                      <a:noFill/>
                    </a:lnB>
                  </a:tcPr>
                </a:tc>
                <a:tc>
                  <a:txBody>
                    <a:bodyPr/>
                    <a:lstStyle/>
                    <a:p>
                      <a:pPr algn="r" fontAlgn="b"/>
                      <a:r>
                        <a:rPr lang="en-US" sz="1200" b="1" i="0" u="none" strike="noStrike" dirty="0">
                          <a:solidFill>
                            <a:schemeClr val="tx2">
                              <a:lumMod val="60000"/>
                              <a:lumOff val="40000"/>
                            </a:schemeClr>
                          </a:solidFill>
                          <a:latin typeface="Times New Roman"/>
                        </a:rPr>
                        <a:t>0.70</a:t>
                      </a:r>
                    </a:p>
                  </a:txBody>
                  <a:tcPr marL="0" marR="0" marT="0" marB="0" anchor="b">
                    <a:lnL>
                      <a:noFill/>
                    </a:lnL>
                    <a:lnR>
                      <a:noFill/>
                    </a:lnR>
                    <a:lnT>
                      <a:noFill/>
                    </a:lnT>
                    <a:lnB>
                      <a:noFill/>
                    </a:lnB>
                  </a:tcPr>
                </a:tc>
              </a:tr>
              <a:tr h="295175">
                <a:tc>
                  <a:txBody>
                    <a:bodyPr/>
                    <a:lstStyle/>
                    <a:p>
                      <a:pPr algn="r" fontAlgn="b"/>
                      <a:r>
                        <a:rPr lang="en-US" sz="1200" b="1" i="0" u="none" strike="noStrike" dirty="0">
                          <a:solidFill>
                            <a:schemeClr val="tx2">
                              <a:lumMod val="60000"/>
                              <a:lumOff val="40000"/>
                            </a:schemeClr>
                          </a:solidFill>
                          <a:latin typeface="Times New Roman"/>
                        </a:rPr>
                        <a:t>76-80</a:t>
                      </a:r>
                    </a:p>
                  </a:txBody>
                  <a:tcPr marL="0" marR="0" marT="0" marB="0" anchor="b">
                    <a:lnL>
                      <a:noFill/>
                    </a:lnL>
                    <a:lnR>
                      <a:noFill/>
                    </a:lnR>
                    <a:lnT>
                      <a:noFill/>
                    </a:lnT>
                    <a:lnB>
                      <a:noFill/>
                    </a:lnB>
                  </a:tcPr>
                </a:tc>
                <a:tc>
                  <a:txBody>
                    <a:bodyPr/>
                    <a:lstStyle/>
                    <a:p>
                      <a:pPr algn="r" fontAlgn="b"/>
                      <a:r>
                        <a:rPr lang="en-US" sz="1200" b="1" i="0" u="none" strike="noStrike" dirty="0">
                          <a:solidFill>
                            <a:schemeClr val="tx2">
                              <a:lumMod val="60000"/>
                              <a:lumOff val="40000"/>
                            </a:schemeClr>
                          </a:solidFill>
                          <a:latin typeface="Times New Roman"/>
                        </a:rPr>
                        <a:t>0.95</a:t>
                      </a:r>
                    </a:p>
                  </a:txBody>
                  <a:tcPr marL="0" marR="0" marT="0" marB="0" anchor="b">
                    <a:lnL>
                      <a:noFill/>
                    </a:lnL>
                    <a:lnR>
                      <a:noFill/>
                    </a:lnR>
                    <a:lnT>
                      <a:noFill/>
                    </a:lnT>
                    <a:lnB>
                      <a:noFill/>
                    </a:lnB>
                  </a:tcPr>
                </a:tc>
                <a:tc>
                  <a:txBody>
                    <a:bodyPr/>
                    <a:lstStyle/>
                    <a:p>
                      <a:pPr algn="r" fontAlgn="b"/>
                      <a:r>
                        <a:rPr lang="en-US" sz="1200" b="1" i="0" u="none" strike="noStrike" dirty="0">
                          <a:solidFill>
                            <a:schemeClr val="tx2">
                              <a:lumMod val="60000"/>
                              <a:lumOff val="40000"/>
                            </a:schemeClr>
                          </a:solidFill>
                          <a:latin typeface="Times New Roman"/>
                        </a:rPr>
                        <a:t>0.96</a:t>
                      </a:r>
                    </a:p>
                  </a:txBody>
                  <a:tcPr marL="0" marR="0" marT="0" marB="0" anchor="b">
                    <a:lnL>
                      <a:noFill/>
                    </a:lnL>
                    <a:lnR>
                      <a:noFill/>
                    </a:lnR>
                    <a:lnT>
                      <a:noFill/>
                    </a:lnT>
                    <a:lnB>
                      <a:noFill/>
                    </a:lnB>
                  </a:tcPr>
                </a:tc>
              </a:tr>
              <a:tr h="295175">
                <a:tc>
                  <a:txBody>
                    <a:bodyPr/>
                    <a:lstStyle/>
                    <a:p>
                      <a:pPr algn="r" fontAlgn="b"/>
                      <a:r>
                        <a:rPr lang="en-US" sz="1200" b="1" i="0" u="none" strike="noStrike" dirty="0">
                          <a:solidFill>
                            <a:srgbClr val="FF0000"/>
                          </a:solidFill>
                          <a:latin typeface="Times New Roman"/>
                        </a:rPr>
                        <a:t>86-90</a:t>
                      </a:r>
                    </a:p>
                  </a:txBody>
                  <a:tcPr marL="0" marR="0" marT="0" marB="0" anchor="b">
                    <a:lnL>
                      <a:noFill/>
                    </a:lnL>
                    <a:lnR>
                      <a:noFill/>
                    </a:lnR>
                    <a:lnT>
                      <a:noFill/>
                    </a:lnT>
                    <a:lnB>
                      <a:noFill/>
                    </a:lnB>
                  </a:tcPr>
                </a:tc>
                <a:tc>
                  <a:txBody>
                    <a:bodyPr/>
                    <a:lstStyle/>
                    <a:p>
                      <a:pPr algn="r" fontAlgn="b"/>
                      <a:r>
                        <a:rPr lang="en-US" sz="1200" b="1" i="0" u="none" strike="noStrike" dirty="0">
                          <a:solidFill>
                            <a:srgbClr val="FF0000"/>
                          </a:solidFill>
                          <a:latin typeface="Times New Roman"/>
                        </a:rPr>
                        <a:t>-0.73</a:t>
                      </a:r>
                    </a:p>
                  </a:txBody>
                  <a:tcPr marL="0" marR="0" marT="0" marB="0" anchor="b">
                    <a:lnL>
                      <a:noFill/>
                    </a:lnL>
                    <a:lnR>
                      <a:noFill/>
                    </a:lnR>
                    <a:lnT>
                      <a:noFill/>
                    </a:lnT>
                    <a:lnB>
                      <a:noFill/>
                    </a:lnB>
                  </a:tcPr>
                </a:tc>
                <a:tc>
                  <a:txBody>
                    <a:bodyPr/>
                    <a:lstStyle/>
                    <a:p>
                      <a:pPr algn="r" fontAlgn="b"/>
                      <a:r>
                        <a:rPr lang="en-US" sz="1200" b="1" i="0" u="none" strike="noStrike" dirty="0">
                          <a:solidFill>
                            <a:srgbClr val="FF0000"/>
                          </a:solidFill>
                          <a:latin typeface="Times New Roman"/>
                        </a:rPr>
                        <a:t>-0.69</a:t>
                      </a:r>
                    </a:p>
                  </a:txBody>
                  <a:tcPr marL="0" marR="0" marT="0" marB="0" anchor="b">
                    <a:lnL>
                      <a:noFill/>
                    </a:lnL>
                    <a:lnR>
                      <a:noFill/>
                    </a:lnR>
                    <a:lnT>
                      <a:noFill/>
                    </a:lnT>
                    <a:lnB>
                      <a:noFill/>
                    </a:lnB>
                  </a:tcPr>
                </a:tc>
              </a:tr>
              <a:tr h="295175">
                <a:tc>
                  <a:txBody>
                    <a:bodyPr/>
                    <a:lstStyle/>
                    <a:p>
                      <a:pPr algn="r" fontAlgn="b"/>
                      <a:r>
                        <a:rPr lang="en-US" sz="1200" b="1" i="0" u="none" strike="noStrike" dirty="0">
                          <a:solidFill>
                            <a:srgbClr val="FF0000"/>
                          </a:solidFill>
                          <a:latin typeface="Times New Roman"/>
                        </a:rPr>
                        <a:t>98-00</a:t>
                      </a:r>
                    </a:p>
                  </a:txBody>
                  <a:tcPr marL="0" marR="0" marT="0" marB="0" anchor="b">
                    <a:lnL>
                      <a:noFill/>
                    </a:lnL>
                    <a:lnR>
                      <a:noFill/>
                    </a:lnR>
                    <a:lnT>
                      <a:noFill/>
                    </a:lnT>
                    <a:lnB>
                      <a:noFill/>
                    </a:lnB>
                  </a:tcPr>
                </a:tc>
                <a:tc>
                  <a:txBody>
                    <a:bodyPr/>
                    <a:lstStyle/>
                    <a:p>
                      <a:pPr algn="r" fontAlgn="b"/>
                      <a:r>
                        <a:rPr lang="en-US" sz="1200" b="1" i="0" u="none" strike="noStrike" dirty="0" smtClean="0">
                          <a:solidFill>
                            <a:srgbClr val="FF0000"/>
                          </a:solidFill>
                          <a:latin typeface="Times New Roman"/>
                        </a:rPr>
                        <a:t>-0.93</a:t>
                      </a:r>
                      <a:endParaRPr lang="en-US" sz="1200" b="1" i="0" u="none" strike="noStrike" dirty="0">
                        <a:solidFill>
                          <a:srgbClr val="FF0000"/>
                        </a:solidFill>
                        <a:latin typeface="Times New Roman"/>
                      </a:endParaRPr>
                    </a:p>
                  </a:txBody>
                  <a:tcPr marL="0" marR="0" marT="0" marB="0" anchor="b">
                    <a:lnL>
                      <a:noFill/>
                    </a:lnL>
                    <a:lnR>
                      <a:noFill/>
                    </a:lnR>
                    <a:lnT>
                      <a:noFill/>
                    </a:lnT>
                    <a:lnB>
                      <a:noFill/>
                    </a:lnB>
                  </a:tcPr>
                </a:tc>
                <a:tc>
                  <a:txBody>
                    <a:bodyPr/>
                    <a:lstStyle/>
                    <a:p>
                      <a:pPr algn="r" fontAlgn="b"/>
                      <a:r>
                        <a:rPr lang="en-US" sz="1200" b="1" i="0" u="none" strike="noStrike" dirty="0" smtClean="0">
                          <a:solidFill>
                            <a:srgbClr val="FF0000"/>
                          </a:solidFill>
                          <a:latin typeface="Times New Roman"/>
                        </a:rPr>
                        <a:t>-0.77</a:t>
                      </a:r>
                      <a:endParaRPr lang="en-US" sz="1200" b="1" i="0" u="none" strike="noStrike" dirty="0">
                        <a:solidFill>
                          <a:srgbClr val="FF0000"/>
                        </a:solidFill>
                        <a:latin typeface="Times New Roman"/>
                      </a:endParaRPr>
                    </a:p>
                  </a:txBody>
                  <a:tcPr marL="0" marR="0" marT="0" marB="0" anchor="b">
                    <a:lnL>
                      <a:noFill/>
                    </a:lnL>
                    <a:lnR>
                      <a:noFill/>
                    </a:lnR>
                    <a:lnT>
                      <a:noFill/>
                    </a:lnT>
                    <a:lnB>
                      <a:noFill/>
                    </a:lnB>
                  </a:tcPr>
                </a:tc>
              </a:tr>
              <a:tr h="295175">
                <a:tc>
                  <a:txBody>
                    <a:bodyPr/>
                    <a:lstStyle/>
                    <a:p>
                      <a:pPr algn="r" fontAlgn="b"/>
                      <a:r>
                        <a:rPr lang="en-US" sz="1200" b="1" i="0" u="none" strike="noStrike" dirty="0">
                          <a:solidFill>
                            <a:schemeClr val="tx2">
                              <a:lumMod val="60000"/>
                              <a:lumOff val="40000"/>
                            </a:schemeClr>
                          </a:solidFill>
                          <a:latin typeface="Times New Roman"/>
                        </a:rPr>
                        <a:t>02-12</a:t>
                      </a:r>
                    </a:p>
                  </a:txBody>
                  <a:tcPr marL="0" marR="0" marT="0" marB="0" anchor="b">
                    <a:lnL>
                      <a:noFill/>
                    </a:lnL>
                    <a:lnR>
                      <a:noFill/>
                    </a:lnR>
                    <a:lnT>
                      <a:noFill/>
                    </a:lnT>
                    <a:lnB>
                      <a:noFill/>
                    </a:lnB>
                  </a:tcPr>
                </a:tc>
                <a:tc>
                  <a:txBody>
                    <a:bodyPr/>
                    <a:lstStyle/>
                    <a:p>
                      <a:pPr algn="r" fontAlgn="b"/>
                      <a:r>
                        <a:rPr lang="en-US" sz="1200" b="1" i="0" u="none" strike="noStrike" dirty="0">
                          <a:solidFill>
                            <a:schemeClr val="tx2">
                              <a:lumMod val="60000"/>
                              <a:lumOff val="40000"/>
                            </a:schemeClr>
                          </a:solidFill>
                          <a:latin typeface="Times New Roman"/>
                        </a:rPr>
                        <a:t>0.24</a:t>
                      </a:r>
                    </a:p>
                  </a:txBody>
                  <a:tcPr marL="0" marR="0" marT="0" marB="0" anchor="b">
                    <a:lnL>
                      <a:noFill/>
                    </a:lnL>
                    <a:lnR>
                      <a:noFill/>
                    </a:lnR>
                    <a:lnT>
                      <a:noFill/>
                    </a:lnT>
                    <a:lnB>
                      <a:noFill/>
                    </a:lnB>
                  </a:tcPr>
                </a:tc>
                <a:tc>
                  <a:txBody>
                    <a:bodyPr/>
                    <a:lstStyle/>
                    <a:p>
                      <a:pPr algn="r" fontAlgn="b"/>
                      <a:r>
                        <a:rPr lang="en-US" sz="1200" b="1" i="0" u="none" strike="noStrike" dirty="0">
                          <a:solidFill>
                            <a:schemeClr val="tx2">
                              <a:lumMod val="60000"/>
                              <a:lumOff val="40000"/>
                            </a:schemeClr>
                          </a:solidFill>
                          <a:latin typeface="Times New Roman"/>
                        </a:rPr>
                        <a:t>0.36</a:t>
                      </a:r>
                    </a:p>
                  </a:txBody>
                  <a:tcPr marL="0" marR="0" marT="0" marB="0" anchor="b">
                    <a:lnL>
                      <a:noFill/>
                    </a:lnL>
                    <a:lnR>
                      <a:noFill/>
                    </a:lnR>
                    <a:lnT>
                      <a:noFill/>
                    </a:lnT>
                    <a:lnB>
                      <a:noFill/>
                    </a:lnB>
                  </a:tcPr>
                </a:tc>
              </a:tr>
              <a:tr h="295175">
                <a:tc>
                  <a:txBody>
                    <a:bodyPr/>
                    <a:lstStyle/>
                    <a:p>
                      <a:pPr algn="r" fontAlgn="b"/>
                      <a:r>
                        <a:rPr lang="en-US" sz="1200" b="1" i="0" u="none" strike="noStrike" dirty="0">
                          <a:solidFill>
                            <a:srgbClr val="000000"/>
                          </a:solidFill>
                          <a:latin typeface="Times New Roman"/>
                        </a:rPr>
                        <a:t>68-82</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latin typeface="Times New Roman"/>
                        </a:rPr>
                        <a:t>0.40</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latin typeface="Times New Roman"/>
                        </a:rPr>
                        <a:t>0.46</a:t>
                      </a:r>
                    </a:p>
                  </a:txBody>
                  <a:tcPr marL="0" marR="0" marT="0" marB="0" anchor="b">
                    <a:lnL>
                      <a:noFill/>
                    </a:lnL>
                    <a:lnR>
                      <a:noFill/>
                    </a:lnR>
                    <a:lnT>
                      <a:noFill/>
                    </a:lnT>
                    <a:lnB>
                      <a:noFill/>
                    </a:lnB>
                  </a:tcPr>
                </a:tc>
              </a:tr>
              <a:tr h="295175">
                <a:tc>
                  <a:txBody>
                    <a:bodyPr/>
                    <a:lstStyle/>
                    <a:p>
                      <a:pPr algn="r" fontAlgn="b"/>
                      <a:r>
                        <a:rPr lang="en-US" sz="1200" b="1" i="0" u="none" strike="noStrike" dirty="0">
                          <a:solidFill>
                            <a:srgbClr val="000000"/>
                          </a:solidFill>
                          <a:latin typeface="Times New Roman"/>
                        </a:rPr>
                        <a:t>84-00</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latin typeface="Times New Roman"/>
                        </a:rPr>
                        <a:t>-0.25</a:t>
                      </a:r>
                    </a:p>
                  </a:txBody>
                  <a:tcPr marL="0" marR="0" marT="0" marB="0" anchor="b">
                    <a:lnL>
                      <a:noFill/>
                    </a:lnL>
                    <a:lnR>
                      <a:noFill/>
                    </a:lnR>
                    <a:lnT>
                      <a:noFill/>
                    </a:lnT>
                    <a:lnB>
                      <a:noFill/>
                    </a:lnB>
                  </a:tcPr>
                </a:tc>
                <a:tc>
                  <a:txBody>
                    <a:bodyPr/>
                    <a:lstStyle/>
                    <a:p>
                      <a:pPr algn="r" fontAlgn="b"/>
                      <a:r>
                        <a:rPr lang="en-US" sz="1200" b="1" i="0" u="none" strike="noStrike" dirty="0">
                          <a:solidFill>
                            <a:srgbClr val="000000"/>
                          </a:solidFill>
                          <a:latin typeface="Times New Roman"/>
                        </a:rPr>
                        <a:t>-0.15</a:t>
                      </a:r>
                    </a:p>
                  </a:txBody>
                  <a:tcPr marL="0" marR="0" marT="0" marB="0" anchor="b">
                    <a:lnL>
                      <a:noFill/>
                    </a:lnL>
                    <a:lnR>
                      <a:noFill/>
                    </a:lnR>
                    <a:lnT>
                      <a:noFill/>
                    </a:lnT>
                    <a:lnB>
                      <a:noFill/>
                    </a:lnB>
                  </a:tcPr>
                </a:tc>
              </a:tr>
            </a:tbl>
          </a:graphicData>
        </a:graphic>
      </p:graphicFrame>
      <p:sp>
        <p:nvSpPr>
          <p:cNvPr id="8" name="Rectangle 7"/>
          <p:cNvSpPr/>
          <p:nvPr/>
        </p:nvSpPr>
        <p:spPr>
          <a:xfrm>
            <a:off x="5943600" y="1676400"/>
            <a:ext cx="28194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943600" y="4648200"/>
            <a:ext cx="2819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943600" y="1981200"/>
            <a:ext cx="2819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81000" y="304800"/>
            <a:ext cx="8534400" cy="503238"/>
          </a:xfrm>
        </p:spPr>
        <p:txBody>
          <a:bodyPr/>
          <a:lstStyle/>
          <a:p>
            <a:r>
              <a:rPr lang="en-US" sz="2400" b="1" dirty="0" smtClean="0"/>
              <a:t/>
            </a:r>
            <a:br>
              <a:rPr lang="en-US" sz="2400" b="1" dirty="0" smtClean="0"/>
            </a:br>
            <a:r>
              <a:rPr lang="zh-CN" altLang="en-US" sz="2400" b="1" dirty="0" smtClean="0"/>
              <a:t>美国狭义货币供给与通货膨胀 </a:t>
            </a:r>
            <a:r>
              <a:rPr lang="en-US" altLang="zh-CN" sz="2400" b="1" dirty="0" smtClean="0"/>
              <a:t/>
            </a:r>
            <a:br>
              <a:rPr lang="en-US" altLang="zh-CN" sz="2400" b="1" dirty="0" smtClean="0"/>
            </a:br>
            <a:r>
              <a:rPr lang="en-US" sz="2400" b="1" dirty="0" smtClean="0"/>
              <a:t>U.S. Narrow Money Supply and U.S. Inflation</a:t>
            </a:r>
          </a:p>
        </p:txBody>
      </p:sp>
      <p:graphicFrame>
        <p:nvGraphicFramePr>
          <p:cNvPr id="7" name="Chart 6"/>
          <p:cNvGraphicFramePr/>
          <p:nvPr/>
        </p:nvGraphicFramePr>
        <p:xfrm>
          <a:off x="457200" y="1219200"/>
          <a:ext cx="55626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p:cNvGraphicFramePr>
            <a:graphicFrameLocks noGrp="1"/>
          </p:cNvGraphicFramePr>
          <p:nvPr/>
        </p:nvGraphicFramePr>
        <p:xfrm>
          <a:off x="6324600" y="1752600"/>
          <a:ext cx="2209800" cy="2057400"/>
        </p:xfrm>
        <a:graphic>
          <a:graphicData uri="http://schemas.openxmlformats.org/drawingml/2006/table">
            <a:tbl>
              <a:tblPr/>
              <a:tblGrid>
                <a:gridCol w="1104900"/>
                <a:gridCol w="1104900"/>
              </a:tblGrid>
              <a:tr h="411480">
                <a:tc>
                  <a:txBody>
                    <a:bodyPr/>
                    <a:lstStyle/>
                    <a:p>
                      <a:pPr algn="l" fontAlgn="b"/>
                      <a:r>
                        <a:rPr lang="en-US" sz="1400" b="1" i="0" u="none" strike="noStrike" dirty="0">
                          <a:solidFill>
                            <a:srgbClr val="000000"/>
                          </a:solidFill>
                          <a:latin typeface="Times New Roman"/>
                        </a:rPr>
                        <a:t>Correlation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411480">
                <a:tc>
                  <a:txBody>
                    <a:bodyPr/>
                    <a:lstStyle/>
                    <a:p>
                      <a:pPr algn="l" fontAlgn="b"/>
                      <a:r>
                        <a:rPr lang="en-US" sz="1400" b="1" i="0" u="none" strike="noStrike" dirty="0">
                          <a:solidFill>
                            <a:srgbClr val="000000"/>
                          </a:solidFill>
                          <a:latin typeface="Times New Roman"/>
                        </a:rPr>
                        <a:t>Time Lag</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1" i="0" u="none" strike="noStrike" dirty="0">
                          <a:solidFill>
                            <a:srgbClr val="000000"/>
                          </a:solidFill>
                          <a:latin typeface="Times New Roman"/>
                        </a:rPr>
                        <a:t>Correlation</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411480">
                <a:tc>
                  <a:txBody>
                    <a:bodyPr/>
                    <a:lstStyle/>
                    <a:p>
                      <a:pPr algn="l" fontAlgn="b"/>
                      <a:r>
                        <a:rPr lang="en-US" sz="1400" b="1" i="0" u="none" strike="noStrike" dirty="0">
                          <a:solidFill>
                            <a:srgbClr val="000000"/>
                          </a:solidFill>
                          <a:latin typeface="Times New Roman"/>
                        </a:rPr>
                        <a:t>No lag</a:t>
                      </a:r>
                    </a:p>
                  </a:txBody>
                  <a:tcPr marL="0" marR="0" marT="0" marB="0" anchor="b">
                    <a:lnL>
                      <a:noFill/>
                    </a:lnL>
                    <a:lnR>
                      <a:noFill/>
                    </a:lnR>
                    <a:lnT>
                      <a:noFill/>
                    </a:lnT>
                    <a:lnB>
                      <a:noFill/>
                    </a:lnB>
                    <a:noFill/>
                  </a:tcPr>
                </a:tc>
                <a:tc>
                  <a:txBody>
                    <a:bodyPr/>
                    <a:lstStyle/>
                    <a:p>
                      <a:pPr algn="ctr" fontAlgn="b"/>
                      <a:r>
                        <a:rPr lang="en-US" sz="1400" b="1" i="0" u="none" strike="noStrike" dirty="0">
                          <a:solidFill>
                            <a:srgbClr val="000000"/>
                          </a:solidFill>
                          <a:latin typeface="Times New Roman"/>
                        </a:rPr>
                        <a:t>-0.20</a:t>
                      </a:r>
                    </a:p>
                  </a:txBody>
                  <a:tcPr marL="0" marR="0" marT="0" marB="0" anchor="b">
                    <a:lnL>
                      <a:noFill/>
                    </a:lnL>
                    <a:lnR>
                      <a:noFill/>
                    </a:lnR>
                    <a:lnT>
                      <a:noFill/>
                    </a:lnT>
                    <a:lnB>
                      <a:noFill/>
                    </a:lnB>
                  </a:tcPr>
                </a:tc>
              </a:tr>
              <a:tr h="411480">
                <a:tc>
                  <a:txBody>
                    <a:bodyPr/>
                    <a:lstStyle/>
                    <a:p>
                      <a:pPr algn="l" fontAlgn="b"/>
                      <a:r>
                        <a:rPr lang="en-US" sz="1400" b="1" i="0" u="none" strike="noStrike" dirty="0">
                          <a:solidFill>
                            <a:srgbClr val="000000"/>
                          </a:solidFill>
                          <a:latin typeface="Times New Roman"/>
                        </a:rPr>
                        <a:t>One Year Lag</a:t>
                      </a:r>
                    </a:p>
                  </a:txBody>
                  <a:tcPr marL="0" marR="0" marT="0" marB="0" anchor="b">
                    <a:lnL>
                      <a:noFill/>
                    </a:lnL>
                    <a:lnR>
                      <a:noFill/>
                    </a:lnR>
                    <a:lnT>
                      <a:noFill/>
                    </a:lnT>
                    <a:lnB>
                      <a:noFill/>
                    </a:lnB>
                    <a:noFill/>
                  </a:tcPr>
                </a:tc>
                <a:tc>
                  <a:txBody>
                    <a:bodyPr/>
                    <a:lstStyle/>
                    <a:p>
                      <a:pPr algn="ctr" fontAlgn="b"/>
                      <a:r>
                        <a:rPr lang="en-US" sz="1400" b="1" i="0" u="none" strike="noStrike" dirty="0">
                          <a:solidFill>
                            <a:srgbClr val="000000"/>
                          </a:solidFill>
                          <a:latin typeface="Times New Roman"/>
                        </a:rPr>
                        <a:t>0.13</a:t>
                      </a:r>
                    </a:p>
                  </a:txBody>
                  <a:tcPr marL="0" marR="0" marT="0" marB="0" anchor="b">
                    <a:lnL>
                      <a:noFill/>
                    </a:lnL>
                    <a:lnR>
                      <a:noFill/>
                    </a:lnR>
                    <a:lnT>
                      <a:noFill/>
                    </a:lnT>
                    <a:lnB>
                      <a:noFill/>
                    </a:lnB>
                  </a:tcPr>
                </a:tc>
              </a:tr>
              <a:tr h="411480">
                <a:tc>
                  <a:txBody>
                    <a:bodyPr/>
                    <a:lstStyle/>
                    <a:p>
                      <a:pPr algn="l" fontAlgn="b"/>
                      <a:r>
                        <a:rPr lang="en-US" sz="1400" b="1" i="0" u="none" strike="noStrike" dirty="0">
                          <a:solidFill>
                            <a:srgbClr val="000000"/>
                          </a:solidFill>
                          <a:latin typeface="Times New Roman"/>
                        </a:rPr>
                        <a:t>Two Year Lag</a:t>
                      </a:r>
                    </a:p>
                  </a:txBody>
                  <a:tcPr marL="0" marR="0" marT="0" marB="0" anchor="b">
                    <a:lnL>
                      <a:noFill/>
                    </a:lnL>
                    <a:lnR>
                      <a:noFill/>
                    </a:lnR>
                    <a:lnT>
                      <a:noFill/>
                    </a:lnT>
                    <a:lnB>
                      <a:noFill/>
                    </a:lnB>
                    <a:noFill/>
                  </a:tcPr>
                </a:tc>
                <a:tc>
                  <a:txBody>
                    <a:bodyPr/>
                    <a:lstStyle/>
                    <a:p>
                      <a:pPr algn="ctr" fontAlgn="b"/>
                      <a:r>
                        <a:rPr lang="en-US" sz="1400" b="1" i="0" u="none" strike="noStrike" dirty="0">
                          <a:solidFill>
                            <a:srgbClr val="000000"/>
                          </a:solidFill>
                          <a:latin typeface="Times New Roman"/>
                        </a:rPr>
                        <a:t>0.20</a:t>
                      </a:r>
                    </a:p>
                  </a:txBody>
                  <a:tcPr marL="0" marR="0" marT="0" marB="0" anchor="b">
                    <a:lnL>
                      <a:noFill/>
                    </a:lnL>
                    <a:lnR>
                      <a:noFill/>
                    </a:lnR>
                    <a:lnT>
                      <a:noFill/>
                    </a:lnT>
                    <a:lnB>
                      <a:noFill/>
                    </a:lnB>
                  </a:tcPr>
                </a:tc>
              </a:tr>
            </a:tbl>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21</a:t>
            </a:fld>
            <a:endParaRPr lang="en-US" dirty="0"/>
          </a:p>
        </p:txBody>
      </p:sp>
      <p:sp>
        <p:nvSpPr>
          <p:cNvPr id="6" name="Rectangle 5"/>
          <p:cNvSpPr/>
          <p:nvPr/>
        </p:nvSpPr>
        <p:spPr>
          <a:xfrm>
            <a:off x="6172200" y="1752600"/>
            <a:ext cx="2514600" cy="2133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6"/>
          <p:cNvSpPr>
            <a:spLocks noGrp="1"/>
          </p:cNvSpPr>
          <p:nvPr>
            <p:ph type="title"/>
          </p:nvPr>
        </p:nvSpPr>
        <p:spPr>
          <a:xfrm>
            <a:off x="304800" y="457200"/>
            <a:ext cx="8686800" cy="503237"/>
          </a:xfrm>
        </p:spPr>
        <p:txBody>
          <a:bodyPr/>
          <a:lstStyle/>
          <a:p>
            <a:r>
              <a:rPr lang="zh-CN" altLang="en-US" sz="2150" b="1" dirty="0" smtClean="0"/>
              <a:t>货币超发与高通货膨胀没有必然联系</a:t>
            </a:r>
            <a:r>
              <a:rPr lang="en-US" altLang="zh-CN" sz="2150" b="1" dirty="0" smtClean="0"/>
              <a:t/>
            </a:r>
            <a:br>
              <a:rPr lang="en-US" altLang="zh-CN" sz="2150" b="1" dirty="0" smtClean="0"/>
            </a:br>
            <a:r>
              <a:rPr lang="en-US" sz="2150" b="1" dirty="0" smtClean="0"/>
              <a:t>Excessive Money Supply Does Not Necessarily Lead to Higher Inflation</a:t>
            </a:r>
            <a:endParaRPr lang="en-US" sz="2150" b="1" dirty="0"/>
          </a:p>
        </p:txBody>
      </p:sp>
      <p:graphicFrame>
        <p:nvGraphicFramePr>
          <p:cNvPr id="5" name="Chart 4"/>
          <p:cNvGraphicFramePr/>
          <p:nvPr/>
        </p:nvGraphicFramePr>
        <p:xfrm>
          <a:off x="457200" y="1143000"/>
          <a:ext cx="5715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p:cNvSpPr>
            <a:spLocks noGrp="1"/>
          </p:cNvSpPr>
          <p:nvPr>
            <p:ph type="sldNum" sz="quarter" idx="10"/>
          </p:nvPr>
        </p:nvSpPr>
        <p:spPr/>
        <p:txBody>
          <a:bodyPr/>
          <a:lstStyle/>
          <a:p>
            <a:pPr>
              <a:defRPr/>
            </a:pPr>
            <a:fld id="{8ACCE6F5-F5DD-43DE-9799-6F783F86415D}" type="slidenum">
              <a:rPr lang="en-US" smtClean="0"/>
              <a:pPr>
                <a:defRPr/>
              </a:pPr>
              <a:t>22</a:t>
            </a:fld>
            <a:endParaRPr lang="en-US" dirty="0"/>
          </a:p>
        </p:txBody>
      </p:sp>
      <p:sp>
        <p:nvSpPr>
          <p:cNvPr id="7" name="Rectangle 6"/>
          <p:cNvSpPr/>
          <p:nvPr/>
        </p:nvSpPr>
        <p:spPr>
          <a:xfrm>
            <a:off x="6248400" y="1828800"/>
            <a:ext cx="2438400" cy="2438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Table 7"/>
          <p:cNvGraphicFramePr>
            <a:graphicFrameLocks noGrp="1"/>
          </p:cNvGraphicFramePr>
          <p:nvPr/>
        </p:nvGraphicFramePr>
        <p:xfrm>
          <a:off x="6400800" y="1752600"/>
          <a:ext cx="2209800" cy="2362198"/>
        </p:xfrm>
        <a:graphic>
          <a:graphicData uri="http://schemas.openxmlformats.org/drawingml/2006/table">
            <a:tbl>
              <a:tblPr/>
              <a:tblGrid>
                <a:gridCol w="1104900"/>
                <a:gridCol w="1104900"/>
              </a:tblGrid>
              <a:tr h="304800">
                <a:tc>
                  <a:txBody>
                    <a:bodyPr/>
                    <a:lstStyle/>
                    <a:p>
                      <a:pPr algn="l" fontAlgn="b"/>
                      <a:r>
                        <a:rPr lang="en-US" sz="1400" b="1" i="0" u="none" strike="noStrike" dirty="0">
                          <a:solidFill>
                            <a:srgbClr val="000000"/>
                          </a:solidFill>
                          <a:latin typeface="Times New Roman"/>
                        </a:rPr>
                        <a:t>Correlation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Times New Roman"/>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304800">
                <a:tc>
                  <a:txBody>
                    <a:bodyPr/>
                    <a:lstStyle/>
                    <a:p>
                      <a:pPr algn="l" fontAlgn="b"/>
                      <a:r>
                        <a:rPr lang="en-US" sz="1400" b="1" i="0" u="none" strike="noStrike" dirty="0">
                          <a:solidFill>
                            <a:srgbClr val="000000"/>
                          </a:solidFill>
                          <a:latin typeface="Times New Roman"/>
                        </a:rPr>
                        <a:t>Time Lag</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400" b="1" i="0" u="none" strike="noStrike" dirty="0">
                          <a:solidFill>
                            <a:srgbClr val="000000"/>
                          </a:solidFill>
                          <a:latin typeface="Times New Roman"/>
                        </a:rPr>
                        <a:t>Correlation</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r>
              <a:tr h="533400">
                <a:tc>
                  <a:txBody>
                    <a:bodyPr/>
                    <a:lstStyle/>
                    <a:p>
                      <a:pPr algn="l" fontAlgn="b"/>
                      <a:r>
                        <a:rPr lang="en-US" sz="1400" b="1" i="0" u="none" strike="noStrike" dirty="0">
                          <a:solidFill>
                            <a:srgbClr val="000000"/>
                          </a:solidFill>
                          <a:latin typeface="Times New Roman"/>
                        </a:rPr>
                        <a:t>No lag</a:t>
                      </a:r>
                    </a:p>
                  </a:txBody>
                  <a:tcPr marL="0" marR="0" marT="0" marB="0" anchor="b">
                    <a:lnL>
                      <a:noFill/>
                    </a:lnL>
                    <a:lnR>
                      <a:noFill/>
                    </a:lnR>
                    <a:lnT>
                      <a:noFill/>
                    </a:lnT>
                    <a:lnB>
                      <a:noFill/>
                    </a:lnB>
                    <a:noFill/>
                  </a:tcPr>
                </a:tc>
                <a:tc>
                  <a:txBody>
                    <a:bodyPr/>
                    <a:lstStyle/>
                    <a:p>
                      <a:pPr algn="ctr" fontAlgn="b"/>
                      <a:r>
                        <a:rPr lang="en-US" sz="1400" b="1" i="0" u="none" strike="noStrike" dirty="0">
                          <a:solidFill>
                            <a:srgbClr val="000000"/>
                          </a:solidFill>
                          <a:latin typeface="Times New Roman"/>
                        </a:rPr>
                        <a:t>-0.11</a:t>
                      </a:r>
                    </a:p>
                  </a:txBody>
                  <a:tcPr marL="0" marR="0" marT="0" marB="0" anchor="b">
                    <a:lnL>
                      <a:noFill/>
                    </a:lnL>
                    <a:lnR>
                      <a:noFill/>
                    </a:lnR>
                    <a:lnT>
                      <a:noFill/>
                    </a:lnT>
                    <a:lnB>
                      <a:noFill/>
                    </a:lnB>
                  </a:tcPr>
                </a:tc>
              </a:tr>
              <a:tr h="609599">
                <a:tc>
                  <a:txBody>
                    <a:bodyPr/>
                    <a:lstStyle/>
                    <a:p>
                      <a:pPr algn="l" fontAlgn="b"/>
                      <a:r>
                        <a:rPr lang="en-US" sz="1400" b="1" i="0" u="none" strike="noStrike" dirty="0">
                          <a:solidFill>
                            <a:srgbClr val="000000"/>
                          </a:solidFill>
                          <a:latin typeface="Times New Roman"/>
                        </a:rPr>
                        <a:t>One Year Lag</a:t>
                      </a:r>
                    </a:p>
                  </a:txBody>
                  <a:tcPr marL="0" marR="0" marT="0" marB="0" anchor="b">
                    <a:lnL>
                      <a:noFill/>
                    </a:lnL>
                    <a:lnR>
                      <a:noFill/>
                    </a:lnR>
                    <a:lnT>
                      <a:noFill/>
                    </a:lnT>
                    <a:lnB>
                      <a:noFill/>
                    </a:lnB>
                    <a:noFill/>
                  </a:tcPr>
                </a:tc>
                <a:tc>
                  <a:txBody>
                    <a:bodyPr/>
                    <a:lstStyle/>
                    <a:p>
                      <a:pPr algn="ctr" fontAlgn="b"/>
                      <a:r>
                        <a:rPr lang="en-US" sz="1400" b="1" i="0" u="none" strike="noStrike" dirty="0">
                          <a:solidFill>
                            <a:srgbClr val="000000"/>
                          </a:solidFill>
                          <a:latin typeface="Times New Roman"/>
                        </a:rPr>
                        <a:t>-0.12</a:t>
                      </a:r>
                    </a:p>
                  </a:txBody>
                  <a:tcPr marL="0" marR="0" marT="0" marB="0" anchor="b">
                    <a:lnL>
                      <a:noFill/>
                    </a:lnL>
                    <a:lnR>
                      <a:noFill/>
                    </a:lnR>
                    <a:lnT>
                      <a:noFill/>
                    </a:lnT>
                    <a:lnB>
                      <a:noFill/>
                    </a:lnB>
                  </a:tcPr>
                </a:tc>
              </a:tr>
              <a:tr h="609599">
                <a:tc>
                  <a:txBody>
                    <a:bodyPr/>
                    <a:lstStyle/>
                    <a:p>
                      <a:pPr algn="l" fontAlgn="b"/>
                      <a:r>
                        <a:rPr lang="en-US" sz="1400" b="1" i="0" u="none" strike="noStrike" dirty="0">
                          <a:solidFill>
                            <a:srgbClr val="000000"/>
                          </a:solidFill>
                          <a:latin typeface="Times New Roman"/>
                        </a:rPr>
                        <a:t>Two Year Lag</a:t>
                      </a:r>
                    </a:p>
                  </a:txBody>
                  <a:tcPr marL="0" marR="0" marT="0" marB="0" anchor="b">
                    <a:lnL>
                      <a:noFill/>
                    </a:lnL>
                    <a:lnR>
                      <a:noFill/>
                    </a:lnR>
                    <a:lnT>
                      <a:noFill/>
                    </a:lnT>
                    <a:lnB>
                      <a:noFill/>
                    </a:lnB>
                    <a:noFill/>
                  </a:tcPr>
                </a:tc>
                <a:tc>
                  <a:txBody>
                    <a:bodyPr/>
                    <a:lstStyle/>
                    <a:p>
                      <a:pPr algn="ctr" fontAlgn="b"/>
                      <a:r>
                        <a:rPr lang="en-US" sz="1400" b="1" i="0" u="none" strike="noStrike" dirty="0">
                          <a:solidFill>
                            <a:srgbClr val="000000"/>
                          </a:solidFill>
                          <a:latin typeface="Times New Roman"/>
                        </a:rPr>
                        <a:t>0.01</a:t>
                      </a:r>
                    </a:p>
                  </a:txBody>
                  <a:tcPr marL="0" marR="0" marT="0" marB="0" anchor="b">
                    <a:lnL>
                      <a:noFill/>
                    </a:lnL>
                    <a:lnR>
                      <a:noFill/>
                    </a:lnR>
                    <a:lnT>
                      <a:noFill/>
                    </a:lnT>
                    <a:lnB>
                      <a:noFill/>
                    </a:lnB>
                  </a:tcPr>
                </a:tc>
              </a:tr>
            </a:tbl>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533400"/>
            <a:ext cx="8628063" cy="533400"/>
          </a:xfrm>
        </p:spPr>
        <p:txBody>
          <a:bodyPr>
            <a:normAutofit fontScale="90000"/>
          </a:bodyPr>
          <a:lstStyle/>
          <a:p>
            <a:r>
              <a:rPr lang="zh-CN" altLang="en-US" sz="2000" b="1" dirty="0" smtClean="0"/>
              <a:t>美联储公布量化宽松政策之后的金价走势 </a:t>
            </a:r>
            <a:r>
              <a:rPr lang="en-US" altLang="zh-CN" sz="2000" b="1" dirty="0" smtClean="0"/>
              <a:t/>
            </a:r>
            <a:br>
              <a:rPr lang="en-US" altLang="zh-CN" sz="2000" b="1" dirty="0" smtClean="0"/>
            </a:br>
            <a:r>
              <a:rPr lang="en-US" sz="2000" b="1" dirty="0" smtClean="0"/>
              <a:t>Gold’s Performance After Fed Announcements of Monetary Easing </a:t>
            </a:r>
            <a:endParaRPr lang="en-US" sz="2000" b="1" dirty="0"/>
          </a:p>
        </p:txBody>
      </p:sp>
      <p:graphicFrame>
        <p:nvGraphicFramePr>
          <p:cNvPr id="4" name="Chart 3"/>
          <p:cNvGraphicFramePr/>
          <p:nvPr/>
        </p:nvGraphicFramePr>
        <p:xfrm>
          <a:off x="457200" y="1143000"/>
          <a:ext cx="8382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457200" y="2514600"/>
            <a:ext cx="8229600" cy="152211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rect">
              <a:fillToRect l="100000" t="100000"/>
            </a:path>
            <a:tileRect r="-100000" b="-100000"/>
          </a:gradFill>
          <a:ln w="9525" algn="ctr">
            <a:noFill/>
            <a:miter lim="800000"/>
            <a:headEnd/>
            <a:tailEnd/>
          </a:ln>
        </p:spPr>
        <p:txBody>
          <a:bodyPr wrap="none" tIns="18288" anchor="ctr"/>
          <a:lstStyle/>
          <a:p>
            <a:pPr eaLnBrk="0" hangingPunct="0"/>
            <a:endParaRPr lang="en-US" dirty="0"/>
          </a:p>
        </p:txBody>
      </p:sp>
      <p:sp>
        <p:nvSpPr>
          <p:cNvPr id="6" name="Text Box 37"/>
          <p:cNvSpPr txBox="1">
            <a:spLocks noChangeArrowheads="1"/>
          </p:cNvSpPr>
          <p:nvPr/>
        </p:nvSpPr>
        <p:spPr bwMode="auto">
          <a:xfrm>
            <a:off x="457200" y="2743200"/>
            <a:ext cx="8153400" cy="1219200"/>
          </a:xfrm>
          <a:prstGeom prst="rect">
            <a:avLst/>
          </a:prstGeom>
          <a:noFill/>
          <a:ln w="9525">
            <a:noFill/>
            <a:miter lim="800000"/>
            <a:headEnd/>
            <a:tailEnd/>
          </a:ln>
        </p:spPr>
        <p:txBody>
          <a:bodyPr wrap="none" lIns="274320" tIns="274320" rIns="274320" bIns="274320" anchor="ctr" anchorCtr="0">
            <a:noAutofit/>
          </a:bodyPr>
          <a:lstStyle/>
          <a:p>
            <a:pPr algn="r" eaLnBrk="0" hangingPunct="0">
              <a:lnSpc>
                <a:spcPts val="3600"/>
              </a:lnSpc>
              <a:spcBef>
                <a:spcPct val="0"/>
              </a:spcBef>
            </a:pPr>
            <a:r>
              <a:rPr lang="zh-CN" altLang="en-US" sz="6000" b="1" i="1" dirty="0" smtClean="0">
                <a:latin typeface="Times New Roman" pitchFamily="18" charset="0"/>
                <a:cs typeface="Times New Roman" pitchFamily="18" charset="0"/>
              </a:rPr>
              <a:t>黄金供应和制造业需求</a:t>
            </a:r>
            <a:endParaRPr lang="en-US" altLang="zh-CN" sz="6000" b="1" i="1" dirty="0" smtClean="0">
              <a:latin typeface="Times New Roman" pitchFamily="18" charset="0"/>
              <a:cs typeface="Times New Roman" pitchFamily="18" charset="0"/>
            </a:endParaRPr>
          </a:p>
          <a:p>
            <a:pPr algn="r" eaLnBrk="0" hangingPunct="0">
              <a:lnSpc>
                <a:spcPts val="3600"/>
              </a:lnSpc>
              <a:spcBef>
                <a:spcPct val="0"/>
              </a:spcBef>
            </a:pPr>
            <a:r>
              <a:rPr lang="zh-CN" altLang="en-US" sz="6000" b="1" i="1" dirty="0" smtClean="0">
                <a:latin typeface="Times New Roman" pitchFamily="18" charset="0"/>
                <a:cs typeface="Times New Roman" pitchFamily="18" charset="0"/>
              </a:rPr>
              <a:t> </a:t>
            </a:r>
            <a:r>
              <a:rPr lang="en-US" sz="2800" b="1" i="1" dirty="0" smtClean="0">
                <a:latin typeface="Times New Roman" pitchFamily="18" charset="0"/>
                <a:cs typeface="Times New Roman" pitchFamily="18" charset="0"/>
              </a:rPr>
              <a:t>Supply and Fabrication Demand</a:t>
            </a:r>
          </a:p>
        </p:txBody>
      </p:sp>
      <p:sp>
        <p:nvSpPr>
          <p:cNvPr id="4" name="Rectangle 3"/>
          <p:cNvSpPr/>
          <p:nvPr/>
        </p:nvSpPr>
        <p:spPr>
          <a:xfrm>
            <a:off x="304800" y="762000"/>
            <a:ext cx="8686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1" y="549275"/>
            <a:ext cx="8610600" cy="503238"/>
          </a:xfrm>
        </p:spPr>
        <p:txBody>
          <a:bodyPr/>
          <a:lstStyle/>
          <a:p>
            <a:pPr eaLnBrk="1" hangingPunct="1"/>
            <a:r>
              <a:rPr lang="zh-CN" altLang="en-US" sz="2800" b="1" dirty="0" smtClean="0"/>
              <a:t>矿山黄金产量位于历史高位</a:t>
            </a:r>
            <a:endParaRPr lang="en-US" sz="2800" b="1" dirty="0" smtClean="0"/>
          </a:p>
        </p:txBody>
      </p:sp>
      <p:graphicFrame>
        <p:nvGraphicFramePr>
          <p:cNvPr id="6" name="Chart 5"/>
          <p:cNvGraphicFramePr>
            <a:graphicFrameLocks/>
          </p:cNvGraphicFramePr>
          <p:nvPr/>
        </p:nvGraphicFramePr>
        <p:xfrm>
          <a:off x="457200" y="1219200"/>
          <a:ext cx="8229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66800" y="2286000"/>
            <a:ext cx="1524000" cy="307777"/>
          </a:xfrm>
          <a:prstGeom prst="rect">
            <a:avLst/>
          </a:prstGeom>
          <a:noFill/>
        </p:spPr>
        <p:txBody>
          <a:bodyPr wrap="square" rtlCol="0">
            <a:spAutoFit/>
          </a:bodyPr>
          <a:lstStyle/>
          <a:p>
            <a:r>
              <a:rPr lang="zh-CN" altLang="en-US" sz="1400" b="1" dirty="0" smtClean="0"/>
              <a:t>再生金供应</a:t>
            </a:r>
            <a:endParaRPr lang="en-US" sz="1400" b="1" dirty="0"/>
          </a:p>
        </p:txBody>
      </p:sp>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370887" cy="503238"/>
          </a:xfrm>
        </p:spPr>
        <p:txBody>
          <a:bodyPr/>
          <a:lstStyle/>
          <a:p>
            <a:pPr algn="ct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solidFill>
                  <a:srgbClr val="0070C0"/>
                </a:solidFill>
              </a:rPr>
              <a:t>Fact: Gold Mine Production</a:t>
            </a:r>
            <a:br>
              <a:rPr lang="en-US" b="1" dirty="0" smtClean="0">
                <a:solidFill>
                  <a:srgbClr val="0070C0"/>
                </a:solidFill>
              </a:rPr>
            </a:br>
            <a:r>
              <a:rPr lang="en-US" b="1" dirty="0" smtClean="0">
                <a:solidFill>
                  <a:srgbClr val="0070C0"/>
                </a:solidFill>
              </a:rPr>
              <a:t> </a:t>
            </a:r>
            <a:r>
              <a:rPr lang="en-US" sz="6000" b="1" dirty="0" smtClean="0">
                <a:solidFill>
                  <a:srgbClr val="0070C0"/>
                </a:solidFill>
              </a:rPr>
              <a:t>Has Risen 17% </a:t>
            </a:r>
            <a:r>
              <a:rPr lang="en-US" b="1" dirty="0" smtClean="0">
                <a:solidFill>
                  <a:srgbClr val="0070C0"/>
                </a:solidFill>
              </a:rPr>
              <a:t/>
            </a:r>
            <a:br>
              <a:rPr lang="en-US" b="1" dirty="0" smtClean="0">
                <a:solidFill>
                  <a:srgbClr val="0070C0"/>
                </a:solidFill>
              </a:rPr>
            </a:br>
            <a:r>
              <a:rPr lang="en-US" b="1" dirty="0" smtClean="0">
                <a:solidFill>
                  <a:srgbClr val="0070C0"/>
                </a:solidFill>
              </a:rPr>
              <a:t>Since 2008 And Is Set To Rise Sharply Over The Next Five Years Even In The Face Of The Recent Price Decline</a:t>
            </a:r>
            <a:endParaRPr lang="en-US" b="1" dirty="0">
              <a:solidFill>
                <a:srgbClr val="0070C0"/>
              </a:solidFill>
            </a:endParaRPr>
          </a:p>
        </p:txBody>
      </p:sp>
      <p:sp>
        <p:nvSpPr>
          <p:cNvPr id="3" name="Slide Number Placeholder 2"/>
          <p:cNvSpPr>
            <a:spLocks noGrp="1"/>
          </p:cNvSpPr>
          <p:nvPr>
            <p:ph type="sldNum" sz="quarter" idx="10"/>
          </p:nvPr>
        </p:nvSpPr>
        <p:spPr/>
        <p:txBody>
          <a:bodyPr/>
          <a:lstStyle/>
          <a:p>
            <a:pPr>
              <a:defRPr/>
            </a:pPr>
            <a:fld id="{8ACCE6F5-F5DD-43DE-9799-6F783F86415D}" type="slidenum">
              <a:rPr lang="en-US" smtClean="0"/>
              <a:pPr>
                <a:defRPr/>
              </a:pPr>
              <a:t>26</a:t>
            </a:fld>
            <a:endParaRPr lang="en-US" dirty="0"/>
          </a:p>
        </p:txBody>
      </p:sp>
      <p:sp>
        <p:nvSpPr>
          <p:cNvPr id="4" name="TextBox 3"/>
          <p:cNvSpPr txBox="1"/>
          <p:nvPr/>
        </p:nvSpPr>
        <p:spPr>
          <a:xfrm>
            <a:off x="914400" y="1295400"/>
            <a:ext cx="7391400" cy="584775"/>
          </a:xfrm>
          <a:prstGeom prst="rect">
            <a:avLst/>
          </a:prstGeom>
          <a:noFill/>
        </p:spPr>
        <p:txBody>
          <a:bodyPr wrap="square" rtlCol="0">
            <a:spAutoFit/>
          </a:bodyPr>
          <a:lstStyle/>
          <a:p>
            <a:pPr algn="ctr"/>
            <a:r>
              <a:rPr lang="en-US" sz="3200" b="1" dirty="0" smtClean="0">
                <a:solidFill>
                  <a:srgbClr val="FF0000"/>
                </a:solidFill>
                <a:latin typeface="Times New Roman" pitchFamily="18" charset="0"/>
                <a:cs typeface="Times New Roman" pitchFamily="18" charset="0"/>
              </a:rPr>
              <a:t>Fiction: Dwindling Gold Supply</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81000" y="457200"/>
            <a:ext cx="8534400" cy="503238"/>
          </a:xfrm>
        </p:spPr>
        <p:txBody>
          <a:bodyPr/>
          <a:lstStyle/>
          <a:p>
            <a:r>
              <a:rPr lang="zh-CN" altLang="en-US" sz="2400" b="1" dirty="0" smtClean="0"/>
              <a:t>金矿供应在</a:t>
            </a:r>
            <a:r>
              <a:rPr lang="en-US" altLang="zh-CN" sz="2400" b="1" dirty="0" smtClean="0"/>
              <a:t>2000</a:t>
            </a:r>
            <a:r>
              <a:rPr lang="zh-CN" altLang="en-US" sz="2400" b="1" dirty="0" smtClean="0"/>
              <a:t>年至</a:t>
            </a:r>
            <a:r>
              <a:rPr lang="en-US" altLang="zh-CN" sz="2400" b="1" dirty="0" smtClean="0"/>
              <a:t>2013</a:t>
            </a:r>
            <a:r>
              <a:rPr lang="zh-CN" altLang="en-US" sz="2400" b="1" dirty="0" smtClean="0"/>
              <a:t>年之间变化不大</a:t>
            </a:r>
            <a:r>
              <a:rPr lang="en-US" altLang="zh-CN" sz="2400" b="1" dirty="0" smtClean="0"/>
              <a:t/>
            </a:r>
            <a:br>
              <a:rPr lang="en-US" altLang="zh-CN" sz="2400" b="1" dirty="0" smtClean="0"/>
            </a:br>
            <a:r>
              <a:rPr lang="en-US" sz="2400" b="1" dirty="0" smtClean="0"/>
              <a:t>Gold Mine Supply Is Nearly Unchanged Between 2000 and 2013</a:t>
            </a:r>
          </a:p>
        </p:txBody>
      </p:sp>
      <p:graphicFrame>
        <p:nvGraphicFramePr>
          <p:cNvPr id="5" name="Chart 4"/>
          <p:cNvGraphicFramePr>
            <a:graphicFrameLocks/>
          </p:cNvGraphicFramePr>
          <p:nvPr/>
        </p:nvGraphicFramePr>
        <p:xfrm>
          <a:off x="457200" y="1219200"/>
          <a:ext cx="8153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27</a:t>
            </a:fld>
            <a:endParaRPr lang="en-US" dirty="0"/>
          </a:p>
        </p:txBody>
      </p:sp>
      <p:cxnSp>
        <p:nvCxnSpPr>
          <p:cNvPr id="7" name="Straight Arrow Connector 6"/>
          <p:cNvCxnSpPr/>
          <p:nvPr/>
        </p:nvCxnSpPr>
        <p:spPr>
          <a:xfrm>
            <a:off x="1066800" y="2057400"/>
            <a:ext cx="70104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191000" y="1752600"/>
            <a:ext cx="685800" cy="323165"/>
          </a:xfrm>
          <a:prstGeom prst="rect">
            <a:avLst/>
          </a:prstGeom>
          <a:noFill/>
        </p:spPr>
        <p:txBody>
          <a:bodyPr wrap="square" rtlCol="0">
            <a:spAutoFit/>
          </a:bodyPr>
          <a:lstStyle/>
          <a:p>
            <a:r>
              <a:rPr lang="en-US" sz="1500" b="1" dirty="0" smtClean="0">
                <a:solidFill>
                  <a:srgbClr val="FF0000"/>
                </a:solidFill>
                <a:latin typeface="Times New Roman" pitchFamily="18" charset="0"/>
                <a:cs typeface="Times New Roman" pitchFamily="18" charset="0"/>
              </a:rPr>
              <a:t>0.4%</a:t>
            </a:r>
            <a:endParaRPr lang="en-US" sz="1500" b="1" dirty="0">
              <a:solidFill>
                <a:srgbClr val="FF0000"/>
              </a:solidFill>
              <a:latin typeface="Times New Roman" pitchFamily="18" charset="0"/>
              <a:cs typeface="Times New Roman" pitchFamily="18" charset="0"/>
            </a:endParaRPr>
          </a:p>
        </p:txBody>
      </p:sp>
      <p:sp>
        <p:nvSpPr>
          <p:cNvPr id="9" name="Oval 8"/>
          <p:cNvSpPr/>
          <p:nvPr/>
        </p:nvSpPr>
        <p:spPr>
          <a:xfrm rot="20576326">
            <a:off x="5036383" y="1991304"/>
            <a:ext cx="3405317" cy="10791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81000" y="457200"/>
            <a:ext cx="8534400" cy="503238"/>
          </a:xfrm>
        </p:spPr>
        <p:txBody>
          <a:bodyPr/>
          <a:lstStyle/>
          <a:p>
            <a:r>
              <a:rPr lang="zh-CN" altLang="en-US" sz="2400" b="1" dirty="0" smtClean="0"/>
              <a:t>但</a:t>
            </a:r>
            <a:r>
              <a:rPr lang="en-US" altLang="zh-CN" sz="2400" b="1" dirty="0" smtClean="0"/>
              <a:t>2008</a:t>
            </a:r>
            <a:r>
              <a:rPr lang="zh-CN" altLang="en-US" sz="2400" b="1" dirty="0" smtClean="0"/>
              <a:t>年以来供应量上升</a:t>
            </a:r>
            <a:r>
              <a:rPr lang="en-US" altLang="zh-CN" sz="2400" b="1" dirty="0" smtClean="0"/>
              <a:t>1000</a:t>
            </a:r>
            <a:r>
              <a:rPr lang="zh-CN" altLang="en-US" sz="2400" b="1" dirty="0" smtClean="0"/>
              <a:t>万盎司</a:t>
            </a:r>
            <a:r>
              <a:rPr lang="en-US" altLang="zh-CN" sz="2400" b="1" dirty="0" smtClean="0"/>
              <a:t/>
            </a:r>
            <a:br>
              <a:rPr lang="en-US" altLang="zh-CN" sz="2400" b="1" dirty="0" smtClean="0"/>
            </a:br>
            <a:r>
              <a:rPr lang="en-US" sz="2400" b="1" dirty="0" smtClean="0"/>
              <a:t>It Has Risen Over 10 Million Ounces Since 2008, However</a:t>
            </a:r>
          </a:p>
        </p:txBody>
      </p:sp>
      <p:graphicFrame>
        <p:nvGraphicFramePr>
          <p:cNvPr id="4" name="Chart 3"/>
          <p:cNvGraphicFramePr>
            <a:graphicFrameLocks/>
          </p:cNvGraphicFramePr>
          <p:nvPr/>
        </p:nvGraphicFramePr>
        <p:xfrm>
          <a:off x="457200" y="1143000"/>
          <a:ext cx="8229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28</a:t>
            </a:fld>
            <a:endParaRPr lang="en-US" dirty="0"/>
          </a:p>
        </p:txBody>
      </p:sp>
      <p:cxnSp>
        <p:nvCxnSpPr>
          <p:cNvPr id="7" name="Straight Arrow Connector 6"/>
          <p:cNvCxnSpPr/>
          <p:nvPr/>
        </p:nvCxnSpPr>
        <p:spPr>
          <a:xfrm flipV="1">
            <a:off x="1447800" y="2819400"/>
            <a:ext cx="6400800" cy="205740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343400" y="2895600"/>
            <a:ext cx="685800" cy="369332"/>
          </a:xfrm>
          <a:prstGeom prst="rect">
            <a:avLst/>
          </a:prstGeom>
          <a:noFill/>
        </p:spPr>
        <p:txBody>
          <a:bodyPr wrap="square" rtlCol="0">
            <a:spAutoFit/>
          </a:bodyPr>
          <a:lstStyle/>
          <a:p>
            <a:r>
              <a:rPr lang="en-US" b="1" dirty="0" smtClean="0">
                <a:solidFill>
                  <a:srgbClr val="FF0000"/>
                </a:solidFill>
                <a:latin typeface="Times New Roman" pitchFamily="18" charset="0"/>
                <a:cs typeface="Times New Roman" pitchFamily="18" charset="0"/>
              </a:rPr>
              <a:t>17%</a:t>
            </a:r>
            <a:endParaRPr lang="en-US"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81000" y="457200"/>
            <a:ext cx="8534400" cy="519113"/>
          </a:xfrm>
        </p:spPr>
        <p:txBody>
          <a:bodyPr/>
          <a:lstStyle/>
          <a:p>
            <a:r>
              <a:rPr lang="en-US" altLang="zh-CN" sz="2200" b="1" dirty="0" smtClean="0"/>
              <a:t>13</a:t>
            </a:r>
            <a:r>
              <a:rPr lang="zh-CN" altLang="en-US" sz="2200" b="1" dirty="0" smtClean="0"/>
              <a:t>年金矿供应预计达有史以来第三高位</a:t>
            </a:r>
            <a:r>
              <a:rPr lang="en-US" altLang="zh-CN" sz="2200" b="1" dirty="0" smtClean="0"/>
              <a:t/>
            </a:r>
            <a:br>
              <a:rPr lang="en-US" altLang="zh-CN" sz="2200" b="1" dirty="0" smtClean="0"/>
            </a:br>
            <a:r>
              <a:rPr lang="en-US" sz="2200" b="1" dirty="0" smtClean="0"/>
              <a:t>Mine Supply Is Forecast To Be The Third Highest On Record in 2013 </a:t>
            </a:r>
          </a:p>
        </p:txBody>
      </p:sp>
      <p:graphicFrame>
        <p:nvGraphicFramePr>
          <p:cNvPr id="5" name="Chart 4"/>
          <p:cNvGraphicFramePr>
            <a:graphicFrameLocks/>
          </p:cNvGraphicFramePr>
          <p:nvPr/>
        </p:nvGraphicFramePr>
        <p:xfrm>
          <a:off x="457200" y="1219200"/>
          <a:ext cx="8077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29</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8475663" cy="533400"/>
          </a:xfrm>
          <a:prstGeom prst="rect">
            <a:avLst/>
          </a:prstGeom>
        </p:spPr>
        <p:txBody>
          <a:bodyPr vert="horz" lIns="91440" tIns="45720" rIns="91440" bIns="45720" rtlCol="0" anchor="ctr">
            <a:noAutofit/>
          </a:bodyPr>
          <a:lstStyle/>
          <a:p>
            <a:pPr lvl="0">
              <a:spcBef>
                <a:spcPct val="0"/>
              </a:spcBef>
              <a:defRPr/>
            </a:pPr>
            <a:r>
              <a:rPr kumimoji="0" lang="zh-CN" alt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金价</a:t>
            </a:r>
            <a:r>
              <a:rPr kumimoji="0" lang="en-US" sz="2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a:t>
            </a:r>
            <a:r>
              <a:rPr lang="zh-CN" altLang="en-US" sz="2800" b="1" dirty="0" smtClean="0">
                <a:latin typeface="Times New Roman" pitchFamily="18" charset="0"/>
                <a:ea typeface="+mj-ea"/>
                <a:cs typeface="Times New Roman" pitchFamily="18" charset="0"/>
              </a:rPr>
              <a:t>长期牛市中的一个周期性峰值</a:t>
            </a:r>
            <a:endParaRPr kumimoji="0" lang="en-US" sz="2800" b="1"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graphicFrame>
        <p:nvGraphicFramePr>
          <p:cNvPr id="5" name="Chart 4"/>
          <p:cNvGraphicFramePr>
            <a:graphicFrameLocks/>
          </p:cNvGraphicFramePr>
          <p:nvPr/>
        </p:nvGraphicFramePr>
        <p:xfrm>
          <a:off x="457200" y="1143000"/>
          <a:ext cx="83058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81000" y="457200"/>
            <a:ext cx="8534400" cy="503238"/>
          </a:xfrm>
        </p:spPr>
        <p:txBody>
          <a:bodyPr/>
          <a:lstStyle/>
          <a:p>
            <a:r>
              <a:rPr lang="zh-CN" altLang="en-US" sz="2200" b="1" dirty="0" smtClean="0"/>
              <a:t>金矿产能年增长量预计</a:t>
            </a:r>
            <a:r>
              <a:rPr lang="en-US" altLang="zh-CN" sz="2200" b="1" dirty="0" smtClean="0"/>
              <a:t/>
            </a:r>
            <a:br>
              <a:rPr lang="en-US" altLang="zh-CN" sz="2200" b="1" dirty="0" smtClean="0"/>
            </a:br>
            <a:r>
              <a:rPr lang="en-US" sz="2200" b="1" dirty="0" smtClean="0"/>
              <a:t>Estimated Annual Gross Additions to Gold Mine Production Capacity</a:t>
            </a:r>
          </a:p>
        </p:txBody>
      </p:sp>
      <p:graphicFrame>
        <p:nvGraphicFramePr>
          <p:cNvPr id="4" name="Chart 3"/>
          <p:cNvGraphicFramePr/>
          <p:nvPr/>
        </p:nvGraphicFramePr>
        <p:xfrm>
          <a:off x="457200" y="1143000"/>
          <a:ext cx="8229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30</a:t>
            </a:fld>
            <a:endParaRPr lang="en-US"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a:xfrm>
            <a:off x="381000" y="457200"/>
            <a:ext cx="8534400" cy="533400"/>
          </a:xfrm>
        </p:spPr>
        <p:txBody>
          <a:bodyPr/>
          <a:lstStyle/>
          <a:p>
            <a:r>
              <a:rPr lang="zh-CN" altLang="en-US" sz="2200" b="1" dirty="0" smtClean="0"/>
              <a:t>事实是黄金矿产储量仍然可观</a:t>
            </a:r>
            <a:r>
              <a:rPr lang="en-US" altLang="zh-CN" sz="2200" b="1" dirty="0" smtClean="0"/>
              <a:t/>
            </a:r>
            <a:br>
              <a:rPr lang="en-US" altLang="zh-CN" sz="2200" b="1" dirty="0" smtClean="0"/>
            </a:br>
            <a:r>
              <a:rPr lang="en-US" sz="2200" b="1" dirty="0" smtClean="0"/>
              <a:t>Fact: There Are Large Reserves of Gold Available</a:t>
            </a:r>
          </a:p>
        </p:txBody>
      </p:sp>
      <p:graphicFrame>
        <p:nvGraphicFramePr>
          <p:cNvPr id="5" name="Chart 4"/>
          <p:cNvGraphicFramePr/>
          <p:nvPr/>
        </p:nvGraphicFramePr>
        <p:xfrm>
          <a:off x="457200" y="1143000"/>
          <a:ext cx="8229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6"/>
          <p:cNvSpPr>
            <a:spLocks noGrp="1"/>
          </p:cNvSpPr>
          <p:nvPr>
            <p:ph type="title"/>
          </p:nvPr>
        </p:nvSpPr>
        <p:spPr/>
        <p:txBody>
          <a:bodyPr/>
          <a:lstStyle/>
          <a:p>
            <a:pPr algn="l"/>
            <a:r>
              <a:rPr lang="en-US" sz="2400" b="1" dirty="0" smtClean="0"/>
              <a:t>The World Is Not Running Out of Gold</a:t>
            </a:r>
            <a:endParaRPr lang="en-US" sz="2400" b="1" dirty="0" smtClean="0">
              <a:latin typeface="Times New Roman" pitchFamily="18" charset="0"/>
              <a:cs typeface="Times New Roman" pitchFamily="18" charset="0"/>
            </a:endParaRPr>
          </a:p>
        </p:txBody>
      </p:sp>
      <p:sp>
        <p:nvSpPr>
          <p:cNvPr id="3" name="TextBox 2"/>
          <p:cNvSpPr txBox="1"/>
          <p:nvPr/>
        </p:nvSpPr>
        <p:spPr>
          <a:xfrm>
            <a:off x="533400" y="1143000"/>
            <a:ext cx="8077200" cy="369332"/>
          </a:xfrm>
          <a:prstGeom prst="rect">
            <a:avLst/>
          </a:prstGeom>
          <a:noFill/>
        </p:spPr>
        <p:txBody>
          <a:bodyPr wrap="square" rtlCol="0">
            <a:spAutoFit/>
          </a:bodyPr>
          <a:lstStyle/>
          <a:p>
            <a:r>
              <a:rPr lang="en-US" b="1" i="1" dirty="0" smtClean="0">
                <a:latin typeface="Times New Roman" pitchFamily="18" charset="0"/>
                <a:cs typeface="Times New Roman" pitchFamily="18" charset="0"/>
              </a:rPr>
              <a:t>Gold Reserves in 1981 and 2008, in millions of ounces.</a:t>
            </a:r>
          </a:p>
        </p:txBody>
      </p:sp>
      <p:sp>
        <p:nvSpPr>
          <p:cNvPr id="4" name="TextBox 3"/>
          <p:cNvSpPr txBox="1"/>
          <p:nvPr/>
        </p:nvSpPr>
        <p:spPr>
          <a:xfrm>
            <a:off x="914400" y="1828800"/>
            <a:ext cx="7162800" cy="1015663"/>
          </a:xfrm>
          <a:prstGeom prst="rect">
            <a:avLst/>
          </a:prstGeom>
          <a:noFill/>
        </p:spPr>
        <p:txBody>
          <a:bodyPr wrap="square" rtlCol="0">
            <a:spAutoFit/>
          </a:bodyPr>
          <a:lstStyle/>
          <a:p>
            <a:r>
              <a:rPr lang="en-US" sz="2000" b="1" dirty="0" smtClean="0">
                <a:solidFill>
                  <a:srgbClr val="0070C0"/>
                </a:solidFill>
                <a:latin typeface="Times New Roman" pitchFamily="18" charset="0"/>
                <a:cs typeface="Times New Roman" pitchFamily="18" charset="0"/>
              </a:rPr>
              <a:t>1981</a:t>
            </a:r>
          </a:p>
          <a:p>
            <a:r>
              <a:rPr lang="en-US" sz="2000" b="1" dirty="0" smtClean="0">
                <a:solidFill>
                  <a:srgbClr val="0070C0"/>
                </a:solidFill>
                <a:latin typeface="Times New Roman" pitchFamily="18" charset="0"/>
                <a:cs typeface="Times New Roman" pitchFamily="18" charset="0"/>
              </a:rPr>
              <a:t>Reserve Base					1,010</a:t>
            </a:r>
          </a:p>
          <a:p>
            <a:r>
              <a:rPr lang="en-US" sz="2000" b="1" dirty="0" smtClean="0">
                <a:solidFill>
                  <a:srgbClr val="0070C0"/>
                </a:solidFill>
                <a:latin typeface="Times New Roman" pitchFamily="18" charset="0"/>
                <a:cs typeface="Times New Roman" pitchFamily="18" charset="0"/>
              </a:rPr>
              <a:t>Annual Production				     44</a:t>
            </a:r>
            <a:endParaRPr lang="en-US" sz="2000" b="1" dirty="0">
              <a:solidFill>
                <a:srgbClr val="0070C0"/>
              </a:solidFill>
              <a:latin typeface="Times New Roman" pitchFamily="18" charset="0"/>
              <a:cs typeface="Times New Roman" pitchFamily="18" charset="0"/>
            </a:endParaRPr>
          </a:p>
        </p:txBody>
      </p:sp>
      <p:sp>
        <p:nvSpPr>
          <p:cNvPr id="5" name="TextBox 4"/>
          <p:cNvSpPr txBox="1"/>
          <p:nvPr/>
        </p:nvSpPr>
        <p:spPr>
          <a:xfrm>
            <a:off x="914400" y="3200400"/>
            <a:ext cx="7239000" cy="400110"/>
          </a:xfrm>
          <a:prstGeom prst="rect">
            <a:avLst/>
          </a:prstGeom>
          <a:noFill/>
        </p:spPr>
        <p:txBody>
          <a:bodyPr wrap="square" rtlCol="0">
            <a:spAutoFit/>
          </a:bodyPr>
          <a:lstStyle/>
          <a:p>
            <a:r>
              <a:rPr lang="en-US" sz="2000" b="1" dirty="0" smtClean="0">
                <a:solidFill>
                  <a:srgbClr val="7030A0"/>
                </a:solidFill>
                <a:latin typeface="Times New Roman" pitchFamily="18" charset="0"/>
                <a:cs typeface="Times New Roman" pitchFamily="18" charset="0"/>
              </a:rPr>
              <a:t>Cumulative Production 1981-2007 		1,833</a:t>
            </a:r>
            <a:endParaRPr lang="en-US" sz="2000" b="1" dirty="0">
              <a:solidFill>
                <a:srgbClr val="7030A0"/>
              </a:solidFill>
              <a:latin typeface="Times New Roman" pitchFamily="18" charset="0"/>
              <a:cs typeface="Times New Roman" pitchFamily="18" charset="0"/>
            </a:endParaRPr>
          </a:p>
        </p:txBody>
      </p:sp>
      <p:sp>
        <p:nvSpPr>
          <p:cNvPr id="6" name="TextBox 5"/>
          <p:cNvSpPr txBox="1"/>
          <p:nvPr/>
        </p:nvSpPr>
        <p:spPr>
          <a:xfrm>
            <a:off x="914400" y="3733800"/>
            <a:ext cx="7391400" cy="1323439"/>
          </a:xfrm>
          <a:prstGeom prst="rect">
            <a:avLst/>
          </a:prstGeom>
          <a:noFill/>
        </p:spPr>
        <p:txBody>
          <a:bodyPr wrap="square" rtlCol="0">
            <a:spAutoFit/>
          </a:bodyPr>
          <a:lstStyle/>
          <a:p>
            <a:r>
              <a:rPr lang="en-US" sz="2000" b="1" dirty="0" smtClean="0">
                <a:solidFill>
                  <a:srgbClr val="C00000"/>
                </a:solidFill>
                <a:latin typeface="Times New Roman" pitchFamily="18" charset="0"/>
                <a:cs typeface="Times New Roman" pitchFamily="18" charset="0"/>
              </a:rPr>
              <a:t>2008</a:t>
            </a:r>
          </a:p>
          <a:p>
            <a:r>
              <a:rPr lang="en-US" sz="2000" b="1" dirty="0" smtClean="0">
                <a:solidFill>
                  <a:srgbClr val="C00000"/>
                </a:solidFill>
                <a:latin typeface="Times New Roman" pitchFamily="18" charset="0"/>
                <a:cs typeface="Times New Roman" pitchFamily="18" charset="0"/>
              </a:rPr>
              <a:t>Reserve Base					7,073</a:t>
            </a:r>
          </a:p>
          <a:p>
            <a:endParaRPr lang="en-US" sz="2000" b="1" dirty="0" smtClean="0">
              <a:solidFill>
                <a:srgbClr val="C00000"/>
              </a:solidFill>
              <a:latin typeface="Times New Roman" pitchFamily="18" charset="0"/>
              <a:cs typeface="Times New Roman" pitchFamily="18" charset="0"/>
            </a:endParaRPr>
          </a:p>
          <a:p>
            <a:r>
              <a:rPr lang="en-US" sz="2000" b="1" dirty="0" smtClean="0">
                <a:solidFill>
                  <a:srgbClr val="C00000"/>
                </a:solidFill>
                <a:latin typeface="Times New Roman" pitchFamily="18" charset="0"/>
                <a:cs typeface="Times New Roman" pitchFamily="18" charset="0"/>
              </a:rPr>
              <a:t>Total, Cumulative Production and Reserve Base	8,906</a:t>
            </a:r>
            <a:endParaRPr lang="en-US" sz="2000" b="1" dirty="0">
              <a:solidFill>
                <a:srgbClr val="C00000"/>
              </a:solidFill>
              <a:latin typeface="Times New Roman" pitchFamily="18" charset="0"/>
              <a:cs typeface="Times New Roman" pitchFamily="18" charset="0"/>
            </a:endParaRPr>
          </a:p>
        </p:txBody>
      </p:sp>
      <p:sp>
        <p:nvSpPr>
          <p:cNvPr id="7" name="Slide Number Placeholder 6"/>
          <p:cNvSpPr>
            <a:spLocks noGrp="1"/>
          </p:cNvSpPr>
          <p:nvPr>
            <p:ph type="sldNum" sz="quarter" idx="10"/>
          </p:nvPr>
        </p:nvSpPr>
        <p:spPr/>
        <p:txBody>
          <a:bodyPr/>
          <a:lstStyle/>
          <a:p>
            <a:pPr>
              <a:defRPr/>
            </a:pPr>
            <a:fld id="{8ACCE6F5-F5DD-43DE-9799-6F783F86415D}" type="slidenum">
              <a:rPr lang="en-US" smtClean="0"/>
              <a:pPr>
                <a:defRPr/>
              </a:pPr>
              <a:t>32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28600" y="533400"/>
            <a:ext cx="8628063" cy="510209"/>
          </a:xfrm>
        </p:spPr>
        <p:txBody>
          <a:bodyPr/>
          <a:lstStyle/>
          <a:p>
            <a:r>
              <a:rPr lang="zh-CN" altLang="en-US" dirty="0" smtClean="0"/>
              <a:t>黄金制造业需求</a:t>
            </a:r>
            <a:endParaRPr lang="en-US" dirty="0"/>
          </a:p>
        </p:txBody>
      </p:sp>
      <p:graphicFrame>
        <p:nvGraphicFramePr>
          <p:cNvPr id="4" name="Chart 3"/>
          <p:cNvGraphicFramePr/>
          <p:nvPr/>
        </p:nvGraphicFramePr>
        <p:xfrm>
          <a:off x="304800" y="1143000"/>
          <a:ext cx="8458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auto">
          <a:xfrm>
            <a:off x="457200" y="2514600"/>
            <a:ext cx="8229600" cy="1522117"/>
          </a:xfrm>
          <a:prstGeom prst="rect">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16200000" scaled="0"/>
            <a:tileRect/>
          </a:gradFill>
          <a:ln w="9525" algn="ctr">
            <a:noFill/>
            <a:miter lim="800000"/>
            <a:headEnd/>
            <a:tailEnd/>
          </a:ln>
        </p:spPr>
        <p:txBody>
          <a:bodyPr wrap="none" tIns="18288" anchor="ctr"/>
          <a:lstStyle/>
          <a:p>
            <a:pPr eaLnBrk="0" hangingPunct="0"/>
            <a:endParaRPr lang="en-US" dirty="0"/>
          </a:p>
        </p:txBody>
      </p:sp>
      <p:sp>
        <p:nvSpPr>
          <p:cNvPr id="4" name="Text Box 37"/>
          <p:cNvSpPr txBox="1">
            <a:spLocks noChangeArrowheads="1"/>
          </p:cNvSpPr>
          <p:nvPr/>
        </p:nvSpPr>
        <p:spPr bwMode="auto">
          <a:xfrm>
            <a:off x="34290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zh-CN" altLang="en-US" sz="6000" b="1" i="1" dirty="0" smtClean="0">
                <a:latin typeface="Times New Roman" pitchFamily="18" charset="0"/>
                <a:cs typeface="Times New Roman" pitchFamily="18" charset="0"/>
              </a:rPr>
              <a:t>官方交易</a:t>
            </a:r>
            <a:r>
              <a:rPr lang="en-US" sz="2800" b="1" i="1" dirty="0" smtClean="0">
                <a:latin typeface="Times New Roman" pitchFamily="18" charset="0"/>
                <a:cs typeface="Times New Roman" pitchFamily="18" charset="0"/>
              </a:rPr>
              <a:t>Official Transactions</a:t>
            </a:r>
          </a:p>
        </p:txBody>
      </p:sp>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609600"/>
            <a:ext cx="8475663" cy="533400"/>
          </a:xfrm>
        </p:spPr>
        <p:txBody>
          <a:bodyPr/>
          <a:lstStyle/>
          <a:p>
            <a:r>
              <a:rPr lang="zh-CN" altLang="en-US" sz="2200" b="1" dirty="0" smtClean="0"/>
              <a:t>官方交易 </a:t>
            </a:r>
            <a:r>
              <a:rPr lang="en-US" altLang="zh-CN" sz="2200" b="1" dirty="0" smtClean="0"/>
              <a:t>(</a:t>
            </a:r>
            <a:r>
              <a:rPr lang="zh-CN" altLang="en-US" sz="2200" dirty="0" smtClean="0"/>
              <a:t>调整过土耳其央行的黄金增量</a:t>
            </a:r>
            <a:r>
              <a:rPr lang="en-US" altLang="zh-CN" sz="2200" dirty="0" smtClean="0"/>
              <a:t>)</a:t>
            </a:r>
            <a:endParaRPr lang="en-US" sz="2200" b="1" dirty="0"/>
          </a:p>
        </p:txBody>
      </p:sp>
      <p:graphicFrame>
        <p:nvGraphicFramePr>
          <p:cNvPr id="4" name="Chart 3"/>
          <p:cNvGraphicFramePr>
            <a:graphicFrameLocks/>
          </p:cNvGraphicFramePr>
          <p:nvPr/>
        </p:nvGraphicFramePr>
        <p:xfrm>
          <a:off x="457200" y="1066800"/>
          <a:ext cx="83058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35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xit" presetSubtype="4" fill="hold" grpId="1" nodeType="clickEffect">
                                  <p:stCondLst>
                                    <p:cond delay="0"/>
                                  </p:stCondLst>
                                  <p:childTnLst>
                                    <p:animEffect transition="out" filter="slide(fromBottom)">
                                      <p:cBhvr>
                                        <p:cTn id="12" dur="1000"/>
                                        <p:tgtEl>
                                          <p:spTgt spid="4"/>
                                        </p:tgtEl>
                                      </p:cBhvr>
                                    </p:animEffect>
                                    <p:set>
                                      <p:cBhvr>
                                        <p:cTn id="1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4" grpId="1">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200" dirty="0" smtClean="0"/>
              <a:t>央行为什么增加黄金储备</a:t>
            </a:r>
            <a:r>
              <a:rPr lang="en-US" sz="2200" dirty="0" smtClean="0"/>
              <a:t>?</a:t>
            </a:r>
            <a:endParaRPr lang="en-US" sz="2200" dirty="0"/>
          </a:p>
        </p:txBody>
      </p:sp>
      <p:graphicFrame>
        <p:nvGraphicFramePr>
          <p:cNvPr id="3" name="Chart 2"/>
          <p:cNvGraphicFramePr>
            <a:graphicFrameLocks/>
          </p:cNvGraphicFramePr>
          <p:nvPr/>
        </p:nvGraphicFramePr>
        <p:xfrm>
          <a:off x="457200" y="1143000"/>
          <a:ext cx="8305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457200" y="5715000"/>
            <a:ext cx="8305800"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smtClean="0">
                <a:latin typeface="Times New Roman" pitchFamily="18" charset="0"/>
                <a:cs typeface="Times New Roman" pitchFamily="18" charset="0"/>
              </a:rPr>
              <a:t>Note: 1995 Claims</a:t>
            </a:r>
            <a:r>
              <a:rPr lang="en-US" sz="1000" b="1" baseline="0" dirty="0" smtClean="0">
                <a:latin typeface="Times New Roman" pitchFamily="18" charset="0"/>
                <a:cs typeface="Times New Roman" pitchFamily="18" charset="0"/>
              </a:rPr>
              <a:t> in Euros refers to the sum of claims in Deutschemarks, French </a:t>
            </a:r>
            <a:r>
              <a:rPr lang="en-US" sz="1000" b="1" baseline="0" dirty="0" err="1" smtClean="0">
                <a:latin typeface="Times New Roman" pitchFamily="18" charset="0"/>
                <a:cs typeface="Times New Roman" pitchFamily="18" charset="0"/>
              </a:rPr>
              <a:t>frances</a:t>
            </a:r>
            <a:r>
              <a:rPr lang="en-US" sz="1000" b="1" baseline="0" dirty="0" smtClean="0">
                <a:latin typeface="Times New Roman" pitchFamily="18" charset="0"/>
                <a:cs typeface="Times New Roman" pitchFamily="18" charset="0"/>
              </a:rPr>
              <a:t>, Netherland guilders, and the European Currency Unit. 2012 data is end-September. Other years is year-end data.</a:t>
            </a:r>
          </a:p>
          <a:p>
            <a:r>
              <a:rPr lang="en-US" sz="1000" b="1" baseline="0" dirty="0" smtClean="0">
                <a:latin typeface="Times New Roman" pitchFamily="18" charset="0"/>
                <a:cs typeface="Times New Roman" pitchFamily="18" charset="0"/>
              </a:rPr>
              <a:t>Source: IMF Statistics Department COFER database and International Financial Statistics.</a:t>
            </a:r>
            <a:endParaRPr lang="en-US" sz="1000" dirty="0"/>
          </a:p>
        </p:txBody>
      </p:sp>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457200" y="2514600"/>
            <a:ext cx="8229600" cy="1522117"/>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6200000" scaled="0"/>
            <a:tileRect/>
          </a:gradFill>
          <a:ln w="9525" algn="ctr">
            <a:noFill/>
            <a:miter lim="800000"/>
            <a:headEnd/>
            <a:tailEnd/>
          </a:ln>
        </p:spPr>
        <p:txBody>
          <a:bodyPr wrap="none" tIns="18288" anchor="ctr"/>
          <a:lstStyle/>
          <a:p>
            <a:pPr eaLnBrk="0" hangingPunct="0"/>
            <a:endParaRPr lang="en-US" dirty="0"/>
          </a:p>
        </p:txBody>
      </p:sp>
      <p:sp>
        <p:nvSpPr>
          <p:cNvPr id="5" name="Text Box 37"/>
          <p:cNvSpPr txBox="1">
            <a:spLocks noChangeArrowheads="1"/>
          </p:cNvSpPr>
          <p:nvPr/>
        </p:nvSpPr>
        <p:spPr bwMode="auto">
          <a:xfrm>
            <a:off x="31242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zh-CN" altLang="en-US" sz="4800" b="1" i="1" dirty="0" smtClean="0">
                <a:latin typeface="Times New Roman" pitchFamily="18" charset="0"/>
                <a:cs typeface="Times New Roman" pitchFamily="18" charset="0"/>
              </a:rPr>
              <a:t>白银 </a:t>
            </a:r>
            <a:r>
              <a:rPr lang="en-US" altLang="zh-CN" sz="4800" b="1" i="1" dirty="0" smtClean="0">
                <a:latin typeface="Times New Roman" pitchFamily="18" charset="0"/>
                <a:cs typeface="Times New Roman" pitchFamily="18" charset="0"/>
              </a:rPr>
              <a:t>Silver</a:t>
            </a:r>
            <a:endParaRPr lang="en-US" sz="4800" b="1" i="1" dirty="0" smtClean="0">
              <a:latin typeface="Times New Roman" pitchFamily="18" charset="0"/>
              <a:cs typeface="Times New Roman" pitchFamily="18" charset="0"/>
            </a:endParaRPr>
          </a:p>
        </p:txBody>
      </p:sp>
      <p:sp>
        <p:nvSpPr>
          <p:cNvPr id="6" name="Slide Number Placeholder 5"/>
          <p:cNvSpPr>
            <a:spLocks noGrp="1"/>
          </p:cNvSpPr>
          <p:nvPr>
            <p:ph type="sldNum" sz="quarter" idx="10"/>
          </p:nvPr>
        </p:nvSpPr>
        <p:spPr/>
        <p:txBody>
          <a:bodyPr/>
          <a:lstStyle/>
          <a:p>
            <a:pPr>
              <a:defRPr/>
            </a:pPr>
            <a:fld id="{8ACCE6F5-F5DD-43DE-9799-6F783F86415D}"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主要结论 </a:t>
            </a:r>
            <a:r>
              <a:rPr lang="en-US" dirty="0" smtClean="0"/>
              <a:t>Key Conclusions</a:t>
            </a:r>
            <a:endParaRPr lang="en-US" dirty="0"/>
          </a:p>
        </p:txBody>
      </p:sp>
      <p:sp>
        <p:nvSpPr>
          <p:cNvPr id="3" name="TextBox 2"/>
          <p:cNvSpPr txBox="1"/>
          <p:nvPr/>
        </p:nvSpPr>
        <p:spPr>
          <a:xfrm>
            <a:off x="457200" y="1219200"/>
            <a:ext cx="3733800" cy="4985980"/>
          </a:xfrm>
          <a:prstGeom prst="rect">
            <a:avLst/>
          </a:prstGeom>
          <a:noFill/>
        </p:spPr>
        <p:txBody>
          <a:bodyPr wrap="square" rtlCol="0">
            <a:spAutoFit/>
          </a:bodyPr>
          <a:lstStyle/>
          <a:p>
            <a:pPr marL="463550" indent="-463550">
              <a:buFont typeface="Arial" pitchFamily="34" charset="0"/>
              <a:buChar char="•"/>
            </a:pPr>
            <a:r>
              <a:rPr lang="zh-CN" altLang="en-US" b="1" dirty="0" smtClean="0">
                <a:latin typeface="Times New Roman" pitchFamily="18" charset="0"/>
                <a:cs typeface="Times New Roman" pitchFamily="18" charset="0"/>
              </a:rPr>
              <a:t>投资需求</a:t>
            </a:r>
            <a:r>
              <a:rPr lang="en-US" altLang="zh-CN" b="1" dirty="0" smtClean="0">
                <a:latin typeface="Times New Roman" pitchFamily="18" charset="0"/>
                <a:cs typeface="Times New Roman" pitchFamily="18" charset="0"/>
              </a:rPr>
              <a:t>2012</a:t>
            </a:r>
            <a:r>
              <a:rPr lang="zh-CN" altLang="en-US" b="1" dirty="0" smtClean="0">
                <a:latin typeface="Times New Roman" pitchFamily="18" charset="0"/>
                <a:cs typeface="Times New Roman" pitchFamily="18" charset="0"/>
              </a:rPr>
              <a:t>年增长</a:t>
            </a:r>
            <a:r>
              <a:rPr lang="en-US" altLang="zh-CN" b="1" dirty="0" smtClean="0">
                <a:latin typeface="Times New Roman" pitchFamily="18" charset="0"/>
                <a:cs typeface="Times New Roman" pitchFamily="18" charset="0"/>
              </a:rPr>
              <a:t>32.1%</a:t>
            </a:r>
            <a:r>
              <a:rPr lang="zh-CN" altLang="en-US" b="1" dirty="0" smtClean="0">
                <a:latin typeface="Times New Roman" pitchFamily="18" charset="0"/>
                <a:cs typeface="Times New Roman" pitchFamily="18" charset="0"/>
              </a:rPr>
              <a:t>，达</a:t>
            </a:r>
            <a:r>
              <a:rPr lang="en-US" altLang="zh-CN" b="1" dirty="0" smtClean="0">
                <a:latin typeface="Times New Roman" pitchFamily="18" charset="0"/>
                <a:cs typeface="Times New Roman" pitchFamily="18" charset="0"/>
              </a:rPr>
              <a:t>1.225</a:t>
            </a:r>
            <a:r>
              <a:rPr lang="zh-CN" altLang="en-US" b="1" dirty="0" smtClean="0">
                <a:latin typeface="Times New Roman" pitchFamily="18" charset="0"/>
                <a:cs typeface="Times New Roman" pitchFamily="18" charset="0"/>
              </a:rPr>
              <a:t>亿盎司，创有史以来第六高记录。</a:t>
            </a:r>
            <a:r>
              <a:rPr lang="en-US" sz="1200" b="1" dirty="0" smtClean="0">
                <a:latin typeface="Times New Roman" pitchFamily="18" charset="0"/>
                <a:cs typeface="Times New Roman" pitchFamily="18" charset="0"/>
              </a:rPr>
              <a:t>Investment Demand </a:t>
            </a:r>
            <a:r>
              <a:rPr lang="en-US" sz="1200" dirty="0" smtClean="0">
                <a:latin typeface="Times New Roman" pitchFamily="18" charset="0"/>
                <a:cs typeface="Times New Roman" pitchFamily="18" charset="0"/>
              </a:rPr>
              <a:t>increased 32.1% in 2012. The 122.5 million ounces of net annual investment demand in 2012 was the sixth highest yearly volume on record. </a:t>
            </a:r>
          </a:p>
          <a:p>
            <a:pPr marL="463550" indent="-463550">
              <a:buFont typeface="Arial" pitchFamily="34" charset="0"/>
              <a:buChar char="•"/>
            </a:pPr>
            <a:endParaRPr lang="en-US" dirty="0" smtClean="0">
              <a:latin typeface="Times New Roman" pitchFamily="18" charset="0"/>
              <a:cs typeface="Times New Roman" pitchFamily="18" charset="0"/>
            </a:endParaRPr>
          </a:p>
          <a:p>
            <a:pPr marL="463550" indent="-463550">
              <a:buFont typeface="Arial" pitchFamily="34" charset="0"/>
              <a:buChar char="•"/>
            </a:pPr>
            <a:r>
              <a:rPr lang="zh-CN" altLang="en-US" b="1" dirty="0" smtClean="0">
                <a:latin typeface="Times New Roman" pitchFamily="18" charset="0"/>
                <a:cs typeface="Times New Roman" pitchFamily="18" charset="0"/>
              </a:rPr>
              <a:t>最新精炼总供应</a:t>
            </a:r>
            <a:r>
              <a:rPr lang="en-US" altLang="zh-CN" b="1" dirty="0" smtClean="0">
                <a:latin typeface="Times New Roman" pitchFamily="18" charset="0"/>
                <a:cs typeface="Times New Roman" pitchFamily="18" charset="0"/>
              </a:rPr>
              <a:t>2012</a:t>
            </a:r>
            <a:r>
              <a:rPr lang="zh-CN" altLang="en-US" b="1" dirty="0" smtClean="0">
                <a:latin typeface="Times New Roman" pitchFamily="18" charset="0"/>
                <a:cs typeface="Times New Roman" pitchFamily="18" charset="0"/>
              </a:rPr>
              <a:t>年增长</a:t>
            </a:r>
            <a:r>
              <a:rPr lang="en-US" altLang="zh-CN" b="1" dirty="0" smtClean="0">
                <a:latin typeface="Times New Roman" pitchFamily="18" charset="0"/>
                <a:cs typeface="Times New Roman" pitchFamily="18" charset="0"/>
              </a:rPr>
              <a:t>1.5%</a:t>
            </a:r>
            <a:r>
              <a:rPr lang="zh-CN" altLang="en-US" b="1" dirty="0" smtClean="0">
                <a:latin typeface="Times New Roman" pitchFamily="18" charset="0"/>
                <a:cs typeface="Times New Roman" pitchFamily="18" charset="0"/>
              </a:rPr>
              <a:t>，得益于矿山和再生银产量的增长。</a:t>
            </a:r>
            <a:r>
              <a:rPr lang="en-US" sz="1200" b="1" dirty="0" smtClean="0">
                <a:latin typeface="Times New Roman" pitchFamily="18" charset="0"/>
                <a:cs typeface="Times New Roman" pitchFamily="18" charset="0"/>
              </a:rPr>
              <a:t>Total Newly Refined Supply </a:t>
            </a:r>
            <a:r>
              <a:rPr lang="en-US" sz="1200" dirty="0" smtClean="0">
                <a:latin typeface="Times New Roman" pitchFamily="18" charset="0"/>
                <a:cs typeface="Times New Roman" pitchFamily="18" charset="0"/>
              </a:rPr>
              <a:t>rose 1.5% in 2012, driven by increases in both mine supply and secondary supplies. </a:t>
            </a:r>
          </a:p>
          <a:p>
            <a:pPr marL="920750" lvl="1" indent="-463550"/>
            <a:endParaRPr lang="en-US" i="1" dirty="0" smtClean="0">
              <a:latin typeface="Times New Roman" pitchFamily="18" charset="0"/>
              <a:cs typeface="Times New Roman" pitchFamily="18" charset="0"/>
            </a:endParaRPr>
          </a:p>
          <a:p>
            <a:pPr marL="463550" indent="-463550">
              <a:buFont typeface="Arial" pitchFamily="34" charset="0"/>
              <a:buChar char="•"/>
            </a:pPr>
            <a:r>
              <a:rPr lang="zh-CN" altLang="en-US" b="1" dirty="0" smtClean="0">
                <a:latin typeface="Times New Roman" pitchFamily="18" charset="0"/>
                <a:cs typeface="Times New Roman" pitchFamily="18" charset="0"/>
              </a:rPr>
              <a:t>由于珠宝、摄影和光伏产业的需求疲软，白银制造业需求</a:t>
            </a:r>
            <a:r>
              <a:rPr lang="en-US" altLang="zh-CN" b="1" dirty="0" smtClean="0">
                <a:latin typeface="Times New Roman" pitchFamily="18" charset="0"/>
                <a:cs typeface="Times New Roman" pitchFamily="18" charset="0"/>
              </a:rPr>
              <a:t>2012</a:t>
            </a:r>
            <a:r>
              <a:rPr lang="zh-CN" altLang="en-US" b="1" dirty="0" smtClean="0">
                <a:latin typeface="Times New Roman" pitchFamily="18" charset="0"/>
                <a:cs typeface="Times New Roman" pitchFamily="18" charset="0"/>
              </a:rPr>
              <a:t>年降低</a:t>
            </a:r>
            <a:r>
              <a:rPr lang="en-US" altLang="zh-CN" b="1" dirty="0" smtClean="0">
                <a:latin typeface="Times New Roman" pitchFamily="18" charset="0"/>
                <a:cs typeface="Times New Roman" pitchFamily="18" charset="0"/>
              </a:rPr>
              <a:t>1.8%</a:t>
            </a:r>
            <a:r>
              <a:rPr lang="zh-CN" altLang="en-US" b="1" dirty="0" smtClean="0">
                <a:latin typeface="Times New Roman" pitchFamily="18" charset="0"/>
                <a:cs typeface="Times New Roman" pitchFamily="18" charset="0"/>
              </a:rPr>
              <a:t>。</a:t>
            </a:r>
            <a:r>
              <a:rPr lang="en-US" sz="1200" b="1" dirty="0" smtClean="0">
                <a:latin typeface="Times New Roman" pitchFamily="18" charset="0"/>
                <a:cs typeface="Times New Roman" pitchFamily="18" charset="0"/>
              </a:rPr>
              <a:t>Fabrication Demand </a:t>
            </a:r>
            <a:r>
              <a:rPr lang="en-US" sz="1200" dirty="0" smtClean="0">
                <a:latin typeface="Times New Roman" pitchFamily="18" charset="0"/>
                <a:cs typeface="Times New Roman" pitchFamily="18" charset="0"/>
              </a:rPr>
              <a:t>fell 1.8% in 2012, driven by lower jewelry, photography, and photovoltaic demand.</a:t>
            </a:r>
          </a:p>
          <a:p>
            <a:pPr marL="463550" indent="-463550">
              <a:buFont typeface="Arial" pitchFamily="34" charset="0"/>
              <a:buChar char="•"/>
            </a:pPr>
            <a:endParaRPr lang="en-US" dirty="0" smtClean="0">
              <a:latin typeface="Times New Roman" pitchFamily="18" charset="0"/>
              <a:cs typeface="Times New Roman" pitchFamily="18" charset="0"/>
            </a:endParaRPr>
          </a:p>
          <a:p>
            <a:pPr marL="463550" indent="-463550"/>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graphicFrame>
        <p:nvGraphicFramePr>
          <p:cNvPr id="4" name="Chart 3"/>
          <p:cNvGraphicFramePr>
            <a:graphicFrameLocks/>
          </p:cNvGraphicFramePr>
          <p:nvPr/>
        </p:nvGraphicFramePr>
        <p:xfrm>
          <a:off x="4343400" y="1219200"/>
          <a:ext cx="44958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auto">
          <a:xfrm>
            <a:off x="457200" y="2514600"/>
            <a:ext cx="8229600" cy="1522117"/>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6200000" scaled="0"/>
            <a:tileRect/>
          </a:gradFill>
          <a:ln w="9525" algn="ctr">
            <a:noFill/>
            <a:miter lim="800000"/>
            <a:headEnd/>
            <a:tailEnd/>
          </a:ln>
        </p:spPr>
        <p:txBody>
          <a:bodyPr wrap="none" tIns="18288" anchor="ctr"/>
          <a:lstStyle/>
          <a:p>
            <a:pPr eaLnBrk="0" hangingPunct="0"/>
            <a:endParaRPr lang="en-US" dirty="0"/>
          </a:p>
        </p:txBody>
      </p:sp>
      <p:sp>
        <p:nvSpPr>
          <p:cNvPr id="4" name="Text Box 37"/>
          <p:cNvSpPr txBox="1">
            <a:spLocks noChangeArrowheads="1"/>
          </p:cNvSpPr>
          <p:nvPr/>
        </p:nvSpPr>
        <p:spPr bwMode="auto">
          <a:xfrm>
            <a:off x="31242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zh-CN" altLang="en-US" sz="4400" b="1" i="1" dirty="0" smtClean="0">
                <a:latin typeface="Times New Roman" pitchFamily="18" charset="0"/>
                <a:cs typeface="Times New Roman" pitchFamily="18" charset="0"/>
              </a:rPr>
              <a:t>投资需求 </a:t>
            </a:r>
            <a:r>
              <a:rPr lang="en-US" sz="4400" b="1" i="1" dirty="0" smtClean="0">
                <a:latin typeface="Times New Roman" pitchFamily="18" charset="0"/>
                <a:cs typeface="Times New Roman" pitchFamily="18" charset="0"/>
              </a:rPr>
              <a:t>Investment Demand</a:t>
            </a:r>
            <a:endParaRPr lang="en-US" sz="2400" b="1" i="1" dirty="0" smtClean="0">
              <a:latin typeface="Times New Roman" pitchFamily="18" charset="0"/>
              <a:cs typeface="Times New Roman" pitchFamily="18" charset="0"/>
            </a:endParaRPr>
          </a:p>
        </p:txBody>
      </p:sp>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81000" y="533400"/>
            <a:ext cx="8475663" cy="533400"/>
          </a:xfrm>
          <a:prstGeom prst="rect">
            <a:avLst/>
          </a:prstGeom>
        </p:spPr>
        <p:txBody>
          <a:bodyPr vert="horz" lIns="91440" tIns="45720" rIns="91440" bIns="45720" rtlCol="0" anchor="ctr">
            <a:noAutofit/>
          </a:bodyPr>
          <a:lstStyle/>
          <a:p>
            <a:pPr lvl="0">
              <a:spcBef>
                <a:spcPct val="0"/>
              </a:spcBef>
              <a:defRPr/>
            </a:pPr>
            <a:r>
              <a:rPr lang="zh-CN" altLang="en-US" sz="2400" b="1" dirty="0" smtClean="0">
                <a:latin typeface="Times New Roman" pitchFamily="18" charset="0"/>
                <a:cs typeface="Times New Roman" pitchFamily="18" charset="0"/>
              </a:rPr>
              <a:t>银价</a:t>
            </a:r>
            <a:r>
              <a:rPr lang="en-US" sz="2400" b="1" dirty="0" smtClean="0">
                <a:latin typeface="Times New Roman" pitchFamily="18" charset="0"/>
                <a:cs typeface="Times New Roman" pitchFamily="18" charset="0"/>
              </a:rPr>
              <a:t>: </a:t>
            </a:r>
            <a:r>
              <a:rPr lang="zh-CN" altLang="en-US" sz="2400" b="1" dirty="0" smtClean="0">
                <a:latin typeface="Times New Roman" pitchFamily="18" charset="0"/>
                <a:cs typeface="Times New Roman" pitchFamily="18" charset="0"/>
              </a:rPr>
              <a:t>抵达周期性峰值</a:t>
            </a:r>
            <a:endParaRPr lang="en-US" sz="2400" b="1" dirty="0">
              <a:latin typeface="Times New Roman" pitchFamily="18" charset="0"/>
              <a:cs typeface="Times New Roman" pitchFamily="18" charset="0"/>
            </a:endParaRPr>
          </a:p>
        </p:txBody>
      </p:sp>
      <p:graphicFrame>
        <p:nvGraphicFramePr>
          <p:cNvPr id="4" name="Chart 3"/>
          <p:cNvGraphicFramePr>
            <a:graphicFrameLocks/>
          </p:cNvGraphicFramePr>
          <p:nvPr/>
        </p:nvGraphicFramePr>
        <p:xfrm>
          <a:off x="381000" y="1219200"/>
          <a:ext cx="85344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457200"/>
            <a:ext cx="8475663" cy="533400"/>
          </a:xfrm>
        </p:spPr>
        <p:txBody>
          <a:bodyPr/>
          <a:lstStyle/>
          <a:p>
            <a:r>
              <a:rPr lang="zh-CN" altLang="en-US" dirty="0" smtClean="0"/>
              <a:t>白银投资需求</a:t>
            </a:r>
            <a:endParaRPr lang="en-US" dirty="0"/>
          </a:p>
        </p:txBody>
      </p:sp>
      <p:graphicFrame>
        <p:nvGraphicFramePr>
          <p:cNvPr id="5" name="Chart 4"/>
          <p:cNvGraphicFramePr>
            <a:graphicFrameLocks/>
          </p:cNvGraphicFramePr>
          <p:nvPr/>
        </p:nvGraphicFramePr>
        <p:xfrm>
          <a:off x="381000" y="1066800"/>
          <a:ext cx="8382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381000" y="533400"/>
            <a:ext cx="8921750" cy="503237"/>
          </a:xfrm>
        </p:spPr>
        <p:txBody>
          <a:bodyPr/>
          <a:lstStyle/>
          <a:p>
            <a:r>
              <a:rPr lang="zh-CN" altLang="en-US" sz="2800" b="1" dirty="0" smtClean="0"/>
              <a:t>白银投资需求分项趋势</a:t>
            </a:r>
            <a:endParaRPr lang="en-US" sz="2800" b="1" dirty="0" smtClean="0"/>
          </a:p>
        </p:txBody>
      </p:sp>
      <p:graphicFrame>
        <p:nvGraphicFramePr>
          <p:cNvPr id="6" name="Chart 5"/>
          <p:cNvGraphicFramePr/>
          <p:nvPr/>
        </p:nvGraphicFramePr>
        <p:xfrm>
          <a:off x="457200" y="1219200"/>
          <a:ext cx="40386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4724400" y="1219200"/>
          <a:ext cx="4038600" cy="480060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41</a:t>
            </a:fld>
            <a:endParaRPr lang="en-US"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银币制造需求</a:t>
            </a:r>
            <a:r>
              <a:rPr lang="en-US" altLang="zh-CN" b="1" dirty="0" smtClean="0"/>
              <a:t>2012</a:t>
            </a:r>
            <a:r>
              <a:rPr lang="zh-CN" altLang="en-US" b="1" dirty="0" smtClean="0"/>
              <a:t>年降低</a:t>
            </a:r>
            <a:r>
              <a:rPr lang="en-US" altLang="zh-CN" b="1" dirty="0" smtClean="0"/>
              <a:t>18%</a:t>
            </a:r>
            <a:endParaRPr lang="en-US" b="1" dirty="0"/>
          </a:p>
        </p:txBody>
      </p:sp>
      <p:graphicFrame>
        <p:nvGraphicFramePr>
          <p:cNvPr id="3" name="Chart 2"/>
          <p:cNvGraphicFramePr>
            <a:graphicFrameLocks/>
          </p:cNvGraphicFramePr>
          <p:nvPr/>
        </p:nvGraphicFramePr>
        <p:xfrm>
          <a:off x="4267200" y="1219200"/>
          <a:ext cx="4495800" cy="4876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152400" y="1219200"/>
          <a:ext cx="3962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p:cNvSpPr>
            <a:spLocks noChangeArrowheads="1"/>
          </p:cNvSpPr>
          <p:nvPr/>
        </p:nvSpPr>
        <p:spPr bwMode="auto">
          <a:xfrm>
            <a:off x="457200" y="2514600"/>
            <a:ext cx="8229600" cy="1522117"/>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16200000" scaled="0"/>
            <a:tileRect/>
          </a:gradFill>
          <a:ln w="9525" algn="ctr">
            <a:noFill/>
            <a:miter lim="800000"/>
            <a:headEnd/>
            <a:tailEnd/>
          </a:ln>
        </p:spPr>
        <p:txBody>
          <a:bodyPr wrap="none" tIns="18288" anchor="ctr"/>
          <a:lstStyle/>
          <a:p>
            <a:pPr eaLnBrk="0" hangingPunct="0"/>
            <a:endParaRPr lang="en-US" dirty="0"/>
          </a:p>
        </p:txBody>
      </p:sp>
      <p:sp>
        <p:nvSpPr>
          <p:cNvPr id="4" name="Text Box 37"/>
          <p:cNvSpPr txBox="1">
            <a:spLocks noChangeArrowheads="1"/>
          </p:cNvSpPr>
          <p:nvPr/>
        </p:nvSpPr>
        <p:spPr bwMode="auto">
          <a:xfrm>
            <a:off x="34290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zh-CN" altLang="en-US" sz="4400" b="1" i="1" dirty="0" smtClean="0">
                <a:latin typeface="Times New Roman" pitchFamily="18" charset="0"/>
                <a:cs typeface="Times New Roman" pitchFamily="18" charset="0"/>
              </a:rPr>
              <a:t>制造业需求 </a:t>
            </a:r>
            <a:r>
              <a:rPr lang="en-US" sz="4400" b="1" i="1" dirty="0" smtClean="0">
                <a:latin typeface="Times New Roman" pitchFamily="18" charset="0"/>
                <a:cs typeface="Times New Roman" pitchFamily="18" charset="0"/>
              </a:rPr>
              <a:t>Fabrication Demand</a:t>
            </a:r>
          </a:p>
        </p:txBody>
      </p:sp>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381000" y="533400"/>
            <a:ext cx="8475663" cy="510209"/>
          </a:xfrm>
        </p:spPr>
        <p:txBody>
          <a:bodyPr/>
          <a:lstStyle/>
          <a:p>
            <a:r>
              <a:rPr lang="zh-CN" altLang="en-US" dirty="0" smtClean="0"/>
              <a:t>白银制造业需求</a:t>
            </a:r>
            <a:r>
              <a:rPr lang="en-US" altLang="zh-CN" dirty="0" smtClean="0"/>
              <a:t>2012</a:t>
            </a:r>
            <a:r>
              <a:rPr lang="zh-CN" altLang="en-US" dirty="0" smtClean="0"/>
              <a:t>年降低</a:t>
            </a:r>
            <a:r>
              <a:rPr lang="en-US" dirty="0" smtClean="0"/>
              <a:t>1.8%</a:t>
            </a:r>
            <a:endParaRPr lang="en-US" dirty="0"/>
          </a:p>
        </p:txBody>
      </p:sp>
      <p:graphicFrame>
        <p:nvGraphicFramePr>
          <p:cNvPr id="5" name="Chart 4"/>
          <p:cNvGraphicFramePr>
            <a:graphicFrameLocks/>
          </p:cNvGraphicFramePr>
          <p:nvPr/>
        </p:nvGraphicFramePr>
        <p:xfrm>
          <a:off x="457200" y="1219200"/>
          <a:ext cx="8382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电子领域白银需求增长放缓</a:t>
            </a:r>
            <a:endParaRPr lang="en-US" dirty="0"/>
          </a:p>
        </p:txBody>
      </p:sp>
      <p:graphicFrame>
        <p:nvGraphicFramePr>
          <p:cNvPr id="3" name="Chart 2"/>
          <p:cNvGraphicFramePr>
            <a:graphicFrameLocks/>
          </p:cNvGraphicFramePr>
          <p:nvPr/>
        </p:nvGraphicFramePr>
        <p:xfrm>
          <a:off x="457200" y="1219200"/>
          <a:ext cx="8229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45</a:t>
            </a:fld>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z="2800" dirty="0" smtClean="0"/>
              <a:t>去年光伏领域白银需求首次下降</a:t>
            </a:r>
            <a:endParaRPr lang="en-US" sz="2800" dirty="0"/>
          </a:p>
        </p:txBody>
      </p:sp>
      <p:graphicFrame>
        <p:nvGraphicFramePr>
          <p:cNvPr id="3" name="Chart 2"/>
          <p:cNvGraphicFramePr>
            <a:graphicFrameLocks/>
          </p:cNvGraphicFramePr>
          <p:nvPr/>
        </p:nvGraphicFramePr>
        <p:xfrm>
          <a:off x="457200" y="1219200"/>
          <a:ext cx="8382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46</a:t>
            </a:fld>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457200" y="2514600"/>
            <a:ext cx="8229600" cy="1522117"/>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r="-100000" b="-100000"/>
          </a:gradFill>
          <a:ln w="9525" algn="ctr">
            <a:noFill/>
            <a:miter lim="800000"/>
            <a:headEnd/>
            <a:tailEnd/>
          </a:ln>
        </p:spPr>
        <p:txBody>
          <a:bodyPr wrap="none" tIns="18288" anchor="ctr"/>
          <a:lstStyle/>
          <a:p>
            <a:pPr eaLnBrk="0" hangingPunct="0"/>
            <a:endParaRPr lang="en-US" dirty="0"/>
          </a:p>
        </p:txBody>
      </p:sp>
      <p:sp>
        <p:nvSpPr>
          <p:cNvPr id="6" name="Text Box 37"/>
          <p:cNvSpPr txBox="1">
            <a:spLocks noChangeArrowheads="1"/>
          </p:cNvSpPr>
          <p:nvPr/>
        </p:nvSpPr>
        <p:spPr bwMode="auto">
          <a:xfrm>
            <a:off x="31242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zh-CN" altLang="en-US" sz="4400" b="1" i="1" dirty="0" smtClean="0">
                <a:latin typeface="Times New Roman" pitchFamily="18" charset="0"/>
                <a:cs typeface="Times New Roman" pitchFamily="18" charset="0"/>
              </a:rPr>
              <a:t>供应 </a:t>
            </a:r>
            <a:r>
              <a:rPr lang="en-US" sz="4400" b="1" i="1" dirty="0" smtClean="0">
                <a:latin typeface="Times New Roman" pitchFamily="18" charset="0"/>
                <a:cs typeface="Times New Roman" pitchFamily="18" charset="0"/>
              </a:rPr>
              <a:t>Supply</a:t>
            </a:r>
          </a:p>
        </p:txBody>
      </p:sp>
      <p:sp>
        <p:nvSpPr>
          <p:cNvPr id="4" name="Rectangle 3"/>
          <p:cNvSpPr/>
          <p:nvPr/>
        </p:nvSpPr>
        <p:spPr>
          <a:xfrm>
            <a:off x="304800" y="762000"/>
            <a:ext cx="8686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81001" y="549275"/>
            <a:ext cx="8610600" cy="503238"/>
          </a:xfrm>
        </p:spPr>
        <p:txBody>
          <a:bodyPr/>
          <a:lstStyle/>
          <a:p>
            <a:pPr eaLnBrk="1" hangingPunct="1"/>
            <a:r>
              <a:rPr lang="en-US" altLang="zh-CN" b="1" dirty="0" smtClean="0"/>
              <a:t>2012</a:t>
            </a:r>
            <a:r>
              <a:rPr lang="zh-CN" altLang="en-US" b="1" dirty="0" smtClean="0"/>
              <a:t>年矿产银年增长</a:t>
            </a:r>
            <a:r>
              <a:rPr lang="en-US" b="1" dirty="0" smtClean="0"/>
              <a:t>1.5%</a:t>
            </a:r>
          </a:p>
        </p:txBody>
      </p:sp>
      <p:graphicFrame>
        <p:nvGraphicFramePr>
          <p:cNvPr id="4" name="Chart 3"/>
          <p:cNvGraphicFramePr>
            <a:graphicFrameLocks/>
          </p:cNvGraphicFramePr>
          <p:nvPr/>
        </p:nvGraphicFramePr>
        <p:xfrm>
          <a:off x="457200" y="1219200"/>
          <a:ext cx="8382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b="1" dirty="0" smtClean="0"/>
              <a:t>白银矿山现金运营成本</a:t>
            </a:r>
            <a:endParaRPr lang="en-US" b="1" dirty="0"/>
          </a:p>
        </p:txBody>
      </p:sp>
      <p:graphicFrame>
        <p:nvGraphicFramePr>
          <p:cNvPr id="4" name="Chart 3"/>
          <p:cNvGraphicFramePr>
            <a:graphicFrameLocks/>
          </p:cNvGraphicFramePr>
          <p:nvPr/>
        </p:nvGraphicFramePr>
        <p:xfrm>
          <a:off x="533400" y="1219200"/>
          <a:ext cx="83820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0"/>
          </p:nvPr>
        </p:nvSpPr>
        <p:spPr/>
        <p:txBody>
          <a:bodyPr/>
          <a:lstStyle/>
          <a:p>
            <a:pPr>
              <a:defRPr/>
            </a:pPr>
            <a:fld id="{8ACCE6F5-F5DD-43DE-9799-6F783F86415D}" type="slidenum">
              <a:rPr lang="en-US" smtClean="0"/>
              <a:pPr>
                <a:defRPr/>
              </a:pPr>
              <a:t>49</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6"/>
          <p:cNvSpPr>
            <a:spLocks noGrp="1"/>
          </p:cNvSpPr>
          <p:nvPr>
            <p:ph type="title"/>
          </p:nvPr>
        </p:nvSpPr>
        <p:spPr>
          <a:xfrm>
            <a:off x="425450" y="538163"/>
            <a:ext cx="8337550" cy="503237"/>
          </a:xfrm>
        </p:spPr>
        <p:txBody>
          <a:bodyPr/>
          <a:lstStyle/>
          <a:p>
            <a:r>
              <a:rPr lang="en-US" sz="2800" b="1" dirty="0" smtClean="0"/>
              <a:t>ETF</a:t>
            </a:r>
            <a:r>
              <a:rPr lang="zh-CN" altLang="en-US" sz="2800" b="1" dirty="0" smtClean="0"/>
              <a:t>实物黄金持有量降低至</a:t>
            </a:r>
            <a:r>
              <a:rPr lang="en-US" altLang="zh-CN" sz="2800" b="1" dirty="0" smtClean="0"/>
              <a:t>2011</a:t>
            </a:r>
            <a:r>
              <a:rPr lang="zh-CN" altLang="en-US" sz="2800" b="1" dirty="0" smtClean="0"/>
              <a:t>年</a:t>
            </a:r>
            <a:r>
              <a:rPr lang="en-US" altLang="zh-CN" sz="2800" b="1" dirty="0" smtClean="0"/>
              <a:t>9</a:t>
            </a:r>
            <a:r>
              <a:rPr lang="zh-CN" altLang="en-US" sz="2800" b="1" dirty="0" smtClean="0"/>
              <a:t>月水平</a:t>
            </a:r>
            <a:endParaRPr lang="en-US" sz="2800" b="1" dirty="0" smtClean="0"/>
          </a:p>
        </p:txBody>
      </p:sp>
      <p:sp>
        <p:nvSpPr>
          <p:cNvPr id="6" name="Text 5"/>
          <p:cNvSpPr txBox="1">
            <a:spLocks noChangeArrowheads="1"/>
          </p:cNvSpPr>
          <p:nvPr/>
        </p:nvSpPr>
        <p:spPr bwMode="auto">
          <a:xfrm>
            <a:off x="457200" y="1046990"/>
            <a:ext cx="2751320" cy="252377"/>
          </a:xfrm>
          <a:prstGeom prst="rect">
            <a:avLst/>
          </a:prstGeom>
          <a:noFill/>
          <a:ln w="0">
            <a:noFill/>
            <a:miter lim="800000"/>
            <a:headEnd/>
            <a:tailEnd/>
          </a:ln>
        </p:spPr>
        <p:txBody>
          <a:bodyPr wrap="square" lIns="27432" tIns="18288" rIns="27432"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en-US" sz="1400" i="1" strike="noStrike" dirty="0" smtClean="0">
                <a:solidFill>
                  <a:srgbClr val="000000"/>
                </a:solidFill>
                <a:latin typeface="Times New Roman"/>
                <a:cs typeface="Times New Roman"/>
              </a:rPr>
              <a:t>Through </a:t>
            </a:r>
            <a:r>
              <a:rPr lang="en-US" sz="1400" i="1" strike="noStrike" dirty="0" smtClean="0">
                <a:latin typeface="Times New Roman"/>
                <a:cs typeface="Times New Roman"/>
              </a:rPr>
              <a:t>14 May 2013</a:t>
            </a:r>
            <a:endParaRPr lang="en-US" sz="1400" i="1" strike="noStrike" dirty="0">
              <a:latin typeface="Times New Roman"/>
              <a:cs typeface="Times New Roman"/>
            </a:endParaRPr>
          </a:p>
        </p:txBody>
      </p:sp>
      <p:graphicFrame>
        <p:nvGraphicFramePr>
          <p:cNvPr id="8" name="Chart 7"/>
          <p:cNvGraphicFramePr/>
          <p:nvPr/>
        </p:nvGraphicFramePr>
        <p:xfrm>
          <a:off x="457200" y="1371600"/>
          <a:ext cx="8229600" cy="4800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nvGraphicFramePr>
        <p:xfrm>
          <a:off x="1066800" y="1981200"/>
          <a:ext cx="3282696" cy="26060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1"/>
          <p:cNvSpPr>
            <a:spLocks noChangeArrowheads="1"/>
          </p:cNvSpPr>
          <p:nvPr/>
        </p:nvSpPr>
        <p:spPr bwMode="auto">
          <a:xfrm>
            <a:off x="457200" y="2514600"/>
            <a:ext cx="8229600" cy="1522117"/>
          </a:xfrm>
          <a:prstGeom prst="rect">
            <a:avLst/>
          </a:prstGeom>
          <a:gradFill flip="none" rotWithShape="1">
            <a:gsLst>
              <a:gs pos="0">
                <a:srgbClr val="FFFFFF"/>
              </a:gs>
              <a:gs pos="7001">
                <a:srgbClr val="E6E6E6"/>
              </a:gs>
              <a:gs pos="32001">
                <a:srgbClr val="7D8496"/>
              </a:gs>
              <a:gs pos="47000">
                <a:srgbClr val="E6E6E6"/>
              </a:gs>
              <a:gs pos="85001">
                <a:srgbClr val="7D8496"/>
              </a:gs>
              <a:gs pos="100000">
                <a:srgbClr val="E6E6E6"/>
              </a:gs>
            </a:gsLst>
            <a:lin ang="5400000" scaled="0"/>
            <a:tileRect r="-100000" b="-100000"/>
          </a:gradFill>
          <a:ln w="9525" algn="ctr">
            <a:noFill/>
            <a:miter lim="800000"/>
            <a:headEnd/>
            <a:tailEnd/>
          </a:ln>
        </p:spPr>
        <p:txBody>
          <a:bodyPr wrap="none" tIns="18288" anchor="ctr"/>
          <a:lstStyle/>
          <a:p>
            <a:pPr eaLnBrk="0" hangingPunct="0"/>
            <a:endParaRPr lang="en-US" dirty="0"/>
          </a:p>
        </p:txBody>
      </p:sp>
      <p:sp>
        <p:nvSpPr>
          <p:cNvPr id="6" name="Text Box 37"/>
          <p:cNvSpPr txBox="1">
            <a:spLocks noChangeArrowheads="1"/>
          </p:cNvSpPr>
          <p:nvPr/>
        </p:nvSpPr>
        <p:spPr bwMode="auto">
          <a:xfrm>
            <a:off x="3124200" y="2514600"/>
            <a:ext cx="5486400" cy="1524000"/>
          </a:xfrm>
          <a:prstGeom prst="rect">
            <a:avLst/>
          </a:prstGeom>
          <a:noFill/>
          <a:ln w="9525">
            <a:noFill/>
            <a:miter lim="800000"/>
            <a:headEnd/>
            <a:tailEnd/>
          </a:ln>
        </p:spPr>
        <p:txBody>
          <a:bodyPr wrap="none" lIns="274320" tIns="274320" rIns="274320" bIns="274320" anchor="ctr" anchorCtr="0">
            <a:noAutofit/>
          </a:bodyPr>
          <a:lstStyle/>
          <a:p>
            <a:pPr algn="r" eaLnBrk="0" hangingPunct="0">
              <a:spcBef>
                <a:spcPct val="0"/>
              </a:spcBef>
            </a:pPr>
            <a:r>
              <a:rPr lang="zh-CN" altLang="en-US" sz="4400" b="1" i="1" dirty="0" smtClean="0">
                <a:latin typeface="Times New Roman" pitchFamily="18" charset="0"/>
                <a:cs typeface="Times New Roman" pitchFamily="18" charset="0"/>
              </a:rPr>
              <a:t>套期保值 </a:t>
            </a:r>
            <a:r>
              <a:rPr lang="en-US" altLang="zh-CN" sz="4400" b="1" i="1" dirty="0" smtClean="0">
                <a:latin typeface="Times New Roman" pitchFamily="18" charset="0"/>
                <a:cs typeface="Times New Roman" pitchFamily="18" charset="0"/>
              </a:rPr>
              <a:t>Hedging</a:t>
            </a:r>
            <a:endParaRPr lang="en-US" sz="4400" b="1" i="1" dirty="0" smtClean="0">
              <a:latin typeface="Times New Roman" pitchFamily="18" charset="0"/>
              <a:cs typeface="Times New Roman" pitchFamily="18" charset="0"/>
            </a:endParaRPr>
          </a:p>
        </p:txBody>
      </p:sp>
      <p:sp>
        <p:nvSpPr>
          <p:cNvPr id="4" name="Rectangle 3"/>
          <p:cNvSpPr/>
          <p:nvPr/>
        </p:nvSpPr>
        <p:spPr>
          <a:xfrm>
            <a:off x="304800" y="762000"/>
            <a:ext cx="8686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70887" cy="503238"/>
          </a:xfrm>
        </p:spPr>
        <p:txBody>
          <a:bodyPr/>
          <a:lstStyle/>
          <a:p>
            <a:r>
              <a:rPr lang="zh-CN" altLang="en-US" sz="2600" b="1" dirty="0" smtClean="0"/>
              <a:t>有效的生产商套期保值项目</a:t>
            </a:r>
            <a:r>
              <a:rPr lang="en-US" altLang="zh-CN" sz="2600" b="1" dirty="0" smtClean="0"/>
              <a:t/>
            </a:r>
            <a:br>
              <a:rPr lang="en-US" altLang="zh-CN" sz="2600" b="1" dirty="0" smtClean="0"/>
            </a:br>
            <a:r>
              <a:rPr lang="en-US" sz="2600" b="1" dirty="0" smtClean="0"/>
              <a:t>Effective Producer Gold Hedging Programs</a:t>
            </a:r>
            <a:endParaRPr lang="en-US" sz="2600" b="1" dirty="0"/>
          </a:p>
        </p:txBody>
      </p:sp>
      <p:graphicFrame>
        <p:nvGraphicFramePr>
          <p:cNvPr id="5" name="Chart 4"/>
          <p:cNvGraphicFramePr>
            <a:graphicFrameLocks/>
          </p:cNvGraphicFramePr>
          <p:nvPr/>
        </p:nvGraphicFramePr>
        <p:xfrm>
          <a:off x="609600" y="1828800"/>
          <a:ext cx="3749040" cy="3474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nvGraphicFramePr>
        <p:xfrm>
          <a:off x="4953000" y="1828800"/>
          <a:ext cx="374904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33400" y="1371600"/>
            <a:ext cx="3810000" cy="338554"/>
          </a:xfrm>
          <a:prstGeom prst="rect">
            <a:avLst/>
          </a:prstGeom>
          <a:noFill/>
        </p:spPr>
        <p:txBody>
          <a:bodyPr wrap="square" rtlCol="0">
            <a:spAutoFit/>
          </a:bodyPr>
          <a:lstStyle/>
          <a:p>
            <a:r>
              <a:rPr lang="en-US" sz="1600" b="1" u="sng" dirty="0" smtClean="0">
                <a:latin typeface="Times New Roman" pitchFamily="18" charset="0"/>
                <a:cs typeface="Times New Roman" pitchFamily="18" charset="0"/>
              </a:rPr>
              <a:t>Possible Gold Hedge 15 January 2013</a:t>
            </a:r>
            <a:endParaRPr lang="en-US" sz="1600" b="1" u="sng" dirty="0">
              <a:latin typeface="Times New Roman" pitchFamily="18" charset="0"/>
              <a:cs typeface="Times New Roman" pitchFamily="18" charset="0"/>
            </a:endParaRPr>
          </a:p>
        </p:txBody>
      </p:sp>
      <p:sp>
        <p:nvSpPr>
          <p:cNvPr id="7" name="TextBox 6"/>
          <p:cNvSpPr txBox="1"/>
          <p:nvPr/>
        </p:nvSpPr>
        <p:spPr>
          <a:xfrm>
            <a:off x="4876800" y="1371600"/>
            <a:ext cx="3810000" cy="338554"/>
          </a:xfrm>
          <a:prstGeom prst="rect">
            <a:avLst/>
          </a:prstGeom>
          <a:noFill/>
        </p:spPr>
        <p:txBody>
          <a:bodyPr wrap="square" rtlCol="0">
            <a:spAutoFit/>
          </a:bodyPr>
          <a:lstStyle/>
          <a:p>
            <a:r>
              <a:rPr lang="en-US" sz="1600" b="1" u="sng" dirty="0" smtClean="0">
                <a:latin typeface="Times New Roman" pitchFamily="18" charset="0"/>
                <a:cs typeface="Times New Roman" pitchFamily="18" charset="0"/>
              </a:rPr>
              <a:t>Possible Gold Hedge 20 May 2013</a:t>
            </a:r>
            <a:endParaRPr lang="en-US" sz="1600" b="1" u="sng" dirty="0">
              <a:latin typeface="Times New Roman" pitchFamily="18" charset="0"/>
              <a:cs typeface="Times New Roman" pitchFamily="18" charset="0"/>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CPM Group Precious Metals Yearbooks &amp; Other Reports</a:t>
            </a:r>
            <a:endParaRPr lang="en-US" sz="2400" dirty="0"/>
          </a:p>
        </p:txBody>
      </p:sp>
      <p:sp>
        <p:nvSpPr>
          <p:cNvPr id="3" name="Slide Number Placeholder 2"/>
          <p:cNvSpPr>
            <a:spLocks noGrp="1"/>
          </p:cNvSpPr>
          <p:nvPr>
            <p:ph type="sldNum" sz="quarter" idx="10"/>
          </p:nvPr>
        </p:nvSpPr>
        <p:spPr/>
        <p:txBody>
          <a:bodyPr/>
          <a:lstStyle/>
          <a:p>
            <a:pPr>
              <a:defRPr/>
            </a:pPr>
            <a:fld id="{8ACCE6F5-F5DD-43DE-9799-6F783F86415D}" type="slidenum">
              <a:rPr lang="en-US" smtClean="0"/>
              <a:pPr>
                <a:defRPr/>
              </a:pPr>
              <a:t>52</a:t>
            </a:fld>
            <a:endParaRPr lang="en-US" dirty="0"/>
          </a:p>
        </p:txBody>
      </p:sp>
      <p:sp>
        <p:nvSpPr>
          <p:cNvPr id="6" name="TextBox 5"/>
          <p:cNvSpPr txBox="1"/>
          <p:nvPr/>
        </p:nvSpPr>
        <p:spPr>
          <a:xfrm>
            <a:off x="2057400" y="5715000"/>
            <a:ext cx="4953000" cy="646331"/>
          </a:xfrm>
          <a:prstGeom prst="rect">
            <a:avLst/>
          </a:prstGeom>
          <a:noFill/>
        </p:spPr>
        <p:txBody>
          <a:bodyPr wrap="square" rtlCol="0">
            <a:spAutoFit/>
          </a:bodyPr>
          <a:lstStyle/>
          <a:p>
            <a:endParaRPr lang="en-US" i="1" dirty="0" smtClean="0">
              <a:latin typeface="Times New Roman" pitchFamily="18" charset="0"/>
              <a:cs typeface="Times New Roman" pitchFamily="18" charset="0"/>
            </a:endParaRPr>
          </a:p>
          <a:p>
            <a:r>
              <a:rPr lang="en-US" i="1" dirty="0" smtClean="0">
                <a:latin typeface="Times New Roman" pitchFamily="18" charset="0"/>
                <a:cs typeface="Times New Roman" pitchFamily="18" charset="0"/>
              </a:rPr>
              <a:t>For general inquiries, email info@cpmgroup.com</a:t>
            </a:r>
            <a:endParaRPr lang="en-US" i="1" dirty="0">
              <a:latin typeface="Times New Roman" pitchFamily="18" charset="0"/>
              <a:cs typeface="Times New Roman" pitchFamily="18" charset="0"/>
            </a:endParaRPr>
          </a:p>
        </p:txBody>
      </p:sp>
      <p:pic>
        <p:nvPicPr>
          <p:cNvPr id="8" name="Picture 2" descr="F:\FILES\OUTPUT\GOLD\2013\Gold Yearbook 2013\Marketing\revCPM - GOLD cover 13.jpg"/>
          <p:cNvPicPr>
            <a:picLocks noChangeAspect="1" noChangeArrowheads="1"/>
          </p:cNvPicPr>
          <p:nvPr/>
        </p:nvPicPr>
        <p:blipFill>
          <a:blip r:embed="rId2" cstate="print"/>
          <a:srcRect/>
          <a:stretch>
            <a:fillRect/>
          </a:stretch>
        </p:blipFill>
        <p:spPr bwMode="auto">
          <a:xfrm>
            <a:off x="3276600" y="1371600"/>
            <a:ext cx="2879829" cy="4191000"/>
          </a:xfrm>
          <a:prstGeom prst="rect">
            <a:avLst/>
          </a:prstGeom>
          <a:noFill/>
        </p:spPr>
      </p:pic>
      <p:pic>
        <p:nvPicPr>
          <p:cNvPr id="9" name="Picture 2" descr="F:\FILES\OUTPUT\SILVER\2013\Yearbook\revCPM - Silver 2013.jpg"/>
          <p:cNvPicPr>
            <a:picLocks noChangeAspect="1" noChangeArrowheads="1"/>
          </p:cNvPicPr>
          <p:nvPr/>
        </p:nvPicPr>
        <p:blipFill>
          <a:blip r:embed="rId3" cstate="print"/>
          <a:srcRect/>
          <a:stretch>
            <a:fillRect/>
          </a:stretch>
        </p:blipFill>
        <p:spPr bwMode="auto">
          <a:xfrm>
            <a:off x="457200" y="1447800"/>
            <a:ext cx="2534070" cy="3763963"/>
          </a:xfrm>
          <a:prstGeom prst="rect">
            <a:avLst/>
          </a:prstGeom>
          <a:noFill/>
        </p:spPr>
      </p:pic>
      <p:pic>
        <p:nvPicPr>
          <p:cNvPr id="10" name="Picture 3" descr="F:\FILES\OUTPUT\PGMS\2013\PGM Yearbook\CPM - Platinum Cover No Sponsor.jpg"/>
          <p:cNvPicPr>
            <a:picLocks noChangeAspect="1" noChangeArrowheads="1"/>
          </p:cNvPicPr>
          <p:nvPr/>
        </p:nvPicPr>
        <p:blipFill>
          <a:blip r:embed="rId4" cstate="print"/>
          <a:srcRect/>
          <a:stretch>
            <a:fillRect/>
          </a:stretch>
        </p:blipFill>
        <p:spPr bwMode="auto">
          <a:xfrm>
            <a:off x="6400800" y="1524000"/>
            <a:ext cx="2532888" cy="378108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pPr>
              <a:defRPr/>
            </a:pPr>
            <a:fld id="{8ACCE6F5-F5DD-43DE-9799-6F783F86415D}" type="slidenum">
              <a:rPr lang="en-US" smtClean="0"/>
              <a:pPr>
                <a:defRPr/>
              </a:pPr>
              <a:t>53</a:t>
            </a:fld>
            <a:endParaRPr lang="en-US" dirty="0"/>
          </a:p>
        </p:txBody>
      </p:sp>
      <p:sp>
        <p:nvSpPr>
          <p:cNvPr id="4" name="TextBox 3"/>
          <p:cNvSpPr txBox="1"/>
          <p:nvPr/>
        </p:nvSpPr>
        <p:spPr>
          <a:xfrm>
            <a:off x="0" y="2229293"/>
            <a:ext cx="9144000" cy="3170099"/>
          </a:xfrm>
          <a:prstGeom prst="rect">
            <a:avLst/>
          </a:prstGeom>
          <a:noFill/>
        </p:spPr>
        <p:txBody>
          <a:bodyPr wrap="square" rtlCol="0">
            <a:spAutoFit/>
          </a:bodyPr>
          <a:lstStyle/>
          <a:p>
            <a:pPr algn="ctr"/>
            <a:r>
              <a:rPr lang="zh-CN" altLang="en-US" sz="10000" dirty="0" smtClean="0"/>
              <a:t>谢谢</a:t>
            </a:r>
            <a:r>
              <a:rPr lang="zh-CN" altLang="en-US" sz="10000" dirty="0" smtClean="0"/>
              <a:t>！</a:t>
            </a:r>
            <a:endParaRPr lang="en-US" altLang="zh-CN" sz="10000" dirty="0" smtClean="0"/>
          </a:p>
          <a:p>
            <a:pPr algn="ctr"/>
            <a:r>
              <a:rPr lang="en-US" altLang="zh-CN" sz="10000" dirty="0" smtClean="0"/>
              <a:t>Thank You!</a:t>
            </a:r>
            <a:endParaRPr lang="zh-CN" altLang="en-US" sz="10000" dirty="0"/>
          </a:p>
        </p:txBody>
      </p:sp>
    </p:spTree>
    <p:extLst>
      <p:ext uri="{BB962C8B-B14F-4D97-AF65-F5344CB8AC3E}">
        <p14:creationId xmlns:p14="http://schemas.microsoft.com/office/powerpoint/2010/main" val="34075056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ETF</a:t>
            </a:r>
            <a:r>
              <a:rPr lang="zh-CN" altLang="en-US" dirty="0" smtClean="0"/>
              <a:t>实物白银持有量</a:t>
            </a:r>
            <a:endParaRPr lang="en-US" dirty="0"/>
          </a:p>
        </p:txBody>
      </p:sp>
      <p:sp>
        <p:nvSpPr>
          <p:cNvPr id="3" name="Slide Number Placeholder 2"/>
          <p:cNvSpPr>
            <a:spLocks noGrp="1"/>
          </p:cNvSpPr>
          <p:nvPr>
            <p:ph type="sldNum" sz="quarter" idx="10"/>
          </p:nvPr>
        </p:nvSpPr>
        <p:spPr/>
        <p:txBody>
          <a:bodyPr/>
          <a:lstStyle/>
          <a:p>
            <a:pPr>
              <a:defRPr/>
            </a:pPr>
            <a:fld id="{8ACCE6F5-F5DD-43DE-9799-6F783F86415D}" type="slidenum">
              <a:rPr lang="en-US" smtClean="0"/>
              <a:pPr>
                <a:defRPr/>
              </a:pPr>
              <a:t>6</a:t>
            </a:fld>
            <a:endParaRPr lang="en-US" dirty="0"/>
          </a:p>
        </p:txBody>
      </p:sp>
      <p:graphicFrame>
        <p:nvGraphicFramePr>
          <p:cNvPr id="4" name="Chart 3"/>
          <p:cNvGraphicFramePr/>
          <p:nvPr/>
        </p:nvGraphicFramePr>
        <p:xfrm>
          <a:off x="533400" y="838200"/>
          <a:ext cx="82296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5"/>
          <p:cNvSpPr txBox="1">
            <a:spLocks noChangeArrowheads="1"/>
          </p:cNvSpPr>
          <p:nvPr/>
        </p:nvSpPr>
        <p:spPr bwMode="auto">
          <a:xfrm>
            <a:off x="457200" y="1046990"/>
            <a:ext cx="2751320" cy="252377"/>
          </a:xfrm>
          <a:prstGeom prst="rect">
            <a:avLst/>
          </a:prstGeom>
          <a:noFill/>
          <a:ln w="0">
            <a:noFill/>
            <a:miter lim="800000"/>
            <a:headEnd/>
            <a:tailEnd/>
          </a:ln>
        </p:spPr>
        <p:txBody>
          <a:bodyPr wrap="square" lIns="27432" tIns="18288" rIns="27432" bIns="18288" anchor="ctr" upright="1">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0">
              <a:defRPr sz="1000"/>
            </a:pPr>
            <a:r>
              <a:rPr lang="en-US" sz="1400" i="1" strike="noStrike" dirty="0" smtClean="0">
                <a:solidFill>
                  <a:srgbClr val="000000"/>
                </a:solidFill>
                <a:latin typeface="Times New Roman"/>
                <a:cs typeface="Times New Roman"/>
              </a:rPr>
              <a:t>Through </a:t>
            </a:r>
            <a:r>
              <a:rPr lang="en-US" sz="1400" i="1" strike="noStrike" dirty="0" smtClean="0">
                <a:latin typeface="Times New Roman"/>
                <a:cs typeface="Times New Roman"/>
              </a:rPr>
              <a:t>14 May 2013</a:t>
            </a:r>
            <a:endParaRPr lang="en-US" sz="1400" i="1" strike="noStrike" dirty="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6"/>
          <p:cNvSpPr>
            <a:spLocks noGrp="1"/>
          </p:cNvSpPr>
          <p:nvPr>
            <p:ph type="title"/>
          </p:nvPr>
        </p:nvSpPr>
        <p:spPr>
          <a:xfrm>
            <a:off x="457200" y="533400"/>
            <a:ext cx="8845550" cy="503237"/>
          </a:xfrm>
        </p:spPr>
        <p:txBody>
          <a:bodyPr/>
          <a:lstStyle/>
          <a:p>
            <a:pPr eaLnBrk="1" hangingPunct="1"/>
            <a:r>
              <a:rPr lang="zh-CN" altLang="en-US" sz="2600" b="1" dirty="0" smtClean="0"/>
              <a:t>美国铸金币溢价走弱</a:t>
            </a:r>
            <a:endParaRPr lang="en-US" sz="2600" b="1" dirty="0" smtClean="0"/>
          </a:p>
        </p:txBody>
      </p:sp>
      <p:graphicFrame>
        <p:nvGraphicFramePr>
          <p:cNvPr id="4" name="Chart 3"/>
          <p:cNvGraphicFramePr/>
          <p:nvPr/>
        </p:nvGraphicFramePr>
        <p:xfrm>
          <a:off x="609600" y="1219200"/>
          <a:ext cx="8138160" cy="5029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534400" cy="503238"/>
          </a:xfrm>
        </p:spPr>
        <p:txBody>
          <a:bodyPr/>
          <a:lstStyle/>
          <a:p>
            <a:r>
              <a:rPr lang="en-US" sz="2250" b="1" dirty="0" smtClean="0"/>
              <a:t>Net Long Gold Positions: Lowest Level </a:t>
            </a:r>
            <a:r>
              <a:rPr lang="en-US" sz="2250" b="1" smtClean="0"/>
              <a:t>Since November 2008</a:t>
            </a:r>
            <a:r>
              <a:rPr lang="en-US" sz="2250" b="1" dirty="0" smtClean="0"/>
              <a:t/>
            </a:r>
            <a:br>
              <a:rPr lang="en-US" sz="2250" b="1" dirty="0" smtClean="0"/>
            </a:br>
            <a:r>
              <a:rPr lang="zh-CN" altLang="en-US" sz="2250" b="1" dirty="0" smtClean="0"/>
              <a:t>净多头仓位处于</a:t>
            </a:r>
            <a:r>
              <a:rPr lang="en-US" altLang="zh-CN" sz="2250" b="1" dirty="0" smtClean="0"/>
              <a:t>08</a:t>
            </a:r>
            <a:r>
              <a:rPr lang="zh-CN" altLang="en-US" sz="2250" b="1" dirty="0" smtClean="0"/>
              <a:t>年</a:t>
            </a:r>
            <a:r>
              <a:rPr lang="en-US" altLang="zh-CN" sz="2250" b="1" dirty="0" smtClean="0"/>
              <a:t>11</a:t>
            </a:r>
            <a:r>
              <a:rPr lang="zh-CN" altLang="en-US" sz="2250" b="1" dirty="0" smtClean="0"/>
              <a:t>月以来的最低位</a:t>
            </a:r>
            <a:endParaRPr lang="en-US" sz="2250" b="1" dirty="0"/>
          </a:p>
        </p:txBody>
      </p:sp>
      <p:graphicFrame>
        <p:nvGraphicFramePr>
          <p:cNvPr id="3" name="Chart 2"/>
          <p:cNvGraphicFramePr>
            <a:graphicFrameLocks/>
          </p:cNvGraphicFramePr>
          <p:nvPr/>
        </p:nvGraphicFramePr>
        <p:xfrm>
          <a:off x="457200" y="1143000"/>
          <a:ext cx="83058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49275"/>
            <a:ext cx="8458199" cy="503238"/>
          </a:xfrm>
        </p:spPr>
        <p:txBody>
          <a:bodyPr/>
          <a:lstStyle/>
          <a:p>
            <a:r>
              <a:rPr lang="en-US" b="1" dirty="0" smtClean="0"/>
              <a:t>2012</a:t>
            </a:r>
            <a:r>
              <a:rPr lang="zh-CN" altLang="en-US" b="1" dirty="0" smtClean="0"/>
              <a:t>和</a:t>
            </a:r>
            <a:r>
              <a:rPr lang="en-US" b="1" dirty="0" smtClean="0"/>
              <a:t>2013</a:t>
            </a:r>
            <a:r>
              <a:rPr lang="zh-CN" altLang="en-US" b="1" dirty="0" smtClean="0"/>
              <a:t>空头仓位大幅增加</a:t>
            </a:r>
            <a:endParaRPr lang="en-US" b="1" dirty="0"/>
          </a:p>
        </p:txBody>
      </p:sp>
      <p:sp>
        <p:nvSpPr>
          <p:cNvPr id="4" name="Slide Number Placeholder 3"/>
          <p:cNvSpPr>
            <a:spLocks noGrp="1"/>
          </p:cNvSpPr>
          <p:nvPr>
            <p:ph type="sldNum" sz="quarter" idx="10"/>
          </p:nvPr>
        </p:nvSpPr>
        <p:spPr/>
        <p:txBody>
          <a:bodyPr/>
          <a:lstStyle/>
          <a:p>
            <a:pPr>
              <a:defRPr/>
            </a:pPr>
            <a:fld id="{8ACCE6F5-F5DD-43DE-9799-6F783F86415D}" type="slidenum">
              <a:rPr lang="en-US" smtClean="0"/>
              <a:pPr>
                <a:defRPr/>
              </a:pPr>
              <a:t>9</a:t>
            </a:fld>
            <a:endParaRPr lang="en-US" dirty="0"/>
          </a:p>
        </p:txBody>
      </p:sp>
      <p:graphicFrame>
        <p:nvGraphicFramePr>
          <p:cNvPr id="5" name="Chart 4"/>
          <p:cNvGraphicFramePr>
            <a:graphicFrameLocks/>
          </p:cNvGraphicFramePr>
          <p:nvPr/>
        </p:nvGraphicFramePr>
        <p:xfrm>
          <a:off x="457200" y="1143000"/>
          <a:ext cx="8382000" cy="533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4781</TotalTime>
  <Words>3123</Words>
  <Application>Microsoft Office PowerPoint</Application>
  <PresentationFormat>全屏显示(4:3)</PresentationFormat>
  <Paragraphs>524</Paragraphs>
  <Slides>53</Slides>
  <Notes>22</Notes>
  <HiddenSlides>0</HiddenSlides>
  <MMClips>0</MMClips>
  <ScaleCrop>false</ScaleCrop>
  <HeadingPairs>
    <vt:vector size="4" baseType="variant">
      <vt:variant>
        <vt:lpstr>主题</vt:lpstr>
      </vt:variant>
      <vt:variant>
        <vt:i4>1</vt:i4>
      </vt:variant>
      <vt:variant>
        <vt:lpstr>幻灯片标题</vt:lpstr>
      </vt:variant>
      <vt:variant>
        <vt:i4>53</vt:i4>
      </vt:variant>
    </vt:vector>
  </HeadingPairs>
  <TitlesOfParts>
    <vt:vector size="54" baseType="lpstr">
      <vt:lpstr>Office Theme</vt:lpstr>
      <vt:lpstr>PowerPoint 演示文稿</vt:lpstr>
      <vt:lpstr>PowerPoint 演示文稿</vt:lpstr>
      <vt:lpstr>PowerPoint 演示文稿</vt:lpstr>
      <vt:lpstr>PowerPoint 演示文稿</vt:lpstr>
      <vt:lpstr>ETF实物黄金持有量降低至2011年9月水平</vt:lpstr>
      <vt:lpstr>ETF实物白银持有量</vt:lpstr>
      <vt:lpstr>美国铸金币溢价走弱</vt:lpstr>
      <vt:lpstr>Net Long Gold Positions: Lowest Level Since November 2008 净多头仓位处于08年11月以来的最低位</vt:lpstr>
      <vt:lpstr>2012和2013空头仓位大幅增加</vt:lpstr>
      <vt:lpstr>PowerPoint 演示文稿</vt:lpstr>
      <vt:lpstr>世界实际GDP增长预期减缓</vt:lpstr>
      <vt:lpstr>PowerPoint 演示文稿</vt:lpstr>
      <vt:lpstr>主要结论 Key Conclusions</vt:lpstr>
      <vt:lpstr>PowerPoint 演示文稿</vt:lpstr>
      <vt:lpstr>黄金投资需求 Gold Investment Demand</vt:lpstr>
      <vt:lpstr>投资需求 Investment Demand </vt:lpstr>
      <vt:lpstr>中国和印度的黄金需求</vt:lpstr>
      <vt:lpstr>影响投资需求的因素 Factors Determining Investment Demand for Gold </vt:lpstr>
      <vt:lpstr>PowerPoint 演示文稿</vt:lpstr>
      <vt:lpstr>金价与美国通货膨胀 Gold Prices and U.S. Inflation </vt:lpstr>
      <vt:lpstr> 美国狭义货币供给与通货膨胀  U.S. Narrow Money Supply and U.S. Inflation</vt:lpstr>
      <vt:lpstr>货币超发与高通货膨胀没有必然联系 Excessive Money Supply Does Not Necessarily Lead to Higher Inflation</vt:lpstr>
      <vt:lpstr>美联储公布量化宽松政策之后的金价走势  Gold’s Performance After Fed Announcements of Monetary Easing </vt:lpstr>
      <vt:lpstr>PowerPoint 演示文稿</vt:lpstr>
      <vt:lpstr>矿山黄金产量位于历史高位</vt:lpstr>
      <vt:lpstr>    Fact: Gold Mine Production  Has Risen 17%  Since 2008 And Is Set To Rise Sharply Over The Next Five Years Even In The Face Of The Recent Price Decline</vt:lpstr>
      <vt:lpstr>金矿供应在2000年至2013年之间变化不大 Gold Mine Supply Is Nearly Unchanged Between 2000 and 2013</vt:lpstr>
      <vt:lpstr>但2008年以来供应量上升1000万盎司 It Has Risen Over 10 Million Ounces Since 2008, However</vt:lpstr>
      <vt:lpstr>13年金矿供应预计达有史以来第三高位 Mine Supply Is Forecast To Be The Third Highest On Record in 2013 </vt:lpstr>
      <vt:lpstr>金矿产能年增长量预计 Estimated Annual Gross Additions to Gold Mine Production Capacity</vt:lpstr>
      <vt:lpstr>事实是黄金矿产储量仍然可观 Fact: There Are Large Reserves of Gold Available</vt:lpstr>
      <vt:lpstr>The World Is Not Running Out of Gold</vt:lpstr>
      <vt:lpstr>黄金制造业需求</vt:lpstr>
      <vt:lpstr>PowerPoint 演示文稿</vt:lpstr>
      <vt:lpstr>官方交易 (调整过土耳其央行的黄金增量)</vt:lpstr>
      <vt:lpstr>央行为什么增加黄金储备?</vt:lpstr>
      <vt:lpstr>PowerPoint 演示文稿</vt:lpstr>
      <vt:lpstr>主要结论 Key Conclusions</vt:lpstr>
      <vt:lpstr>PowerPoint 演示文稿</vt:lpstr>
      <vt:lpstr>白银投资需求</vt:lpstr>
      <vt:lpstr>白银投资需求分项趋势</vt:lpstr>
      <vt:lpstr>银币制造需求2012年降低18%</vt:lpstr>
      <vt:lpstr>PowerPoint 演示文稿</vt:lpstr>
      <vt:lpstr>白银制造业需求2012年降低1.8%</vt:lpstr>
      <vt:lpstr>电子领域白银需求增长放缓</vt:lpstr>
      <vt:lpstr>去年光伏领域白银需求首次下降</vt:lpstr>
      <vt:lpstr>PowerPoint 演示文稿</vt:lpstr>
      <vt:lpstr>2012年矿产银年增长1.5%</vt:lpstr>
      <vt:lpstr>白银矿山现金运营成本</vt:lpstr>
      <vt:lpstr>PowerPoint 演示文稿</vt:lpstr>
      <vt:lpstr>有效的生产商套期保值项目 Effective Producer Gold Hedging Programs</vt:lpstr>
      <vt:lpstr>CPM Group Precious Metals Yearbooks &amp; Other Reports</vt:lpstr>
      <vt:lpstr>PowerPoint 演示文稿</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Rohit &amp; Kari</dc:creator>
  <cp:lastModifiedBy>User</cp:lastModifiedBy>
  <cp:revision>676</cp:revision>
  <dcterms:created xsi:type="dcterms:W3CDTF">2011-03-20T16:59:43Z</dcterms:created>
  <dcterms:modified xsi:type="dcterms:W3CDTF">2013-05-27T22:54:08Z</dcterms:modified>
</cp:coreProperties>
</file>