
<file path=[Content_Types].xml><?xml version="1.0" encoding="utf-8"?>
<Types xmlns="http://schemas.openxmlformats.org/package/2006/content-types">
  <Default Extension="png" ContentType="image/png"/>
  <Default Extension="xlsm" ContentType="application/vnd.ms-excel.sheet.macroEnabled.12"/>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5.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1723" r:id="rId2"/>
    <p:sldId id="1733" r:id="rId3"/>
    <p:sldId id="1734" r:id="rId4"/>
    <p:sldId id="1725" r:id="rId5"/>
    <p:sldId id="1726" r:id="rId6"/>
    <p:sldId id="1727" r:id="rId7"/>
    <p:sldId id="1732" r:id="rId8"/>
    <p:sldId id="1728" r:id="rId9"/>
    <p:sldId id="1729" r:id="rId10"/>
    <p:sldId id="1730" r:id="rId11"/>
    <p:sldId id="1731" r:id="rId12"/>
    <p:sldId id="1735" r:id="rId13"/>
    <p:sldId id="1736" r:id="rId14"/>
    <p:sldId id="1737" r:id="rId15"/>
  </p:sldIdLst>
  <p:sldSz cx="10693400" cy="7561263"/>
  <p:notesSz cx="7099300" cy="10234613"/>
  <p:defaultTextStyle>
    <a:defPPr>
      <a:defRPr lang="en-US"/>
    </a:defPPr>
    <a:lvl1pPr algn="l" rtl="0" fontAlgn="base">
      <a:spcBef>
        <a:spcPct val="0"/>
      </a:spcBef>
      <a:spcAft>
        <a:spcPct val="0"/>
      </a:spcAft>
      <a:defRPr sz="900" b="1" kern="1200">
        <a:solidFill>
          <a:srgbClr val="006699"/>
        </a:solidFill>
        <a:latin typeface="Arial" charset="0"/>
        <a:ea typeface="+mn-ea"/>
        <a:cs typeface="Arial" charset="0"/>
      </a:defRPr>
    </a:lvl1pPr>
    <a:lvl2pPr marL="457200" algn="l" rtl="0" fontAlgn="base">
      <a:spcBef>
        <a:spcPct val="0"/>
      </a:spcBef>
      <a:spcAft>
        <a:spcPct val="0"/>
      </a:spcAft>
      <a:defRPr sz="900" b="1" kern="1200">
        <a:solidFill>
          <a:srgbClr val="006699"/>
        </a:solidFill>
        <a:latin typeface="Arial" charset="0"/>
        <a:ea typeface="+mn-ea"/>
        <a:cs typeface="Arial" charset="0"/>
      </a:defRPr>
    </a:lvl2pPr>
    <a:lvl3pPr marL="914400" algn="l" rtl="0" fontAlgn="base">
      <a:spcBef>
        <a:spcPct val="0"/>
      </a:spcBef>
      <a:spcAft>
        <a:spcPct val="0"/>
      </a:spcAft>
      <a:defRPr sz="900" b="1" kern="1200">
        <a:solidFill>
          <a:srgbClr val="006699"/>
        </a:solidFill>
        <a:latin typeface="Arial" charset="0"/>
        <a:ea typeface="+mn-ea"/>
        <a:cs typeface="Arial" charset="0"/>
      </a:defRPr>
    </a:lvl3pPr>
    <a:lvl4pPr marL="1371600" algn="l" rtl="0" fontAlgn="base">
      <a:spcBef>
        <a:spcPct val="0"/>
      </a:spcBef>
      <a:spcAft>
        <a:spcPct val="0"/>
      </a:spcAft>
      <a:defRPr sz="900" b="1" kern="1200">
        <a:solidFill>
          <a:srgbClr val="006699"/>
        </a:solidFill>
        <a:latin typeface="Arial" charset="0"/>
        <a:ea typeface="+mn-ea"/>
        <a:cs typeface="Arial" charset="0"/>
      </a:defRPr>
    </a:lvl4pPr>
    <a:lvl5pPr marL="1828800" algn="l" rtl="0" fontAlgn="base">
      <a:spcBef>
        <a:spcPct val="0"/>
      </a:spcBef>
      <a:spcAft>
        <a:spcPct val="0"/>
      </a:spcAft>
      <a:defRPr sz="900" b="1" kern="1200">
        <a:solidFill>
          <a:srgbClr val="006699"/>
        </a:solidFill>
        <a:latin typeface="Arial" charset="0"/>
        <a:ea typeface="+mn-ea"/>
        <a:cs typeface="Arial" charset="0"/>
      </a:defRPr>
    </a:lvl5pPr>
    <a:lvl6pPr marL="2286000" algn="l" defTabSz="914400" rtl="0" eaLnBrk="1" latinLnBrk="0" hangingPunct="1">
      <a:defRPr sz="900" b="1" kern="1200">
        <a:solidFill>
          <a:srgbClr val="006699"/>
        </a:solidFill>
        <a:latin typeface="Arial" charset="0"/>
        <a:ea typeface="+mn-ea"/>
        <a:cs typeface="Arial" charset="0"/>
      </a:defRPr>
    </a:lvl6pPr>
    <a:lvl7pPr marL="2743200" algn="l" defTabSz="914400" rtl="0" eaLnBrk="1" latinLnBrk="0" hangingPunct="1">
      <a:defRPr sz="900" b="1" kern="1200">
        <a:solidFill>
          <a:srgbClr val="006699"/>
        </a:solidFill>
        <a:latin typeface="Arial" charset="0"/>
        <a:ea typeface="+mn-ea"/>
        <a:cs typeface="Arial" charset="0"/>
      </a:defRPr>
    </a:lvl7pPr>
    <a:lvl8pPr marL="3200400" algn="l" defTabSz="914400" rtl="0" eaLnBrk="1" latinLnBrk="0" hangingPunct="1">
      <a:defRPr sz="900" b="1" kern="1200">
        <a:solidFill>
          <a:srgbClr val="006699"/>
        </a:solidFill>
        <a:latin typeface="Arial" charset="0"/>
        <a:ea typeface="+mn-ea"/>
        <a:cs typeface="Arial" charset="0"/>
      </a:defRPr>
    </a:lvl8pPr>
    <a:lvl9pPr marL="3657600" algn="l" defTabSz="914400" rtl="0" eaLnBrk="1" latinLnBrk="0" hangingPunct="1">
      <a:defRPr sz="900" b="1" kern="1200">
        <a:solidFill>
          <a:srgbClr val="00669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87"/>
    <a:srgbClr val="6DC067"/>
    <a:srgbClr val="0072AA"/>
    <a:srgbClr val="006699"/>
    <a:srgbClr val="BCBEC0"/>
    <a:srgbClr val="FF3300"/>
    <a:srgbClr val="6C6C6C"/>
    <a:srgbClr val="008DC7"/>
    <a:srgbClr val="00984A"/>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6" autoAdjust="0"/>
    <p:restoredTop sz="94730" autoAdjust="0"/>
  </p:normalViewPr>
  <p:slideViewPr>
    <p:cSldViewPr snapToGrid="0" snapToObjects="1">
      <p:cViewPr varScale="1">
        <p:scale>
          <a:sx n="61" d="100"/>
          <a:sy n="61" d="100"/>
        </p:scale>
        <p:origin x="-1344" y="-78"/>
      </p:cViewPr>
      <p:guideLst>
        <p:guide orient="horz" pos="4321"/>
        <p:guide orient="horz" pos="953"/>
        <p:guide orient="horz" pos="370"/>
        <p:guide orient="horz" pos="2762"/>
        <p:guide orient="horz" pos="1154"/>
        <p:guide orient="horz" pos="2696"/>
        <p:guide pos="2234"/>
        <p:guide pos="3285"/>
        <p:guide pos="3456"/>
        <p:guide pos="260"/>
        <p:guide pos="4499"/>
        <p:guide pos="64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varScale="1">
        <p:scale>
          <a:sx n="70" d="100"/>
          <a:sy n="70" d="100"/>
        </p:scale>
        <p:origin x="-1578"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Macro-Enabled_Worksheet1.xlsm"/><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8.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Macro-Enabled_Worksheet2.xlsm"/><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UKFIL104\Economist$\econom\Colin\Chart%20of%20IMF%20gold%20holding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UKFIL104\Economist$\econom\Colin\Chart%20of%20IMF%20gold%20holding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691102816976014E-2"/>
          <c:y val="2.5851485185214362E-2"/>
          <c:w val="0.8780602821988408"/>
          <c:h val="0.90849481545303035"/>
        </c:manualLayout>
      </c:layout>
      <c:lineChart>
        <c:grouping val="standard"/>
        <c:varyColors val="0"/>
        <c:ser>
          <c:idx val="1"/>
          <c:order val="0"/>
          <c:tx>
            <c:strRef>
              <c:f>Sheet1!$B$1</c:f>
              <c:strCache>
                <c:ptCount val="1"/>
                <c:pt idx="0">
                  <c:v>Germany</c:v>
                </c:pt>
              </c:strCache>
            </c:strRef>
          </c:tx>
          <c:spPr>
            <a:ln w="28575">
              <a:solidFill>
                <a:srgbClr val="22AA47"/>
              </a:solidFill>
              <a:prstDash val="solid"/>
            </a:ln>
          </c:spPr>
          <c:marker>
            <c:symbol val="none"/>
          </c:marker>
          <c:dLbls>
            <c:dLbl>
              <c:idx val="13"/>
              <c:layout>
                <c:manualLayout>
                  <c:x val="0.25817954479151883"/>
                  <c:y val="-4.6503022349479041E-2"/>
                </c:manualLayout>
              </c:layout>
              <c:tx>
                <c:rich>
                  <a:bodyPr/>
                  <a:lstStyle/>
                  <a:p>
                    <a:pPr>
                      <a:defRPr sz="1400"/>
                    </a:pPr>
                    <a:r>
                      <a:rPr lang="en-US" sz="1400" dirty="0" smtClean="0"/>
                      <a:t>Germany</a:t>
                    </a:r>
                  </a:p>
                </c:rich>
              </c:tx>
              <c:spPr/>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Sheet1!$B$2:$B$22</c:f>
              <c:numCache>
                <c:formatCode>General</c:formatCode>
                <c:ptCount val="21"/>
                <c:pt idx="0">
                  <c:v>100</c:v>
                </c:pt>
                <c:pt idx="1">
                  <c:v>99.560479357345102</c:v>
                </c:pt>
                <c:pt idx="2">
                  <c:v>99.167050767103433</c:v>
                </c:pt>
                <c:pt idx="3">
                  <c:v>97.153815763481504</c:v>
                </c:pt>
                <c:pt idx="4">
                  <c:v>93.191545400671629</c:v>
                </c:pt>
                <c:pt idx="5">
                  <c:v>93.420359518008809</c:v>
                </c:pt>
                <c:pt idx="6">
                  <c:v>94.162770790807627</c:v>
                </c:pt>
                <c:pt idx="7">
                  <c:v>95.023704484098232</c:v>
                </c:pt>
                <c:pt idx="8">
                  <c:v>95.652531770592844</c:v>
                </c:pt>
                <c:pt idx="9">
                  <c:v>97.766181602686459</c:v>
                </c:pt>
                <c:pt idx="10">
                  <c:v>98.454270099427134</c:v>
                </c:pt>
                <c:pt idx="11">
                  <c:v>99.048528346612244</c:v>
                </c:pt>
                <c:pt idx="12">
                  <c:v>100.26667544610522</c:v>
                </c:pt>
                <c:pt idx="13">
                  <c:v>100.72430368077985</c:v>
                </c:pt>
                <c:pt idx="14">
                  <c:v>101.08974781062703</c:v>
                </c:pt>
                <c:pt idx="15">
                  <c:v>100.94324092974303</c:v>
                </c:pt>
                <c:pt idx="16">
                  <c:v>101.44696121683019</c:v>
                </c:pt>
                <c:pt idx="17">
                  <c:v>101.7218673865804</c:v>
                </c:pt>
                <c:pt idx="18">
                  <c:v>101.95891222756305</c:v>
                </c:pt>
                <c:pt idx="19">
                  <c:v>101.36300783564866</c:v>
                </c:pt>
              </c:numCache>
            </c:numRef>
          </c:val>
          <c:smooth val="0"/>
        </c:ser>
        <c:ser>
          <c:idx val="5"/>
          <c:order val="1"/>
          <c:tx>
            <c:strRef>
              <c:f>Sheet1!$C$1</c:f>
              <c:strCache>
                <c:ptCount val="1"/>
              </c:strCache>
            </c:strRef>
          </c:tx>
          <c:spPr>
            <a:ln>
              <a:solidFill>
                <a:srgbClr val="000000"/>
              </a:solidFill>
              <a:prstDash val="dash"/>
            </a:ln>
          </c:spPr>
          <c:marker>
            <c:symbol val="none"/>
          </c:marker>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Sheet1!$C$2:$C$22</c:f>
              <c:numCache>
                <c:formatCode>General</c:formatCode>
                <c:ptCount val="2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numCache>
            </c:numRef>
          </c:val>
          <c:smooth val="0"/>
        </c:ser>
        <c:ser>
          <c:idx val="0"/>
          <c:order val="2"/>
          <c:tx>
            <c:strRef>
              <c:f>Sheet1!$D$1</c:f>
              <c:strCache>
                <c:ptCount val="1"/>
                <c:pt idx="0">
                  <c:v>Italy</c:v>
                </c:pt>
              </c:strCache>
            </c:strRef>
          </c:tx>
          <c:spPr>
            <a:ln w="57150">
              <a:solidFill>
                <a:srgbClr val="009BD9">
                  <a:lumMod val="40000"/>
                  <a:lumOff val="60000"/>
                </a:srgbClr>
              </a:solidFill>
              <a:prstDash val="solid"/>
            </a:ln>
          </c:spPr>
          <c:marker>
            <c:symbol val="none"/>
          </c:marker>
          <c:dLbls>
            <c:dLbl>
              <c:idx val="18"/>
              <c:layout>
                <c:manualLayout>
                  <c:x val="3.8207713437643211E-2"/>
                  <c:y val="8.7562037699833006E-2"/>
                </c:manualLayout>
              </c:layout>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Sheet1!$D$2:$D$22</c:f>
              <c:numCache>
                <c:formatCode>General</c:formatCode>
                <c:ptCount val="21"/>
                <c:pt idx="0">
                  <c:v>100</c:v>
                </c:pt>
                <c:pt idx="1">
                  <c:v>99.451574545405961</c:v>
                </c:pt>
                <c:pt idx="2">
                  <c:v>98.164976552165996</c:v>
                </c:pt>
                <c:pt idx="3">
                  <c:v>96.550108888799542</c:v>
                </c:pt>
                <c:pt idx="4">
                  <c:v>93.0870175157321</c:v>
                </c:pt>
                <c:pt idx="5">
                  <c:v>92.928480767432148</c:v>
                </c:pt>
                <c:pt idx="6">
                  <c:v>93.266183013347529</c:v>
                </c:pt>
                <c:pt idx="7">
                  <c:v>93.190695685866146</c:v>
                </c:pt>
                <c:pt idx="8">
                  <c:v>94.087271366921556</c:v>
                </c:pt>
                <c:pt idx="9">
                  <c:v>94.671716969283978</c:v>
                </c:pt>
                <c:pt idx="10">
                  <c:v>95.068980720670169</c:v>
                </c:pt>
                <c:pt idx="11">
                  <c:v>95.233449570457068</c:v>
                </c:pt>
                <c:pt idx="12">
                  <c:v>95.31735406896766</c:v>
                </c:pt>
                <c:pt idx="13">
                  <c:v>95.588520581987297</c:v>
                </c:pt>
                <c:pt idx="14">
                  <c:v>95.477467366761488</c:v>
                </c:pt>
                <c:pt idx="15">
                  <c:v>94.786778361190159</c:v>
                </c:pt>
                <c:pt idx="16">
                  <c:v>94.065306558713019</c:v>
                </c:pt>
                <c:pt idx="17">
                  <c:v>93.367830373962889</c:v>
                </c:pt>
                <c:pt idx="18">
                  <c:v>93.190187983485998</c:v>
                </c:pt>
                <c:pt idx="19">
                  <c:v>91.961254292089194</c:v>
                </c:pt>
              </c:numCache>
            </c:numRef>
          </c:val>
          <c:smooth val="0"/>
        </c:ser>
        <c:ser>
          <c:idx val="2"/>
          <c:order val="3"/>
          <c:tx>
            <c:strRef>
              <c:f>Sheet1!$E$1</c:f>
              <c:strCache>
                <c:ptCount val="1"/>
                <c:pt idx="0">
                  <c:v>Spain</c:v>
                </c:pt>
              </c:strCache>
            </c:strRef>
          </c:tx>
          <c:spPr>
            <a:ln w="57150">
              <a:solidFill>
                <a:srgbClr val="6DC067">
                  <a:lumMod val="60000"/>
                  <a:lumOff val="40000"/>
                </a:srgbClr>
              </a:solidFill>
            </a:ln>
          </c:spPr>
          <c:marker>
            <c:symbol val="none"/>
          </c:marker>
          <c:dLbls>
            <c:dLbl>
              <c:idx val="18"/>
              <c:layout>
                <c:manualLayout>
                  <c:x val="3.8111515961844644E-2"/>
                  <c:y val="5.6725125268432347E-2"/>
                </c:manualLayout>
              </c:layout>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Sheet1!$E$2:$E$22</c:f>
              <c:numCache>
                <c:formatCode>General</c:formatCode>
                <c:ptCount val="21"/>
                <c:pt idx="0">
                  <c:v>100</c:v>
                </c:pt>
                <c:pt idx="1">
                  <c:v>99.974934530675043</c:v>
                </c:pt>
                <c:pt idx="2">
                  <c:v>99.187671150930058</c:v>
                </c:pt>
                <c:pt idx="3">
                  <c:v>98.123155005949954</c:v>
                </c:pt>
                <c:pt idx="4">
                  <c:v>96.595545663401879</c:v>
                </c:pt>
                <c:pt idx="5">
                  <c:v>95.553474731584004</c:v>
                </c:pt>
                <c:pt idx="6">
                  <c:v>95.223025822377295</c:v>
                </c:pt>
                <c:pt idx="7">
                  <c:v>95.036344930520826</c:v>
                </c:pt>
                <c:pt idx="8">
                  <c:v>95.169483606836948</c:v>
                </c:pt>
                <c:pt idx="9">
                  <c:v>95.382317621519249</c:v>
                </c:pt>
                <c:pt idx="10">
                  <c:v>95.248832873634356</c:v>
                </c:pt>
                <c:pt idx="11">
                  <c:v>95.384740122498854</c:v>
                </c:pt>
                <c:pt idx="12">
                  <c:v>95.658779366025954</c:v>
                </c:pt>
                <c:pt idx="13">
                  <c:v>95.888768642751344</c:v>
                </c:pt>
                <c:pt idx="14">
                  <c:v>95.852035617685388</c:v>
                </c:pt>
                <c:pt idx="15">
                  <c:v>95.378659150650947</c:v>
                </c:pt>
                <c:pt idx="16">
                  <c:v>94.987548839350112</c:v>
                </c:pt>
                <c:pt idx="17">
                  <c:v>94.582496787714248</c:v>
                </c:pt>
                <c:pt idx="18">
                  <c:v>94.315774485923043</c:v>
                </c:pt>
                <c:pt idx="19">
                  <c:v>93.525890850015742</c:v>
                </c:pt>
              </c:numCache>
            </c:numRef>
          </c:val>
          <c:smooth val="0"/>
        </c:ser>
        <c:ser>
          <c:idx val="3"/>
          <c:order val="4"/>
          <c:tx>
            <c:strRef>
              <c:f>Sheet1!$F$1</c:f>
              <c:strCache>
                <c:ptCount val="1"/>
                <c:pt idx="0">
                  <c:v>France</c:v>
                </c:pt>
              </c:strCache>
            </c:strRef>
          </c:tx>
          <c:spPr>
            <a:ln w="28575">
              <a:solidFill>
                <a:srgbClr val="005C87"/>
              </a:solidFill>
            </a:ln>
          </c:spPr>
          <c:marker>
            <c:symbol val="none"/>
          </c:marker>
          <c:dLbls>
            <c:dLbl>
              <c:idx val="17"/>
              <c:layout>
                <c:manualLayout>
                  <c:x val="8.2220387606970313E-2"/>
                  <c:y val="1.3615883241867546E-2"/>
                </c:manualLayout>
              </c:layout>
              <c:showLegendKey val="0"/>
              <c:showVal val="0"/>
              <c:showCatName val="0"/>
              <c:showSerName val="1"/>
              <c:showPercent val="0"/>
              <c:showBubbleSize val="0"/>
            </c:dLbl>
            <c:showLegendKey val="0"/>
            <c:showVal val="0"/>
            <c:showCatName val="0"/>
            <c:showSerName val="0"/>
            <c:showPercent val="0"/>
            <c:showBubbleSize val="0"/>
          </c:dLbls>
          <c:cat>
            <c:strRef>
              <c:f>Sheet1!$A$2:$A$22</c:f>
              <c:strCache>
                <c:ptCount val="21"/>
                <c:pt idx="0">
                  <c:v>Q1 2008</c:v>
                </c:pt>
                <c:pt idx="1">
                  <c:v>Q2 2008</c:v>
                </c:pt>
                <c:pt idx="2">
                  <c:v>Q3 2008</c:v>
                </c:pt>
                <c:pt idx="3">
                  <c:v>Q4 2008</c:v>
                </c:pt>
                <c:pt idx="4">
                  <c:v>Q1 2009</c:v>
                </c:pt>
                <c:pt idx="5">
                  <c:v>Q2 2009</c:v>
                </c:pt>
                <c:pt idx="6">
                  <c:v>Q3 2009</c:v>
                </c:pt>
                <c:pt idx="7">
                  <c:v>Q4 2009</c:v>
                </c:pt>
                <c:pt idx="8">
                  <c:v>Q1 2010</c:v>
                </c:pt>
                <c:pt idx="9">
                  <c:v>Q2 2010</c:v>
                </c:pt>
                <c:pt idx="10">
                  <c:v>Q3 2010</c:v>
                </c:pt>
                <c:pt idx="11">
                  <c:v>Q4 2010</c:v>
                </c:pt>
                <c:pt idx="12">
                  <c:v>Q1 2011</c:v>
                </c:pt>
                <c:pt idx="13">
                  <c:v>Q2 2011</c:v>
                </c:pt>
                <c:pt idx="14">
                  <c:v>Q3 2011</c:v>
                </c:pt>
                <c:pt idx="15">
                  <c:v>Q4 2011</c:v>
                </c:pt>
                <c:pt idx="16">
                  <c:v>Q1 2012</c:v>
                </c:pt>
                <c:pt idx="17">
                  <c:v>Q2 2012</c:v>
                </c:pt>
                <c:pt idx="18">
                  <c:v>Q3 2012</c:v>
                </c:pt>
                <c:pt idx="19">
                  <c:v>Q4 2012</c:v>
                </c:pt>
                <c:pt idx="20">
                  <c:v>Q1 2013</c:v>
                </c:pt>
              </c:strCache>
            </c:strRef>
          </c:cat>
          <c:val>
            <c:numRef>
              <c:f>Sheet1!$F$2:$F$22</c:f>
              <c:numCache>
                <c:formatCode>General</c:formatCode>
                <c:ptCount val="21"/>
                <c:pt idx="0">
                  <c:v>100</c:v>
                </c:pt>
                <c:pt idx="1">
                  <c:v>99.413456819197236</c:v>
                </c:pt>
                <c:pt idx="2">
                  <c:v>98.885457910849439</c:v>
                </c:pt>
                <c:pt idx="3">
                  <c:v>97.341957975776765</c:v>
                </c:pt>
                <c:pt idx="4">
                  <c:v>95.705799624524289</c:v>
                </c:pt>
                <c:pt idx="5">
                  <c:v>95.709541175771449</c:v>
                </c:pt>
                <c:pt idx="6">
                  <c:v>95.823328351934293</c:v>
                </c:pt>
                <c:pt idx="7">
                  <c:v>96.320734576554855</c:v>
                </c:pt>
                <c:pt idx="8">
                  <c:v>96.61191530008341</c:v>
                </c:pt>
                <c:pt idx="9">
                  <c:v>97.258543392090289</c:v>
                </c:pt>
                <c:pt idx="10">
                  <c:v>97.665272021779927</c:v>
                </c:pt>
                <c:pt idx="11">
                  <c:v>98.058354993980458</c:v>
                </c:pt>
                <c:pt idx="12">
                  <c:v>98.905926397084158</c:v>
                </c:pt>
                <c:pt idx="13">
                  <c:v>98.955887110795643</c:v>
                </c:pt>
                <c:pt idx="14">
                  <c:v>99.157490695642423</c:v>
                </c:pt>
                <c:pt idx="15">
                  <c:v>99.192045021866051</c:v>
                </c:pt>
                <c:pt idx="16">
                  <c:v>99.148026771899609</c:v>
                </c:pt>
                <c:pt idx="17">
                  <c:v>99.052066986972804</c:v>
                </c:pt>
                <c:pt idx="18">
                  <c:v>99.155069691894255</c:v>
                </c:pt>
                <c:pt idx="19">
                  <c:v>98.885898093349169</c:v>
                </c:pt>
              </c:numCache>
            </c:numRef>
          </c:val>
          <c:smooth val="0"/>
        </c:ser>
        <c:dLbls>
          <c:showLegendKey val="0"/>
          <c:showVal val="0"/>
          <c:showCatName val="0"/>
          <c:showSerName val="0"/>
          <c:showPercent val="0"/>
          <c:showBubbleSize val="0"/>
        </c:dLbls>
        <c:marker val="1"/>
        <c:smooth val="0"/>
        <c:axId val="90568192"/>
        <c:axId val="90569728"/>
      </c:lineChart>
      <c:catAx>
        <c:axId val="90568192"/>
        <c:scaling>
          <c:orientation val="minMax"/>
        </c:scaling>
        <c:delete val="0"/>
        <c:axPos val="b"/>
        <c:numFmt formatCode="[$-409]mmm\-yy;@" sourceLinked="0"/>
        <c:majorTickMark val="out"/>
        <c:minorTickMark val="none"/>
        <c:tickLblPos val="low"/>
        <c:txPr>
          <a:bodyPr rot="0" vert="horz"/>
          <a:lstStyle/>
          <a:p>
            <a:pPr>
              <a:defRPr/>
            </a:pPr>
            <a:endParaRPr lang="zh-CN"/>
          </a:p>
        </c:txPr>
        <c:crossAx val="90569728"/>
        <c:crosses val="autoZero"/>
        <c:auto val="1"/>
        <c:lblAlgn val="ctr"/>
        <c:lblOffset val="100"/>
        <c:tickLblSkip val="2"/>
        <c:tickMarkSkip val="2"/>
        <c:noMultiLvlLbl val="0"/>
      </c:catAx>
      <c:valAx>
        <c:axId val="90569728"/>
        <c:scaling>
          <c:orientation val="minMax"/>
          <c:max val="103"/>
          <c:min val="90"/>
        </c:scaling>
        <c:delete val="0"/>
        <c:axPos val="l"/>
        <c:numFmt formatCode="#,##0" sourceLinked="0"/>
        <c:majorTickMark val="out"/>
        <c:minorTickMark val="none"/>
        <c:tickLblPos val="nextTo"/>
        <c:spPr>
          <a:noFill/>
        </c:spPr>
        <c:txPr>
          <a:bodyPr rot="0" vert="horz"/>
          <a:lstStyle/>
          <a:p>
            <a:pPr>
              <a:defRPr/>
            </a:pPr>
            <a:endParaRPr lang="zh-CN"/>
          </a:p>
        </c:txPr>
        <c:crossAx val="90568192"/>
        <c:crosses val="autoZero"/>
        <c:crossBetween val="midCat"/>
        <c:majorUnit val="1"/>
      </c:valAx>
      <c:spPr>
        <a:noFill/>
        <a:ln w="25441">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105302627723453E-2"/>
          <c:y val="5.5823314465736934E-2"/>
          <c:w val="0.9331553291979755"/>
          <c:h val="0.87540085607432361"/>
        </c:manualLayout>
      </c:layout>
      <c:stockChart>
        <c:ser>
          <c:idx val="0"/>
          <c:order val="0"/>
          <c:tx>
            <c:strRef>
              <c:f>Sheet1!$B$1</c:f>
              <c:strCache>
                <c:ptCount val="1"/>
                <c:pt idx="0">
                  <c:v>Open</c:v>
                </c:pt>
              </c:strCache>
            </c:strRef>
          </c:tx>
          <c:spPr>
            <a:ln w="25400">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Sheet1!$B$2:$B$315</c:f>
              <c:numCache>
                <c:formatCode>0.00</c:formatCode>
                <c:ptCount val="314"/>
                <c:pt idx="0">
                  <c:v>1722.2</c:v>
                </c:pt>
                <c:pt idx="1">
                  <c:v>1720.3</c:v>
                </c:pt>
                <c:pt idx="2">
                  <c:v>1728.25</c:v>
                </c:pt>
                <c:pt idx="3">
                  <c:v>1728.4</c:v>
                </c:pt>
                <c:pt idx="4">
                  <c:v>1727.3</c:v>
                </c:pt>
                <c:pt idx="5">
                  <c:v>1734.07</c:v>
                </c:pt>
                <c:pt idx="6">
                  <c:v>1759.3</c:v>
                </c:pt>
                <c:pt idx="7">
                  <c:v>1776.3</c:v>
                </c:pt>
                <c:pt idx="8">
                  <c:v>1780.85</c:v>
                </c:pt>
                <c:pt idx="9">
                  <c:v>1774.35</c:v>
                </c:pt>
                <c:pt idx="10">
                  <c:v>1767.7</c:v>
                </c:pt>
                <c:pt idx="11">
                  <c:v>1784.25</c:v>
                </c:pt>
                <c:pt idx="12">
                  <c:v>1696.9</c:v>
                </c:pt>
                <c:pt idx="13">
                  <c:v>1718.05</c:v>
                </c:pt>
                <c:pt idx="14">
                  <c:v>1711.05</c:v>
                </c:pt>
                <c:pt idx="15">
                  <c:v>1706.1</c:v>
                </c:pt>
                <c:pt idx="16">
                  <c:v>1674.4</c:v>
                </c:pt>
                <c:pt idx="17">
                  <c:v>1684.71</c:v>
                </c:pt>
                <c:pt idx="18">
                  <c:v>1700</c:v>
                </c:pt>
                <c:pt idx="19">
                  <c:v>1714.82</c:v>
                </c:pt>
                <c:pt idx="20">
                  <c:v>1701.41</c:v>
                </c:pt>
                <c:pt idx="21">
                  <c:v>1673.85</c:v>
                </c:pt>
                <c:pt idx="22">
                  <c:v>1644.6499999999999</c:v>
                </c:pt>
                <c:pt idx="23">
                  <c:v>1658.4</c:v>
                </c:pt>
                <c:pt idx="24">
                  <c:v>1659.43</c:v>
                </c:pt>
                <c:pt idx="25">
                  <c:v>1664.25</c:v>
                </c:pt>
                <c:pt idx="26">
                  <c:v>1650.73</c:v>
                </c:pt>
                <c:pt idx="27">
                  <c:v>1650.57</c:v>
                </c:pt>
                <c:pt idx="28">
                  <c:v>1645.95</c:v>
                </c:pt>
                <c:pt idx="29">
                  <c:v>1663.2</c:v>
                </c:pt>
                <c:pt idx="30">
                  <c:v>1690.1499999999999</c:v>
                </c:pt>
                <c:pt idx="31">
                  <c:v>1679.7</c:v>
                </c:pt>
                <c:pt idx="32">
                  <c:v>1663.7</c:v>
                </c:pt>
                <c:pt idx="33">
                  <c:v>1661.5</c:v>
                </c:pt>
                <c:pt idx="34">
                  <c:v>1671.07</c:v>
                </c:pt>
                <c:pt idx="35">
                  <c:v>1677.7</c:v>
                </c:pt>
                <c:pt idx="36">
                  <c:v>1646.1499999999999</c:v>
                </c:pt>
                <c:pt idx="37">
                  <c:v>1620.85</c:v>
                </c:pt>
                <c:pt idx="38">
                  <c:v>1631.1499999999999</c:v>
                </c:pt>
                <c:pt idx="39">
                  <c:v>1640.95</c:v>
                </c:pt>
                <c:pt idx="40">
                  <c:v>1640.2</c:v>
                </c:pt>
                <c:pt idx="41">
                  <c:v>1659.9</c:v>
                </c:pt>
                <c:pt idx="42">
                  <c:v>1658.95</c:v>
                </c:pt>
                <c:pt idx="43">
                  <c:v>1675.6</c:v>
                </c:pt>
                <c:pt idx="44">
                  <c:v>1657.72</c:v>
                </c:pt>
                <c:pt idx="45">
                  <c:v>1651.9</c:v>
                </c:pt>
                <c:pt idx="46">
                  <c:v>1649.6299999999999</c:v>
                </c:pt>
                <c:pt idx="47">
                  <c:v>1642.2</c:v>
                </c:pt>
                <c:pt idx="48">
                  <c:v>1642.8</c:v>
                </c:pt>
                <c:pt idx="49">
                  <c:v>1642.07</c:v>
                </c:pt>
                <c:pt idx="50">
                  <c:v>1637.7</c:v>
                </c:pt>
                <c:pt idx="51">
                  <c:v>1642.1</c:v>
                </c:pt>
                <c:pt idx="52">
                  <c:v>1643.57</c:v>
                </c:pt>
                <c:pt idx="53">
                  <c:v>1657.35</c:v>
                </c:pt>
                <c:pt idx="54">
                  <c:v>1662.57</c:v>
                </c:pt>
                <c:pt idx="55">
                  <c:v>1665</c:v>
                </c:pt>
                <c:pt idx="56">
                  <c:v>1662.28</c:v>
                </c:pt>
                <c:pt idx="57">
                  <c:v>1653.52</c:v>
                </c:pt>
                <c:pt idx="58">
                  <c:v>1635.93</c:v>
                </c:pt>
                <c:pt idx="59">
                  <c:v>1642.35</c:v>
                </c:pt>
                <c:pt idx="60">
                  <c:v>1638.55</c:v>
                </c:pt>
                <c:pt idx="61">
                  <c:v>1605.6499999999999</c:v>
                </c:pt>
                <c:pt idx="62">
                  <c:v>1589.58</c:v>
                </c:pt>
                <c:pt idx="63">
                  <c:v>1594.07</c:v>
                </c:pt>
                <c:pt idx="64">
                  <c:v>1580.3</c:v>
                </c:pt>
                <c:pt idx="65">
                  <c:v>1556.4</c:v>
                </c:pt>
                <c:pt idx="66">
                  <c:v>1544.53</c:v>
                </c:pt>
                <c:pt idx="67">
                  <c:v>1539.8</c:v>
                </c:pt>
                <c:pt idx="68">
                  <c:v>1574.05</c:v>
                </c:pt>
                <c:pt idx="69">
                  <c:v>1590.8799999999999</c:v>
                </c:pt>
                <c:pt idx="70">
                  <c:v>1593.3</c:v>
                </c:pt>
                <c:pt idx="71">
                  <c:v>1568.5</c:v>
                </c:pt>
                <c:pt idx="72">
                  <c:v>1561.3</c:v>
                </c:pt>
                <c:pt idx="73">
                  <c:v>1558.6499999999999</c:v>
                </c:pt>
                <c:pt idx="74">
                  <c:v>1574.6299999999999</c:v>
                </c:pt>
                <c:pt idx="75">
                  <c:v>1573.28</c:v>
                </c:pt>
                <c:pt idx="76">
                  <c:v>1555.1</c:v>
                </c:pt>
                <c:pt idx="77">
                  <c:v>1563.1799999999998</c:v>
                </c:pt>
                <c:pt idx="78">
                  <c:v>1560.47</c:v>
                </c:pt>
                <c:pt idx="79">
                  <c:v>1625.32</c:v>
                </c:pt>
                <c:pt idx="80">
                  <c:v>1619.1</c:v>
                </c:pt>
                <c:pt idx="81">
                  <c:v>1617.1</c:v>
                </c:pt>
                <c:pt idx="82">
                  <c:v>1619.35</c:v>
                </c:pt>
                <c:pt idx="83">
                  <c:v>1589.6</c:v>
                </c:pt>
                <c:pt idx="84">
                  <c:v>1594.7</c:v>
                </c:pt>
                <c:pt idx="85">
                  <c:v>1596.6799999999998</c:v>
                </c:pt>
                <c:pt idx="86">
                  <c:v>1609.82</c:v>
                </c:pt>
                <c:pt idx="87">
                  <c:v>1617.1299999999999</c:v>
                </c:pt>
                <c:pt idx="88">
                  <c:v>1623.77</c:v>
                </c:pt>
                <c:pt idx="89">
                  <c:v>1628.2</c:v>
                </c:pt>
                <c:pt idx="90">
                  <c:v>1628.1499999999999</c:v>
                </c:pt>
                <c:pt idx="91">
                  <c:v>1618.57</c:v>
                </c:pt>
                <c:pt idx="92">
                  <c:v>1607.57</c:v>
                </c:pt>
                <c:pt idx="93">
                  <c:v>1566.45</c:v>
                </c:pt>
                <c:pt idx="94">
                  <c:v>1571.93</c:v>
                </c:pt>
                <c:pt idx="95">
                  <c:v>1584.45</c:v>
                </c:pt>
                <c:pt idx="96">
                  <c:v>1572.6</c:v>
                </c:pt>
                <c:pt idx="97">
                  <c:v>1574.1</c:v>
                </c:pt>
                <c:pt idx="98">
                  <c:v>1552.45</c:v>
                </c:pt>
                <c:pt idx="99">
                  <c:v>1599.03</c:v>
                </c:pt>
                <c:pt idx="100">
                  <c:v>1597.1499999999999</c:v>
                </c:pt>
                <c:pt idx="101">
                  <c:v>1617.6499999999999</c:v>
                </c:pt>
                <c:pt idx="102">
                  <c:v>1614.97</c:v>
                </c:pt>
                <c:pt idx="103">
                  <c:v>1604.55</c:v>
                </c:pt>
                <c:pt idx="104">
                  <c:v>1582.1799999999998</c:v>
                </c:pt>
                <c:pt idx="105">
                  <c:v>1587.73</c:v>
                </c:pt>
                <c:pt idx="106">
                  <c:v>1567.35</c:v>
                </c:pt>
                <c:pt idx="107">
                  <c:v>1576.5</c:v>
                </c:pt>
                <c:pt idx="108">
                  <c:v>1572.1499999999999</c:v>
                </c:pt>
                <c:pt idx="109">
                  <c:v>1591.52</c:v>
                </c:pt>
                <c:pt idx="110">
                  <c:v>1589.43</c:v>
                </c:pt>
                <c:pt idx="111">
                  <c:v>1583.57</c:v>
                </c:pt>
                <c:pt idx="112">
                  <c:v>1573.6799999999998</c:v>
                </c:pt>
                <c:pt idx="113">
                  <c:v>1581.35</c:v>
                </c:pt>
                <c:pt idx="114">
                  <c:v>1583.8</c:v>
                </c:pt>
                <c:pt idx="115">
                  <c:v>1577.05</c:v>
                </c:pt>
                <c:pt idx="116">
                  <c:v>1581.1499999999999</c:v>
                </c:pt>
                <c:pt idx="117">
                  <c:v>1604.6</c:v>
                </c:pt>
                <c:pt idx="118">
                  <c:v>1616</c:v>
                </c:pt>
                <c:pt idx="119">
                  <c:v>1626.7</c:v>
                </c:pt>
                <c:pt idx="120">
                  <c:v>1621.4</c:v>
                </c:pt>
                <c:pt idx="121">
                  <c:v>1614.75</c:v>
                </c:pt>
                <c:pt idx="122">
                  <c:v>1599.55</c:v>
                </c:pt>
                <c:pt idx="123">
                  <c:v>1587.85</c:v>
                </c:pt>
                <c:pt idx="124">
                  <c:v>1605</c:v>
                </c:pt>
                <c:pt idx="125">
                  <c:v>1610.9</c:v>
                </c:pt>
                <c:pt idx="126">
                  <c:v>1612.3</c:v>
                </c:pt>
                <c:pt idx="127">
                  <c:v>1612.5</c:v>
                </c:pt>
                <c:pt idx="128">
                  <c:v>1617.2</c:v>
                </c:pt>
                <c:pt idx="129">
                  <c:v>1622.1</c:v>
                </c:pt>
                <c:pt idx="130">
                  <c:v>1609.85</c:v>
                </c:pt>
                <c:pt idx="131">
                  <c:v>1599.25</c:v>
                </c:pt>
                <c:pt idx="132">
                  <c:v>1602.9</c:v>
                </c:pt>
                <c:pt idx="133">
                  <c:v>1615.3</c:v>
                </c:pt>
                <c:pt idx="134">
                  <c:v>1617.35</c:v>
                </c:pt>
                <c:pt idx="135">
                  <c:v>1620.75</c:v>
                </c:pt>
                <c:pt idx="136">
                  <c:v>1637.9</c:v>
                </c:pt>
                <c:pt idx="137">
                  <c:v>1654.8</c:v>
                </c:pt>
                <c:pt idx="138">
                  <c:v>1670.5</c:v>
                </c:pt>
                <c:pt idx="139">
                  <c:v>1670.4</c:v>
                </c:pt>
                <c:pt idx="140">
                  <c:v>1664.28</c:v>
                </c:pt>
                <c:pt idx="141">
                  <c:v>1667</c:v>
                </c:pt>
                <c:pt idx="142">
                  <c:v>1656.6</c:v>
                </c:pt>
                <c:pt idx="143">
                  <c:v>1655.6</c:v>
                </c:pt>
                <c:pt idx="144">
                  <c:v>1690.7</c:v>
                </c:pt>
                <c:pt idx="145">
                  <c:v>1692.2</c:v>
                </c:pt>
                <c:pt idx="146">
                  <c:v>1695.7</c:v>
                </c:pt>
                <c:pt idx="147">
                  <c:v>1692.9</c:v>
                </c:pt>
                <c:pt idx="148">
                  <c:v>1699.98</c:v>
                </c:pt>
                <c:pt idx="149">
                  <c:v>1735.85</c:v>
                </c:pt>
                <c:pt idx="150">
                  <c:v>1726.35</c:v>
                </c:pt>
                <c:pt idx="151">
                  <c:v>1732</c:v>
                </c:pt>
                <c:pt idx="152">
                  <c:v>1730.85</c:v>
                </c:pt>
                <c:pt idx="153">
                  <c:v>1767.23</c:v>
                </c:pt>
                <c:pt idx="154">
                  <c:v>1774.85</c:v>
                </c:pt>
                <c:pt idx="155">
                  <c:v>1761.3</c:v>
                </c:pt>
                <c:pt idx="156">
                  <c:v>1772.05</c:v>
                </c:pt>
                <c:pt idx="157">
                  <c:v>1770.5</c:v>
                </c:pt>
                <c:pt idx="158">
                  <c:v>1768.6</c:v>
                </c:pt>
                <c:pt idx="159">
                  <c:v>1771.6</c:v>
                </c:pt>
                <c:pt idx="160">
                  <c:v>1764.4</c:v>
                </c:pt>
                <c:pt idx="161">
                  <c:v>1760.6</c:v>
                </c:pt>
                <c:pt idx="162">
                  <c:v>1752.75</c:v>
                </c:pt>
                <c:pt idx="163">
                  <c:v>1777.25</c:v>
                </c:pt>
                <c:pt idx="164">
                  <c:v>1771.2</c:v>
                </c:pt>
                <c:pt idx="165">
                  <c:v>1775.5</c:v>
                </c:pt>
                <c:pt idx="166">
                  <c:v>1774.55</c:v>
                </c:pt>
                <c:pt idx="167">
                  <c:v>1778.1</c:v>
                </c:pt>
                <c:pt idx="168">
                  <c:v>1790.3</c:v>
                </c:pt>
                <c:pt idx="169">
                  <c:v>1780.9</c:v>
                </c:pt>
                <c:pt idx="170">
                  <c:v>1774.95</c:v>
                </c:pt>
                <c:pt idx="171">
                  <c:v>1764.05</c:v>
                </c:pt>
                <c:pt idx="172">
                  <c:v>1762.3</c:v>
                </c:pt>
                <c:pt idx="173">
                  <c:v>1767.3</c:v>
                </c:pt>
                <c:pt idx="174">
                  <c:v>1754.6499999999999</c:v>
                </c:pt>
                <c:pt idx="175">
                  <c:v>1737.5</c:v>
                </c:pt>
                <c:pt idx="176">
                  <c:v>1747.5</c:v>
                </c:pt>
                <c:pt idx="177">
                  <c:v>1750.1499999999999</c:v>
                </c:pt>
                <c:pt idx="178">
                  <c:v>1741.2</c:v>
                </c:pt>
                <c:pt idx="179">
                  <c:v>1721.8</c:v>
                </c:pt>
                <c:pt idx="180">
                  <c:v>1728.35</c:v>
                </c:pt>
                <c:pt idx="181">
                  <c:v>1707.9</c:v>
                </c:pt>
                <c:pt idx="182">
                  <c:v>1701.6499999999999</c:v>
                </c:pt>
                <c:pt idx="183">
                  <c:v>1712</c:v>
                </c:pt>
                <c:pt idx="184">
                  <c:v>1711.5</c:v>
                </c:pt>
                <c:pt idx="185">
                  <c:v>1709.4</c:v>
                </c:pt>
                <c:pt idx="186">
                  <c:v>1709.75</c:v>
                </c:pt>
                <c:pt idx="187">
                  <c:v>1720.5</c:v>
                </c:pt>
                <c:pt idx="188">
                  <c:v>1714.1499999999999</c:v>
                </c:pt>
                <c:pt idx="189">
                  <c:v>1677.2</c:v>
                </c:pt>
                <c:pt idx="190">
                  <c:v>1685.05</c:v>
                </c:pt>
                <c:pt idx="191">
                  <c:v>1716.05</c:v>
                </c:pt>
                <c:pt idx="192">
                  <c:v>1717.55</c:v>
                </c:pt>
                <c:pt idx="193">
                  <c:v>1731.78</c:v>
                </c:pt>
                <c:pt idx="194">
                  <c:v>1732</c:v>
                </c:pt>
                <c:pt idx="195">
                  <c:v>1728.1499999999999</c:v>
                </c:pt>
                <c:pt idx="196">
                  <c:v>1724.9</c:v>
                </c:pt>
                <c:pt idx="197">
                  <c:v>1726.45</c:v>
                </c:pt>
                <c:pt idx="198">
                  <c:v>1715.7</c:v>
                </c:pt>
                <c:pt idx="199">
                  <c:v>1714.75</c:v>
                </c:pt>
                <c:pt idx="200">
                  <c:v>1731.8799999999999</c:v>
                </c:pt>
                <c:pt idx="201">
                  <c:v>1727.2</c:v>
                </c:pt>
                <c:pt idx="202">
                  <c:v>1728.95</c:v>
                </c:pt>
                <c:pt idx="203">
                  <c:v>1729.55</c:v>
                </c:pt>
                <c:pt idx="204">
                  <c:v>1751.5</c:v>
                </c:pt>
                <c:pt idx="205">
                  <c:v>1748.85</c:v>
                </c:pt>
                <c:pt idx="206">
                  <c:v>1742.1499999999999</c:v>
                </c:pt>
                <c:pt idx="207">
                  <c:v>1719.85</c:v>
                </c:pt>
                <c:pt idx="208">
                  <c:v>1725.6899999999998</c:v>
                </c:pt>
                <c:pt idx="209">
                  <c:v>1715.05</c:v>
                </c:pt>
                <c:pt idx="210">
                  <c:v>1716.05</c:v>
                </c:pt>
                <c:pt idx="211">
                  <c:v>1697.35</c:v>
                </c:pt>
                <c:pt idx="212">
                  <c:v>1693.95</c:v>
                </c:pt>
                <c:pt idx="213">
                  <c:v>1699.9</c:v>
                </c:pt>
                <c:pt idx="214">
                  <c:v>1702.25</c:v>
                </c:pt>
                <c:pt idx="215">
                  <c:v>1712.75</c:v>
                </c:pt>
                <c:pt idx="216">
                  <c:v>1710.1499999999999</c:v>
                </c:pt>
                <c:pt idx="217">
                  <c:v>1711.75</c:v>
                </c:pt>
                <c:pt idx="218">
                  <c:v>1697.3</c:v>
                </c:pt>
                <c:pt idx="219">
                  <c:v>1698</c:v>
                </c:pt>
                <c:pt idx="220">
                  <c:v>1698.2</c:v>
                </c:pt>
                <c:pt idx="221">
                  <c:v>1671.1</c:v>
                </c:pt>
                <c:pt idx="222">
                  <c:v>1667.3</c:v>
                </c:pt>
                <c:pt idx="223">
                  <c:v>1648.1</c:v>
                </c:pt>
                <c:pt idx="224">
                  <c:v>1657.2</c:v>
                </c:pt>
                <c:pt idx="225">
                  <c:v>1657.8</c:v>
                </c:pt>
                <c:pt idx="226">
                  <c:v>1658.35</c:v>
                </c:pt>
                <c:pt idx="227">
                  <c:v>1659.4</c:v>
                </c:pt>
                <c:pt idx="228">
                  <c:v>1663.95</c:v>
                </c:pt>
                <c:pt idx="229">
                  <c:v>1655.8</c:v>
                </c:pt>
                <c:pt idx="230">
                  <c:v>1675.9</c:v>
                </c:pt>
                <c:pt idx="231">
                  <c:v>1674.6499999999999</c:v>
                </c:pt>
                <c:pt idx="232">
                  <c:v>1686.6</c:v>
                </c:pt>
                <c:pt idx="233">
                  <c:v>1664.05</c:v>
                </c:pt>
                <c:pt idx="234">
                  <c:v>1657.05</c:v>
                </c:pt>
                <c:pt idx="235">
                  <c:v>1646.85</c:v>
                </c:pt>
                <c:pt idx="236">
                  <c:v>1659.2</c:v>
                </c:pt>
                <c:pt idx="237">
                  <c:v>1657.55</c:v>
                </c:pt>
                <c:pt idx="238">
                  <c:v>1675.35</c:v>
                </c:pt>
                <c:pt idx="239">
                  <c:v>1661.95</c:v>
                </c:pt>
                <c:pt idx="240">
                  <c:v>1667.85</c:v>
                </c:pt>
                <c:pt idx="241">
                  <c:v>1679.57</c:v>
                </c:pt>
                <c:pt idx="242">
                  <c:v>1679.55</c:v>
                </c:pt>
                <c:pt idx="243">
                  <c:v>1687.35</c:v>
                </c:pt>
                <c:pt idx="244">
                  <c:v>1686.1</c:v>
                </c:pt>
                <c:pt idx="245">
                  <c:v>1690.05</c:v>
                </c:pt>
                <c:pt idx="246">
                  <c:v>1692.45</c:v>
                </c:pt>
                <c:pt idx="247">
                  <c:v>1685.45</c:v>
                </c:pt>
                <c:pt idx="248">
                  <c:v>1668.2</c:v>
                </c:pt>
                <c:pt idx="249">
                  <c:v>1659</c:v>
                </c:pt>
                <c:pt idx="250">
                  <c:v>1655.75</c:v>
                </c:pt>
                <c:pt idx="251">
                  <c:v>1663.74</c:v>
                </c:pt>
                <c:pt idx="252">
                  <c:v>1677</c:v>
                </c:pt>
                <c:pt idx="253">
                  <c:v>1663.85</c:v>
                </c:pt>
                <c:pt idx="254">
                  <c:v>1667.8</c:v>
                </c:pt>
                <c:pt idx="255">
                  <c:v>1674.3</c:v>
                </c:pt>
                <c:pt idx="256">
                  <c:v>1672.95</c:v>
                </c:pt>
                <c:pt idx="257">
                  <c:v>1677.51</c:v>
                </c:pt>
                <c:pt idx="258">
                  <c:v>1671.35</c:v>
                </c:pt>
                <c:pt idx="259">
                  <c:v>1667.4</c:v>
                </c:pt>
                <c:pt idx="260" formatCode="General">
                  <c:v>1647.95</c:v>
                </c:pt>
                <c:pt idx="261" formatCode="General">
                  <c:v>1651.25</c:v>
                </c:pt>
                <c:pt idx="262" formatCode="General">
                  <c:v>1642.5</c:v>
                </c:pt>
                <c:pt idx="263" formatCode="General">
                  <c:v>1634.5</c:v>
                </c:pt>
                <c:pt idx="264" formatCode="General">
                  <c:v>1609.85</c:v>
                </c:pt>
                <c:pt idx="265" formatCode="General">
                  <c:v>1610.05</c:v>
                </c:pt>
                <c:pt idx="266" formatCode="General">
                  <c:v>1604.95</c:v>
                </c:pt>
                <c:pt idx="267" formatCode="General">
                  <c:v>1564.52</c:v>
                </c:pt>
                <c:pt idx="268" formatCode="General">
                  <c:v>1576.5</c:v>
                </c:pt>
                <c:pt idx="269" formatCode="General">
                  <c:v>1581.4</c:v>
                </c:pt>
                <c:pt idx="270" formatCode="General">
                  <c:v>1593.46</c:v>
                </c:pt>
                <c:pt idx="271" formatCode="General">
                  <c:v>1614.2</c:v>
                </c:pt>
                <c:pt idx="272" formatCode="General">
                  <c:v>1597.2</c:v>
                </c:pt>
                <c:pt idx="273" formatCode="General">
                  <c:v>1579.6499999999999</c:v>
                </c:pt>
                <c:pt idx="274" formatCode="General">
                  <c:v>1577.1499999999999</c:v>
                </c:pt>
                <c:pt idx="275" formatCode="General">
                  <c:v>1573.77</c:v>
                </c:pt>
                <c:pt idx="276" formatCode="General">
                  <c:v>1575.5</c:v>
                </c:pt>
                <c:pt idx="277" formatCode="General">
                  <c:v>1583.9</c:v>
                </c:pt>
                <c:pt idx="278" formatCode="General">
                  <c:v>1578.85</c:v>
                </c:pt>
                <c:pt idx="279" formatCode="General">
                  <c:v>1578.1499999999999</c:v>
                </c:pt>
                <c:pt idx="280" formatCode="General">
                  <c:v>1581.33</c:v>
                </c:pt>
                <c:pt idx="281" formatCode="General">
                  <c:v>1592.75</c:v>
                </c:pt>
                <c:pt idx="282" formatCode="General">
                  <c:v>1587.6499999999999</c:v>
                </c:pt>
                <c:pt idx="283" formatCode="General">
                  <c:v>1590.3</c:v>
                </c:pt>
                <c:pt idx="284" formatCode="General">
                  <c:v>1597.1499999999999</c:v>
                </c:pt>
                <c:pt idx="285" formatCode="General">
                  <c:v>1605.45</c:v>
                </c:pt>
                <c:pt idx="286" formatCode="General">
                  <c:v>1612.99</c:v>
                </c:pt>
                <c:pt idx="287" formatCode="General">
                  <c:v>1606.93</c:v>
                </c:pt>
                <c:pt idx="288" formatCode="General">
                  <c:v>1614.9</c:v>
                </c:pt>
                <c:pt idx="289" formatCode="General">
                  <c:v>1609.3</c:v>
                </c:pt>
                <c:pt idx="290" formatCode="General">
                  <c:v>1605.35</c:v>
                </c:pt>
                <c:pt idx="291" formatCode="General">
                  <c:v>1600.09</c:v>
                </c:pt>
                <c:pt idx="292" formatCode="General">
                  <c:v>1605.32</c:v>
                </c:pt>
                <c:pt idx="293" formatCode="General">
                  <c:v>1596.9</c:v>
                </c:pt>
                <c:pt idx="294" formatCode="General">
                  <c:v>1597.85</c:v>
                </c:pt>
                <c:pt idx="295" formatCode="General">
                  <c:v>1599.5</c:v>
                </c:pt>
                <c:pt idx="296" formatCode="General">
                  <c:v>1575.85</c:v>
                </c:pt>
                <c:pt idx="297" formatCode="General">
                  <c:v>1557.95</c:v>
                </c:pt>
                <c:pt idx="298" formatCode="General">
                  <c:v>1554.4</c:v>
                </c:pt>
                <c:pt idx="299" formatCode="General">
                  <c:v>1581.25</c:v>
                </c:pt>
                <c:pt idx="300" formatCode="General">
                  <c:v>1573.58</c:v>
                </c:pt>
                <c:pt idx="301" formatCode="General">
                  <c:v>1585.35</c:v>
                </c:pt>
                <c:pt idx="302" formatCode="General">
                  <c:v>1558.34</c:v>
                </c:pt>
                <c:pt idx="303" formatCode="General">
                  <c:v>1561.37</c:v>
                </c:pt>
                <c:pt idx="304" formatCode="General">
                  <c:v>1478.2</c:v>
                </c:pt>
                <c:pt idx="305" formatCode="General">
                  <c:v>1348.1299999999999</c:v>
                </c:pt>
                <c:pt idx="306" formatCode="General">
                  <c:v>1367.4</c:v>
                </c:pt>
                <c:pt idx="307" formatCode="General">
                  <c:v>1376.5</c:v>
                </c:pt>
                <c:pt idx="308" formatCode="General">
                  <c:v>1389.8</c:v>
                </c:pt>
                <c:pt idx="309" formatCode="General">
                  <c:v>1404.42</c:v>
                </c:pt>
                <c:pt idx="310" formatCode="General">
                  <c:v>1426.78</c:v>
                </c:pt>
                <c:pt idx="311" formatCode="General">
                  <c:v>1412.93</c:v>
                </c:pt>
                <c:pt idx="312" formatCode="General">
                  <c:v>1431.9</c:v>
                </c:pt>
              </c:numCache>
            </c:numRef>
          </c:val>
          <c:smooth val="0"/>
        </c:ser>
        <c:ser>
          <c:idx val="1"/>
          <c:order val="1"/>
          <c:tx>
            <c:strRef>
              <c:f>Sheet1!$C$1</c:f>
              <c:strCache>
                <c:ptCount val="1"/>
                <c:pt idx="0">
                  <c:v>High</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Sheet1!$C$2:$C$315</c:f>
              <c:numCache>
                <c:formatCode>0.00</c:formatCode>
                <c:ptCount val="314"/>
                <c:pt idx="0">
                  <c:v>1727.95</c:v>
                </c:pt>
                <c:pt idx="1">
                  <c:v>1737.59</c:v>
                </c:pt>
                <c:pt idx="2">
                  <c:v>1729.8799999999999</c:v>
                </c:pt>
                <c:pt idx="3">
                  <c:v>1735.9</c:v>
                </c:pt>
                <c:pt idx="4">
                  <c:v>1737.1799999999998</c:v>
                </c:pt>
                <c:pt idx="5">
                  <c:v>1760.07</c:v>
                </c:pt>
                <c:pt idx="6">
                  <c:v>1781.8</c:v>
                </c:pt>
                <c:pt idx="7">
                  <c:v>1787.55</c:v>
                </c:pt>
                <c:pt idx="8">
                  <c:v>1782.95</c:v>
                </c:pt>
                <c:pt idx="9">
                  <c:v>1779.6</c:v>
                </c:pt>
                <c:pt idx="10">
                  <c:v>1789.8799999999999</c:v>
                </c:pt>
                <c:pt idx="11">
                  <c:v>1790.75</c:v>
                </c:pt>
                <c:pt idx="12">
                  <c:v>1726.03</c:v>
                </c:pt>
                <c:pt idx="13">
                  <c:v>1724.32</c:v>
                </c:pt>
                <c:pt idx="14">
                  <c:v>1716.78</c:v>
                </c:pt>
                <c:pt idx="15">
                  <c:v>1709.1299999999999</c:v>
                </c:pt>
                <c:pt idx="16">
                  <c:v>1688.25</c:v>
                </c:pt>
                <c:pt idx="17">
                  <c:v>1703.95</c:v>
                </c:pt>
                <c:pt idx="18">
                  <c:v>1714.25</c:v>
                </c:pt>
                <c:pt idx="19">
                  <c:v>1716.97</c:v>
                </c:pt>
                <c:pt idx="20">
                  <c:v>1706.05</c:v>
                </c:pt>
                <c:pt idx="21">
                  <c:v>1682.6</c:v>
                </c:pt>
                <c:pt idx="22">
                  <c:v>1667.07</c:v>
                </c:pt>
                <c:pt idx="23">
                  <c:v>1665.03</c:v>
                </c:pt>
                <c:pt idx="24">
                  <c:v>1669.45</c:v>
                </c:pt>
                <c:pt idx="25">
                  <c:v>1664.95</c:v>
                </c:pt>
                <c:pt idx="26">
                  <c:v>1661.8799999999999</c:v>
                </c:pt>
                <c:pt idx="27">
                  <c:v>1657.05</c:v>
                </c:pt>
                <c:pt idx="28">
                  <c:v>1666.47</c:v>
                </c:pt>
                <c:pt idx="29">
                  <c:v>1693.6</c:v>
                </c:pt>
                <c:pt idx="30">
                  <c:v>1697.05</c:v>
                </c:pt>
                <c:pt idx="31">
                  <c:v>1684.43</c:v>
                </c:pt>
                <c:pt idx="32">
                  <c:v>1665.03</c:v>
                </c:pt>
                <c:pt idx="33">
                  <c:v>1670.8</c:v>
                </c:pt>
                <c:pt idx="34">
                  <c:v>1683.57</c:v>
                </c:pt>
                <c:pt idx="35">
                  <c:v>1681.05</c:v>
                </c:pt>
                <c:pt idx="36">
                  <c:v>1648.28</c:v>
                </c:pt>
                <c:pt idx="37">
                  <c:v>1633.72</c:v>
                </c:pt>
                <c:pt idx="38">
                  <c:v>1642.6299999999999</c:v>
                </c:pt>
                <c:pt idx="39">
                  <c:v>1648.8</c:v>
                </c:pt>
                <c:pt idx="40">
                  <c:v>1663.3799999999999</c:v>
                </c:pt>
                <c:pt idx="41">
                  <c:v>1662.82</c:v>
                </c:pt>
                <c:pt idx="42">
                  <c:v>1680.02</c:v>
                </c:pt>
                <c:pt idx="43">
                  <c:v>1678</c:v>
                </c:pt>
                <c:pt idx="44">
                  <c:v>1657.85</c:v>
                </c:pt>
                <c:pt idx="45">
                  <c:v>1657.35</c:v>
                </c:pt>
                <c:pt idx="46">
                  <c:v>1654.45</c:v>
                </c:pt>
                <c:pt idx="47">
                  <c:v>1653.82</c:v>
                </c:pt>
                <c:pt idx="48">
                  <c:v>1647.45</c:v>
                </c:pt>
                <c:pt idx="49">
                  <c:v>1643.43</c:v>
                </c:pt>
                <c:pt idx="50">
                  <c:v>1649.57</c:v>
                </c:pt>
                <c:pt idx="51">
                  <c:v>1646.5</c:v>
                </c:pt>
                <c:pt idx="52">
                  <c:v>1660.8799999999999</c:v>
                </c:pt>
                <c:pt idx="53">
                  <c:v>1667.46</c:v>
                </c:pt>
                <c:pt idx="54">
                  <c:v>1666.1299999999999</c:v>
                </c:pt>
                <c:pt idx="55">
                  <c:v>1671.57</c:v>
                </c:pt>
                <c:pt idx="56">
                  <c:v>1665.77</c:v>
                </c:pt>
                <c:pt idx="57">
                  <c:v>1653.82</c:v>
                </c:pt>
                <c:pt idx="58">
                  <c:v>1647.25</c:v>
                </c:pt>
                <c:pt idx="59">
                  <c:v>1642.6499999999999</c:v>
                </c:pt>
                <c:pt idx="60">
                  <c:v>1639.32</c:v>
                </c:pt>
                <c:pt idx="61">
                  <c:v>1606.6499999999999</c:v>
                </c:pt>
                <c:pt idx="62">
                  <c:v>1601.7</c:v>
                </c:pt>
                <c:pt idx="63">
                  <c:v>1595.1799999999998</c:v>
                </c:pt>
                <c:pt idx="64">
                  <c:v>1585.9</c:v>
                </c:pt>
                <c:pt idx="65">
                  <c:v>1564.6299999999999</c:v>
                </c:pt>
                <c:pt idx="66">
                  <c:v>1552.2</c:v>
                </c:pt>
                <c:pt idx="67">
                  <c:v>1580.3</c:v>
                </c:pt>
                <c:pt idx="68">
                  <c:v>1597.54</c:v>
                </c:pt>
                <c:pt idx="69">
                  <c:v>1599.34</c:v>
                </c:pt>
                <c:pt idx="70">
                  <c:v>1594.42</c:v>
                </c:pt>
                <c:pt idx="71">
                  <c:v>1568.95</c:v>
                </c:pt>
                <c:pt idx="72">
                  <c:v>1578.4</c:v>
                </c:pt>
                <c:pt idx="73">
                  <c:v>1574.24</c:v>
                </c:pt>
                <c:pt idx="74">
                  <c:v>1583.8899999999999</c:v>
                </c:pt>
                <c:pt idx="75">
                  <c:v>1582.48</c:v>
                </c:pt>
                <c:pt idx="76">
                  <c:v>1569.8</c:v>
                </c:pt>
                <c:pt idx="77">
                  <c:v>1573.35</c:v>
                </c:pt>
                <c:pt idx="78">
                  <c:v>1629.6799999999998</c:v>
                </c:pt>
                <c:pt idx="79">
                  <c:v>1628.05</c:v>
                </c:pt>
                <c:pt idx="80">
                  <c:v>1623.6799999999998</c:v>
                </c:pt>
                <c:pt idx="81">
                  <c:v>1641.03</c:v>
                </c:pt>
                <c:pt idx="82">
                  <c:v>1629.23</c:v>
                </c:pt>
                <c:pt idx="83">
                  <c:v>1594.97</c:v>
                </c:pt>
                <c:pt idx="84">
                  <c:v>1608.25</c:v>
                </c:pt>
                <c:pt idx="85">
                  <c:v>1617.55</c:v>
                </c:pt>
                <c:pt idx="86">
                  <c:v>1624.93</c:v>
                </c:pt>
                <c:pt idx="87">
                  <c:v>1628.1799999999998</c:v>
                </c:pt>
                <c:pt idx="88">
                  <c:v>1633.43</c:v>
                </c:pt>
                <c:pt idx="89">
                  <c:v>1631.25</c:v>
                </c:pt>
                <c:pt idx="90">
                  <c:v>1633.6</c:v>
                </c:pt>
                <c:pt idx="91">
                  <c:v>1623.07</c:v>
                </c:pt>
                <c:pt idx="92">
                  <c:v>1607.57</c:v>
                </c:pt>
                <c:pt idx="93">
                  <c:v>1573.6499999999999</c:v>
                </c:pt>
                <c:pt idx="94">
                  <c:v>1588.3</c:v>
                </c:pt>
                <c:pt idx="95">
                  <c:v>1587.55</c:v>
                </c:pt>
                <c:pt idx="96">
                  <c:v>1583.6499999999999</c:v>
                </c:pt>
                <c:pt idx="97">
                  <c:v>1579.1499999999999</c:v>
                </c:pt>
                <c:pt idx="98">
                  <c:v>1607.1799999999998</c:v>
                </c:pt>
                <c:pt idx="99">
                  <c:v>1602.72</c:v>
                </c:pt>
                <c:pt idx="100">
                  <c:v>1625.07</c:v>
                </c:pt>
                <c:pt idx="101">
                  <c:v>1620.45</c:v>
                </c:pt>
                <c:pt idx="102">
                  <c:v>1624.05</c:v>
                </c:pt>
                <c:pt idx="103">
                  <c:v>1610.1499999999999</c:v>
                </c:pt>
                <c:pt idx="104">
                  <c:v>1592.9</c:v>
                </c:pt>
                <c:pt idx="105">
                  <c:v>1601.1799999999998</c:v>
                </c:pt>
                <c:pt idx="106">
                  <c:v>1583</c:v>
                </c:pt>
                <c:pt idx="107">
                  <c:v>1579.72</c:v>
                </c:pt>
                <c:pt idx="108">
                  <c:v>1596.93</c:v>
                </c:pt>
                <c:pt idx="109">
                  <c:v>1594.75</c:v>
                </c:pt>
                <c:pt idx="110">
                  <c:v>1599.45</c:v>
                </c:pt>
                <c:pt idx="111">
                  <c:v>1586.73</c:v>
                </c:pt>
                <c:pt idx="112">
                  <c:v>1592.1499999999999</c:v>
                </c:pt>
                <c:pt idx="113">
                  <c:v>1587.25</c:v>
                </c:pt>
                <c:pt idx="114">
                  <c:v>1583.9</c:v>
                </c:pt>
                <c:pt idx="115">
                  <c:v>1584.77</c:v>
                </c:pt>
                <c:pt idx="116">
                  <c:v>1610.57</c:v>
                </c:pt>
                <c:pt idx="117">
                  <c:v>1622</c:v>
                </c:pt>
                <c:pt idx="118">
                  <c:v>1629.35</c:v>
                </c:pt>
                <c:pt idx="119">
                  <c:v>1626.7</c:v>
                </c:pt>
                <c:pt idx="120">
                  <c:v>1628.4</c:v>
                </c:pt>
                <c:pt idx="121">
                  <c:v>1618.57</c:v>
                </c:pt>
                <c:pt idx="122">
                  <c:v>1614.32</c:v>
                </c:pt>
                <c:pt idx="123">
                  <c:v>1606.7</c:v>
                </c:pt>
                <c:pt idx="124">
                  <c:v>1615.4</c:v>
                </c:pt>
                <c:pt idx="125">
                  <c:v>1618.4</c:v>
                </c:pt>
                <c:pt idx="126">
                  <c:v>1616.78</c:v>
                </c:pt>
                <c:pt idx="127">
                  <c:v>1618.8</c:v>
                </c:pt>
                <c:pt idx="128">
                  <c:v>1626.3</c:v>
                </c:pt>
                <c:pt idx="129">
                  <c:v>1625.6499999999999</c:v>
                </c:pt>
                <c:pt idx="130">
                  <c:v>1616.35</c:v>
                </c:pt>
                <c:pt idx="131">
                  <c:v>1606.5</c:v>
                </c:pt>
                <c:pt idx="132">
                  <c:v>1618.8</c:v>
                </c:pt>
                <c:pt idx="133">
                  <c:v>1620.32</c:v>
                </c:pt>
                <c:pt idx="134">
                  <c:v>1622.55</c:v>
                </c:pt>
                <c:pt idx="135">
                  <c:v>1641.48</c:v>
                </c:pt>
                <c:pt idx="136">
                  <c:v>1655.95</c:v>
                </c:pt>
                <c:pt idx="137">
                  <c:v>1674.95</c:v>
                </c:pt>
                <c:pt idx="138">
                  <c:v>1673.58</c:v>
                </c:pt>
                <c:pt idx="139">
                  <c:v>1676.9</c:v>
                </c:pt>
                <c:pt idx="140">
                  <c:v>1672.35</c:v>
                </c:pt>
                <c:pt idx="141">
                  <c:v>1669.95</c:v>
                </c:pt>
                <c:pt idx="142">
                  <c:v>1664.1499999999999</c:v>
                </c:pt>
                <c:pt idx="143">
                  <c:v>1692.96</c:v>
                </c:pt>
                <c:pt idx="144">
                  <c:v>1695.3</c:v>
                </c:pt>
                <c:pt idx="145">
                  <c:v>1699.05</c:v>
                </c:pt>
                <c:pt idx="146">
                  <c:v>1696.4</c:v>
                </c:pt>
                <c:pt idx="147">
                  <c:v>1713.6799999999998</c:v>
                </c:pt>
                <c:pt idx="148">
                  <c:v>1741.7</c:v>
                </c:pt>
                <c:pt idx="149">
                  <c:v>1740.05</c:v>
                </c:pt>
                <c:pt idx="150">
                  <c:v>1738.1299999999999</c:v>
                </c:pt>
                <c:pt idx="151">
                  <c:v>1746.9</c:v>
                </c:pt>
                <c:pt idx="152">
                  <c:v>1772.6799999999998</c:v>
                </c:pt>
                <c:pt idx="153">
                  <c:v>1778</c:v>
                </c:pt>
                <c:pt idx="154">
                  <c:v>1776.55</c:v>
                </c:pt>
                <c:pt idx="155">
                  <c:v>1773.4</c:v>
                </c:pt>
                <c:pt idx="156">
                  <c:v>1779.5</c:v>
                </c:pt>
                <c:pt idx="157">
                  <c:v>1772.2</c:v>
                </c:pt>
                <c:pt idx="158">
                  <c:v>1787.52</c:v>
                </c:pt>
                <c:pt idx="159">
                  <c:v>1772.45</c:v>
                </c:pt>
                <c:pt idx="160">
                  <c:v>1775.05</c:v>
                </c:pt>
                <c:pt idx="161">
                  <c:v>1765.6</c:v>
                </c:pt>
                <c:pt idx="162">
                  <c:v>1780.57</c:v>
                </c:pt>
                <c:pt idx="163">
                  <c:v>1783.35</c:v>
                </c:pt>
                <c:pt idx="164">
                  <c:v>1791.45</c:v>
                </c:pt>
                <c:pt idx="165">
                  <c:v>1783.6299999999999</c:v>
                </c:pt>
                <c:pt idx="166">
                  <c:v>1781.82</c:v>
                </c:pt>
                <c:pt idx="167">
                  <c:v>1795.28</c:v>
                </c:pt>
                <c:pt idx="168">
                  <c:v>1796.05</c:v>
                </c:pt>
                <c:pt idx="169">
                  <c:v>1780.9</c:v>
                </c:pt>
                <c:pt idx="170">
                  <c:v>1779.78</c:v>
                </c:pt>
                <c:pt idx="171">
                  <c:v>1768.35</c:v>
                </c:pt>
                <c:pt idx="172">
                  <c:v>1774.98</c:v>
                </c:pt>
                <c:pt idx="173">
                  <c:v>1773.4</c:v>
                </c:pt>
                <c:pt idx="174">
                  <c:v>1755.97</c:v>
                </c:pt>
                <c:pt idx="175">
                  <c:v>1748.25</c:v>
                </c:pt>
                <c:pt idx="176">
                  <c:v>1754.1499999999999</c:v>
                </c:pt>
                <c:pt idx="177">
                  <c:v>1752.1</c:v>
                </c:pt>
                <c:pt idx="178">
                  <c:v>1743.5</c:v>
                </c:pt>
                <c:pt idx="179">
                  <c:v>1729.25</c:v>
                </c:pt>
                <c:pt idx="180">
                  <c:v>1729.8</c:v>
                </c:pt>
                <c:pt idx="181">
                  <c:v>1714.4</c:v>
                </c:pt>
                <c:pt idx="182">
                  <c:v>1718.1</c:v>
                </c:pt>
                <c:pt idx="183">
                  <c:v>1718.4</c:v>
                </c:pt>
                <c:pt idx="184">
                  <c:v>1717.3</c:v>
                </c:pt>
                <c:pt idx="185">
                  <c:v>1715.5</c:v>
                </c:pt>
                <c:pt idx="186">
                  <c:v>1726.02</c:v>
                </c:pt>
                <c:pt idx="187">
                  <c:v>1727.5</c:v>
                </c:pt>
                <c:pt idx="188">
                  <c:v>1716.95</c:v>
                </c:pt>
                <c:pt idx="189">
                  <c:v>1686.28</c:v>
                </c:pt>
                <c:pt idx="190">
                  <c:v>1720.72</c:v>
                </c:pt>
                <c:pt idx="191">
                  <c:v>1731.82</c:v>
                </c:pt>
                <c:pt idx="192">
                  <c:v>1735.07</c:v>
                </c:pt>
                <c:pt idx="193">
                  <c:v>1739.04</c:v>
                </c:pt>
                <c:pt idx="194">
                  <c:v>1738.1</c:v>
                </c:pt>
                <c:pt idx="195">
                  <c:v>1732.85</c:v>
                </c:pt>
                <c:pt idx="196">
                  <c:v>1733.97</c:v>
                </c:pt>
                <c:pt idx="197">
                  <c:v>1728.85</c:v>
                </c:pt>
                <c:pt idx="198">
                  <c:v>1717.4</c:v>
                </c:pt>
                <c:pt idx="199">
                  <c:v>1735.62</c:v>
                </c:pt>
                <c:pt idx="200">
                  <c:v>1735.71</c:v>
                </c:pt>
                <c:pt idx="201">
                  <c:v>1731.9</c:v>
                </c:pt>
                <c:pt idx="202">
                  <c:v>1732.87</c:v>
                </c:pt>
                <c:pt idx="203">
                  <c:v>1754.6499999999999</c:v>
                </c:pt>
                <c:pt idx="204">
                  <c:v>1753.1899999999998</c:v>
                </c:pt>
                <c:pt idx="205">
                  <c:v>1751.8</c:v>
                </c:pt>
                <c:pt idx="206">
                  <c:v>1743.1499999999999</c:v>
                </c:pt>
                <c:pt idx="207">
                  <c:v>1728.4</c:v>
                </c:pt>
                <c:pt idx="208">
                  <c:v>1731.81</c:v>
                </c:pt>
                <c:pt idx="209">
                  <c:v>1722.8899999999999</c:v>
                </c:pt>
                <c:pt idx="210">
                  <c:v>1717.35</c:v>
                </c:pt>
                <c:pt idx="211">
                  <c:v>1708.05</c:v>
                </c:pt>
                <c:pt idx="212">
                  <c:v>1703.1699999999998</c:v>
                </c:pt>
                <c:pt idx="213">
                  <c:v>1705.5</c:v>
                </c:pt>
                <c:pt idx="214">
                  <c:v>1717.36</c:v>
                </c:pt>
                <c:pt idx="215">
                  <c:v>1714.45</c:v>
                </c:pt>
                <c:pt idx="216">
                  <c:v>1723.4</c:v>
                </c:pt>
                <c:pt idx="217">
                  <c:v>1711.95</c:v>
                </c:pt>
                <c:pt idx="218">
                  <c:v>1700.59</c:v>
                </c:pt>
                <c:pt idx="219">
                  <c:v>1700.1</c:v>
                </c:pt>
                <c:pt idx="220">
                  <c:v>1703.35</c:v>
                </c:pt>
                <c:pt idx="221">
                  <c:v>1676.85</c:v>
                </c:pt>
                <c:pt idx="222">
                  <c:v>1671.82</c:v>
                </c:pt>
                <c:pt idx="223">
                  <c:v>1659.6</c:v>
                </c:pt>
                <c:pt idx="224">
                  <c:v>1665.6499999999999</c:v>
                </c:pt>
                <c:pt idx="225">
                  <c:v>1663.1499999999999</c:v>
                </c:pt>
                <c:pt idx="226">
                  <c:v>1667.82</c:v>
                </c:pt>
                <c:pt idx="227">
                  <c:v>1665.55</c:v>
                </c:pt>
                <c:pt idx="228">
                  <c:v>1666.45</c:v>
                </c:pt>
                <c:pt idx="229">
                  <c:v>1680.48</c:v>
                </c:pt>
                <c:pt idx="230">
                  <c:v>1676.1</c:v>
                </c:pt>
                <c:pt idx="231">
                  <c:v>1694.81</c:v>
                </c:pt>
                <c:pt idx="232">
                  <c:v>1690.1</c:v>
                </c:pt>
                <c:pt idx="233">
                  <c:v>1664.25</c:v>
                </c:pt>
                <c:pt idx="234">
                  <c:v>1662.5</c:v>
                </c:pt>
                <c:pt idx="235">
                  <c:v>1662.3</c:v>
                </c:pt>
                <c:pt idx="236">
                  <c:v>1666.02</c:v>
                </c:pt>
                <c:pt idx="237">
                  <c:v>1678.81</c:v>
                </c:pt>
                <c:pt idx="238">
                  <c:v>1677.21</c:v>
                </c:pt>
                <c:pt idx="239">
                  <c:v>1674.78</c:v>
                </c:pt>
                <c:pt idx="240">
                  <c:v>1685.25</c:v>
                </c:pt>
                <c:pt idx="241">
                  <c:v>1684.8899999999999</c:v>
                </c:pt>
                <c:pt idx="242">
                  <c:v>1696.28</c:v>
                </c:pt>
                <c:pt idx="243">
                  <c:v>1695.4</c:v>
                </c:pt>
                <c:pt idx="244">
                  <c:v>1691.5</c:v>
                </c:pt>
                <c:pt idx="245">
                  <c:v>1696.1499999999999</c:v>
                </c:pt>
                <c:pt idx="246">
                  <c:v>1695.3799999999999</c:v>
                </c:pt>
                <c:pt idx="247">
                  <c:v>1686.25</c:v>
                </c:pt>
                <c:pt idx="248">
                  <c:v>1672.47</c:v>
                </c:pt>
                <c:pt idx="249">
                  <c:v>1662.44</c:v>
                </c:pt>
                <c:pt idx="250">
                  <c:v>1665.96</c:v>
                </c:pt>
                <c:pt idx="251">
                  <c:v>1683.28</c:v>
                </c:pt>
                <c:pt idx="252">
                  <c:v>1680.8</c:v>
                </c:pt>
                <c:pt idx="253">
                  <c:v>1682.27</c:v>
                </c:pt>
                <c:pt idx="254">
                  <c:v>1677.72</c:v>
                </c:pt>
                <c:pt idx="255">
                  <c:v>1684.95</c:v>
                </c:pt>
                <c:pt idx="256">
                  <c:v>1679.7</c:v>
                </c:pt>
                <c:pt idx="257">
                  <c:v>1683.1499999999999</c:v>
                </c:pt>
                <c:pt idx="258">
                  <c:v>1673.6499999999999</c:v>
                </c:pt>
                <c:pt idx="259">
                  <c:v>1669.73</c:v>
                </c:pt>
                <c:pt idx="260" formatCode="General">
                  <c:v>1653.51</c:v>
                </c:pt>
                <c:pt idx="261" formatCode="General">
                  <c:v>1653.73</c:v>
                </c:pt>
                <c:pt idx="262" formatCode="General">
                  <c:v>1650.04</c:v>
                </c:pt>
                <c:pt idx="263" formatCode="General">
                  <c:v>1642.45</c:v>
                </c:pt>
                <c:pt idx="264" formatCode="General">
                  <c:v>1618.9</c:v>
                </c:pt>
                <c:pt idx="265" formatCode="General">
                  <c:v>1615.35</c:v>
                </c:pt>
                <c:pt idx="266" formatCode="General">
                  <c:v>1609.25</c:v>
                </c:pt>
                <c:pt idx="267" formatCode="General">
                  <c:v>1585.07</c:v>
                </c:pt>
                <c:pt idx="268" formatCode="General">
                  <c:v>1587.34</c:v>
                </c:pt>
                <c:pt idx="269" formatCode="General">
                  <c:v>1597.1399999999999</c:v>
                </c:pt>
                <c:pt idx="270" formatCode="General">
                  <c:v>1620.37</c:v>
                </c:pt>
                <c:pt idx="271" formatCode="General">
                  <c:v>1614.95</c:v>
                </c:pt>
                <c:pt idx="272" formatCode="General">
                  <c:v>1603.1</c:v>
                </c:pt>
                <c:pt idx="273" formatCode="General">
                  <c:v>1587.6299999999999</c:v>
                </c:pt>
                <c:pt idx="274" formatCode="General">
                  <c:v>1585.02</c:v>
                </c:pt>
                <c:pt idx="275" formatCode="General">
                  <c:v>1586.59</c:v>
                </c:pt>
                <c:pt idx="276" formatCode="General">
                  <c:v>1585.05</c:v>
                </c:pt>
                <c:pt idx="277" formatCode="General">
                  <c:v>1586.05</c:v>
                </c:pt>
                <c:pt idx="278" formatCode="General">
                  <c:v>1584.05</c:v>
                </c:pt>
                <c:pt idx="279" formatCode="General">
                  <c:v>1583.58</c:v>
                </c:pt>
                <c:pt idx="280" formatCode="General">
                  <c:v>1598.8</c:v>
                </c:pt>
                <c:pt idx="281" formatCode="General">
                  <c:v>1599.85</c:v>
                </c:pt>
                <c:pt idx="282" formatCode="General">
                  <c:v>1593.53</c:v>
                </c:pt>
                <c:pt idx="283" formatCode="General">
                  <c:v>1599.1499999999999</c:v>
                </c:pt>
                <c:pt idx="284" formatCode="General">
                  <c:v>1611.32</c:v>
                </c:pt>
                <c:pt idx="285" formatCode="General">
                  <c:v>1615.76</c:v>
                </c:pt>
                <c:pt idx="286" formatCode="General">
                  <c:v>1614.92</c:v>
                </c:pt>
                <c:pt idx="287" formatCode="General">
                  <c:v>1617.07</c:v>
                </c:pt>
                <c:pt idx="288" formatCode="General">
                  <c:v>1616.48</c:v>
                </c:pt>
                <c:pt idx="289" formatCode="General">
                  <c:v>1613.76</c:v>
                </c:pt>
                <c:pt idx="290" formatCode="General">
                  <c:v>1606.2</c:v>
                </c:pt>
                <c:pt idx="291" formatCode="General">
                  <c:v>1608.3799999999999</c:v>
                </c:pt>
                <c:pt idx="292" formatCode="General">
                  <c:v>1607.9</c:v>
                </c:pt>
                <c:pt idx="293" formatCode="General">
                  <c:v>1604.45</c:v>
                </c:pt>
                <c:pt idx="294" formatCode="General">
                  <c:v>1601.2</c:v>
                </c:pt>
                <c:pt idx="295" formatCode="General">
                  <c:v>1603.8799999999999</c:v>
                </c:pt>
                <c:pt idx="296" formatCode="General">
                  <c:v>1577.2</c:v>
                </c:pt>
                <c:pt idx="297" formatCode="General">
                  <c:v>1559.75</c:v>
                </c:pt>
                <c:pt idx="298" formatCode="General">
                  <c:v>1581.35</c:v>
                </c:pt>
                <c:pt idx="299" formatCode="General">
                  <c:v>1583.2</c:v>
                </c:pt>
                <c:pt idx="300" formatCode="General">
                  <c:v>1590.46</c:v>
                </c:pt>
                <c:pt idx="301" formatCode="General">
                  <c:v>1588.85</c:v>
                </c:pt>
                <c:pt idx="302" formatCode="General">
                  <c:v>1568.53</c:v>
                </c:pt>
                <c:pt idx="303" formatCode="General">
                  <c:v>1564.6399999999999</c:v>
                </c:pt>
                <c:pt idx="304" formatCode="General">
                  <c:v>1495.75</c:v>
                </c:pt>
                <c:pt idx="305" formatCode="General">
                  <c:v>1403.55</c:v>
                </c:pt>
                <c:pt idx="306" formatCode="General">
                  <c:v>1395.32</c:v>
                </c:pt>
                <c:pt idx="307" formatCode="General">
                  <c:v>1402.07</c:v>
                </c:pt>
                <c:pt idx="308" formatCode="General">
                  <c:v>1426.05</c:v>
                </c:pt>
                <c:pt idx="309" formatCode="General">
                  <c:v>1439.3</c:v>
                </c:pt>
                <c:pt idx="310" formatCode="General">
                  <c:v>1433</c:v>
                </c:pt>
                <c:pt idx="311" formatCode="General">
                  <c:v>1434.25</c:v>
                </c:pt>
                <c:pt idx="312" formatCode="General">
                  <c:v>1469.2</c:v>
                </c:pt>
              </c:numCache>
            </c:numRef>
          </c:val>
          <c:smooth val="0"/>
        </c:ser>
        <c:ser>
          <c:idx val="2"/>
          <c:order val="2"/>
          <c:tx>
            <c:strRef>
              <c:f>Sheet1!$D$1</c:f>
              <c:strCache>
                <c:ptCount val="1"/>
                <c:pt idx="0">
                  <c:v>Low</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Sheet1!$D$2:$D$315</c:f>
              <c:numCache>
                <c:formatCode>0.00</c:formatCode>
                <c:ptCount val="314"/>
                <c:pt idx="0">
                  <c:v>1712.1899999999998</c:v>
                </c:pt>
                <c:pt idx="1">
                  <c:v>1718.72</c:v>
                </c:pt>
                <c:pt idx="2">
                  <c:v>1705.47</c:v>
                </c:pt>
                <c:pt idx="3">
                  <c:v>1717.43</c:v>
                </c:pt>
                <c:pt idx="4">
                  <c:v>1726.35</c:v>
                </c:pt>
                <c:pt idx="5">
                  <c:v>1731</c:v>
                </c:pt>
                <c:pt idx="6">
                  <c:v>1749.35</c:v>
                </c:pt>
                <c:pt idx="7">
                  <c:v>1772.23</c:v>
                </c:pt>
                <c:pt idx="8">
                  <c:v>1770.6299999999999</c:v>
                </c:pt>
                <c:pt idx="9">
                  <c:v>1762.1499999999999</c:v>
                </c:pt>
                <c:pt idx="10">
                  <c:v>1765.98</c:v>
                </c:pt>
                <c:pt idx="11">
                  <c:v>1688.4</c:v>
                </c:pt>
                <c:pt idx="12">
                  <c:v>1694.55</c:v>
                </c:pt>
                <c:pt idx="13">
                  <c:v>1705.4</c:v>
                </c:pt>
                <c:pt idx="14">
                  <c:v>1693.75</c:v>
                </c:pt>
                <c:pt idx="15">
                  <c:v>1663.3</c:v>
                </c:pt>
                <c:pt idx="16">
                  <c:v>1671.55</c:v>
                </c:pt>
                <c:pt idx="17">
                  <c:v>1683.2</c:v>
                </c:pt>
                <c:pt idx="18">
                  <c:v>1676.6499999999999</c:v>
                </c:pt>
                <c:pt idx="19">
                  <c:v>1692.8899999999999</c:v>
                </c:pt>
                <c:pt idx="20">
                  <c:v>1663.1299999999999</c:v>
                </c:pt>
                <c:pt idx="21">
                  <c:v>1634.53</c:v>
                </c:pt>
                <c:pt idx="22">
                  <c:v>1636.25</c:v>
                </c:pt>
                <c:pt idx="23">
                  <c:v>1639.85</c:v>
                </c:pt>
                <c:pt idx="24">
                  <c:v>1652.48</c:v>
                </c:pt>
                <c:pt idx="25">
                  <c:v>1641.87</c:v>
                </c:pt>
                <c:pt idx="26">
                  <c:v>1646.75</c:v>
                </c:pt>
                <c:pt idx="27">
                  <c:v>1628.22</c:v>
                </c:pt>
                <c:pt idx="28">
                  <c:v>1642.05</c:v>
                </c:pt>
                <c:pt idx="29">
                  <c:v>1655.7</c:v>
                </c:pt>
                <c:pt idx="30">
                  <c:v>1679.57</c:v>
                </c:pt>
                <c:pt idx="31">
                  <c:v>1655.1299999999999</c:v>
                </c:pt>
                <c:pt idx="32">
                  <c:v>1645.02</c:v>
                </c:pt>
                <c:pt idx="33">
                  <c:v>1660.03</c:v>
                </c:pt>
                <c:pt idx="34">
                  <c:v>1663.1499999999999</c:v>
                </c:pt>
                <c:pt idx="35">
                  <c:v>1639.05</c:v>
                </c:pt>
                <c:pt idx="36">
                  <c:v>1612.2</c:v>
                </c:pt>
                <c:pt idx="37">
                  <c:v>1620</c:v>
                </c:pt>
                <c:pt idx="38">
                  <c:v>1628.05</c:v>
                </c:pt>
                <c:pt idx="39">
                  <c:v>1635.75</c:v>
                </c:pt>
                <c:pt idx="40">
                  <c:v>1632.11</c:v>
                </c:pt>
                <c:pt idx="41">
                  <c:v>1653.3</c:v>
                </c:pt>
                <c:pt idx="42">
                  <c:v>1651.24</c:v>
                </c:pt>
                <c:pt idx="43">
                  <c:v>1649.4</c:v>
                </c:pt>
                <c:pt idx="44">
                  <c:v>1641.5</c:v>
                </c:pt>
                <c:pt idx="45">
                  <c:v>1634.6499999999999</c:v>
                </c:pt>
                <c:pt idx="46">
                  <c:v>1638</c:v>
                </c:pt>
                <c:pt idx="47">
                  <c:v>1630.95</c:v>
                </c:pt>
                <c:pt idx="48">
                  <c:v>1638.7</c:v>
                </c:pt>
                <c:pt idx="49">
                  <c:v>1623.55</c:v>
                </c:pt>
                <c:pt idx="50">
                  <c:v>1633.98</c:v>
                </c:pt>
                <c:pt idx="51">
                  <c:v>1625.3799999999999</c:v>
                </c:pt>
                <c:pt idx="52">
                  <c:v>1641.8799999999999</c:v>
                </c:pt>
                <c:pt idx="53">
                  <c:v>1650.51</c:v>
                </c:pt>
                <c:pt idx="54">
                  <c:v>1646.4</c:v>
                </c:pt>
                <c:pt idx="55">
                  <c:v>1657.77</c:v>
                </c:pt>
                <c:pt idx="56">
                  <c:v>1646.3</c:v>
                </c:pt>
                <c:pt idx="57">
                  <c:v>1631.3899999999999</c:v>
                </c:pt>
                <c:pt idx="58">
                  <c:v>1626.75</c:v>
                </c:pt>
                <c:pt idx="59">
                  <c:v>1632.57</c:v>
                </c:pt>
                <c:pt idx="60">
                  <c:v>1595.57</c:v>
                </c:pt>
                <c:pt idx="61">
                  <c:v>1580.1299999999999</c:v>
                </c:pt>
                <c:pt idx="62">
                  <c:v>1585.97</c:v>
                </c:pt>
                <c:pt idx="63">
                  <c:v>1573.82</c:v>
                </c:pt>
                <c:pt idx="64">
                  <c:v>1556.4</c:v>
                </c:pt>
                <c:pt idx="65">
                  <c:v>1541.6299999999999</c:v>
                </c:pt>
                <c:pt idx="66">
                  <c:v>1526.97</c:v>
                </c:pt>
                <c:pt idx="67">
                  <c:v>1538.72</c:v>
                </c:pt>
                <c:pt idx="68">
                  <c:v>1568.03</c:v>
                </c:pt>
                <c:pt idx="69">
                  <c:v>1585</c:v>
                </c:pt>
                <c:pt idx="70">
                  <c:v>1561.95</c:v>
                </c:pt>
                <c:pt idx="71">
                  <c:v>1533.7</c:v>
                </c:pt>
                <c:pt idx="72">
                  <c:v>1551.47</c:v>
                </c:pt>
                <c:pt idx="73">
                  <c:v>1551.35</c:v>
                </c:pt>
                <c:pt idx="74">
                  <c:v>1571.72</c:v>
                </c:pt>
                <c:pt idx="75">
                  <c:v>1550.1799999999998</c:v>
                </c:pt>
                <c:pt idx="76">
                  <c:v>1532.25</c:v>
                </c:pt>
                <c:pt idx="77">
                  <c:v>1552</c:v>
                </c:pt>
                <c:pt idx="78">
                  <c:v>1545.22</c:v>
                </c:pt>
                <c:pt idx="79">
                  <c:v>1609.2</c:v>
                </c:pt>
                <c:pt idx="80">
                  <c:v>1612.3799999999999</c:v>
                </c:pt>
                <c:pt idx="81">
                  <c:v>1615.4</c:v>
                </c:pt>
                <c:pt idx="82">
                  <c:v>1578.3</c:v>
                </c:pt>
                <c:pt idx="83">
                  <c:v>1556.6799999999998</c:v>
                </c:pt>
                <c:pt idx="84">
                  <c:v>1581.93</c:v>
                </c:pt>
                <c:pt idx="85">
                  <c:v>1586.6499999999999</c:v>
                </c:pt>
                <c:pt idx="86">
                  <c:v>1606.1299999999999</c:v>
                </c:pt>
                <c:pt idx="87">
                  <c:v>1609.5</c:v>
                </c:pt>
                <c:pt idx="88">
                  <c:v>1620.1799999999998</c:v>
                </c:pt>
                <c:pt idx="89">
                  <c:v>1606.72</c:v>
                </c:pt>
                <c:pt idx="90">
                  <c:v>1617.4</c:v>
                </c:pt>
                <c:pt idx="91">
                  <c:v>1590.27</c:v>
                </c:pt>
                <c:pt idx="92">
                  <c:v>1564.6299999999999</c:v>
                </c:pt>
                <c:pt idx="93">
                  <c:v>1558.78</c:v>
                </c:pt>
                <c:pt idx="94">
                  <c:v>1566.55</c:v>
                </c:pt>
                <c:pt idx="95">
                  <c:v>1567.43</c:v>
                </c:pt>
                <c:pt idx="96">
                  <c:v>1563.02</c:v>
                </c:pt>
                <c:pt idx="97">
                  <c:v>1548.3799999999999</c:v>
                </c:pt>
                <c:pt idx="98">
                  <c:v>1551.27</c:v>
                </c:pt>
                <c:pt idx="99">
                  <c:v>1587.43</c:v>
                </c:pt>
                <c:pt idx="100">
                  <c:v>1595.1499999999999</c:v>
                </c:pt>
                <c:pt idx="101">
                  <c:v>1611.75</c:v>
                </c:pt>
                <c:pt idx="102">
                  <c:v>1597.47</c:v>
                </c:pt>
                <c:pt idx="103">
                  <c:v>1576.75</c:v>
                </c:pt>
                <c:pt idx="104">
                  <c:v>1576.6</c:v>
                </c:pt>
                <c:pt idx="105">
                  <c:v>1564.78</c:v>
                </c:pt>
                <c:pt idx="106">
                  <c:v>1565.5</c:v>
                </c:pt>
                <c:pt idx="107">
                  <c:v>1555.35</c:v>
                </c:pt>
                <c:pt idx="108">
                  <c:v>1566.1</c:v>
                </c:pt>
                <c:pt idx="109">
                  <c:v>1578.57</c:v>
                </c:pt>
                <c:pt idx="110">
                  <c:v>1571.55</c:v>
                </c:pt>
                <c:pt idx="111">
                  <c:v>1568.05</c:v>
                </c:pt>
                <c:pt idx="112">
                  <c:v>1572.9</c:v>
                </c:pt>
                <c:pt idx="113">
                  <c:v>1574</c:v>
                </c:pt>
                <c:pt idx="114">
                  <c:v>1563.4</c:v>
                </c:pt>
                <c:pt idx="115">
                  <c:v>1569.35</c:v>
                </c:pt>
                <c:pt idx="116">
                  <c:v>1576.43</c:v>
                </c:pt>
                <c:pt idx="117">
                  <c:v>1601</c:v>
                </c:pt>
                <c:pt idx="118">
                  <c:v>1611.8799999999999</c:v>
                </c:pt>
                <c:pt idx="119">
                  <c:v>1614.3799999999999</c:v>
                </c:pt>
                <c:pt idx="120">
                  <c:v>1611</c:v>
                </c:pt>
                <c:pt idx="121">
                  <c:v>1592</c:v>
                </c:pt>
                <c:pt idx="122">
                  <c:v>1584.7</c:v>
                </c:pt>
                <c:pt idx="123">
                  <c:v>1585.43</c:v>
                </c:pt>
                <c:pt idx="124">
                  <c:v>1602.8</c:v>
                </c:pt>
                <c:pt idx="125">
                  <c:v>1608.95</c:v>
                </c:pt>
                <c:pt idx="126">
                  <c:v>1603.35</c:v>
                </c:pt>
                <c:pt idx="127">
                  <c:v>1609.7</c:v>
                </c:pt>
                <c:pt idx="128">
                  <c:v>1606.24</c:v>
                </c:pt>
                <c:pt idx="129">
                  <c:v>1607.6799999999998</c:v>
                </c:pt>
                <c:pt idx="130">
                  <c:v>1592.52</c:v>
                </c:pt>
                <c:pt idx="131">
                  <c:v>1590.3</c:v>
                </c:pt>
                <c:pt idx="132">
                  <c:v>1601</c:v>
                </c:pt>
                <c:pt idx="133">
                  <c:v>1612</c:v>
                </c:pt>
                <c:pt idx="134">
                  <c:v>1609.9</c:v>
                </c:pt>
                <c:pt idx="135">
                  <c:v>1618.7</c:v>
                </c:pt>
                <c:pt idx="136">
                  <c:v>1634.7</c:v>
                </c:pt>
                <c:pt idx="137">
                  <c:v>1652.55</c:v>
                </c:pt>
                <c:pt idx="138">
                  <c:v>1662.75</c:v>
                </c:pt>
                <c:pt idx="139">
                  <c:v>1663.2</c:v>
                </c:pt>
                <c:pt idx="140">
                  <c:v>1657.5</c:v>
                </c:pt>
                <c:pt idx="141">
                  <c:v>1652.4</c:v>
                </c:pt>
                <c:pt idx="142">
                  <c:v>1651.1499999999999</c:v>
                </c:pt>
                <c:pt idx="143">
                  <c:v>1647.1</c:v>
                </c:pt>
                <c:pt idx="144">
                  <c:v>1685.55</c:v>
                </c:pt>
                <c:pt idx="145">
                  <c:v>1688.25</c:v>
                </c:pt>
                <c:pt idx="146">
                  <c:v>1687.57</c:v>
                </c:pt>
                <c:pt idx="147">
                  <c:v>1691.6</c:v>
                </c:pt>
                <c:pt idx="148">
                  <c:v>1689.2</c:v>
                </c:pt>
                <c:pt idx="149">
                  <c:v>1725.1499999999999</c:v>
                </c:pt>
                <c:pt idx="150">
                  <c:v>1725.4</c:v>
                </c:pt>
                <c:pt idx="151">
                  <c:v>1725.75</c:v>
                </c:pt>
                <c:pt idx="152">
                  <c:v>1720.99</c:v>
                </c:pt>
                <c:pt idx="153">
                  <c:v>1765.85</c:v>
                </c:pt>
                <c:pt idx="154">
                  <c:v>1754.5</c:v>
                </c:pt>
                <c:pt idx="155">
                  <c:v>1752.45</c:v>
                </c:pt>
                <c:pt idx="156">
                  <c:v>1762.4</c:v>
                </c:pt>
                <c:pt idx="157">
                  <c:v>1756.1499999999999</c:v>
                </c:pt>
                <c:pt idx="158">
                  <c:v>1766.9</c:v>
                </c:pt>
                <c:pt idx="159">
                  <c:v>1755.7</c:v>
                </c:pt>
                <c:pt idx="160">
                  <c:v>1759.2</c:v>
                </c:pt>
                <c:pt idx="161">
                  <c:v>1736.95</c:v>
                </c:pt>
                <c:pt idx="162">
                  <c:v>1751.2</c:v>
                </c:pt>
                <c:pt idx="163">
                  <c:v>1767.6499999999999</c:v>
                </c:pt>
                <c:pt idx="164">
                  <c:v>1763.5</c:v>
                </c:pt>
                <c:pt idx="165">
                  <c:v>1771.34</c:v>
                </c:pt>
                <c:pt idx="166">
                  <c:v>1771.35</c:v>
                </c:pt>
                <c:pt idx="167">
                  <c:v>1777.8</c:v>
                </c:pt>
                <c:pt idx="168">
                  <c:v>1772.98</c:v>
                </c:pt>
                <c:pt idx="169">
                  <c:v>1766.72</c:v>
                </c:pt>
                <c:pt idx="170">
                  <c:v>1760.43</c:v>
                </c:pt>
                <c:pt idx="171">
                  <c:v>1757.1</c:v>
                </c:pt>
                <c:pt idx="172">
                  <c:v>1758.7</c:v>
                </c:pt>
                <c:pt idx="173">
                  <c:v>1752.3</c:v>
                </c:pt>
                <c:pt idx="174">
                  <c:v>1728.85</c:v>
                </c:pt>
                <c:pt idx="175">
                  <c:v>1734.95</c:v>
                </c:pt>
                <c:pt idx="176">
                  <c:v>1743.35</c:v>
                </c:pt>
                <c:pt idx="177">
                  <c:v>1738.27</c:v>
                </c:pt>
                <c:pt idx="178">
                  <c:v>1716.48</c:v>
                </c:pt>
                <c:pt idx="179">
                  <c:v>1714.2</c:v>
                </c:pt>
                <c:pt idx="180">
                  <c:v>1704.1499999999999</c:v>
                </c:pt>
                <c:pt idx="181">
                  <c:v>1699</c:v>
                </c:pt>
                <c:pt idx="182">
                  <c:v>1701.4</c:v>
                </c:pt>
                <c:pt idx="183">
                  <c:v>1700.9</c:v>
                </c:pt>
                <c:pt idx="184">
                  <c:v>1706.1499999999999</c:v>
                </c:pt>
                <c:pt idx="185">
                  <c:v>1705.25</c:v>
                </c:pt>
                <c:pt idx="186">
                  <c:v>1709.3</c:v>
                </c:pt>
                <c:pt idx="187">
                  <c:v>1713.95</c:v>
                </c:pt>
                <c:pt idx="188">
                  <c:v>1674.93</c:v>
                </c:pt>
                <c:pt idx="189">
                  <c:v>1672.75</c:v>
                </c:pt>
                <c:pt idx="190">
                  <c:v>1683.75</c:v>
                </c:pt>
                <c:pt idx="191">
                  <c:v>1703.32</c:v>
                </c:pt>
                <c:pt idx="192">
                  <c:v>1713.1</c:v>
                </c:pt>
                <c:pt idx="193">
                  <c:v>1727.1799999999998</c:v>
                </c:pt>
                <c:pt idx="194">
                  <c:v>1726</c:v>
                </c:pt>
                <c:pt idx="195">
                  <c:v>1718.1499999999999</c:v>
                </c:pt>
                <c:pt idx="196">
                  <c:v>1721.1499999999999</c:v>
                </c:pt>
                <c:pt idx="197">
                  <c:v>1705.32</c:v>
                </c:pt>
                <c:pt idx="198">
                  <c:v>1706.12</c:v>
                </c:pt>
                <c:pt idx="199">
                  <c:v>1714.5</c:v>
                </c:pt>
                <c:pt idx="200">
                  <c:v>1722.27</c:v>
                </c:pt>
                <c:pt idx="201">
                  <c:v>1720.85</c:v>
                </c:pt>
                <c:pt idx="202">
                  <c:v>1728.35</c:v>
                </c:pt>
                <c:pt idx="203">
                  <c:v>1728.6499999999999</c:v>
                </c:pt>
                <c:pt idx="204">
                  <c:v>1746.22</c:v>
                </c:pt>
                <c:pt idx="205">
                  <c:v>1740.8</c:v>
                </c:pt>
                <c:pt idx="206">
                  <c:v>1706.22</c:v>
                </c:pt>
                <c:pt idx="207">
                  <c:v>1718.1299999999999</c:v>
                </c:pt>
                <c:pt idx="208">
                  <c:v>1708.61</c:v>
                </c:pt>
                <c:pt idx="209">
                  <c:v>1712.96</c:v>
                </c:pt>
                <c:pt idx="210">
                  <c:v>1691.4</c:v>
                </c:pt>
                <c:pt idx="211">
                  <c:v>1684.93</c:v>
                </c:pt>
                <c:pt idx="212">
                  <c:v>1686.23</c:v>
                </c:pt>
                <c:pt idx="213">
                  <c:v>1684.77</c:v>
                </c:pt>
                <c:pt idx="214">
                  <c:v>1702.25</c:v>
                </c:pt>
                <c:pt idx="215">
                  <c:v>1705.05</c:v>
                </c:pt>
                <c:pt idx="216">
                  <c:v>1707.8</c:v>
                </c:pt>
                <c:pt idx="217">
                  <c:v>1689.6499999999999</c:v>
                </c:pt>
                <c:pt idx="218">
                  <c:v>1693.59</c:v>
                </c:pt>
                <c:pt idx="219">
                  <c:v>1686.7</c:v>
                </c:pt>
                <c:pt idx="220">
                  <c:v>1661.1</c:v>
                </c:pt>
                <c:pt idx="221">
                  <c:v>1663.8</c:v>
                </c:pt>
                <c:pt idx="222">
                  <c:v>1635.7</c:v>
                </c:pt>
                <c:pt idx="223">
                  <c:v>1635.8</c:v>
                </c:pt>
                <c:pt idx="224">
                  <c:v>1652.2</c:v>
                </c:pt>
                <c:pt idx="225">
                  <c:v>1657.76</c:v>
                </c:pt>
                <c:pt idx="226">
                  <c:v>1651.62</c:v>
                </c:pt>
                <c:pt idx="227">
                  <c:v>1652.79</c:v>
                </c:pt>
                <c:pt idx="228">
                  <c:v>1653.8</c:v>
                </c:pt>
                <c:pt idx="229">
                  <c:v>1655.6</c:v>
                </c:pt>
                <c:pt idx="230">
                  <c:v>1673.78</c:v>
                </c:pt>
                <c:pt idx="231">
                  <c:v>1670.55</c:v>
                </c:pt>
                <c:pt idx="232">
                  <c:v>1661.4</c:v>
                </c:pt>
                <c:pt idx="233">
                  <c:v>1625.85</c:v>
                </c:pt>
                <c:pt idx="234">
                  <c:v>1642.95</c:v>
                </c:pt>
                <c:pt idx="235">
                  <c:v>1646.85</c:v>
                </c:pt>
                <c:pt idx="236">
                  <c:v>1651.75</c:v>
                </c:pt>
                <c:pt idx="237">
                  <c:v>1654.05</c:v>
                </c:pt>
                <c:pt idx="238">
                  <c:v>1654.05</c:v>
                </c:pt>
                <c:pt idx="239">
                  <c:v>1660.25</c:v>
                </c:pt>
                <c:pt idx="240">
                  <c:v>1666.75</c:v>
                </c:pt>
                <c:pt idx="241">
                  <c:v>1673.75</c:v>
                </c:pt>
                <c:pt idx="242">
                  <c:v>1666.9</c:v>
                </c:pt>
                <c:pt idx="243">
                  <c:v>1684</c:v>
                </c:pt>
                <c:pt idx="244">
                  <c:v>1685.4</c:v>
                </c:pt>
                <c:pt idx="245">
                  <c:v>1686.75</c:v>
                </c:pt>
                <c:pt idx="246">
                  <c:v>1683.45</c:v>
                </c:pt>
                <c:pt idx="247">
                  <c:v>1665.1699999999998</c:v>
                </c:pt>
                <c:pt idx="248">
                  <c:v>1656.02</c:v>
                </c:pt>
                <c:pt idx="249">
                  <c:v>1652.09</c:v>
                </c:pt>
                <c:pt idx="250">
                  <c:v>1654.6499999999999</c:v>
                </c:pt>
                <c:pt idx="251">
                  <c:v>1662.97</c:v>
                </c:pt>
                <c:pt idx="252">
                  <c:v>1658.2</c:v>
                </c:pt>
                <c:pt idx="253">
                  <c:v>1660.45</c:v>
                </c:pt>
                <c:pt idx="254">
                  <c:v>1662.04</c:v>
                </c:pt>
                <c:pt idx="255">
                  <c:v>1666.79</c:v>
                </c:pt>
                <c:pt idx="256">
                  <c:v>1668.4</c:v>
                </c:pt>
                <c:pt idx="257">
                  <c:v>1663.95</c:v>
                </c:pt>
                <c:pt idx="258">
                  <c:v>1665.4</c:v>
                </c:pt>
                <c:pt idx="259">
                  <c:v>1643.95</c:v>
                </c:pt>
                <c:pt idx="260" formatCode="General">
                  <c:v>1639.45</c:v>
                </c:pt>
                <c:pt idx="261" formatCode="General">
                  <c:v>1640.75</c:v>
                </c:pt>
                <c:pt idx="262" formatCode="General">
                  <c:v>1632.95</c:v>
                </c:pt>
                <c:pt idx="263" formatCode="General">
                  <c:v>1598.23</c:v>
                </c:pt>
                <c:pt idx="264" formatCode="General">
                  <c:v>1607.3</c:v>
                </c:pt>
                <c:pt idx="265" formatCode="General">
                  <c:v>1600.84</c:v>
                </c:pt>
                <c:pt idx="266" formatCode="General">
                  <c:v>1559.35</c:v>
                </c:pt>
                <c:pt idx="267" formatCode="General">
                  <c:v>1555.55</c:v>
                </c:pt>
                <c:pt idx="268" formatCode="General">
                  <c:v>1570.08</c:v>
                </c:pt>
                <c:pt idx="269" formatCode="General">
                  <c:v>1575.37</c:v>
                </c:pt>
                <c:pt idx="270" formatCode="General">
                  <c:v>1584.5</c:v>
                </c:pt>
                <c:pt idx="271" formatCode="General">
                  <c:v>1592.45</c:v>
                </c:pt>
                <c:pt idx="272" formatCode="General">
                  <c:v>1575.03</c:v>
                </c:pt>
                <c:pt idx="273" formatCode="General">
                  <c:v>1564.8799999999999</c:v>
                </c:pt>
                <c:pt idx="274" formatCode="General">
                  <c:v>1569.54</c:v>
                </c:pt>
                <c:pt idx="275" formatCode="General">
                  <c:v>1571.95</c:v>
                </c:pt>
                <c:pt idx="276" formatCode="General">
                  <c:v>1567.6</c:v>
                </c:pt>
                <c:pt idx="277" formatCode="General">
                  <c:v>1575.05</c:v>
                </c:pt>
                <c:pt idx="278" formatCode="General">
                  <c:v>1561.55</c:v>
                </c:pt>
                <c:pt idx="279" formatCode="General">
                  <c:v>1575.6799999999998</c:v>
                </c:pt>
                <c:pt idx="280" formatCode="General">
                  <c:v>1579.75</c:v>
                </c:pt>
                <c:pt idx="281" formatCode="General">
                  <c:v>1585.73</c:v>
                </c:pt>
                <c:pt idx="282" formatCode="General">
                  <c:v>1576.95</c:v>
                </c:pt>
                <c:pt idx="283" formatCode="General">
                  <c:v>1588.6499999999999</c:v>
                </c:pt>
                <c:pt idx="284" formatCode="General">
                  <c:v>1591.73</c:v>
                </c:pt>
                <c:pt idx="285" formatCode="General">
                  <c:v>1600.26</c:v>
                </c:pt>
                <c:pt idx="286" formatCode="General">
                  <c:v>1600.95</c:v>
                </c:pt>
                <c:pt idx="287" formatCode="General">
                  <c:v>1604.57</c:v>
                </c:pt>
                <c:pt idx="288" formatCode="General">
                  <c:v>1603.71</c:v>
                </c:pt>
                <c:pt idx="289" formatCode="General">
                  <c:v>1589.87</c:v>
                </c:pt>
                <c:pt idx="290" formatCode="General">
                  <c:v>1594.6499999999999</c:v>
                </c:pt>
                <c:pt idx="291" formatCode="General">
                  <c:v>1591.52</c:v>
                </c:pt>
                <c:pt idx="292" formatCode="General">
                  <c:v>1594.05</c:v>
                </c:pt>
                <c:pt idx="293" formatCode="General">
                  <c:v>1594.6</c:v>
                </c:pt>
                <c:pt idx="294" formatCode="General">
                  <c:v>1595.01</c:v>
                </c:pt>
                <c:pt idx="295" formatCode="General">
                  <c:v>1574</c:v>
                </c:pt>
                <c:pt idx="296" formatCode="General">
                  <c:v>1549.99</c:v>
                </c:pt>
                <c:pt idx="297" formatCode="General">
                  <c:v>1540.29</c:v>
                </c:pt>
                <c:pt idx="298" formatCode="General">
                  <c:v>1549.62</c:v>
                </c:pt>
                <c:pt idx="299" formatCode="General">
                  <c:v>1567.47</c:v>
                </c:pt>
                <c:pt idx="300" formatCode="General">
                  <c:v>1570.6699999999998</c:v>
                </c:pt>
                <c:pt idx="301" formatCode="General">
                  <c:v>1555.78</c:v>
                </c:pt>
                <c:pt idx="302" formatCode="General">
                  <c:v>1553.6499999999999</c:v>
                </c:pt>
                <c:pt idx="303" formatCode="General">
                  <c:v>1482.45</c:v>
                </c:pt>
                <c:pt idx="304" formatCode="General">
                  <c:v>1335.75</c:v>
                </c:pt>
                <c:pt idx="305" formatCode="General">
                  <c:v>1321.95</c:v>
                </c:pt>
                <c:pt idx="306" formatCode="General">
                  <c:v>1365.1699999999998</c:v>
                </c:pt>
                <c:pt idx="307" formatCode="General">
                  <c:v>1337.85</c:v>
                </c:pt>
                <c:pt idx="308" formatCode="General">
                  <c:v>1386.09</c:v>
                </c:pt>
                <c:pt idx="309" formatCode="General">
                  <c:v>1404</c:v>
                </c:pt>
                <c:pt idx="310" formatCode="General">
                  <c:v>1404.98</c:v>
                </c:pt>
                <c:pt idx="311" formatCode="General">
                  <c:v>1412.48</c:v>
                </c:pt>
                <c:pt idx="312" formatCode="General">
                  <c:v>1427.21</c:v>
                </c:pt>
              </c:numCache>
            </c:numRef>
          </c:val>
          <c:smooth val="0"/>
        </c:ser>
        <c:ser>
          <c:idx val="3"/>
          <c:order val="3"/>
          <c:tx>
            <c:strRef>
              <c:f>Sheet1!$E$1</c:f>
              <c:strCache>
                <c:ptCount val="1"/>
                <c:pt idx="0">
                  <c:v>Close</c:v>
                </c:pt>
              </c:strCache>
            </c:strRef>
          </c:tx>
          <c:spPr>
            <a:ln w="28575">
              <a:noFill/>
            </a:ln>
          </c:spPr>
          <c:marker>
            <c:symbol val="none"/>
          </c:marker>
          <c:cat>
            <c:numRef>
              <c:f>Sheet1!$A$2:$A$315</c:f>
              <c:numCache>
                <c:formatCode>dd/mm/yyyy</c:formatCode>
                <c:ptCount val="314"/>
                <c:pt idx="0">
                  <c:v>40953</c:v>
                </c:pt>
                <c:pt idx="1">
                  <c:v>40954</c:v>
                </c:pt>
                <c:pt idx="2">
                  <c:v>40955</c:v>
                </c:pt>
                <c:pt idx="3">
                  <c:v>40956</c:v>
                </c:pt>
                <c:pt idx="4">
                  <c:v>40959</c:v>
                </c:pt>
                <c:pt idx="5">
                  <c:v>40960</c:v>
                </c:pt>
                <c:pt idx="6">
                  <c:v>40961</c:v>
                </c:pt>
                <c:pt idx="7">
                  <c:v>40962</c:v>
                </c:pt>
                <c:pt idx="8">
                  <c:v>40963</c:v>
                </c:pt>
                <c:pt idx="9">
                  <c:v>40966</c:v>
                </c:pt>
                <c:pt idx="10">
                  <c:v>40967</c:v>
                </c:pt>
                <c:pt idx="11">
                  <c:v>40968</c:v>
                </c:pt>
                <c:pt idx="12">
                  <c:v>40969</c:v>
                </c:pt>
                <c:pt idx="13">
                  <c:v>40970</c:v>
                </c:pt>
                <c:pt idx="14">
                  <c:v>40973</c:v>
                </c:pt>
                <c:pt idx="15">
                  <c:v>40974</c:v>
                </c:pt>
                <c:pt idx="16">
                  <c:v>40975</c:v>
                </c:pt>
                <c:pt idx="17">
                  <c:v>40976</c:v>
                </c:pt>
                <c:pt idx="18">
                  <c:v>40977</c:v>
                </c:pt>
                <c:pt idx="19">
                  <c:v>40980</c:v>
                </c:pt>
                <c:pt idx="20">
                  <c:v>40981</c:v>
                </c:pt>
                <c:pt idx="21">
                  <c:v>40982</c:v>
                </c:pt>
                <c:pt idx="22">
                  <c:v>40983</c:v>
                </c:pt>
                <c:pt idx="23">
                  <c:v>40984</c:v>
                </c:pt>
                <c:pt idx="24">
                  <c:v>40987</c:v>
                </c:pt>
                <c:pt idx="25">
                  <c:v>40988</c:v>
                </c:pt>
                <c:pt idx="26">
                  <c:v>40989</c:v>
                </c:pt>
                <c:pt idx="27">
                  <c:v>40990</c:v>
                </c:pt>
                <c:pt idx="28">
                  <c:v>40991</c:v>
                </c:pt>
                <c:pt idx="29">
                  <c:v>40994</c:v>
                </c:pt>
                <c:pt idx="30">
                  <c:v>40995</c:v>
                </c:pt>
                <c:pt idx="31">
                  <c:v>40996</c:v>
                </c:pt>
                <c:pt idx="32">
                  <c:v>40997</c:v>
                </c:pt>
                <c:pt idx="33">
                  <c:v>40998</c:v>
                </c:pt>
                <c:pt idx="34">
                  <c:v>41001</c:v>
                </c:pt>
                <c:pt idx="35">
                  <c:v>41002</c:v>
                </c:pt>
                <c:pt idx="36">
                  <c:v>41003</c:v>
                </c:pt>
                <c:pt idx="37">
                  <c:v>41004</c:v>
                </c:pt>
                <c:pt idx="38">
                  <c:v>41005</c:v>
                </c:pt>
                <c:pt idx="39">
                  <c:v>41008</c:v>
                </c:pt>
                <c:pt idx="40">
                  <c:v>41009</c:v>
                </c:pt>
                <c:pt idx="41">
                  <c:v>41010</c:v>
                </c:pt>
                <c:pt idx="42">
                  <c:v>41011</c:v>
                </c:pt>
                <c:pt idx="43">
                  <c:v>41012</c:v>
                </c:pt>
                <c:pt idx="44">
                  <c:v>41015</c:v>
                </c:pt>
                <c:pt idx="45">
                  <c:v>41016</c:v>
                </c:pt>
                <c:pt idx="46">
                  <c:v>41017</c:v>
                </c:pt>
                <c:pt idx="47">
                  <c:v>41018</c:v>
                </c:pt>
                <c:pt idx="48">
                  <c:v>41019</c:v>
                </c:pt>
                <c:pt idx="49">
                  <c:v>41022</c:v>
                </c:pt>
                <c:pt idx="50">
                  <c:v>41023</c:v>
                </c:pt>
                <c:pt idx="51">
                  <c:v>41024</c:v>
                </c:pt>
                <c:pt idx="52">
                  <c:v>41025</c:v>
                </c:pt>
                <c:pt idx="53">
                  <c:v>41026</c:v>
                </c:pt>
                <c:pt idx="54">
                  <c:v>41029</c:v>
                </c:pt>
                <c:pt idx="55">
                  <c:v>41030</c:v>
                </c:pt>
                <c:pt idx="56">
                  <c:v>41031</c:v>
                </c:pt>
                <c:pt idx="57">
                  <c:v>41032</c:v>
                </c:pt>
                <c:pt idx="58">
                  <c:v>41033</c:v>
                </c:pt>
                <c:pt idx="59">
                  <c:v>41036</c:v>
                </c:pt>
                <c:pt idx="60">
                  <c:v>41037</c:v>
                </c:pt>
                <c:pt idx="61">
                  <c:v>41038</c:v>
                </c:pt>
                <c:pt idx="62">
                  <c:v>41039</c:v>
                </c:pt>
                <c:pt idx="63">
                  <c:v>41040</c:v>
                </c:pt>
                <c:pt idx="64">
                  <c:v>41043</c:v>
                </c:pt>
                <c:pt idx="65">
                  <c:v>41044</c:v>
                </c:pt>
                <c:pt idx="66">
                  <c:v>41045</c:v>
                </c:pt>
                <c:pt idx="67">
                  <c:v>41046</c:v>
                </c:pt>
                <c:pt idx="68">
                  <c:v>41047</c:v>
                </c:pt>
                <c:pt idx="69">
                  <c:v>41050</c:v>
                </c:pt>
                <c:pt idx="70">
                  <c:v>41051</c:v>
                </c:pt>
                <c:pt idx="71">
                  <c:v>41052</c:v>
                </c:pt>
                <c:pt idx="72">
                  <c:v>41053</c:v>
                </c:pt>
                <c:pt idx="73">
                  <c:v>41054</c:v>
                </c:pt>
                <c:pt idx="74">
                  <c:v>41057</c:v>
                </c:pt>
                <c:pt idx="75">
                  <c:v>41058</c:v>
                </c:pt>
                <c:pt idx="76">
                  <c:v>41059</c:v>
                </c:pt>
                <c:pt idx="77">
                  <c:v>41060</c:v>
                </c:pt>
                <c:pt idx="78">
                  <c:v>41061</c:v>
                </c:pt>
                <c:pt idx="79">
                  <c:v>41064</c:v>
                </c:pt>
                <c:pt idx="80">
                  <c:v>41065</c:v>
                </c:pt>
                <c:pt idx="81">
                  <c:v>41066</c:v>
                </c:pt>
                <c:pt idx="82">
                  <c:v>41067</c:v>
                </c:pt>
                <c:pt idx="83">
                  <c:v>41068</c:v>
                </c:pt>
                <c:pt idx="84">
                  <c:v>41071</c:v>
                </c:pt>
                <c:pt idx="85">
                  <c:v>41072</c:v>
                </c:pt>
                <c:pt idx="86">
                  <c:v>41073</c:v>
                </c:pt>
                <c:pt idx="87">
                  <c:v>41074</c:v>
                </c:pt>
                <c:pt idx="88">
                  <c:v>41075</c:v>
                </c:pt>
                <c:pt idx="89">
                  <c:v>41078</c:v>
                </c:pt>
                <c:pt idx="90">
                  <c:v>41079</c:v>
                </c:pt>
                <c:pt idx="91">
                  <c:v>41080</c:v>
                </c:pt>
                <c:pt idx="92">
                  <c:v>41081</c:v>
                </c:pt>
                <c:pt idx="93">
                  <c:v>41082</c:v>
                </c:pt>
                <c:pt idx="94">
                  <c:v>41085</c:v>
                </c:pt>
                <c:pt idx="95">
                  <c:v>41086</c:v>
                </c:pt>
                <c:pt idx="96">
                  <c:v>41087</c:v>
                </c:pt>
                <c:pt idx="97">
                  <c:v>41088</c:v>
                </c:pt>
                <c:pt idx="98">
                  <c:v>41089</c:v>
                </c:pt>
                <c:pt idx="99">
                  <c:v>41092</c:v>
                </c:pt>
                <c:pt idx="100">
                  <c:v>41093</c:v>
                </c:pt>
                <c:pt idx="101">
                  <c:v>41094</c:v>
                </c:pt>
                <c:pt idx="102">
                  <c:v>41095</c:v>
                </c:pt>
                <c:pt idx="103">
                  <c:v>41096</c:v>
                </c:pt>
                <c:pt idx="104">
                  <c:v>41099</c:v>
                </c:pt>
                <c:pt idx="105">
                  <c:v>41100</c:v>
                </c:pt>
                <c:pt idx="106">
                  <c:v>41101</c:v>
                </c:pt>
                <c:pt idx="107">
                  <c:v>41102</c:v>
                </c:pt>
                <c:pt idx="108">
                  <c:v>41103</c:v>
                </c:pt>
                <c:pt idx="109">
                  <c:v>41106</c:v>
                </c:pt>
                <c:pt idx="110">
                  <c:v>41107</c:v>
                </c:pt>
                <c:pt idx="111">
                  <c:v>41108</c:v>
                </c:pt>
                <c:pt idx="112">
                  <c:v>41109</c:v>
                </c:pt>
                <c:pt idx="113">
                  <c:v>41110</c:v>
                </c:pt>
                <c:pt idx="114">
                  <c:v>41113</c:v>
                </c:pt>
                <c:pt idx="115">
                  <c:v>41114</c:v>
                </c:pt>
                <c:pt idx="116">
                  <c:v>41115</c:v>
                </c:pt>
                <c:pt idx="117">
                  <c:v>41116</c:v>
                </c:pt>
                <c:pt idx="118">
                  <c:v>41117</c:v>
                </c:pt>
                <c:pt idx="119">
                  <c:v>41120</c:v>
                </c:pt>
                <c:pt idx="120">
                  <c:v>41121</c:v>
                </c:pt>
                <c:pt idx="121">
                  <c:v>41122</c:v>
                </c:pt>
                <c:pt idx="122">
                  <c:v>41123</c:v>
                </c:pt>
                <c:pt idx="123">
                  <c:v>41124</c:v>
                </c:pt>
                <c:pt idx="124">
                  <c:v>41127</c:v>
                </c:pt>
                <c:pt idx="125">
                  <c:v>41128</c:v>
                </c:pt>
                <c:pt idx="126">
                  <c:v>41129</c:v>
                </c:pt>
                <c:pt idx="127">
                  <c:v>41130</c:v>
                </c:pt>
                <c:pt idx="128">
                  <c:v>41131</c:v>
                </c:pt>
                <c:pt idx="129">
                  <c:v>41134</c:v>
                </c:pt>
                <c:pt idx="130">
                  <c:v>41135</c:v>
                </c:pt>
                <c:pt idx="131">
                  <c:v>41136</c:v>
                </c:pt>
                <c:pt idx="132">
                  <c:v>41137</c:v>
                </c:pt>
                <c:pt idx="133">
                  <c:v>41138</c:v>
                </c:pt>
                <c:pt idx="134">
                  <c:v>41141</c:v>
                </c:pt>
                <c:pt idx="135">
                  <c:v>41142</c:v>
                </c:pt>
                <c:pt idx="136">
                  <c:v>41143</c:v>
                </c:pt>
                <c:pt idx="137">
                  <c:v>41144</c:v>
                </c:pt>
                <c:pt idx="138">
                  <c:v>41145</c:v>
                </c:pt>
                <c:pt idx="139">
                  <c:v>41148</c:v>
                </c:pt>
                <c:pt idx="140">
                  <c:v>41149</c:v>
                </c:pt>
                <c:pt idx="141">
                  <c:v>41150</c:v>
                </c:pt>
                <c:pt idx="142">
                  <c:v>41151</c:v>
                </c:pt>
                <c:pt idx="143">
                  <c:v>41152</c:v>
                </c:pt>
                <c:pt idx="144">
                  <c:v>41155</c:v>
                </c:pt>
                <c:pt idx="145">
                  <c:v>41156</c:v>
                </c:pt>
                <c:pt idx="146">
                  <c:v>41157</c:v>
                </c:pt>
                <c:pt idx="147">
                  <c:v>41158</c:v>
                </c:pt>
                <c:pt idx="148">
                  <c:v>41159</c:v>
                </c:pt>
                <c:pt idx="149">
                  <c:v>41162</c:v>
                </c:pt>
                <c:pt idx="150">
                  <c:v>41163</c:v>
                </c:pt>
                <c:pt idx="151">
                  <c:v>41164</c:v>
                </c:pt>
                <c:pt idx="152">
                  <c:v>41165</c:v>
                </c:pt>
                <c:pt idx="153">
                  <c:v>41166</c:v>
                </c:pt>
                <c:pt idx="154">
                  <c:v>41169</c:v>
                </c:pt>
                <c:pt idx="155">
                  <c:v>41170</c:v>
                </c:pt>
                <c:pt idx="156">
                  <c:v>41171</c:v>
                </c:pt>
                <c:pt idx="157">
                  <c:v>41172</c:v>
                </c:pt>
                <c:pt idx="158">
                  <c:v>41173</c:v>
                </c:pt>
                <c:pt idx="159">
                  <c:v>41176</c:v>
                </c:pt>
                <c:pt idx="160">
                  <c:v>41177</c:v>
                </c:pt>
                <c:pt idx="161">
                  <c:v>41178</c:v>
                </c:pt>
                <c:pt idx="162">
                  <c:v>41179</c:v>
                </c:pt>
                <c:pt idx="163">
                  <c:v>41180</c:v>
                </c:pt>
                <c:pt idx="164">
                  <c:v>41183</c:v>
                </c:pt>
                <c:pt idx="165">
                  <c:v>41184</c:v>
                </c:pt>
                <c:pt idx="166">
                  <c:v>41185</c:v>
                </c:pt>
                <c:pt idx="167">
                  <c:v>41186</c:v>
                </c:pt>
                <c:pt idx="168">
                  <c:v>41187</c:v>
                </c:pt>
                <c:pt idx="169">
                  <c:v>41190</c:v>
                </c:pt>
                <c:pt idx="170">
                  <c:v>41191</c:v>
                </c:pt>
                <c:pt idx="171">
                  <c:v>41192</c:v>
                </c:pt>
                <c:pt idx="172">
                  <c:v>41193</c:v>
                </c:pt>
                <c:pt idx="173">
                  <c:v>41194</c:v>
                </c:pt>
                <c:pt idx="174">
                  <c:v>41197</c:v>
                </c:pt>
                <c:pt idx="175">
                  <c:v>41198</c:v>
                </c:pt>
                <c:pt idx="176">
                  <c:v>41199</c:v>
                </c:pt>
                <c:pt idx="177">
                  <c:v>41200</c:v>
                </c:pt>
                <c:pt idx="178">
                  <c:v>41201</c:v>
                </c:pt>
                <c:pt idx="179">
                  <c:v>41204</c:v>
                </c:pt>
                <c:pt idx="180">
                  <c:v>41205</c:v>
                </c:pt>
                <c:pt idx="181">
                  <c:v>41206</c:v>
                </c:pt>
                <c:pt idx="182">
                  <c:v>41207</c:v>
                </c:pt>
                <c:pt idx="183">
                  <c:v>41208</c:v>
                </c:pt>
                <c:pt idx="184">
                  <c:v>41211</c:v>
                </c:pt>
                <c:pt idx="185">
                  <c:v>41212</c:v>
                </c:pt>
                <c:pt idx="186">
                  <c:v>41213</c:v>
                </c:pt>
                <c:pt idx="187">
                  <c:v>41214</c:v>
                </c:pt>
                <c:pt idx="188">
                  <c:v>41215</c:v>
                </c:pt>
                <c:pt idx="189">
                  <c:v>41218</c:v>
                </c:pt>
                <c:pt idx="190">
                  <c:v>41219</c:v>
                </c:pt>
                <c:pt idx="191">
                  <c:v>41220</c:v>
                </c:pt>
                <c:pt idx="192">
                  <c:v>41221</c:v>
                </c:pt>
                <c:pt idx="193">
                  <c:v>41222</c:v>
                </c:pt>
                <c:pt idx="194">
                  <c:v>41225</c:v>
                </c:pt>
                <c:pt idx="195">
                  <c:v>41226</c:v>
                </c:pt>
                <c:pt idx="196">
                  <c:v>41227</c:v>
                </c:pt>
                <c:pt idx="197">
                  <c:v>41228</c:v>
                </c:pt>
                <c:pt idx="198">
                  <c:v>41229</c:v>
                </c:pt>
                <c:pt idx="199">
                  <c:v>41232</c:v>
                </c:pt>
                <c:pt idx="200">
                  <c:v>41233</c:v>
                </c:pt>
                <c:pt idx="201">
                  <c:v>41234</c:v>
                </c:pt>
                <c:pt idx="202">
                  <c:v>41235</c:v>
                </c:pt>
                <c:pt idx="203">
                  <c:v>41236</c:v>
                </c:pt>
                <c:pt idx="204">
                  <c:v>41239</c:v>
                </c:pt>
                <c:pt idx="205">
                  <c:v>41240</c:v>
                </c:pt>
                <c:pt idx="206">
                  <c:v>41241</c:v>
                </c:pt>
                <c:pt idx="207">
                  <c:v>41242</c:v>
                </c:pt>
                <c:pt idx="208">
                  <c:v>41243</c:v>
                </c:pt>
                <c:pt idx="209">
                  <c:v>41246</c:v>
                </c:pt>
                <c:pt idx="210">
                  <c:v>41247</c:v>
                </c:pt>
                <c:pt idx="211">
                  <c:v>41248</c:v>
                </c:pt>
                <c:pt idx="212">
                  <c:v>41249</c:v>
                </c:pt>
                <c:pt idx="213">
                  <c:v>41250</c:v>
                </c:pt>
                <c:pt idx="214">
                  <c:v>41253</c:v>
                </c:pt>
                <c:pt idx="215">
                  <c:v>41254</c:v>
                </c:pt>
                <c:pt idx="216">
                  <c:v>41255</c:v>
                </c:pt>
                <c:pt idx="217">
                  <c:v>41256</c:v>
                </c:pt>
                <c:pt idx="218">
                  <c:v>41257</c:v>
                </c:pt>
                <c:pt idx="219">
                  <c:v>41260</c:v>
                </c:pt>
                <c:pt idx="220">
                  <c:v>41261</c:v>
                </c:pt>
                <c:pt idx="221">
                  <c:v>41262</c:v>
                </c:pt>
                <c:pt idx="222">
                  <c:v>41263</c:v>
                </c:pt>
                <c:pt idx="223">
                  <c:v>41264</c:v>
                </c:pt>
                <c:pt idx="224">
                  <c:v>41267</c:v>
                </c:pt>
                <c:pt idx="225">
                  <c:v>41268</c:v>
                </c:pt>
                <c:pt idx="226">
                  <c:v>41269</c:v>
                </c:pt>
                <c:pt idx="227">
                  <c:v>41270</c:v>
                </c:pt>
                <c:pt idx="228">
                  <c:v>41271</c:v>
                </c:pt>
                <c:pt idx="229">
                  <c:v>41274</c:v>
                </c:pt>
                <c:pt idx="230">
                  <c:v>41275</c:v>
                </c:pt>
                <c:pt idx="231">
                  <c:v>41276</c:v>
                </c:pt>
                <c:pt idx="232">
                  <c:v>41277</c:v>
                </c:pt>
                <c:pt idx="233">
                  <c:v>41278</c:v>
                </c:pt>
                <c:pt idx="234">
                  <c:v>41281</c:v>
                </c:pt>
                <c:pt idx="235">
                  <c:v>41282</c:v>
                </c:pt>
                <c:pt idx="236">
                  <c:v>41283</c:v>
                </c:pt>
                <c:pt idx="237">
                  <c:v>41284</c:v>
                </c:pt>
                <c:pt idx="238">
                  <c:v>41285</c:v>
                </c:pt>
                <c:pt idx="239">
                  <c:v>41288</c:v>
                </c:pt>
                <c:pt idx="240">
                  <c:v>41289</c:v>
                </c:pt>
                <c:pt idx="241">
                  <c:v>41290</c:v>
                </c:pt>
                <c:pt idx="242">
                  <c:v>41291</c:v>
                </c:pt>
                <c:pt idx="243">
                  <c:v>41292</c:v>
                </c:pt>
                <c:pt idx="244">
                  <c:v>41295</c:v>
                </c:pt>
                <c:pt idx="245">
                  <c:v>41296</c:v>
                </c:pt>
                <c:pt idx="246">
                  <c:v>41297</c:v>
                </c:pt>
                <c:pt idx="247">
                  <c:v>41298</c:v>
                </c:pt>
                <c:pt idx="248">
                  <c:v>41299</c:v>
                </c:pt>
                <c:pt idx="249">
                  <c:v>41302</c:v>
                </c:pt>
                <c:pt idx="250">
                  <c:v>41303</c:v>
                </c:pt>
                <c:pt idx="251">
                  <c:v>41304</c:v>
                </c:pt>
                <c:pt idx="252">
                  <c:v>41305</c:v>
                </c:pt>
                <c:pt idx="253">
                  <c:v>41306</c:v>
                </c:pt>
                <c:pt idx="254">
                  <c:v>41309</c:v>
                </c:pt>
                <c:pt idx="255">
                  <c:v>41310</c:v>
                </c:pt>
                <c:pt idx="256">
                  <c:v>41311</c:v>
                </c:pt>
                <c:pt idx="257">
                  <c:v>41312</c:v>
                </c:pt>
                <c:pt idx="258">
                  <c:v>41313</c:v>
                </c:pt>
                <c:pt idx="259">
                  <c:v>41316</c:v>
                </c:pt>
                <c:pt idx="260">
                  <c:v>41317</c:v>
                </c:pt>
                <c:pt idx="261">
                  <c:v>41318</c:v>
                </c:pt>
                <c:pt idx="262">
                  <c:v>41319</c:v>
                </c:pt>
                <c:pt idx="263">
                  <c:v>41320</c:v>
                </c:pt>
                <c:pt idx="264">
                  <c:v>41323</c:v>
                </c:pt>
                <c:pt idx="265">
                  <c:v>41324</c:v>
                </c:pt>
                <c:pt idx="266">
                  <c:v>41325</c:v>
                </c:pt>
                <c:pt idx="267">
                  <c:v>41326</c:v>
                </c:pt>
                <c:pt idx="268">
                  <c:v>41327</c:v>
                </c:pt>
                <c:pt idx="269">
                  <c:v>41330</c:v>
                </c:pt>
                <c:pt idx="270">
                  <c:v>41331</c:v>
                </c:pt>
                <c:pt idx="271">
                  <c:v>41332</c:v>
                </c:pt>
                <c:pt idx="272">
                  <c:v>41333</c:v>
                </c:pt>
                <c:pt idx="273">
                  <c:v>41334</c:v>
                </c:pt>
                <c:pt idx="274">
                  <c:v>41337</c:v>
                </c:pt>
                <c:pt idx="275">
                  <c:v>41338</c:v>
                </c:pt>
                <c:pt idx="276">
                  <c:v>41339</c:v>
                </c:pt>
                <c:pt idx="277">
                  <c:v>41340</c:v>
                </c:pt>
                <c:pt idx="278">
                  <c:v>41341</c:v>
                </c:pt>
                <c:pt idx="279">
                  <c:v>41344</c:v>
                </c:pt>
                <c:pt idx="280">
                  <c:v>41345</c:v>
                </c:pt>
                <c:pt idx="281">
                  <c:v>41346</c:v>
                </c:pt>
                <c:pt idx="282">
                  <c:v>41347</c:v>
                </c:pt>
                <c:pt idx="283">
                  <c:v>41348</c:v>
                </c:pt>
                <c:pt idx="284">
                  <c:v>41351</c:v>
                </c:pt>
                <c:pt idx="285">
                  <c:v>41352</c:v>
                </c:pt>
                <c:pt idx="286">
                  <c:v>41353</c:v>
                </c:pt>
                <c:pt idx="287">
                  <c:v>41354</c:v>
                </c:pt>
                <c:pt idx="288">
                  <c:v>41355</c:v>
                </c:pt>
                <c:pt idx="289">
                  <c:v>41358</c:v>
                </c:pt>
                <c:pt idx="290">
                  <c:v>41359</c:v>
                </c:pt>
                <c:pt idx="291">
                  <c:v>41360</c:v>
                </c:pt>
                <c:pt idx="292">
                  <c:v>41361</c:v>
                </c:pt>
                <c:pt idx="293">
                  <c:v>41362</c:v>
                </c:pt>
                <c:pt idx="294">
                  <c:v>41365</c:v>
                </c:pt>
                <c:pt idx="295">
                  <c:v>41366</c:v>
                </c:pt>
                <c:pt idx="296">
                  <c:v>41367</c:v>
                </c:pt>
                <c:pt idx="297">
                  <c:v>41368</c:v>
                </c:pt>
                <c:pt idx="298">
                  <c:v>41369</c:v>
                </c:pt>
                <c:pt idx="299">
                  <c:v>41372</c:v>
                </c:pt>
                <c:pt idx="300">
                  <c:v>41373</c:v>
                </c:pt>
                <c:pt idx="301">
                  <c:v>41374</c:v>
                </c:pt>
                <c:pt idx="302">
                  <c:v>41375</c:v>
                </c:pt>
                <c:pt idx="303">
                  <c:v>41376</c:v>
                </c:pt>
                <c:pt idx="304">
                  <c:v>41379</c:v>
                </c:pt>
                <c:pt idx="305">
                  <c:v>41380</c:v>
                </c:pt>
                <c:pt idx="306">
                  <c:v>41381</c:v>
                </c:pt>
                <c:pt idx="307">
                  <c:v>41382</c:v>
                </c:pt>
                <c:pt idx="308">
                  <c:v>41383</c:v>
                </c:pt>
                <c:pt idx="309">
                  <c:v>41386</c:v>
                </c:pt>
                <c:pt idx="310">
                  <c:v>41387</c:v>
                </c:pt>
                <c:pt idx="311">
                  <c:v>41388</c:v>
                </c:pt>
                <c:pt idx="312">
                  <c:v>41389</c:v>
                </c:pt>
              </c:numCache>
            </c:numRef>
          </c:cat>
          <c:val>
            <c:numRef>
              <c:f>Sheet1!$E$2:$E$315</c:f>
              <c:numCache>
                <c:formatCode>0.00</c:formatCode>
                <c:ptCount val="314"/>
                <c:pt idx="0">
                  <c:v>1720.1799999999998</c:v>
                </c:pt>
                <c:pt idx="1">
                  <c:v>1728.1499999999999</c:v>
                </c:pt>
                <c:pt idx="2">
                  <c:v>1728.07</c:v>
                </c:pt>
                <c:pt idx="3">
                  <c:v>1723.3799999999999</c:v>
                </c:pt>
                <c:pt idx="4">
                  <c:v>1734.95</c:v>
                </c:pt>
                <c:pt idx="5">
                  <c:v>1759.1299999999999</c:v>
                </c:pt>
                <c:pt idx="6">
                  <c:v>1776.22</c:v>
                </c:pt>
                <c:pt idx="7">
                  <c:v>1780.6799999999998</c:v>
                </c:pt>
                <c:pt idx="8">
                  <c:v>1772.45</c:v>
                </c:pt>
                <c:pt idx="9">
                  <c:v>1767.6799999999998</c:v>
                </c:pt>
                <c:pt idx="10">
                  <c:v>1784.23</c:v>
                </c:pt>
                <c:pt idx="11">
                  <c:v>1696.85</c:v>
                </c:pt>
                <c:pt idx="12">
                  <c:v>1718.28</c:v>
                </c:pt>
                <c:pt idx="13">
                  <c:v>1712.6</c:v>
                </c:pt>
                <c:pt idx="14">
                  <c:v>1706.5</c:v>
                </c:pt>
                <c:pt idx="15">
                  <c:v>1674.32</c:v>
                </c:pt>
                <c:pt idx="16">
                  <c:v>1684.98</c:v>
                </c:pt>
                <c:pt idx="17">
                  <c:v>1699.77</c:v>
                </c:pt>
                <c:pt idx="18">
                  <c:v>1713.6499999999999</c:v>
                </c:pt>
                <c:pt idx="19">
                  <c:v>1701.32</c:v>
                </c:pt>
                <c:pt idx="20">
                  <c:v>1674.1</c:v>
                </c:pt>
                <c:pt idx="21">
                  <c:v>1644.8799999999999</c:v>
                </c:pt>
                <c:pt idx="22">
                  <c:v>1658.43</c:v>
                </c:pt>
                <c:pt idx="23">
                  <c:v>1660</c:v>
                </c:pt>
                <c:pt idx="24">
                  <c:v>1664.52</c:v>
                </c:pt>
                <c:pt idx="25">
                  <c:v>1650.77</c:v>
                </c:pt>
                <c:pt idx="26">
                  <c:v>1650.43</c:v>
                </c:pt>
                <c:pt idx="27">
                  <c:v>1645.9</c:v>
                </c:pt>
                <c:pt idx="28">
                  <c:v>1661.9</c:v>
                </c:pt>
                <c:pt idx="29">
                  <c:v>1690.07</c:v>
                </c:pt>
                <c:pt idx="30">
                  <c:v>1680.77</c:v>
                </c:pt>
                <c:pt idx="31">
                  <c:v>1663.6799999999998</c:v>
                </c:pt>
                <c:pt idx="32">
                  <c:v>1661.57</c:v>
                </c:pt>
                <c:pt idx="33">
                  <c:v>1668.35</c:v>
                </c:pt>
                <c:pt idx="34">
                  <c:v>1677.6799999999998</c:v>
                </c:pt>
                <c:pt idx="35">
                  <c:v>1646.1299999999999</c:v>
                </c:pt>
                <c:pt idx="36">
                  <c:v>1620.77</c:v>
                </c:pt>
                <c:pt idx="37">
                  <c:v>1631.23</c:v>
                </c:pt>
                <c:pt idx="38">
                  <c:v>1636.43</c:v>
                </c:pt>
                <c:pt idx="39">
                  <c:v>1640.2</c:v>
                </c:pt>
                <c:pt idx="40">
                  <c:v>1659.93</c:v>
                </c:pt>
                <c:pt idx="41">
                  <c:v>1659.1299999999999</c:v>
                </c:pt>
                <c:pt idx="42">
                  <c:v>1675.77</c:v>
                </c:pt>
                <c:pt idx="43">
                  <c:v>1658.1499999999999</c:v>
                </c:pt>
                <c:pt idx="44">
                  <c:v>1651.8799999999999</c:v>
                </c:pt>
                <c:pt idx="45">
                  <c:v>1649.57</c:v>
                </c:pt>
                <c:pt idx="46">
                  <c:v>1642.1</c:v>
                </c:pt>
                <c:pt idx="47">
                  <c:v>1642.93</c:v>
                </c:pt>
                <c:pt idx="48">
                  <c:v>1642.93</c:v>
                </c:pt>
                <c:pt idx="49">
                  <c:v>1638.82</c:v>
                </c:pt>
                <c:pt idx="50">
                  <c:v>1642.27</c:v>
                </c:pt>
                <c:pt idx="51">
                  <c:v>1643.6299999999999</c:v>
                </c:pt>
                <c:pt idx="52">
                  <c:v>1657.43</c:v>
                </c:pt>
                <c:pt idx="53">
                  <c:v>1662.75</c:v>
                </c:pt>
                <c:pt idx="54">
                  <c:v>1664.75</c:v>
                </c:pt>
                <c:pt idx="55">
                  <c:v>1662.43</c:v>
                </c:pt>
                <c:pt idx="56">
                  <c:v>1653.5</c:v>
                </c:pt>
                <c:pt idx="57">
                  <c:v>1635.98</c:v>
                </c:pt>
                <c:pt idx="58">
                  <c:v>1642.22</c:v>
                </c:pt>
                <c:pt idx="59">
                  <c:v>1638.55</c:v>
                </c:pt>
                <c:pt idx="60">
                  <c:v>1605.47</c:v>
                </c:pt>
                <c:pt idx="61">
                  <c:v>1589.57</c:v>
                </c:pt>
                <c:pt idx="62">
                  <c:v>1594.02</c:v>
                </c:pt>
                <c:pt idx="63">
                  <c:v>1579.4</c:v>
                </c:pt>
                <c:pt idx="64">
                  <c:v>1556.72</c:v>
                </c:pt>
                <c:pt idx="65">
                  <c:v>1544.21</c:v>
                </c:pt>
                <c:pt idx="66">
                  <c:v>1539.57</c:v>
                </c:pt>
                <c:pt idx="67">
                  <c:v>1574.27</c:v>
                </c:pt>
                <c:pt idx="68">
                  <c:v>1592.99</c:v>
                </c:pt>
                <c:pt idx="69">
                  <c:v>1593.07</c:v>
                </c:pt>
                <c:pt idx="70">
                  <c:v>1568.5</c:v>
                </c:pt>
                <c:pt idx="71">
                  <c:v>1561.45</c:v>
                </c:pt>
                <c:pt idx="72">
                  <c:v>1559.25</c:v>
                </c:pt>
                <c:pt idx="73">
                  <c:v>1573.03</c:v>
                </c:pt>
                <c:pt idx="74">
                  <c:v>1573.4</c:v>
                </c:pt>
                <c:pt idx="75">
                  <c:v>1555.1499999999999</c:v>
                </c:pt>
                <c:pt idx="76">
                  <c:v>1563.3799999999999</c:v>
                </c:pt>
                <c:pt idx="77">
                  <c:v>1560.43</c:v>
                </c:pt>
                <c:pt idx="78">
                  <c:v>1624.1</c:v>
                </c:pt>
                <c:pt idx="79">
                  <c:v>1618.85</c:v>
                </c:pt>
                <c:pt idx="80">
                  <c:v>1617.05</c:v>
                </c:pt>
                <c:pt idx="81">
                  <c:v>1619.3</c:v>
                </c:pt>
                <c:pt idx="82">
                  <c:v>1589.4</c:v>
                </c:pt>
                <c:pt idx="83">
                  <c:v>1593.45</c:v>
                </c:pt>
                <c:pt idx="84">
                  <c:v>1596.77</c:v>
                </c:pt>
                <c:pt idx="85">
                  <c:v>1609.8</c:v>
                </c:pt>
                <c:pt idx="86">
                  <c:v>1617.05</c:v>
                </c:pt>
                <c:pt idx="87">
                  <c:v>1623.73</c:v>
                </c:pt>
                <c:pt idx="88">
                  <c:v>1627.1</c:v>
                </c:pt>
                <c:pt idx="89">
                  <c:v>1628.07</c:v>
                </c:pt>
                <c:pt idx="90">
                  <c:v>1618.52</c:v>
                </c:pt>
                <c:pt idx="91">
                  <c:v>1607.48</c:v>
                </c:pt>
                <c:pt idx="92">
                  <c:v>1566.28</c:v>
                </c:pt>
                <c:pt idx="93">
                  <c:v>1572.45</c:v>
                </c:pt>
                <c:pt idx="94">
                  <c:v>1584.48</c:v>
                </c:pt>
                <c:pt idx="95">
                  <c:v>1572.93</c:v>
                </c:pt>
                <c:pt idx="96">
                  <c:v>1574.2</c:v>
                </c:pt>
                <c:pt idx="97">
                  <c:v>1552.6299999999999</c:v>
                </c:pt>
                <c:pt idx="98">
                  <c:v>1597.4</c:v>
                </c:pt>
                <c:pt idx="99">
                  <c:v>1597.1</c:v>
                </c:pt>
                <c:pt idx="100">
                  <c:v>1617.35</c:v>
                </c:pt>
                <c:pt idx="101">
                  <c:v>1615.6299999999999</c:v>
                </c:pt>
                <c:pt idx="102">
                  <c:v>1604.6799999999998</c:v>
                </c:pt>
                <c:pt idx="103">
                  <c:v>1583.75</c:v>
                </c:pt>
                <c:pt idx="104">
                  <c:v>1587.6799999999998</c:v>
                </c:pt>
                <c:pt idx="105">
                  <c:v>1567.28</c:v>
                </c:pt>
                <c:pt idx="106">
                  <c:v>1576.4</c:v>
                </c:pt>
                <c:pt idx="107">
                  <c:v>1571.95</c:v>
                </c:pt>
                <c:pt idx="108">
                  <c:v>1589.6799999999998</c:v>
                </c:pt>
                <c:pt idx="109">
                  <c:v>1589.3799999999999</c:v>
                </c:pt>
                <c:pt idx="110">
                  <c:v>1583.4</c:v>
                </c:pt>
                <c:pt idx="111">
                  <c:v>1573.52</c:v>
                </c:pt>
                <c:pt idx="112">
                  <c:v>1581.43</c:v>
                </c:pt>
                <c:pt idx="113">
                  <c:v>1584.5</c:v>
                </c:pt>
                <c:pt idx="114">
                  <c:v>1576.95</c:v>
                </c:pt>
                <c:pt idx="115">
                  <c:v>1580.95</c:v>
                </c:pt>
                <c:pt idx="116">
                  <c:v>1604.45</c:v>
                </c:pt>
                <c:pt idx="117">
                  <c:v>1615.77</c:v>
                </c:pt>
                <c:pt idx="118">
                  <c:v>1622.9</c:v>
                </c:pt>
                <c:pt idx="119">
                  <c:v>1621.97</c:v>
                </c:pt>
                <c:pt idx="120">
                  <c:v>1614.3</c:v>
                </c:pt>
                <c:pt idx="121">
                  <c:v>1599.48</c:v>
                </c:pt>
                <c:pt idx="122">
                  <c:v>1588.6299999999999</c:v>
                </c:pt>
                <c:pt idx="123">
                  <c:v>1603.48</c:v>
                </c:pt>
                <c:pt idx="124">
                  <c:v>1610.5</c:v>
                </c:pt>
                <c:pt idx="125">
                  <c:v>1612.2</c:v>
                </c:pt>
                <c:pt idx="126">
                  <c:v>1612.1299999999999</c:v>
                </c:pt>
                <c:pt idx="127">
                  <c:v>1617.25</c:v>
                </c:pt>
                <c:pt idx="128">
                  <c:v>1620.2</c:v>
                </c:pt>
                <c:pt idx="129">
                  <c:v>1609.75</c:v>
                </c:pt>
                <c:pt idx="130">
                  <c:v>1599.05</c:v>
                </c:pt>
                <c:pt idx="131">
                  <c:v>1603.1</c:v>
                </c:pt>
                <c:pt idx="132">
                  <c:v>1615.1</c:v>
                </c:pt>
                <c:pt idx="133">
                  <c:v>1616.05</c:v>
                </c:pt>
                <c:pt idx="134">
                  <c:v>1620.5</c:v>
                </c:pt>
                <c:pt idx="135">
                  <c:v>1637.8</c:v>
                </c:pt>
                <c:pt idx="136">
                  <c:v>1654.6499999999999</c:v>
                </c:pt>
                <c:pt idx="137">
                  <c:v>1670.6</c:v>
                </c:pt>
                <c:pt idx="138">
                  <c:v>1670.55</c:v>
                </c:pt>
                <c:pt idx="139">
                  <c:v>1664.1</c:v>
                </c:pt>
                <c:pt idx="140">
                  <c:v>1666.9</c:v>
                </c:pt>
                <c:pt idx="141">
                  <c:v>1656.5</c:v>
                </c:pt>
                <c:pt idx="142">
                  <c:v>1655.6</c:v>
                </c:pt>
                <c:pt idx="143">
                  <c:v>1692.01</c:v>
                </c:pt>
                <c:pt idx="144">
                  <c:v>1692.5</c:v>
                </c:pt>
                <c:pt idx="145">
                  <c:v>1695.75</c:v>
                </c:pt>
                <c:pt idx="146">
                  <c:v>1693</c:v>
                </c:pt>
                <c:pt idx="147">
                  <c:v>1700.28</c:v>
                </c:pt>
                <c:pt idx="148">
                  <c:v>1735.6499999999999</c:v>
                </c:pt>
                <c:pt idx="149">
                  <c:v>1726.25</c:v>
                </c:pt>
                <c:pt idx="150">
                  <c:v>1732.2</c:v>
                </c:pt>
                <c:pt idx="151">
                  <c:v>1730.8</c:v>
                </c:pt>
                <c:pt idx="152">
                  <c:v>1767.04</c:v>
                </c:pt>
                <c:pt idx="153">
                  <c:v>1770.4</c:v>
                </c:pt>
                <c:pt idx="154">
                  <c:v>1761.45</c:v>
                </c:pt>
                <c:pt idx="155">
                  <c:v>1772</c:v>
                </c:pt>
                <c:pt idx="156">
                  <c:v>1770.4</c:v>
                </c:pt>
                <c:pt idx="157">
                  <c:v>1768.6</c:v>
                </c:pt>
                <c:pt idx="158">
                  <c:v>1773.1</c:v>
                </c:pt>
                <c:pt idx="159">
                  <c:v>1764.45</c:v>
                </c:pt>
                <c:pt idx="160">
                  <c:v>1760.6499999999999</c:v>
                </c:pt>
                <c:pt idx="161">
                  <c:v>1752.75</c:v>
                </c:pt>
                <c:pt idx="162">
                  <c:v>1777.25</c:v>
                </c:pt>
                <c:pt idx="163">
                  <c:v>1772.1</c:v>
                </c:pt>
                <c:pt idx="164">
                  <c:v>1775.3</c:v>
                </c:pt>
                <c:pt idx="165">
                  <c:v>1774.7</c:v>
                </c:pt>
                <c:pt idx="166">
                  <c:v>1778</c:v>
                </c:pt>
                <c:pt idx="167">
                  <c:v>1790.4</c:v>
                </c:pt>
                <c:pt idx="168">
                  <c:v>1780.6</c:v>
                </c:pt>
                <c:pt idx="169">
                  <c:v>1774.95</c:v>
                </c:pt>
                <c:pt idx="170">
                  <c:v>1764.3</c:v>
                </c:pt>
                <c:pt idx="171">
                  <c:v>1762.35</c:v>
                </c:pt>
                <c:pt idx="172">
                  <c:v>1767.35</c:v>
                </c:pt>
                <c:pt idx="173">
                  <c:v>1754.48</c:v>
                </c:pt>
                <c:pt idx="174">
                  <c:v>1737.55</c:v>
                </c:pt>
                <c:pt idx="175">
                  <c:v>1747.6</c:v>
                </c:pt>
                <c:pt idx="176">
                  <c:v>1750.1499999999999</c:v>
                </c:pt>
                <c:pt idx="177">
                  <c:v>1741.3</c:v>
                </c:pt>
                <c:pt idx="178">
                  <c:v>1721.75</c:v>
                </c:pt>
                <c:pt idx="179">
                  <c:v>1728.5</c:v>
                </c:pt>
                <c:pt idx="180">
                  <c:v>1707.6499999999999</c:v>
                </c:pt>
                <c:pt idx="181">
                  <c:v>1701.95</c:v>
                </c:pt>
                <c:pt idx="182">
                  <c:v>1712.1</c:v>
                </c:pt>
                <c:pt idx="183">
                  <c:v>1711.3</c:v>
                </c:pt>
                <c:pt idx="184">
                  <c:v>1709.35</c:v>
                </c:pt>
                <c:pt idx="185">
                  <c:v>1709.6</c:v>
                </c:pt>
                <c:pt idx="186">
                  <c:v>1720.6499999999999</c:v>
                </c:pt>
                <c:pt idx="187">
                  <c:v>1714.25</c:v>
                </c:pt>
                <c:pt idx="188">
                  <c:v>1678.1</c:v>
                </c:pt>
                <c:pt idx="189">
                  <c:v>1685</c:v>
                </c:pt>
                <c:pt idx="190">
                  <c:v>1716</c:v>
                </c:pt>
                <c:pt idx="191">
                  <c:v>1717.75</c:v>
                </c:pt>
                <c:pt idx="192">
                  <c:v>1731.45</c:v>
                </c:pt>
                <c:pt idx="193">
                  <c:v>1731.1799999999998</c:v>
                </c:pt>
                <c:pt idx="194">
                  <c:v>1728.2</c:v>
                </c:pt>
                <c:pt idx="195">
                  <c:v>1725</c:v>
                </c:pt>
                <c:pt idx="196">
                  <c:v>1726.35</c:v>
                </c:pt>
                <c:pt idx="197">
                  <c:v>1715.8</c:v>
                </c:pt>
                <c:pt idx="198">
                  <c:v>1713.75</c:v>
                </c:pt>
                <c:pt idx="199">
                  <c:v>1731.7</c:v>
                </c:pt>
                <c:pt idx="200">
                  <c:v>1727.3</c:v>
                </c:pt>
                <c:pt idx="201">
                  <c:v>1728.7</c:v>
                </c:pt>
                <c:pt idx="202">
                  <c:v>1729.55</c:v>
                </c:pt>
                <c:pt idx="203">
                  <c:v>1753</c:v>
                </c:pt>
                <c:pt idx="204">
                  <c:v>1748.6499999999999</c:v>
                </c:pt>
                <c:pt idx="205">
                  <c:v>1742.1499999999999</c:v>
                </c:pt>
                <c:pt idx="206">
                  <c:v>1719.75</c:v>
                </c:pt>
                <c:pt idx="207">
                  <c:v>1725.7</c:v>
                </c:pt>
                <c:pt idx="208">
                  <c:v>1714.8</c:v>
                </c:pt>
                <c:pt idx="209">
                  <c:v>1716</c:v>
                </c:pt>
                <c:pt idx="210">
                  <c:v>1697.55</c:v>
                </c:pt>
                <c:pt idx="211">
                  <c:v>1693.95</c:v>
                </c:pt>
                <c:pt idx="212">
                  <c:v>1699.9</c:v>
                </c:pt>
                <c:pt idx="213">
                  <c:v>1704.05</c:v>
                </c:pt>
                <c:pt idx="214">
                  <c:v>1712.95</c:v>
                </c:pt>
                <c:pt idx="215">
                  <c:v>1710.3</c:v>
                </c:pt>
                <c:pt idx="216">
                  <c:v>1711.6499999999999</c:v>
                </c:pt>
                <c:pt idx="217">
                  <c:v>1696.95</c:v>
                </c:pt>
                <c:pt idx="218">
                  <c:v>1696.1</c:v>
                </c:pt>
                <c:pt idx="219">
                  <c:v>1698.1499999999999</c:v>
                </c:pt>
                <c:pt idx="220">
                  <c:v>1671.1</c:v>
                </c:pt>
                <c:pt idx="221">
                  <c:v>1667.25</c:v>
                </c:pt>
                <c:pt idx="222">
                  <c:v>1647.7</c:v>
                </c:pt>
                <c:pt idx="223">
                  <c:v>1657.25</c:v>
                </c:pt>
                <c:pt idx="224">
                  <c:v>1657.48</c:v>
                </c:pt>
                <c:pt idx="225">
                  <c:v>1658.9</c:v>
                </c:pt>
                <c:pt idx="226">
                  <c:v>1659.75</c:v>
                </c:pt>
                <c:pt idx="227">
                  <c:v>1664.26</c:v>
                </c:pt>
                <c:pt idx="228">
                  <c:v>1655.85</c:v>
                </c:pt>
                <c:pt idx="229">
                  <c:v>1675.35</c:v>
                </c:pt>
                <c:pt idx="230">
                  <c:v>1673.78</c:v>
                </c:pt>
                <c:pt idx="231">
                  <c:v>1686.9</c:v>
                </c:pt>
                <c:pt idx="232">
                  <c:v>1663.95</c:v>
                </c:pt>
                <c:pt idx="233">
                  <c:v>1655.6499999999999</c:v>
                </c:pt>
                <c:pt idx="234">
                  <c:v>1646.95</c:v>
                </c:pt>
                <c:pt idx="235">
                  <c:v>1659.25</c:v>
                </c:pt>
                <c:pt idx="236">
                  <c:v>1657.75</c:v>
                </c:pt>
                <c:pt idx="237">
                  <c:v>1675.45</c:v>
                </c:pt>
                <c:pt idx="238">
                  <c:v>1662.8</c:v>
                </c:pt>
                <c:pt idx="239">
                  <c:v>1667.85</c:v>
                </c:pt>
                <c:pt idx="240">
                  <c:v>1679.45</c:v>
                </c:pt>
                <c:pt idx="241">
                  <c:v>1679.95</c:v>
                </c:pt>
                <c:pt idx="242">
                  <c:v>1687.55</c:v>
                </c:pt>
                <c:pt idx="243">
                  <c:v>1684.3</c:v>
                </c:pt>
                <c:pt idx="244">
                  <c:v>1690.05</c:v>
                </c:pt>
                <c:pt idx="245">
                  <c:v>1692.7</c:v>
                </c:pt>
                <c:pt idx="246">
                  <c:v>1685.85</c:v>
                </c:pt>
                <c:pt idx="247">
                  <c:v>1667.95</c:v>
                </c:pt>
                <c:pt idx="248">
                  <c:v>1658.7</c:v>
                </c:pt>
                <c:pt idx="249">
                  <c:v>1655.5</c:v>
                </c:pt>
                <c:pt idx="250">
                  <c:v>1663.8</c:v>
                </c:pt>
                <c:pt idx="251">
                  <c:v>1677.05</c:v>
                </c:pt>
                <c:pt idx="252">
                  <c:v>1663.6499999999999</c:v>
                </c:pt>
                <c:pt idx="253">
                  <c:v>1667.45</c:v>
                </c:pt>
                <c:pt idx="254">
                  <c:v>1673.7</c:v>
                </c:pt>
                <c:pt idx="255">
                  <c:v>1672.95</c:v>
                </c:pt>
                <c:pt idx="256">
                  <c:v>1677.7</c:v>
                </c:pt>
                <c:pt idx="257">
                  <c:v>1671.6499999999999</c:v>
                </c:pt>
                <c:pt idx="258">
                  <c:v>1667.2</c:v>
                </c:pt>
                <c:pt idx="259">
                  <c:v>1647.95</c:v>
                </c:pt>
                <c:pt idx="260" formatCode="General">
                  <c:v>1651.1499999999999</c:v>
                </c:pt>
                <c:pt idx="261" formatCode="General">
                  <c:v>1642.55</c:v>
                </c:pt>
                <c:pt idx="262" formatCode="General">
                  <c:v>1634.75</c:v>
                </c:pt>
                <c:pt idx="263" formatCode="General">
                  <c:v>1610.1</c:v>
                </c:pt>
                <c:pt idx="264" formatCode="General">
                  <c:v>1610.05</c:v>
                </c:pt>
                <c:pt idx="265" formatCode="General">
                  <c:v>1605.05</c:v>
                </c:pt>
                <c:pt idx="266" formatCode="General">
                  <c:v>1564.55</c:v>
                </c:pt>
                <c:pt idx="267" formatCode="General">
                  <c:v>1576.4</c:v>
                </c:pt>
                <c:pt idx="268" formatCode="General">
                  <c:v>1581.4</c:v>
                </c:pt>
                <c:pt idx="269" formatCode="General">
                  <c:v>1593.5</c:v>
                </c:pt>
                <c:pt idx="270" formatCode="General">
                  <c:v>1613.85</c:v>
                </c:pt>
                <c:pt idx="271" formatCode="General">
                  <c:v>1597.4</c:v>
                </c:pt>
                <c:pt idx="272" formatCode="General">
                  <c:v>1579.58</c:v>
                </c:pt>
                <c:pt idx="273" formatCode="General">
                  <c:v>1576.23</c:v>
                </c:pt>
                <c:pt idx="274" formatCode="General">
                  <c:v>1573.77</c:v>
                </c:pt>
                <c:pt idx="275" formatCode="General">
                  <c:v>1575.5</c:v>
                </c:pt>
                <c:pt idx="276" formatCode="General">
                  <c:v>1583.9</c:v>
                </c:pt>
                <c:pt idx="277" formatCode="General">
                  <c:v>1578.97</c:v>
                </c:pt>
                <c:pt idx="278" formatCode="General">
                  <c:v>1578.8</c:v>
                </c:pt>
                <c:pt idx="279" formatCode="General">
                  <c:v>1581.55</c:v>
                </c:pt>
                <c:pt idx="280" formatCode="General">
                  <c:v>1592.8</c:v>
                </c:pt>
                <c:pt idx="281" formatCode="General">
                  <c:v>1587.7</c:v>
                </c:pt>
                <c:pt idx="282" formatCode="General">
                  <c:v>1590.2</c:v>
                </c:pt>
                <c:pt idx="283" formatCode="General">
                  <c:v>1591.95</c:v>
                </c:pt>
                <c:pt idx="284" formatCode="General">
                  <c:v>1605.6299999999999</c:v>
                </c:pt>
                <c:pt idx="285" formatCode="General">
                  <c:v>1612.75</c:v>
                </c:pt>
                <c:pt idx="286" formatCode="General">
                  <c:v>1606.83</c:v>
                </c:pt>
                <c:pt idx="287" formatCode="General">
                  <c:v>1614.8799999999999</c:v>
                </c:pt>
                <c:pt idx="288" formatCode="General">
                  <c:v>1608.58</c:v>
                </c:pt>
                <c:pt idx="289" formatCode="General">
                  <c:v>1605.08</c:v>
                </c:pt>
                <c:pt idx="290" formatCode="General">
                  <c:v>1600.04</c:v>
                </c:pt>
                <c:pt idx="291" formatCode="General">
                  <c:v>1605.25</c:v>
                </c:pt>
                <c:pt idx="292" formatCode="General">
                  <c:v>1596.82</c:v>
                </c:pt>
                <c:pt idx="293" formatCode="General">
                  <c:v>1598.75</c:v>
                </c:pt>
                <c:pt idx="294" formatCode="General">
                  <c:v>1599.52</c:v>
                </c:pt>
                <c:pt idx="295" formatCode="General">
                  <c:v>1575.9</c:v>
                </c:pt>
                <c:pt idx="296" formatCode="General">
                  <c:v>1557.95</c:v>
                </c:pt>
                <c:pt idx="297" formatCode="General">
                  <c:v>1554.59</c:v>
                </c:pt>
                <c:pt idx="298" formatCode="General">
                  <c:v>1581.1499999999999</c:v>
                </c:pt>
                <c:pt idx="299" formatCode="General">
                  <c:v>1573.6399999999999</c:v>
                </c:pt>
                <c:pt idx="300" formatCode="General">
                  <c:v>1585.34</c:v>
                </c:pt>
                <c:pt idx="301" formatCode="General">
                  <c:v>1558.54</c:v>
                </c:pt>
                <c:pt idx="302" formatCode="General">
                  <c:v>1561.45</c:v>
                </c:pt>
                <c:pt idx="303" formatCode="General">
                  <c:v>1483</c:v>
                </c:pt>
                <c:pt idx="304" formatCode="General">
                  <c:v>1347.95</c:v>
                </c:pt>
                <c:pt idx="305" formatCode="General">
                  <c:v>1367.8899999999999</c:v>
                </c:pt>
                <c:pt idx="306" formatCode="General">
                  <c:v>1376.5</c:v>
                </c:pt>
                <c:pt idx="307" formatCode="General">
                  <c:v>1390.59</c:v>
                </c:pt>
                <c:pt idx="308" formatCode="General">
                  <c:v>1403.85</c:v>
                </c:pt>
                <c:pt idx="309" formatCode="General">
                  <c:v>1426.45</c:v>
                </c:pt>
                <c:pt idx="310" formatCode="General">
                  <c:v>1413</c:v>
                </c:pt>
                <c:pt idx="311" formatCode="General">
                  <c:v>1431.95</c:v>
                </c:pt>
                <c:pt idx="312" formatCode="General">
                  <c:v>1467.8799999999999</c:v>
                </c:pt>
              </c:numCache>
            </c:numRef>
          </c:val>
          <c:smooth val="0"/>
        </c:ser>
        <c:dLbls>
          <c:showLegendKey val="0"/>
          <c:showVal val="0"/>
          <c:showCatName val="0"/>
          <c:showSerName val="0"/>
          <c:showPercent val="0"/>
          <c:showBubbleSize val="0"/>
        </c:dLbls>
        <c:hiLowLines/>
        <c:upDownBars>
          <c:gapWidth val="150"/>
          <c:upBars>
            <c:spPr>
              <a:solidFill>
                <a:srgbClr val="22AA47"/>
              </a:solidFill>
              <a:ln w="3175">
                <a:solidFill>
                  <a:srgbClr val="22AA47"/>
                </a:solidFill>
              </a:ln>
            </c:spPr>
          </c:upBars>
          <c:downBars>
            <c:spPr>
              <a:solidFill>
                <a:srgbClr val="005C87"/>
              </a:solidFill>
              <a:ln w="3175">
                <a:solidFill>
                  <a:srgbClr val="005C87"/>
                </a:solidFill>
              </a:ln>
            </c:spPr>
          </c:downBars>
        </c:upDownBars>
        <c:axId val="185844096"/>
        <c:axId val="185845632"/>
      </c:stockChart>
      <c:dateAx>
        <c:axId val="185844096"/>
        <c:scaling>
          <c:orientation val="minMax"/>
          <c:max val="41419"/>
        </c:scaling>
        <c:delete val="0"/>
        <c:axPos val="b"/>
        <c:numFmt formatCode="[$-409]mmm\-yy;@" sourceLinked="0"/>
        <c:majorTickMark val="out"/>
        <c:minorTickMark val="none"/>
        <c:tickLblPos val="low"/>
        <c:spPr>
          <a:ln w="3175">
            <a:solidFill>
              <a:srgbClr val="DDDDDD">
                <a:lumMod val="75000"/>
              </a:srgbClr>
            </a:solidFill>
            <a:prstDash val="solid"/>
          </a:ln>
        </c:spPr>
        <c:txPr>
          <a:bodyPr rot="0" vert="horz"/>
          <a:lstStyle/>
          <a:p>
            <a:pPr>
              <a:defRPr/>
            </a:pPr>
            <a:endParaRPr lang="zh-CN"/>
          </a:p>
        </c:txPr>
        <c:crossAx val="185845632"/>
        <c:crosses val="autoZero"/>
        <c:auto val="1"/>
        <c:lblOffset val="100"/>
        <c:baseTimeUnit val="days"/>
        <c:majorUnit val="3"/>
        <c:majorTimeUnit val="months"/>
        <c:minorUnit val="3"/>
        <c:minorTimeUnit val="months"/>
      </c:dateAx>
      <c:valAx>
        <c:axId val="185845632"/>
        <c:scaling>
          <c:orientation val="minMax"/>
          <c:max val="1850"/>
          <c:min val="1300"/>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85844096"/>
        <c:crosses val="autoZero"/>
        <c:crossBetween val="midCat"/>
        <c:majorUnit val="50"/>
      </c:valAx>
      <c:spPr>
        <a:noFill/>
        <a:ln w="25400">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12031829354671E-2"/>
          <c:y val="6.0884236061401517E-2"/>
          <c:w val="0.86078073574136549"/>
          <c:h val="0.87333313449455185"/>
        </c:manualLayout>
      </c:layout>
      <c:lineChart>
        <c:grouping val="standard"/>
        <c:varyColors val="0"/>
        <c:ser>
          <c:idx val="1"/>
          <c:order val="1"/>
          <c:tx>
            <c:strRef>
              <c:f>Sheet1!$C$1</c:f>
              <c:strCache>
                <c:ptCount val="1"/>
                <c:pt idx="0">
                  <c:v>Industry survey (LHS)</c:v>
                </c:pt>
              </c:strCache>
            </c:strRef>
          </c:tx>
          <c:spPr>
            <a:ln w="25400">
              <a:solidFill>
                <a:srgbClr val="22AA47"/>
              </a:solidFill>
              <a:prstDash val="solid"/>
            </a:ln>
          </c:spPr>
          <c:marker>
            <c:symbol val="none"/>
          </c:marker>
          <c:dLbls>
            <c:dLbl>
              <c:idx val="65"/>
              <c:layout>
                <c:manualLayout>
                  <c:x val="-0.11415385576802912"/>
                  <c:y val="-0.16896941859540346"/>
                </c:manualLayout>
              </c:layout>
              <c:showLegendKey val="0"/>
              <c:showVal val="0"/>
              <c:showCatName val="0"/>
              <c:showSerName val="1"/>
              <c:showPercent val="0"/>
              <c:showBubbleSize val="0"/>
            </c:dLbl>
            <c:showLegendKey val="0"/>
            <c:showVal val="0"/>
            <c:showCatName val="0"/>
            <c:showSerName val="0"/>
            <c:showPercent val="0"/>
            <c:showBubbleSize val="0"/>
          </c:dLbls>
          <c:cat>
            <c:numRef>
              <c:f>Sheet1!$A$2:$A$77</c:f>
              <c:numCache>
                <c:formatCode>dd/mm/yyyy</c:formatCode>
                <c:ptCount val="76"/>
                <c:pt idx="0">
                  <c:v>41394</c:v>
                </c:pt>
                <c:pt idx="1">
                  <c:v>41364</c:v>
                </c:pt>
                <c:pt idx="2">
                  <c:v>41333</c:v>
                </c:pt>
                <c:pt idx="3">
                  <c:v>41305</c:v>
                </c:pt>
                <c:pt idx="4">
                  <c:v>41274</c:v>
                </c:pt>
                <c:pt idx="5">
                  <c:v>41243</c:v>
                </c:pt>
                <c:pt idx="6">
                  <c:v>41213</c:v>
                </c:pt>
                <c:pt idx="7">
                  <c:v>41182</c:v>
                </c:pt>
                <c:pt idx="8">
                  <c:v>41152</c:v>
                </c:pt>
                <c:pt idx="9">
                  <c:v>41121</c:v>
                </c:pt>
                <c:pt idx="10">
                  <c:v>41090</c:v>
                </c:pt>
                <c:pt idx="11">
                  <c:v>41060</c:v>
                </c:pt>
                <c:pt idx="12">
                  <c:v>41029</c:v>
                </c:pt>
                <c:pt idx="13">
                  <c:v>40999</c:v>
                </c:pt>
                <c:pt idx="14">
                  <c:v>40968</c:v>
                </c:pt>
                <c:pt idx="15">
                  <c:v>40939</c:v>
                </c:pt>
                <c:pt idx="16">
                  <c:v>40908</c:v>
                </c:pt>
                <c:pt idx="17">
                  <c:v>40877</c:v>
                </c:pt>
                <c:pt idx="18">
                  <c:v>40847</c:v>
                </c:pt>
                <c:pt idx="19">
                  <c:v>40816</c:v>
                </c:pt>
                <c:pt idx="20">
                  <c:v>40786</c:v>
                </c:pt>
                <c:pt idx="21">
                  <c:v>40755</c:v>
                </c:pt>
                <c:pt idx="22">
                  <c:v>40724</c:v>
                </c:pt>
                <c:pt idx="23">
                  <c:v>40694</c:v>
                </c:pt>
                <c:pt idx="24">
                  <c:v>40663</c:v>
                </c:pt>
                <c:pt idx="25">
                  <c:v>40633</c:v>
                </c:pt>
                <c:pt idx="26">
                  <c:v>40602</c:v>
                </c:pt>
                <c:pt idx="27">
                  <c:v>40574</c:v>
                </c:pt>
                <c:pt idx="28">
                  <c:v>40543</c:v>
                </c:pt>
                <c:pt idx="29">
                  <c:v>40512</c:v>
                </c:pt>
                <c:pt idx="30">
                  <c:v>40482</c:v>
                </c:pt>
                <c:pt idx="31">
                  <c:v>40451</c:v>
                </c:pt>
                <c:pt idx="32">
                  <c:v>40421</c:v>
                </c:pt>
                <c:pt idx="33">
                  <c:v>40390</c:v>
                </c:pt>
                <c:pt idx="34">
                  <c:v>40359</c:v>
                </c:pt>
                <c:pt idx="35">
                  <c:v>40329</c:v>
                </c:pt>
                <c:pt idx="36">
                  <c:v>40298</c:v>
                </c:pt>
                <c:pt idx="37">
                  <c:v>40268</c:v>
                </c:pt>
                <c:pt idx="38">
                  <c:v>40237</c:v>
                </c:pt>
                <c:pt idx="39">
                  <c:v>40209</c:v>
                </c:pt>
                <c:pt idx="40">
                  <c:v>40178</c:v>
                </c:pt>
                <c:pt idx="41">
                  <c:v>40147</c:v>
                </c:pt>
                <c:pt idx="42">
                  <c:v>40117</c:v>
                </c:pt>
                <c:pt idx="43">
                  <c:v>40086</c:v>
                </c:pt>
                <c:pt idx="44">
                  <c:v>40056</c:v>
                </c:pt>
                <c:pt idx="45">
                  <c:v>40025</c:v>
                </c:pt>
                <c:pt idx="46">
                  <c:v>39994</c:v>
                </c:pt>
                <c:pt idx="47">
                  <c:v>39964</c:v>
                </c:pt>
                <c:pt idx="48">
                  <c:v>39933</c:v>
                </c:pt>
                <c:pt idx="49">
                  <c:v>39903</c:v>
                </c:pt>
                <c:pt idx="50">
                  <c:v>39872</c:v>
                </c:pt>
                <c:pt idx="51">
                  <c:v>39844</c:v>
                </c:pt>
                <c:pt idx="52">
                  <c:v>39813</c:v>
                </c:pt>
                <c:pt idx="53">
                  <c:v>39782</c:v>
                </c:pt>
                <c:pt idx="54">
                  <c:v>39752</c:v>
                </c:pt>
                <c:pt idx="55">
                  <c:v>39721</c:v>
                </c:pt>
                <c:pt idx="56">
                  <c:v>39691</c:v>
                </c:pt>
                <c:pt idx="57">
                  <c:v>39660</c:v>
                </c:pt>
                <c:pt idx="58">
                  <c:v>39629</c:v>
                </c:pt>
                <c:pt idx="59">
                  <c:v>39599</c:v>
                </c:pt>
                <c:pt idx="60">
                  <c:v>39568</c:v>
                </c:pt>
                <c:pt idx="61">
                  <c:v>39538</c:v>
                </c:pt>
                <c:pt idx="62">
                  <c:v>39507</c:v>
                </c:pt>
                <c:pt idx="63">
                  <c:v>39478</c:v>
                </c:pt>
                <c:pt idx="64">
                  <c:v>39447</c:v>
                </c:pt>
                <c:pt idx="65">
                  <c:v>39416</c:v>
                </c:pt>
                <c:pt idx="66">
                  <c:v>39386</c:v>
                </c:pt>
                <c:pt idx="67">
                  <c:v>39355</c:v>
                </c:pt>
                <c:pt idx="68">
                  <c:v>39325</c:v>
                </c:pt>
                <c:pt idx="69">
                  <c:v>39294</c:v>
                </c:pt>
                <c:pt idx="70">
                  <c:v>39263</c:v>
                </c:pt>
                <c:pt idx="71">
                  <c:v>39233</c:v>
                </c:pt>
                <c:pt idx="72">
                  <c:v>39202</c:v>
                </c:pt>
                <c:pt idx="73">
                  <c:v>39172</c:v>
                </c:pt>
                <c:pt idx="74">
                  <c:v>39141</c:v>
                </c:pt>
                <c:pt idx="75">
                  <c:v>39113</c:v>
                </c:pt>
              </c:numCache>
            </c:numRef>
          </c:cat>
          <c:val>
            <c:numRef>
              <c:f>Sheet1!$C$2:$C$77</c:f>
              <c:numCache>
                <c:formatCode>General</c:formatCode>
                <c:ptCount val="76"/>
                <c:pt idx="0">
                  <c:v>-13.8</c:v>
                </c:pt>
                <c:pt idx="1">
                  <c:v>-12.3</c:v>
                </c:pt>
                <c:pt idx="2">
                  <c:v>-11.3</c:v>
                </c:pt>
                <c:pt idx="3">
                  <c:v>-13.8</c:v>
                </c:pt>
                <c:pt idx="4">
                  <c:v>-14.4</c:v>
                </c:pt>
                <c:pt idx="5">
                  <c:v>-15</c:v>
                </c:pt>
                <c:pt idx="6">
                  <c:v>-18.3</c:v>
                </c:pt>
                <c:pt idx="7">
                  <c:v>-15.9</c:v>
                </c:pt>
                <c:pt idx="8">
                  <c:v>-15.4</c:v>
                </c:pt>
                <c:pt idx="9">
                  <c:v>-15.1</c:v>
                </c:pt>
                <c:pt idx="10">
                  <c:v>-12.8</c:v>
                </c:pt>
                <c:pt idx="11">
                  <c:v>-11.4</c:v>
                </c:pt>
                <c:pt idx="12">
                  <c:v>-9</c:v>
                </c:pt>
                <c:pt idx="13">
                  <c:v>-7.1</c:v>
                </c:pt>
                <c:pt idx="14">
                  <c:v>-5.7</c:v>
                </c:pt>
                <c:pt idx="15">
                  <c:v>-7</c:v>
                </c:pt>
                <c:pt idx="16">
                  <c:v>-7.2</c:v>
                </c:pt>
                <c:pt idx="17">
                  <c:v>-7.3</c:v>
                </c:pt>
                <c:pt idx="18">
                  <c:v>-6.6</c:v>
                </c:pt>
                <c:pt idx="19">
                  <c:v>-6</c:v>
                </c:pt>
                <c:pt idx="20">
                  <c:v>-2.9</c:v>
                </c:pt>
                <c:pt idx="21">
                  <c:v>0.5</c:v>
                </c:pt>
                <c:pt idx="22">
                  <c:v>3.1</c:v>
                </c:pt>
                <c:pt idx="23">
                  <c:v>3.5</c:v>
                </c:pt>
                <c:pt idx="24">
                  <c:v>5.3</c:v>
                </c:pt>
                <c:pt idx="25">
                  <c:v>6.3</c:v>
                </c:pt>
                <c:pt idx="26">
                  <c:v>6.4</c:v>
                </c:pt>
                <c:pt idx="27">
                  <c:v>5.8</c:v>
                </c:pt>
                <c:pt idx="28">
                  <c:v>4.8</c:v>
                </c:pt>
                <c:pt idx="29">
                  <c:v>1.6</c:v>
                </c:pt>
                <c:pt idx="30">
                  <c:v>0.4</c:v>
                </c:pt>
                <c:pt idx="31">
                  <c:v>-1.5</c:v>
                </c:pt>
                <c:pt idx="32">
                  <c:v>-2.8</c:v>
                </c:pt>
                <c:pt idx="33">
                  <c:v>-3.9</c:v>
                </c:pt>
                <c:pt idx="34">
                  <c:v>-5.5</c:v>
                </c:pt>
                <c:pt idx="35">
                  <c:v>-6.3</c:v>
                </c:pt>
                <c:pt idx="36">
                  <c:v>-7.7</c:v>
                </c:pt>
                <c:pt idx="37">
                  <c:v>-9.5</c:v>
                </c:pt>
                <c:pt idx="38">
                  <c:v>-12.6</c:v>
                </c:pt>
                <c:pt idx="39">
                  <c:v>-13.8</c:v>
                </c:pt>
                <c:pt idx="40">
                  <c:v>-16</c:v>
                </c:pt>
                <c:pt idx="41">
                  <c:v>-18.7</c:v>
                </c:pt>
                <c:pt idx="42">
                  <c:v>-21</c:v>
                </c:pt>
                <c:pt idx="43">
                  <c:v>-24.4</c:v>
                </c:pt>
                <c:pt idx="44">
                  <c:v>-25.9</c:v>
                </c:pt>
                <c:pt idx="45">
                  <c:v>-29.8</c:v>
                </c:pt>
                <c:pt idx="46">
                  <c:v>-31.7</c:v>
                </c:pt>
                <c:pt idx="47">
                  <c:v>-33.700000000000003</c:v>
                </c:pt>
                <c:pt idx="48">
                  <c:v>-35.5</c:v>
                </c:pt>
                <c:pt idx="49">
                  <c:v>-38.200000000000003</c:v>
                </c:pt>
                <c:pt idx="50">
                  <c:v>-36.6</c:v>
                </c:pt>
                <c:pt idx="51">
                  <c:v>-33.1</c:v>
                </c:pt>
                <c:pt idx="52">
                  <c:v>-33.1</c:v>
                </c:pt>
                <c:pt idx="53">
                  <c:v>-25.8</c:v>
                </c:pt>
                <c:pt idx="54">
                  <c:v>-17.7</c:v>
                </c:pt>
                <c:pt idx="55">
                  <c:v>-11</c:v>
                </c:pt>
                <c:pt idx="56">
                  <c:v>-7.5</c:v>
                </c:pt>
                <c:pt idx="57">
                  <c:v>-5.7</c:v>
                </c:pt>
                <c:pt idx="58">
                  <c:v>-3.6</c:v>
                </c:pt>
                <c:pt idx="59">
                  <c:v>-1.2</c:v>
                </c:pt>
                <c:pt idx="60">
                  <c:v>-0.60000000000000064</c:v>
                </c:pt>
                <c:pt idx="61">
                  <c:v>1.5</c:v>
                </c:pt>
                <c:pt idx="62">
                  <c:v>1.1000000000000001</c:v>
                </c:pt>
                <c:pt idx="63">
                  <c:v>2.4</c:v>
                </c:pt>
                <c:pt idx="64">
                  <c:v>3</c:v>
                </c:pt>
                <c:pt idx="65">
                  <c:v>3.8</c:v>
                </c:pt>
                <c:pt idx="66">
                  <c:v>2.8</c:v>
                </c:pt>
                <c:pt idx="67">
                  <c:v>4.0999999999999996</c:v>
                </c:pt>
                <c:pt idx="68">
                  <c:v>5.7</c:v>
                </c:pt>
                <c:pt idx="69">
                  <c:v>6.3</c:v>
                </c:pt>
                <c:pt idx="70">
                  <c:v>7.4</c:v>
                </c:pt>
                <c:pt idx="71">
                  <c:v>7</c:v>
                </c:pt>
                <c:pt idx="72">
                  <c:v>7.8</c:v>
                </c:pt>
                <c:pt idx="73">
                  <c:v>7.5</c:v>
                </c:pt>
                <c:pt idx="74">
                  <c:v>6.7</c:v>
                </c:pt>
                <c:pt idx="75">
                  <c:v>6.2</c:v>
                </c:pt>
              </c:numCache>
            </c:numRef>
          </c:val>
          <c:smooth val="0"/>
        </c:ser>
        <c:dLbls>
          <c:showLegendKey val="0"/>
          <c:showVal val="0"/>
          <c:showCatName val="0"/>
          <c:showSerName val="0"/>
          <c:showPercent val="0"/>
          <c:showBubbleSize val="0"/>
        </c:dLbls>
        <c:marker val="1"/>
        <c:smooth val="0"/>
        <c:axId val="92932736"/>
        <c:axId val="92934528"/>
      </c:lineChart>
      <c:lineChart>
        <c:grouping val="standard"/>
        <c:varyColors val="0"/>
        <c:ser>
          <c:idx val="0"/>
          <c:order val="0"/>
          <c:tx>
            <c:strRef>
              <c:f>Sheet1!$B$1</c:f>
              <c:strCache>
                <c:ptCount val="1"/>
                <c:pt idx="0">
                  <c:v>Consumer survey (RHS)</c:v>
                </c:pt>
              </c:strCache>
            </c:strRef>
          </c:tx>
          <c:spPr>
            <a:ln w="31750">
              <a:solidFill>
                <a:srgbClr val="005C87"/>
              </a:solidFill>
              <a:prstDash val="solid"/>
            </a:ln>
          </c:spPr>
          <c:marker>
            <c:symbol val="none"/>
          </c:marker>
          <c:dLbls>
            <c:dLbl>
              <c:idx val="74"/>
              <c:layout>
                <c:manualLayout>
                  <c:x val="-0.12447131608548956"/>
                  <c:y val="0.14384217144645772"/>
                </c:manualLayout>
              </c:layout>
              <c:showLegendKey val="0"/>
              <c:showVal val="0"/>
              <c:showCatName val="0"/>
              <c:showSerName val="1"/>
              <c:showPercent val="0"/>
              <c:showBubbleSize val="0"/>
            </c:dLbl>
            <c:showLegendKey val="0"/>
            <c:showVal val="0"/>
            <c:showCatName val="0"/>
            <c:showSerName val="0"/>
            <c:showPercent val="0"/>
            <c:showBubbleSize val="0"/>
          </c:dLbls>
          <c:cat>
            <c:numRef>
              <c:f>Sheet1!$A$2:$A$77</c:f>
              <c:numCache>
                <c:formatCode>dd/mm/yyyy</c:formatCode>
                <c:ptCount val="76"/>
                <c:pt idx="0">
                  <c:v>41394</c:v>
                </c:pt>
                <c:pt idx="1">
                  <c:v>41364</c:v>
                </c:pt>
                <c:pt idx="2">
                  <c:v>41333</c:v>
                </c:pt>
                <c:pt idx="3">
                  <c:v>41305</c:v>
                </c:pt>
                <c:pt idx="4">
                  <c:v>41274</c:v>
                </c:pt>
                <c:pt idx="5">
                  <c:v>41243</c:v>
                </c:pt>
                <c:pt idx="6">
                  <c:v>41213</c:v>
                </c:pt>
                <c:pt idx="7">
                  <c:v>41182</c:v>
                </c:pt>
                <c:pt idx="8">
                  <c:v>41152</c:v>
                </c:pt>
                <c:pt idx="9">
                  <c:v>41121</c:v>
                </c:pt>
                <c:pt idx="10">
                  <c:v>41090</c:v>
                </c:pt>
                <c:pt idx="11">
                  <c:v>41060</c:v>
                </c:pt>
                <c:pt idx="12">
                  <c:v>41029</c:v>
                </c:pt>
                <c:pt idx="13">
                  <c:v>40999</c:v>
                </c:pt>
                <c:pt idx="14">
                  <c:v>40968</c:v>
                </c:pt>
                <c:pt idx="15">
                  <c:v>40939</c:v>
                </c:pt>
                <c:pt idx="16">
                  <c:v>40908</c:v>
                </c:pt>
                <c:pt idx="17">
                  <c:v>40877</c:v>
                </c:pt>
                <c:pt idx="18">
                  <c:v>40847</c:v>
                </c:pt>
                <c:pt idx="19">
                  <c:v>40816</c:v>
                </c:pt>
                <c:pt idx="20">
                  <c:v>40786</c:v>
                </c:pt>
                <c:pt idx="21">
                  <c:v>40755</c:v>
                </c:pt>
                <c:pt idx="22">
                  <c:v>40724</c:v>
                </c:pt>
                <c:pt idx="23">
                  <c:v>40694</c:v>
                </c:pt>
                <c:pt idx="24">
                  <c:v>40663</c:v>
                </c:pt>
                <c:pt idx="25">
                  <c:v>40633</c:v>
                </c:pt>
                <c:pt idx="26">
                  <c:v>40602</c:v>
                </c:pt>
                <c:pt idx="27">
                  <c:v>40574</c:v>
                </c:pt>
                <c:pt idx="28">
                  <c:v>40543</c:v>
                </c:pt>
                <c:pt idx="29">
                  <c:v>40512</c:v>
                </c:pt>
                <c:pt idx="30">
                  <c:v>40482</c:v>
                </c:pt>
                <c:pt idx="31">
                  <c:v>40451</c:v>
                </c:pt>
                <c:pt idx="32">
                  <c:v>40421</c:v>
                </c:pt>
                <c:pt idx="33">
                  <c:v>40390</c:v>
                </c:pt>
                <c:pt idx="34">
                  <c:v>40359</c:v>
                </c:pt>
                <c:pt idx="35">
                  <c:v>40329</c:v>
                </c:pt>
                <c:pt idx="36">
                  <c:v>40298</c:v>
                </c:pt>
                <c:pt idx="37">
                  <c:v>40268</c:v>
                </c:pt>
                <c:pt idx="38">
                  <c:v>40237</c:v>
                </c:pt>
                <c:pt idx="39">
                  <c:v>40209</c:v>
                </c:pt>
                <c:pt idx="40">
                  <c:v>40178</c:v>
                </c:pt>
                <c:pt idx="41">
                  <c:v>40147</c:v>
                </c:pt>
                <c:pt idx="42">
                  <c:v>40117</c:v>
                </c:pt>
                <c:pt idx="43">
                  <c:v>40086</c:v>
                </c:pt>
                <c:pt idx="44">
                  <c:v>40056</c:v>
                </c:pt>
                <c:pt idx="45">
                  <c:v>40025</c:v>
                </c:pt>
                <c:pt idx="46">
                  <c:v>39994</c:v>
                </c:pt>
                <c:pt idx="47">
                  <c:v>39964</c:v>
                </c:pt>
                <c:pt idx="48">
                  <c:v>39933</c:v>
                </c:pt>
                <c:pt idx="49">
                  <c:v>39903</c:v>
                </c:pt>
                <c:pt idx="50">
                  <c:v>39872</c:v>
                </c:pt>
                <c:pt idx="51">
                  <c:v>39844</c:v>
                </c:pt>
                <c:pt idx="52">
                  <c:v>39813</c:v>
                </c:pt>
                <c:pt idx="53">
                  <c:v>39782</c:v>
                </c:pt>
                <c:pt idx="54">
                  <c:v>39752</c:v>
                </c:pt>
                <c:pt idx="55">
                  <c:v>39721</c:v>
                </c:pt>
                <c:pt idx="56">
                  <c:v>39691</c:v>
                </c:pt>
                <c:pt idx="57">
                  <c:v>39660</c:v>
                </c:pt>
                <c:pt idx="58">
                  <c:v>39629</c:v>
                </c:pt>
                <c:pt idx="59">
                  <c:v>39599</c:v>
                </c:pt>
                <c:pt idx="60">
                  <c:v>39568</c:v>
                </c:pt>
                <c:pt idx="61">
                  <c:v>39538</c:v>
                </c:pt>
                <c:pt idx="62">
                  <c:v>39507</c:v>
                </c:pt>
                <c:pt idx="63">
                  <c:v>39478</c:v>
                </c:pt>
                <c:pt idx="64">
                  <c:v>39447</c:v>
                </c:pt>
                <c:pt idx="65">
                  <c:v>39416</c:v>
                </c:pt>
                <c:pt idx="66">
                  <c:v>39386</c:v>
                </c:pt>
                <c:pt idx="67">
                  <c:v>39355</c:v>
                </c:pt>
                <c:pt idx="68">
                  <c:v>39325</c:v>
                </c:pt>
                <c:pt idx="69">
                  <c:v>39294</c:v>
                </c:pt>
                <c:pt idx="70">
                  <c:v>39263</c:v>
                </c:pt>
                <c:pt idx="71">
                  <c:v>39233</c:v>
                </c:pt>
                <c:pt idx="72">
                  <c:v>39202</c:v>
                </c:pt>
                <c:pt idx="73">
                  <c:v>39172</c:v>
                </c:pt>
                <c:pt idx="74">
                  <c:v>39141</c:v>
                </c:pt>
                <c:pt idx="75">
                  <c:v>39113</c:v>
                </c:pt>
              </c:numCache>
            </c:numRef>
          </c:cat>
          <c:val>
            <c:numRef>
              <c:f>Sheet1!$B$2:$B$77</c:f>
              <c:numCache>
                <c:formatCode>General</c:formatCode>
                <c:ptCount val="76"/>
                <c:pt idx="0">
                  <c:v>-22.3</c:v>
                </c:pt>
                <c:pt idx="1">
                  <c:v>-23.5</c:v>
                </c:pt>
                <c:pt idx="2">
                  <c:v>-23.6</c:v>
                </c:pt>
                <c:pt idx="3">
                  <c:v>-23.9</c:v>
                </c:pt>
                <c:pt idx="4">
                  <c:v>-26.5</c:v>
                </c:pt>
                <c:pt idx="5">
                  <c:v>-26.9</c:v>
                </c:pt>
                <c:pt idx="6">
                  <c:v>-25.7</c:v>
                </c:pt>
                <c:pt idx="7">
                  <c:v>-25.9</c:v>
                </c:pt>
                <c:pt idx="8">
                  <c:v>-24.6</c:v>
                </c:pt>
                <c:pt idx="9">
                  <c:v>-21.5</c:v>
                </c:pt>
                <c:pt idx="10">
                  <c:v>-19.8</c:v>
                </c:pt>
                <c:pt idx="11">
                  <c:v>-19.3</c:v>
                </c:pt>
                <c:pt idx="12">
                  <c:v>-19.899999999999999</c:v>
                </c:pt>
                <c:pt idx="13">
                  <c:v>-19.100000000000001</c:v>
                </c:pt>
                <c:pt idx="14">
                  <c:v>-20.3</c:v>
                </c:pt>
                <c:pt idx="15">
                  <c:v>-20.7</c:v>
                </c:pt>
                <c:pt idx="16">
                  <c:v>-21.3</c:v>
                </c:pt>
                <c:pt idx="17">
                  <c:v>-20.5</c:v>
                </c:pt>
                <c:pt idx="18">
                  <c:v>-20.100000000000001</c:v>
                </c:pt>
                <c:pt idx="19">
                  <c:v>-19.3</c:v>
                </c:pt>
                <c:pt idx="20">
                  <c:v>-16.8</c:v>
                </c:pt>
                <c:pt idx="21">
                  <c:v>-11.5</c:v>
                </c:pt>
                <c:pt idx="22">
                  <c:v>-10</c:v>
                </c:pt>
                <c:pt idx="23">
                  <c:v>-10.200000000000001</c:v>
                </c:pt>
                <c:pt idx="24">
                  <c:v>-12</c:v>
                </c:pt>
                <c:pt idx="25">
                  <c:v>-11</c:v>
                </c:pt>
                <c:pt idx="26">
                  <c:v>-10.3</c:v>
                </c:pt>
                <c:pt idx="27">
                  <c:v>-11.6</c:v>
                </c:pt>
                <c:pt idx="28">
                  <c:v>-11.4</c:v>
                </c:pt>
                <c:pt idx="29">
                  <c:v>-9.8000000000000007</c:v>
                </c:pt>
                <c:pt idx="30">
                  <c:v>-11.2</c:v>
                </c:pt>
                <c:pt idx="31">
                  <c:v>-11.3</c:v>
                </c:pt>
                <c:pt idx="32">
                  <c:v>-11.7</c:v>
                </c:pt>
                <c:pt idx="33">
                  <c:v>-14.2</c:v>
                </c:pt>
                <c:pt idx="34">
                  <c:v>-17.399999999999999</c:v>
                </c:pt>
                <c:pt idx="35">
                  <c:v>-17.899999999999999</c:v>
                </c:pt>
                <c:pt idx="36">
                  <c:v>-15.2</c:v>
                </c:pt>
                <c:pt idx="37">
                  <c:v>-17.399999999999999</c:v>
                </c:pt>
                <c:pt idx="38">
                  <c:v>-17.5</c:v>
                </c:pt>
                <c:pt idx="39">
                  <c:v>-15.8</c:v>
                </c:pt>
                <c:pt idx="40">
                  <c:v>-16.2</c:v>
                </c:pt>
                <c:pt idx="41">
                  <c:v>-17.399999999999999</c:v>
                </c:pt>
                <c:pt idx="42">
                  <c:v>-17.7</c:v>
                </c:pt>
                <c:pt idx="43">
                  <c:v>-19.100000000000001</c:v>
                </c:pt>
                <c:pt idx="44">
                  <c:v>-22</c:v>
                </c:pt>
                <c:pt idx="45">
                  <c:v>-23</c:v>
                </c:pt>
                <c:pt idx="46">
                  <c:v>-25.1</c:v>
                </c:pt>
                <c:pt idx="47">
                  <c:v>-28.2</c:v>
                </c:pt>
                <c:pt idx="48">
                  <c:v>-30.5</c:v>
                </c:pt>
                <c:pt idx="49">
                  <c:v>-34.300000000000004</c:v>
                </c:pt>
                <c:pt idx="50">
                  <c:v>-33</c:v>
                </c:pt>
                <c:pt idx="51">
                  <c:v>-30.7</c:v>
                </c:pt>
                <c:pt idx="52">
                  <c:v>-31</c:v>
                </c:pt>
                <c:pt idx="53">
                  <c:v>-26.6</c:v>
                </c:pt>
                <c:pt idx="54">
                  <c:v>-24.5</c:v>
                </c:pt>
                <c:pt idx="55">
                  <c:v>-19.3</c:v>
                </c:pt>
                <c:pt idx="56">
                  <c:v>-19.5</c:v>
                </c:pt>
                <c:pt idx="57">
                  <c:v>-19.5</c:v>
                </c:pt>
                <c:pt idx="58">
                  <c:v>-16.2</c:v>
                </c:pt>
                <c:pt idx="59">
                  <c:v>-14</c:v>
                </c:pt>
                <c:pt idx="60">
                  <c:v>-12.6</c:v>
                </c:pt>
                <c:pt idx="61">
                  <c:v>-13</c:v>
                </c:pt>
                <c:pt idx="62">
                  <c:v>-12.6</c:v>
                </c:pt>
                <c:pt idx="63">
                  <c:v>-11.4</c:v>
                </c:pt>
                <c:pt idx="64">
                  <c:v>-9.4</c:v>
                </c:pt>
                <c:pt idx="65">
                  <c:v>-9.1</c:v>
                </c:pt>
                <c:pt idx="66">
                  <c:v>-7</c:v>
                </c:pt>
                <c:pt idx="67">
                  <c:v>-6.2</c:v>
                </c:pt>
                <c:pt idx="68">
                  <c:v>-4.2</c:v>
                </c:pt>
                <c:pt idx="69">
                  <c:v>-1.8</c:v>
                </c:pt>
                <c:pt idx="70">
                  <c:v>-1.7</c:v>
                </c:pt>
                <c:pt idx="71">
                  <c:v>-1.2</c:v>
                </c:pt>
                <c:pt idx="72">
                  <c:v>-4.5</c:v>
                </c:pt>
                <c:pt idx="73">
                  <c:v>-5.3</c:v>
                </c:pt>
                <c:pt idx="74">
                  <c:v>-5.4</c:v>
                </c:pt>
                <c:pt idx="75">
                  <c:v>-6.2</c:v>
                </c:pt>
              </c:numCache>
            </c:numRef>
          </c:val>
          <c:smooth val="0"/>
        </c:ser>
        <c:dLbls>
          <c:showLegendKey val="0"/>
          <c:showVal val="0"/>
          <c:showCatName val="0"/>
          <c:showSerName val="0"/>
          <c:showPercent val="0"/>
          <c:showBubbleSize val="0"/>
        </c:dLbls>
        <c:marker val="1"/>
        <c:smooth val="0"/>
        <c:axId val="92937600"/>
        <c:axId val="92936064"/>
      </c:lineChart>
      <c:dateAx>
        <c:axId val="92932736"/>
        <c:scaling>
          <c:orientation val="minMax"/>
          <c:max val="41395"/>
          <c:min val="39173"/>
        </c:scaling>
        <c:delete val="0"/>
        <c:axPos val="b"/>
        <c:numFmt formatCode="yyyy" sourceLinked="0"/>
        <c:majorTickMark val="out"/>
        <c:minorTickMark val="none"/>
        <c:tickLblPos val="low"/>
        <c:txPr>
          <a:bodyPr rot="0" vert="horz"/>
          <a:lstStyle/>
          <a:p>
            <a:pPr>
              <a:defRPr/>
            </a:pPr>
            <a:endParaRPr lang="zh-CN"/>
          </a:p>
        </c:txPr>
        <c:crossAx val="92934528"/>
        <c:crossesAt val="-50"/>
        <c:auto val="1"/>
        <c:lblOffset val="100"/>
        <c:baseTimeUnit val="months"/>
        <c:majorUnit val="12"/>
        <c:majorTimeUnit val="months"/>
        <c:minorUnit val="6"/>
        <c:minorTimeUnit val="months"/>
      </c:dateAx>
      <c:valAx>
        <c:axId val="92934528"/>
        <c:scaling>
          <c:orientation val="minMax"/>
        </c:scaling>
        <c:delete val="0"/>
        <c:axPos val="l"/>
        <c:numFmt formatCode="#,##0" sourceLinked="0"/>
        <c:majorTickMark val="out"/>
        <c:minorTickMark val="none"/>
        <c:tickLblPos val="nextTo"/>
        <c:spPr>
          <a:noFill/>
        </c:spPr>
        <c:txPr>
          <a:bodyPr rot="0" vert="horz"/>
          <a:lstStyle/>
          <a:p>
            <a:pPr>
              <a:defRPr/>
            </a:pPr>
            <a:endParaRPr lang="zh-CN"/>
          </a:p>
        </c:txPr>
        <c:crossAx val="92932736"/>
        <c:crosses val="autoZero"/>
        <c:crossBetween val="midCat"/>
      </c:valAx>
      <c:valAx>
        <c:axId val="92936064"/>
        <c:scaling>
          <c:orientation val="minMax"/>
        </c:scaling>
        <c:delete val="0"/>
        <c:axPos val="r"/>
        <c:numFmt formatCode="General" sourceLinked="1"/>
        <c:majorTickMark val="out"/>
        <c:minorTickMark val="none"/>
        <c:tickLblPos val="nextTo"/>
        <c:crossAx val="92937600"/>
        <c:crosses val="max"/>
        <c:crossBetween val="between"/>
      </c:valAx>
      <c:dateAx>
        <c:axId val="92937600"/>
        <c:scaling>
          <c:orientation val="minMax"/>
        </c:scaling>
        <c:delete val="1"/>
        <c:axPos val="b"/>
        <c:numFmt formatCode="dd/mm/yyyy" sourceLinked="1"/>
        <c:majorTickMark val="out"/>
        <c:minorTickMark val="none"/>
        <c:tickLblPos val="none"/>
        <c:crossAx val="92936064"/>
        <c:crosses val="autoZero"/>
        <c:auto val="1"/>
        <c:lblOffset val="100"/>
        <c:baseTimeUnit val="months"/>
      </c:dateAx>
      <c:spPr>
        <a:noFill/>
        <a:ln w="25441">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945715118943464E-2"/>
          <c:y val="5.9298695617593392E-2"/>
          <c:w val="0.88048952214306542"/>
          <c:h val="0.87491867493835995"/>
        </c:manualLayout>
      </c:layout>
      <c:lineChart>
        <c:grouping val="standard"/>
        <c:varyColors val="0"/>
        <c:ser>
          <c:idx val="1"/>
          <c:order val="0"/>
          <c:tx>
            <c:strRef>
              <c:f>Sheet1!$B$1</c:f>
              <c:strCache>
                <c:ptCount val="1"/>
                <c:pt idx="0">
                  <c:v>PMI (2008-10)</c:v>
                </c:pt>
              </c:strCache>
            </c:strRef>
          </c:tx>
          <c:spPr>
            <a:ln w="28575">
              <a:solidFill>
                <a:srgbClr val="22AA47"/>
              </a:solidFill>
              <a:prstDash val="solid"/>
            </a:ln>
          </c:spPr>
          <c:marker>
            <c:symbol val="none"/>
          </c:marker>
          <c:dLbls>
            <c:dLbl>
              <c:idx val="13"/>
              <c:layout>
                <c:manualLayout>
                  <c:x val="0.39136732908386812"/>
                  <c:y val="-0.77320561127852327"/>
                </c:manualLayout>
              </c:layout>
              <c:tx>
                <c:rich>
                  <a:bodyPr/>
                  <a:lstStyle/>
                  <a:p>
                    <a:r>
                      <a:rPr lang="en-US" dirty="0"/>
                      <a:t>PMI (</a:t>
                    </a:r>
                    <a:r>
                      <a:rPr lang="en-US" dirty="0" smtClean="0"/>
                      <a:t>2008­10</a:t>
                    </a:r>
                    <a:r>
                      <a:rPr lang="en-US" dirty="0"/>
                      <a:t>)</a:t>
                    </a:r>
                  </a:p>
                </c:rich>
              </c:tx>
              <c:showLegendKey val="0"/>
              <c:showVal val="0"/>
              <c:showCatName val="0"/>
              <c:showSerName val="1"/>
              <c:showPercent val="0"/>
              <c:showBubbleSize val="0"/>
            </c:dLbl>
            <c:dLbl>
              <c:idx val="251"/>
              <c:layout>
                <c:manualLayout>
                  <c:x val="0"/>
                  <c:y val="-4.5161290322580823E-2"/>
                </c:manualLayout>
              </c:layout>
              <c:showLegendKey val="0"/>
              <c:showVal val="0"/>
              <c:showCatName val="0"/>
              <c:showSerName val="1"/>
              <c:showPercent val="0"/>
              <c:showBubbleSize val="0"/>
            </c:dLbl>
            <c:showLegendKey val="0"/>
            <c:showVal val="0"/>
            <c:showCatName val="0"/>
            <c:showSerName val="0"/>
            <c:showPercent val="0"/>
            <c:showBubbleSize val="0"/>
          </c:dLbls>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Sheet1!$B$2:$B$37</c:f>
              <c:numCache>
                <c:formatCode>General</c:formatCode>
                <c:ptCount val="36"/>
                <c:pt idx="0">
                  <c:v>51.8</c:v>
                </c:pt>
                <c:pt idx="1">
                  <c:v>52.8</c:v>
                </c:pt>
                <c:pt idx="2">
                  <c:v>51.8</c:v>
                </c:pt>
                <c:pt idx="3">
                  <c:v>51.9</c:v>
                </c:pt>
                <c:pt idx="4">
                  <c:v>51.1</c:v>
                </c:pt>
                <c:pt idx="5">
                  <c:v>49.3</c:v>
                </c:pt>
                <c:pt idx="6">
                  <c:v>47.8</c:v>
                </c:pt>
                <c:pt idx="7">
                  <c:v>48.2</c:v>
                </c:pt>
                <c:pt idx="8">
                  <c:v>46.9</c:v>
                </c:pt>
                <c:pt idx="9">
                  <c:v>43.6</c:v>
                </c:pt>
                <c:pt idx="10">
                  <c:v>38.9</c:v>
                </c:pt>
                <c:pt idx="11">
                  <c:v>38.200000000000003</c:v>
                </c:pt>
                <c:pt idx="12">
                  <c:v>38.300000000000004</c:v>
                </c:pt>
                <c:pt idx="13">
                  <c:v>36.200000000000003</c:v>
                </c:pt>
                <c:pt idx="14">
                  <c:v>38.300000000000004</c:v>
                </c:pt>
                <c:pt idx="15">
                  <c:v>41.1</c:v>
                </c:pt>
                <c:pt idx="16">
                  <c:v>44</c:v>
                </c:pt>
                <c:pt idx="17">
                  <c:v>44.6</c:v>
                </c:pt>
                <c:pt idx="18">
                  <c:v>47</c:v>
                </c:pt>
                <c:pt idx="19">
                  <c:v>50.4</c:v>
                </c:pt>
                <c:pt idx="20">
                  <c:v>51.1</c:v>
                </c:pt>
                <c:pt idx="21">
                  <c:v>53</c:v>
                </c:pt>
                <c:pt idx="22">
                  <c:v>53.7</c:v>
                </c:pt>
                <c:pt idx="23">
                  <c:v>54.2</c:v>
                </c:pt>
                <c:pt idx="24">
                  <c:v>53.7</c:v>
                </c:pt>
                <c:pt idx="25">
                  <c:v>53.7</c:v>
                </c:pt>
                <c:pt idx="26">
                  <c:v>55.9</c:v>
                </c:pt>
                <c:pt idx="27">
                  <c:v>57.3</c:v>
                </c:pt>
                <c:pt idx="28">
                  <c:v>56.4</c:v>
                </c:pt>
                <c:pt idx="29">
                  <c:v>56</c:v>
                </c:pt>
                <c:pt idx="30">
                  <c:v>56.7</c:v>
                </c:pt>
                <c:pt idx="31">
                  <c:v>56.2</c:v>
                </c:pt>
                <c:pt idx="32">
                  <c:v>54.1</c:v>
                </c:pt>
                <c:pt idx="33">
                  <c:v>53.8</c:v>
                </c:pt>
                <c:pt idx="34">
                  <c:v>55.5</c:v>
                </c:pt>
                <c:pt idx="35">
                  <c:v>55.5</c:v>
                </c:pt>
              </c:numCache>
            </c:numRef>
          </c:val>
          <c:smooth val="0"/>
        </c:ser>
        <c:ser>
          <c:idx val="0"/>
          <c:order val="1"/>
          <c:tx>
            <c:strRef>
              <c:f>Sheet1!$C$1</c:f>
              <c:strCache>
                <c:ptCount val="1"/>
                <c:pt idx="0">
                  <c:v>Comp. PMI (2011-13)</c:v>
                </c:pt>
              </c:strCache>
            </c:strRef>
          </c:tx>
          <c:spPr>
            <a:ln w="31750">
              <a:solidFill>
                <a:srgbClr val="005C87"/>
              </a:solidFill>
              <a:prstDash val="solid"/>
            </a:ln>
          </c:spPr>
          <c:marker>
            <c:symbol val="none"/>
          </c:marker>
          <c:dLbls>
            <c:dLbl>
              <c:idx val="9"/>
              <c:layout>
                <c:manualLayout>
                  <c:x val="-0.12590884472774241"/>
                  <c:y val="-0.32727385774068707"/>
                </c:manualLayout>
              </c:layout>
              <c:tx>
                <c:rich>
                  <a:bodyPr/>
                  <a:lstStyle/>
                  <a:p>
                    <a:r>
                      <a:rPr lang="en-US" dirty="0" smtClean="0"/>
                      <a:t>Composite PMI</a:t>
                    </a:r>
                  </a:p>
                  <a:p>
                    <a:r>
                      <a:rPr lang="en-US" dirty="0" smtClean="0"/>
                      <a:t> </a:t>
                    </a:r>
                    <a:r>
                      <a:rPr lang="en-US" dirty="0"/>
                      <a:t>(2011-13)</a:t>
                    </a:r>
                  </a:p>
                </c:rich>
              </c:tx>
              <c:showLegendKey val="0"/>
              <c:showVal val="0"/>
              <c:showCatName val="0"/>
              <c:showSerName val="1"/>
              <c:showPercent val="0"/>
              <c:showBubbleSize val="0"/>
            </c:dLbl>
            <c:dLbl>
              <c:idx val="246"/>
              <c:layout>
                <c:manualLayout>
                  <c:x val="0"/>
                  <c:y val="-0.10322580645162015"/>
                </c:manualLayout>
              </c:layout>
              <c:showLegendKey val="0"/>
              <c:showVal val="0"/>
              <c:showCatName val="0"/>
              <c:showSerName val="1"/>
              <c:showPercent val="0"/>
              <c:showBubbleSize val="0"/>
            </c:dLbl>
            <c:showLegendKey val="0"/>
            <c:showVal val="0"/>
            <c:showCatName val="0"/>
            <c:showSerName val="0"/>
            <c:showPercent val="0"/>
            <c:showBubbleSize val="0"/>
          </c:dLbls>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Sheet1!$C$2:$C$37</c:f>
              <c:numCache>
                <c:formatCode>General</c:formatCode>
                <c:ptCount val="36"/>
                <c:pt idx="0">
                  <c:v>57</c:v>
                </c:pt>
                <c:pt idx="1">
                  <c:v>58.2</c:v>
                </c:pt>
                <c:pt idx="2">
                  <c:v>57.6</c:v>
                </c:pt>
                <c:pt idx="3">
                  <c:v>57.8</c:v>
                </c:pt>
                <c:pt idx="4">
                  <c:v>55.8</c:v>
                </c:pt>
                <c:pt idx="5">
                  <c:v>53.3</c:v>
                </c:pt>
                <c:pt idx="6">
                  <c:v>51.1</c:v>
                </c:pt>
                <c:pt idx="7">
                  <c:v>50.7</c:v>
                </c:pt>
                <c:pt idx="8">
                  <c:v>49.1</c:v>
                </c:pt>
                <c:pt idx="9">
                  <c:v>46.5</c:v>
                </c:pt>
                <c:pt idx="10">
                  <c:v>47</c:v>
                </c:pt>
                <c:pt idx="11">
                  <c:v>48.3</c:v>
                </c:pt>
                <c:pt idx="12">
                  <c:v>50.4</c:v>
                </c:pt>
                <c:pt idx="13">
                  <c:v>49.3</c:v>
                </c:pt>
                <c:pt idx="14">
                  <c:v>49.1</c:v>
                </c:pt>
                <c:pt idx="15">
                  <c:v>46.7</c:v>
                </c:pt>
                <c:pt idx="16">
                  <c:v>46</c:v>
                </c:pt>
                <c:pt idx="17">
                  <c:v>46.4</c:v>
                </c:pt>
                <c:pt idx="18">
                  <c:v>46.5</c:v>
                </c:pt>
                <c:pt idx="19">
                  <c:v>46.3</c:v>
                </c:pt>
                <c:pt idx="20">
                  <c:v>46.1</c:v>
                </c:pt>
                <c:pt idx="21">
                  <c:v>45.7</c:v>
                </c:pt>
                <c:pt idx="22">
                  <c:v>46.5</c:v>
                </c:pt>
                <c:pt idx="23">
                  <c:v>47.2</c:v>
                </c:pt>
                <c:pt idx="24">
                  <c:v>48.6</c:v>
                </c:pt>
                <c:pt idx="25">
                  <c:v>47.9</c:v>
                </c:pt>
                <c:pt idx="26">
                  <c:v>46.5</c:v>
                </c:pt>
                <c:pt idx="27">
                  <c:v>46.5</c:v>
                </c:pt>
              </c:numCache>
            </c:numRef>
          </c:val>
          <c:smooth val="0"/>
        </c:ser>
        <c:ser>
          <c:idx val="2"/>
          <c:order val="2"/>
          <c:tx>
            <c:strRef>
              <c:f>Sheet1!$D$1</c:f>
              <c:strCache>
                <c:ptCount val="1"/>
                <c:pt idx="0">
                  <c:v>q/q GDP (2008-10) RHS</c:v>
                </c:pt>
              </c:strCache>
            </c:strRef>
          </c:tx>
          <c:marker>
            <c:symbol val="none"/>
          </c:marker>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Sheet1!$D$2:$D$37</c:f>
              <c:numCache>
                <c:formatCode>General</c:formatCode>
                <c:ptCount val="36"/>
                <c:pt idx="0">
                  <c:v>0.60000000000000064</c:v>
                </c:pt>
                <c:pt idx="1">
                  <c:v>0.70000000000000062</c:v>
                </c:pt>
                <c:pt idx="2">
                  <c:v>0.4</c:v>
                </c:pt>
                <c:pt idx="3">
                  <c:v>0</c:v>
                </c:pt>
                <c:pt idx="4">
                  <c:v>-0.30000000000000032</c:v>
                </c:pt>
                <c:pt idx="5">
                  <c:v>-0.30000000000000032</c:v>
                </c:pt>
                <c:pt idx="6">
                  <c:v>-0.30000000000000032</c:v>
                </c:pt>
                <c:pt idx="7">
                  <c:v>-0.30000000000000032</c:v>
                </c:pt>
                <c:pt idx="8">
                  <c:v>-0.70000000000000062</c:v>
                </c:pt>
                <c:pt idx="9">
                  <c:v>-1.2000000000000002</c:v>
                </c:pt>
                <c:pt idx="10">
                  <c:v>-1.6</c:v>
                </c:pt>
                <c:pt idx="11">
                  <c:v>-1.9000000000000001</c:v>
                </c:pt>
                <c:pt idx="12">
                  <c:v>-2.2000000000000002</c:v>
                </c:pt>
                <c:pt idx="13">
                  <c:v>-2.5</c:v>
                </c:pt>
                <c:pt idx="14">
                  <c:v>-1.7000000000000002</c:v>
                </c:pt>
                <c:pt idx="15">
                  <c:v>-0.9</c:v>
                </c:pt>
                <c:pt idx="16">
                  <c:v>-0.1</c:v>
                </c:pt>
                <c:pt idx="17">
                  <c:v>0.1</c:v>
                </c:pt>
                <c:pt idx="18">
                  <c:v>0.2</c:v>
                </c:pt>
                <c:pt idx="19">
                  <c:v>0.4</c:v>
                </c:pt>
                <c:pt idx="20">
                  <c:v>0.30000000000000032</c:v>
                </c:pt>
                <c:pt idx="21">
                  <c:v>0.2</c:v>
                </c:pt>
                <c:pt idx="22">
                  <c:v>0.1</c:v>
                </c:pt>
                <c:pt idx="23">
                  <c:v>0.1</c:v>
                </c:pt>
                <c:pt idx="24">
                  <c:v>0.2</c:v>
                </c:pt>
                <c:pt idx="25">
                  <c:v>0.2</c:v>
                </c:pt>
                <c:pt idx="26">
                  <c:v>0.5</c:v>
                </c:pt>
                <c:pt idx="27">
                  <c:v>0.70000000000000062</c:v>
                </c:pt>
                <c:pt idx="28">
                  <c:v>1</c:v>
                </c:pt>
                <c:pt idx="29">
                  <c:v>0.8</c:v>
                </c:pt>
                <c:pt idx="30">
                  <c:v>0.60000000000000064</c:v>
                </c:pt>
                <c:pt idx="31">
                  <c:v>0.4</c:v>
                </c:pt>
                <c:pt idx="32">
                  <c:v>0.4</c:v>
                </c:pt>
                <c:pt idx="33">
                  <c:v>0.30000000000000032</c:v>
                </c:pt>
                <c:pt idx="34">
                  <c:v>0.30000000000000032</c:v>
                </c:pt>
                <c:pt idx="35">
                  <c:v>0.5</c:v>
                </c:pt>
              </c:numCache>
            </c:numRef>
          </c:val>
          <c:smooth val="0"/>
        </c:ser>
        <c:ser>
          <c:idx val="3"/>
          <c:order val="3"/>
          <c:tx>
            <c:strRef>
              <c:f>Sheet1!$E$1</c:f>
              <c:strCache>
                <c:ptCount val="1"/>
                <c:pt idx="0">
                  <c:v>Column1</c:v>
                </c:pt>
              </c:strCache>
            </c:strRef>
          </c:tx>
          <c:spPr>
            <a:ln w="22225">
              <a:solidFill>
                <a:srgbClr val="000000"/>
              </a:solidFill>
              <a:prstDash val="dash"/>
            </a:ln>
          </c:spPr>
          <c:marker>
            <c:symbol val="none"/>
          </c:marker>
          <c:cat>
            <c:numRef>
              <c:f>Sheet1!$A$2:$A$37</c:f>
              <c:numCache>
                <c:formatCode>dd/mm/yyyy</c:formatCode>
                <c:ptCount val="36"/>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numCache>
            </c:numRef>
          </c:cat>
          <c:val>
            <c:numRef>
              <c:f>Sheet1!$E$2:$E$37</c:f>
              <c:numCache>
                <c:formatCode>General</c:formatCode>
                <c:ptCount val="36"/>
                <c:pt idx="0">
                  <c:v>50</c:v>
                </c:pt>
                <c:pt idx="1">
                  <c:v>50</c:v>
                </c:pt>
                <c:pt idx="2">
                  <c:v>50</c:v>
                </c:pt>
                <c:pt idx="3">
                  <c:v>50</c:v>
                </c:pt>
                <c:pt idx="4">
                  <c:v>50</c:v>
                </c:pt>
                <c:pt idx="5">
                  <c:v>50</c:v>
                </c:pt>
                <c:pt idx="6">
                  <c:v>50</c:v>
                </c:pt>
                <c:pt idx="7">
                  <c:v>50</c:v>
                </c:pt>
                <c:pt idx="8">
                  <c:v>50</c:v>
                </c:pt>
                <c:pt idx="9">
                  <c:v>50</c:v>
                </c:pt>
                <c:pt idx="10">
                  <c:v>50</c:v>
                </c:pt>
                <c:pt idx="11">
                  <c:v>50</c:v>
                </c:pt>
                <c:pt idx="12">
                  <c:v>50</c:v>
                </c:pt>
                <c:pt idx="13">
                  <c:v>50</c:v>
                </c:pt>
                <c:pt idx="14">
                  <c:v>50</c:v>
                </c:pt>
                <c:pt idx="15">
                  <c:v>50</c:v>
                </c:pt>
                <c:pt idx="16">
                  <c:v>50</c:v>
                </c:pt>
                <c:pt idx="17">
                  <c:v>50</c:v>
                </c:pt>
                <c:pt idx="18">
                  <c:v>50</c:v>
                </c:pt>
                <c:pt idx="19">
                  <c:v>50</c:v>
                </c:pt>
                <c:pt idx="20">
                  <c:v>50</c:v>
                </c:pt>
                <c:pt idx="21">
                  <c:v>50</c:v>
                </c:pt>
                <c:pt idx="22">
                  <c:v>50</c:v>
                </c:pt>
                <c:pt idx="23">
                  <c:v>50</c:v>
                </c:pt>
                <c:pt idx="24">
                  <c:v>50</c:v>
                </c:pt>
                <c:pt idx="25">
                  <c:v>50</c:v>
                </c:pt>
                <c:pt idx="26">
                  <c:v>50</c:v>
                </c:pt>
                <c:pt idx="27">
                  <c:v>50</c:v>
                </c:pt>
                <c:pt idx="28">
                  <c:v>50</c:v>
                </c:pt>
                <c:pt idx="29">
                  <c:v>50</c:v>
                </c:pt>
                <c:pt idx="30">
                  <c:v>50</c:v>
                </c:pt>
                <c:pt idx="31">
                  <c:v>50</c:v>
                </c:pt>
                <c:pt idx="32">
                  <c:v>50</c:v>
                </c:pt>
                <c:pt idx="33">
                  <c:v>50</c:v>
                </c:pt>
                <c:pt idx="34">
                  <c:v>50</c:v>
                </c:pt>
                <c:pt idx="35">
                  <c:v>50</c:v>
                </c:pt>
              </c:numCache>
            </c:numRef>
          </c:val>
          <c:smooth val="0"/>
        </c:ser>
        <c:dLbls>
          <c:showLegendKey val="0"/>
          <c:showVal val="0"/>
          <c:showCatName val="0"/>
          <c:showSerName val="0"/>
          <c:showPercent val="0"/>
          <c:showBubbleSize val="0"/>
        </c:dLbls>
        <c:marker val="1"/>
        <c:smooth val="0"/>
        <c:axId val="92993408"/>
        <c:axId val="92994944"/>
      </c:lineChart>
      <c:dateAx>
        <c:axId val="92993408"/>
        <c:scaling>
          <c:orientation val="minMax"/>
        </c:scaling>
        <c:delete val="0"/>
        <c:axPos val="b"/>
        <c:numFmt formatCode="[$-409]mmm\-yy;@" sourceLinked="0"/>
        <c:majorTickMark val="out"/>
        <c:minorTickMark val="none"/>
        <c:tickLblPos val="low"/>
        <c:txPr>
          <a:bodyPr rot="0" vert="horz"/>
          <a:lstStyle/>
          <a:p>
            <a:pPr>
              <a:defRPr/>
            </a:pPr>
            <a:endParaRPr lang="zh-CN"/>
          </a:p>
        </c:txPr>
        <c:crossAx val="92994944"/>
        <c:crosses val="autoZero"/>
        <c:auto val="1"/>
        <c:lblOffset val="100"/>
        <c:baseTimeUnit val="months"/>
        <c:majorUnit val="7"/>
        <c:majorTimeUnit val="months"/>
      </c:dateAx>
      <c:valAx>
        <c:axId val="92994944"/>
        <c:scaling>
          <c:orientation val="minMax"/>
          <c:min val="35"/>
        </c:scaling>
        <c:delete val="0"/>
        <c:axPos val="l"/>
        <c:numFmt formatCode="#,##0" sourceLinked="0"/>
        <c:majorTickMark val="out"/>
        <c:minorTickMark val="none"/>
        <c:tickLblPos val="nextTo"/>
        <c:spPr>
          <a:noFill/>
        </c:spPr>
        <c:txPr>
          <a:bodyPr rot="0" vert="horz"/>
          <a:lstStyle/>
          <a:p>
            <a:pPr>
              <a:defRPr/>
            </a:pPr>
            <a:endParaRPr lang="zh-CN"/>
          </a:p>
        </c:txPr>
        <c:crossAx val="92993408"/>
        <c:crosses val="autoZero"/>
        <c:crossBetween val="midCat"/>
      </c:valAx>
      <c:spPr>
        <a:noFill/>
        <a:ln>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743037103992134E-2"/>
          <c:y val="2.157818340889207E-2"/>
          <c:w val="0.90680715970065318"/>
          <c:h val="0.90903642726477374"/>
        </c:manualLayout>
      </c:layout>
      <c:lineChart>
        <c:grouping val="standard"/>
        <c:varyColors val="0"/>
        <c:ser>
          <c:idx val="0"/>
          <c:order val="0"/>
          <c:tx>
            <c:strRef>
              <c:f>Sheet1!$B$1</c:f>
              <c:strCache>
                <c:ptCount val="1"/>
                <c:pt idx="0">
                  <c:v>Series 1</c:v>
                </c:pt>
              </c:strCache>
            </c:strRef>
          </c:tx>
          <c:spPr>
            <a:ln w="28575">
              <a:solidFill>
                <a:srgbClr val="6DC067"/>
              </a:solidFill>
              <a:prstDash val="solid"/>
            </a:ln>
          </c:spPr>
          <c:marker>
            <c:symbol val="none"/>
          </c:marker>
          <c:dLbls>
            <c:dLbl>
              <c:idx val="1961"/>
              <c:layout>
                <c:manualLayout>
                  <c:x val="-0.17697885938750921"/>
                  <c:y val="-0.13025646592156664"/>
                </c:manualLayout>
              </c:layout>
              <c:tx>
                <c:rich>
                  <a:bodyPr/>
                  <a:lstStyle/>
                  <a:p>
                    <a:r>
                      <a:rPr lang="en-US"/>
                      <a:t>Consolidation</a:t>
                    </a:r>
                  </a:p>
                </c:rich>
              </c:tx>
              <c:showLegendKey val="0"/>
              <c:showVal val="0"/>
              <c:showCatName val="0"/>
              <c:showSerName val="1"/>
              <c:showPercent val="0"/>
              <c:showBubbleSize val="0"/>
            </c:dLbl>
            <c:dLbl>
              <c:idx val="2746"/>
              <c:layout>
                <c:manualLayout>
                  <c:x val="-0.31561229924106238"/>
                  <c:y val="-5.4273527467319487E-3"/>
                </c:manualLayout>
              </c:layout>
              <c:tx>
                <c:rich>
                  <a:bodyPr/>
                  <a:lstStyle/>
                  <a:p>
                    <a:r>
                      <a:rPr lang="en-US"/>
                      <a:t>Consolidation</a:t>
                    </a:r>
                  </a:p>
                </c:rich>
              </c:tx>
              <c:showLegendKey val="0"/>
              <c:showVal val="0"/>
              <c:showCatName val="0"/>
              <c:showSerName val="1"/>
              <c:showPercent val="0"/>
              <c:showBubbleSize val="0"/>
            </c:dLbl>
            <c:dLbl>
              <c:idx val="3192"/>
              <c:layout>
                <c:manualLayout>
                  <c:x val="-5.8992953129169794E-2"/>
                  <c:y val="0.15739322965522781"/>
                </c:manualLayout>
              </c:layout>
              <c:tx>
                <c:rich>
                  <a:bodyPr/>
                  <a:lstStyle/>
                  <a:p>
                    <a:r>
                      <a:rPr lang="en-US"/>
                      <a:t>Consolidation</a:t>
                    </a:r>
                  </a:p>
                </c:rich>
              </c:tx>
              <c:showLegendKey val="0"/>
              <c:showVal val="0"/>
              <c:showCatName val="0"/>
              <c:showSerName val="1"/>
              <c:showPercent val="0"/>
              <c:showBubbleSize val="0"/>
            </c:dLbl>
            <c:showLegendKey val="0"/>
            <c:showVal val="0"/>
            <c:showCatName val="0"/>
            <c:showSerName val="0"/>
            <c:showPercent val="0"/>
            <c:showBubbleSize val="0"/>
          </c:dLbls>
          <c:cat>
            <c:numRef>
              <c:f>Sheet1!$A$2:$A$1649</c:f>
              <c:numCache>
                <c:formatCode>dd/mm/yyyy</c:formatCode>
                <c:ptCount val="1648"/>
                <c:pt idx="0">
                  <c:v>39083</c:v>
                </c:pt>
                <c:pt idx="1">
                  <c:v>39084</c:v>
                </c:pt>
                <c:pt idx="2">
                  <c:v>39085</c:v>
                </c:pt>
                <c:pt idx="3">
                  <c:v>39086</c:v>
                </c:pt>
                <c:pt idx="4">
                  <c:v>39087</c:v>
                </c:pt>
                <c:pt idx="5">
                  <c:v>39090</c:v>
                </c:pt>
                <c:pt idx="6">
                  <c:v>39091</c:v>
                </c:pt>
                <c:pt idx="7">
                  <c:v>39092</c:v>
                </c:pt>
                <c:pt idx="8">
                  <c:v>39093</c:v>
                </c:pt>
                <c:pt idx="9">
                  <c:v>39094</c:v>
                </c:pt>
                <c:pt idx="10">
                  <c:v>39097</c:v>
                </c:pt>
                <c:pt idx="11">
                  <c:v>39098</c:v>
                </c:pt>
                <c:pt idx="12">
                  <c:v>39099</c:v>
                </c:pt>
                <c:pt idx="13">
                  <c:v>39100</c:v>
                </c:pt>
                <c:pt idx="14">
                  <c:v>39101</c:v>
                </c:pt>
                <c:pt idx="15">
                  <c:v>39104</c:v>
                </c:pt>
                <c:pt idx="16">
                  <c:v>39105</c:v>
                </c:pt>
                <c:pt idx="17">
                  <c:v>39106</c:v>
                </c:pt>
                <c:pt idx="18">
                  <c:v>39107</c:v>
                </c:pt>
                <c:pt idx="19">
                  <c:v>39108</c:v>
                </c:pt>
                <c:pt idx="20">
                  <c:v>39111</c:v>
                </c:pt>
                <c:pt idx="21">
                  <c:v>39112</c:v>
                </c:pt>
                <c:pt idx="22">
                  <c:v>39113</c:v>
                </c:pt>
                <c:pt idx="23">
                  <c:v>39114</c:v>
                </c:pt>
                <c:pt idx="24">
                  <c:v>39115</c:v>
                </c:pt>
                <c:pt idx="25">
                  <c:v>39118</c:v>
                </c:pt>
                <c:pt idx="26">
                  <c:v>39119</c:v>
                </c:pt>
                <c:pt idx="27">
                  <c:v>39120</c:v>
                </c:pt>
                <c:pt idx="28">
                  <c:v>39121</c:v>
                </c:pt>
                <c:pt idx="29">
                  <c:v>39122</c:v>
                </c:pt>
                <c:pt idx="30">
                  <c:v>39125</c:v>
                </c:pt>
                <c:pt idx="31">
                  <c:v>39126</c:v>
                </c:pt>
                <c:pt idx="32">
                  <c:v>39127</c:v>
                </c:pt>
                <c:pt idx="33">
                  <c:v>39128</c:v>
                </c:pt>
                <c:pt idx="34">
                  <c:v>39129</c:v>
                </c:pt>
                <c:pt idx="35">
                  <c:v>39132</c:v>
                </c:pt>
                <c:pt idx="36">
                  <c:v>39133</c:v>
                </c:pt>
                <c:pt idx="37">
                  <c:v>39134</c:v>
                </c:pt>
                <c:pt idx="38">
                  <c:v>39135</c:v>
                </c:pt>
                <c:pt idx="39">
                  <c:v>39136</c:v>
                </c:pt>
                <c:pt idx="40">
                  <c:v>39139</c:v>
                </c:pt>
                <c:pt idx="41">
                  <c:v>39140</c:v>
                </c:pt>
                <c:pt idx="42">
                  <c:v>39141</c:v>
                </c:pt>
                <c:pt idx="43">
                  <c:v>39142</c:v>
                </c:pt>
                <c:pt idx="44">
                  <c:v>39143</c:v>
                </c:pt>
                <c:pt idx="45">
                  <c:v>39146</c:v>
                </c:pt>
                <c:pt idx="46">
                  <c:v>39147</c:v>
                </c:pt>
                <c:pt idx="47">
                  <c:v>39148</c:v>
                </c:pt>
                <c:pt idx="48">
                  <c:v>39149</c:v>
                </c:pt>
                <c:pt idx="49">
                  <c:v>39150</c:v>
                </c:pt>
                <c:pt idx="50">
                  <c:v>39153</c:v>
                </c:pt>
                <c:pt idx="51">
                  <c:v>39154</c:v>
                </c:pt>
                <c:pt idx="52">
                  <c:v>39155</c:v>
                </c:pt>
                <c:pt idx="53">
                  <c:v>39156</c:v>
                </c:pt>
                <c:pt idx="54">
                  <c:v>39157</c:v>
                </c:pt>
                <c:pt idx="55">
                  <c:v>39160</c:v>
                </c:pt>
                <c:pt idx="56">
                  <c:v>39161</c:v>
                </c:pt>
                <c:pt idx="57">
                  <c:v>39162</c:v>
                </c:pt>
                <c:pt idx="58">
                  <c:v>39163</c:v>
                </c:pt>
                <c:pt idx="59">
                  <c:v>39164</c:v>
                </c:pt>
                <c:pt idx="60">
                  <c:v>39167</c:v>
                </c:pt>
                <c:pt idx="61">
                  <c:v>39168</c:v>
                </c:pt>
                <c:pt idx="62">
                  <c:v>39169</c:v>
                </c:pt>
                <c:pt idx="63">
                  <c:v>39170</c:v>
                </c:pt>
                <c:pt idx="64">
                  <c:v>39171</c:v>
                </c:pt>
                <c:pt idx="65">
                  <c:v>39174</c:v>
                </c:pt>
                <c:pt idx="66">
                  <c:v>39175</c:v>
                </c:pt>
                <c:pt idx="67">
                  <c:v>39176</c:v>
                </c:pt>
                <c:pt idx="68">
                  <c:v>39177</c:v>
                </c:pt>
                <c:pt idx="69">
                  <c:v>39178</c:v>
                </c:pt>
                <c:pt idx="70">
                  <c:v>39181</c:v>
                </c:pt>
                <c:pt idx="71">
                  <c:v>39182</c:v>
                </c:pt>
                <c:pt idx="72">
                  <c:v>39183</c:v>
                </c:pt>
                <c:pt idx="73">
                  <c:v>39184</c:v>
                </c:pt>
                <c:pt idx="74">
                  <c:v>39185</c:v>
                </c:pt>
                <c:pt idx="75">
                  <c:v>39188</c:v>
                </c:pt>
                <c:pt idx="76">
                  <c:v>39189</c:v>
                </c:pt>
                <c:pt idx="77">
                  <c:v>39190</c:v>
                </c:pt>
                <c:pt idx="78">
                  <c:v>39191</c:v>
                </c:pt>
                <c:pt idx="79">
                  <c:v>39192</c:v>
                </c:pt>
                <c:pt idx="80">
                  <c:v>39195</c:v>
                </c:pt>
                <c:pt idx="81">
                  <c:v>39196</c:v>
                </c:pt>
                <c:pt idx="82">
                  <c:v>39197</c:v>
                </c:pt>
                <c:pt idx="83">
                  <c:v>39198</c:v>
                </c:pt>
                <c:pt idx="84">
                  <c:v>39199</c:v>
                </c:pt>
                <c:pt idx="85">
                  <c:v>39202</c:v>
                </c:pt>
                <c:pt idx="86">
                  <c:v>39203</c:v>
                </c:pt>
                <c:pt idx="87">
                  <c:v>39204</c:v>
                </c:pt>
                <c:pt idx="88">
                  <c:v>39205</c:v>
                </c:pt>
                <c:pt idx="89">
                  <c:v>39206</c:v>
                </c:pt>
                <c:pt idx="90">
                  <c:v>39209</c:v>
                </c:pt>
                <c:pt idx="91">
                  <c:v>39210</c:v>
                </c:pt>
                <c:pt idx="92">
                  <c:v>39211</c:v>
                </c:pt>
                <c:pt idx="93">
                  <c:v>39212</c:v>
                </c:pt>
                <c:pt idx="94">
                  <c:v>39213</c:v>
                </c:pt>
                <c:pt idx="95">
                  <c:v>39216</c:v>
                </c:pt>
                <c:pt idx="96">
                  <c:v>39217</c:v>
                </c:pt>
                <c:pt idx="97">
                  <c:v>39218</c:v>
                </c:pt>
                <c:pt idx="98">
                  <c:v>39219</c:v>
                </c:pt>
                <c:pt idx="99">
                  <c:v>39220</c:v>
                </c:pt>
                <c:pt idx="100">
                  <c:v>39223</c:v>
                </c:pt>
                <c:pt idx="101">
                  <c:v>39224</c:v>
                </c:pt>
                <c:pt idx="102">
                  <c:v>39225</c:v>
                </c:pt>
                <c:pt idx="103">
                  <c:v>39226</c:v>
                </c:pt>
                <c:pt idx="104">
                  <c:v>39227</c:v>
                </c:pt>
                <c:pt idx="105">
                  <c:v>39230</c:v>
                </c:pt>
                <c:pt idx="106">
                  <c:v>39231</c:v>
                </c:pt>
                <c:pt idx="107">
                  <c:v>39232</c:v>
                </c:pt>
                <c:pt idx="108">
                  <c:v>39233</c:v>
                </c:pt>
                <c:pt idx="109">
                  <c:v>39234</c:v>
                </c:pt>
                <c:pt idx="110">
                  <c:v>39237</c:v>
                </c:pt>
                <c:pt idx="111">
                  <c:v>39238</c:v>
                </c:pt>
                <c:pt idx="112">
                  <c:v>39239</c:v>
                </c:pt>
                <c:pt idx="113">
                  <c:v>39240</c:v>
                </c:pt>
                <c:pt idx="114">
                  <c:v>39241</c:v>
                </c:pt>
                <c:pt idx="115">
                  <c:v>39244</c:v>
                </c:pt>
                <c:pt idx="116">
                  <c:v>39245</c:v>
                </c:pt>
                <c:pt idx="117">
                  <c:v>39246</c:v>
                </c:pt>
                <c:pt idx="118">
                  <c:v>39247</c:v>
                </c:pt>
                <c:pt idx="119">
                  <c:v>39248</c:v>
                </c:pt>
                <c:pt idx="120">
                  <c:v>39251</c:v>
                </c:pt>
                <c:pt idx="121">
                  <c:v>39252</c:v>
                </c:pt>
                <c:pt idx="122">
                  <c:v>39253</c:v>
                </c:pt>
                <c:pt idx="123">
                  <c:v>39254</c:v>
                </c:pt>
                <c:pt idx="124">
                  <c:v>39255</c:v>
                </c:pt>
                <c:pt idx="125">
                  <c:v>39258</c:v>
                </c:pt>
                <c:pt idx="126">
                  <c:v>39259</c:v>
                </c:pt>
                <c:pt idx="127">
                  <c:v>39260</c:v>
                </c:pt>
                <c:pt idx="128">
                  <c:v>39261</c:v>
                </c:pt>
                <c:pt idx="129">
                  <c:v>39262</c:v>
                </c:pt>
                <c:pt idx="130">
                  <c:v>39265</c:v>
                </c:pt>
                <c:pt idx="131">
                  <c:v>39266</c:v>
                </c:pt>
                <c:pt idx="132">
                  <c:v>39267</c:v>
                </c:pt>
                <c:pt idx="133">
                  <c:v>39268</c:v>
                </c:pt>
                <c:pt idx="134">
                  <c:v>39269</c:v>
                </c:pt>
                <c:pt idx="135">
                  <c:v>39272</c:v>
                </c:pt>
                <c:pt idx="136">
                  <c:v>39273</c:v>
                </c:pt>
                <c:pt idx="137">
                  <c:v>39274</c:v>
                </c:pt>
                <c:pt idx="138">
                  <c:v>39275</c:v>
                </c:pt>
                <c:pt idx="139">
                  <c:v>39276</c:v>
                </c:pt>
                <c:pt idx="140">
                  <c:v>39279</c:v>
                </c:pt>
                <c:pt idx="141">
                  <c:v>39280</c:v>
                </c:pt>
                <c:pt idx="142">
                  <c:v>39281</c:v>
                </c:pt>
                <c:pt idx="143">
                  <c:v>39282</c:v>
                </c:pt>
                <c:pt idx="144">
                  <c:v>39283</c:v>
                </c:pt>
                <c:pt idx="145">
                  <c:v>39286</c:v>
                </c:pt>
                <c:pt idx="146">
                  <c:v>39287</c:v>
                </c:pt>
                <c:pt idx="147">
                  <c:v>39288</c:v>
                </c:pt>
                <c:pt idx="148">
                  <c:v>39289</c:v>
                </c:pt>
                <c:pt idx="149">
                  <c:v>39290</c:v>
                </c:pt>
                <c:pt idx="150">
                  <c:v>39293</c:v>
                </c:pt>
                <c:pt idx="151">
                  <c:v>39294</c:v>
                </c:pt>
                <c:pt idx="152">
                  <c:v>39295</c:v>
                </c:pt>
                <c:pt idx="153">
                  <c:v>39296</c:v>
                </c:pt>
                <c:pt idx="154">
                  <c:v>39297</c:v>
                </c:pt>
                <c:pt idx="155">
                  <c:v>39300</c:v>
                </c:pt>
                <c:pt idx="156">
                  <c:v>39301</c:v>
                </c:pt>
                <c:pt idx="157">
                  <c:v>39302</c:v>
                </c:pt>
                <c:pt idx="158">
                  <c:v>39303</c:v>
                </c:pt>
                <c:pt idx="159">
                  <c:v>39304</c:v>
                </c:pt>
                <c:pt idx="160">
                  <c:v>39307</c:v>
                </c:pt>
                <c:pt idx="161">
                  <c:v>39308</c:v>
                </c:pt>
                <c:pt idx="162">
                  <c:v>39309</c:v>
                </c:pt>
                <c:pt idx="163">
                  <c:v>39310</c:v>
                </c:pt>
                <c:pt idx="164">
                  <c:v>39311</c:v>
                </c:pt>
                <c:pt idx="165">
                  <c:v>39314</c:v>
                </c:pt>
                <c:pt idx="166">
                  <c:v>39315</c:v>
                </c:pt>
                <c:pt idx="167">
                  <c:v>39316</c:v>
                </c:pt>
                <c:pt idx="168">
                  <c:v>39317</c:v>
                </c:pt>
                <c:pt idx="169">
                  <c:v>39318</c:v>
                </c:pt>
                <c:pt idx="170">
                  <c:v>39321</c:v>
                </c:pt>
                <c:pt idx="171">
                  <c:v>39322</c:v>
                </c:pt>
                <c:pt idx="172">
                  <c:v>39323</c:v>
                </c:pt>
                <c:pt idx="173">
                  <c:v>39324</c:v>
                </c:pt>
                <c:pt idx="174">
                  <c:v>39325</c:v>
                </c:pt>
                <c:pt idx="175">
                  <c:v>39328</c:v>
                </c:pt>
                <c:pt idx="176">
                  <c:v>39329</c:v>
                </c:pt>
                <c:pt idx="177">
                  <c:v>39330</c:v>
                </c:pt>
                <c:pt idx="178">
                  <c:v>39331</c:v>
                </c:pt>
                <c:pt idx="179">
                  <c:v>39332</c:v>
                </c:pt>
                <c:pt idx="180">
                  <c:v>39335</c:v>
                </c:pt>
                <c:pt idx="181">
                  <c:v>39336</c:v>
                </c:pt>
                <c:pt idx="182">
                  <c:v>39337</c:v>
                </c:pt>
                <c:pt idx="183">
                  <c:v>39338</c:v>
                </c:pt>
                <c:pt idx="184">
                  <c:v>39339</c:v>
                </c:pt>
                <c:pt idx="185">
                  <c:v>39342</c:v>
                </c:pt>
                <c:pt idx="186">
                  <c:v>39343</c:v>
                </c:pt>
                <c:pt idx="187">
                  <c:v>39344</c:v>
                </c:pt>
                <c:pt idx="188">
                  <c:v>39345</c:v>
                </c:pt>
                <c:pt idx="189">
                  <c:v>39346</c:v>
                </c:pt>
                <c:pt idx="190">
                  <c:v>39349</c:v>
                </c:pt>
                <c:pt idx="191">
                  <c:v>39350</c:v>
                </c:pt>
                <c:pt idx="192">
                  <c:v>39351</c:v>
                </c:pt>
                <c:pt idx="193">
                  <c:v>39352</c:v>
                </c:pt>
                <c:pt idx="194">
                  <c:v>39353</c:v>
                </c:pt>
                <c:pt idx="195">
                  <c:v>39356</c:v>
                </c:pt>
                <c:pt idx="196">
                  <c:v>39357</c:v>
                </c:pt>
                <c:pt idx="197">
                  <c:v>39358</c:v>
                </c:pt>
                <c:pt idx="198">
                  <c:v>39359</c:v>
                </c:pt>
                <c:pt idx="199">
                  <c:v>39360</c:v>
                </c:pt>
                <c:pt idx="200">
                  <c:v>39363</c:v>
                </c:pt>
                <c:pt idx="201">
                  <c:v>39364</c:v>
                </c:pt>
                <c:pt idx="202">
                  <c:v>39365</c:v>
                </c:pt>
                <c:pt idx="203">
                  <c:v>39366</c:v>
                </c:pt>
                <c:pt idx="204">
                  <c:v>39367</c:v>
                </c:pt>
                <c:pt idx="205">
                  <c:v>39370</c:v>
                </c:pt>
                <c:pt idx="206">
                  <c:v>39371</c:v>
                </c:pt>
                <c:pt idx="207">
                  <c:v>39372</c:v>
                </c:pt>
                <c:pt idx="208">
                  <c:v>39373</c:v>
                </c:pt>
                <c:pt idx="209">
                  <c:v>39374</c:v>
                </c:pt>
                <c:pt idx="210">
                  <c:v>39377</c:v>
                </c:pt>
                <c:pt idx="211">
                  <c:v>39378</c:v>
                </c:pt>
                <c:pt idx="212">
                  <c:v>39379</c:v>
                </c:pt>
                <c:pt idx="213">
                  <c:v>39380</c:v>
                </c:pt>
                <c:pt idx="214">
                  <c:v>39381</c:v>
                </c:pt>
                <c:pt idx="215">
                  <c:v>39384</c:v>
                </c:pt>
                <c:pt idx="216">
                  <c:v>39385</c:v>
                </c:pt>
                <c:pt idx="217">
                  <c:v>39386</c:v>
                </c:pt>
                <c:pt idx="218">
                  <c:v>39387</c:v>
                </c:pt>
                <c:pt idx="219">
                  <c:v>39388</c:v>
                </c:pt>
                <c:pt idx="220">
                  <c:v>39391</c:v>
                </c:pt>
                <c:pt idx="221">
                  <c:v>39392</c:v>
                </c:pt>
                <c:pt idx="222">
                  <c:v>39393</c:v>
                </c:pt>
                <c:pt idx="223">
                  <c:v>39394</c:v>
                </c:pt>
                <c:pt idx="224">
                  <c:v>39395</c:v>
                </c:pt>
                <c:pt idx="225">
                  <c:v>39398</c:v>
                </c:pt>
                <c:pt idx="226">
                  <c:v>39399</c:v>
                </c:pt>
                <c:pt idx="227">
                  <c:v>39400</c:v>
                </c:pt>
                <c:pt idx="228">
                  <c:v>39401</c:v>
                </c:pt>
                <c:pt idx="229">
                  <c:v>39402</c:v>
                </c:pt>
                <c:pt idx="230">
                  <c:v>39405</c:v>
                </c:pt>
                <c:pt idx="231">
                  <c:v>39406</c:v>
                </c:pt>
                <c:pt idx="232">
                  <c:v>39407</c:v>
                </c:pt>
                <c:pt idx="233">
                  <c:v>39408</c:v>
                </c:pt>
                <c:pt idx="234">
                  <c:v>39409</c:v>
                </c:pt>
                <c:pt idx="235">
                  <c:v>39412</c:v>
                </c:pt>
                <c:pt idx="236">
                  <c:v>39413</c:v>
                </c:pt>
                <c:pt idx="237">
                  <c:v>39414</c:v>
                </c:pt>
                <c:pt idx="238">
                  <c:v>39415</c:v>
                </c:pt>
                <c:pt idx="239">
                  <c:v>39416</c:v>
                </c:pt>
                <c:pt idx="240">
                  <c:v>39419</c:v>
                </c:pt>
                <c:pt idx="241">
                  <c:v>39420</c:v>
                </c:pt>
                <c:pt idx="242">
                  <c:v>39421</c:v>
                </c:pt>
                <c:pt idx="243">
                  <c:v>39422</c:v>
                </c:pt>
                <c:pt idx="244">
                  <c:v>39423</c:v>
                </c:pt>
                <c:pt idx="245">
                  <c:v>39426</c:v>
                </c:pt>
                <c:pt idx="246">
                  <c:v>39427</c:v>
                </c:pt>
                <c:pt idx="247">
                  <c:v>39428</c:v>
                </c:pt>
                <c:pt idx="248">
                  <c:v>39429</c:v>
                </c:pt>
                <c:pt idx="249">
                  <c:v>39430</c:v>
                </c:pt>
                <c:pt idx="250">
                  <c:v>39433</c:v>
                </c:pt>
                <c:pt idx="251">
                  <c:v>39434</c:v>
                </c:pt>
                <c:pt idx="252">
                  <c:v>39435</c:v>
                </c:pt>
                <c:pt idx="253">
                  <c:v>39436</c:v>
                </c:pt>
                <c:pt idx="254">
                  <c:v>39437</c:v>
                </c:pt>
                <c:pt idx="255">
                  <c:v>39440</c:v>
                </c:pt>
                <c:pt idx="256">
                  <c:v>39441</c:v>
                </c:pt>
                <c:pt idx="257">
                  <c:v>39442</c:v>
                </c:pt>
                <c:pt idx="258">
                  <c:v>39443</c:v>
                </c:pt>
                <c:pt idx="259">
                  <c:v>39444</c:v>
                </c:pt>
                <c:pt idx="260">
                  <c:v>39447</c:v>
                </c:pt>
                <c:pt idx="261">
                  <c:v>39448</c:v>
                </c:pt>
                <c:pt idx="262">
                  <c:v>39449</c:v>
                </c:pt>
                <c:pt idx="263">
                  <c:v>39450</c:v>
                </c:pt>
                <c:pt idx="264">
                  <c:v>39451</c:v>
                </c:pt>
                <c:pt idx="265">
                  <c:v>39454</c:v>
                </c:pt>
                <c:pt idx="266">
                  <c:v>39455</c:v>
                </c:pt>
                <c:pt idx="267">
                  <c:v>39456</c:v>
                </c:pt>
                <c:pt idx="268">
                  <c:v>39457</c:v>
                </c:pt>
                <c:pt idx="269">
                  <c:v>39458</c:v>
                </c:pt>
                <c:pt idx="270">
                  <c:v>39461</c:v>
                </c:pt>
                <c:pt idx="271">
                  <c:v>39462</c:v>
                </c:pt>
                <c:pt idx="272">
                  <c:v>39463</c:v>
                </c:pt>
                <c:pt idx="273">
                  <c:v>39464</c:v>
                </c:pt>
                <c:pt idx="274">
                  <c:v>39465</c:v>
                </c:pt>
                <c:pt idx="275">
                  <c:v>39468</c:v>
                </c:pt>
                <c:pt idx="276">
                  <c:v>39469</c:v>
                </c:pt>
                <c:pt idx="277">
                  <c:v>39470</c:v>
                </c:pt>
                <c:pt idx="278">
                  <c:v>39471</c:v>
                </c:pt>
                <c:pt idx="279">
                  <c:v>39472</c:v>
                </c:pt>
                <c:pt idx="280">
                  <c:v>39475</c:v>
                </c:pt>
                <c:pt idx="281">
                  <c:v>39476</c:v>
                </c:pt>
                <c:pt idx="282">
                  <c:v>39477</c:v>
                </c:pt>
                <c:pt idx="283">
                  <c:v>39478</c:v>
                </c:pt>
                <c:pt idx="284">
                  <c:v>39479</c:v>
                </c:pt>
                <c:pt idx="285">
                  <c:v>39482</c:v>
                </c:pt>
                <c:pt idx="286">
                  <c:v>39483</c:v>
                </c:pt>
                <c:pt idx="287">
                  <c:v>39484</c:v>
                </c:pt>
                <c:pt idx="288">
                  <c:v>39485</c:v>
                </c:pt>
                <c:pt idx="289">
                  <c:v>39486</c:v>
                </c:pt>
                <c:pt idx="290">
                  <c:v>39489</c:v>
                </c:pt>
                <c:pt idx="291">
                  <c:v>39490</c:v>
                </c:pt>
                <c:pt idx="292">
                  <c:v>39491</c:v>
                </c:pt>
                <c:pt idx="293">
                  <c:v>39492</c:v>
                </c:pt>
                <c:pt idx="294">
                  <c:v>39493</c:v>
                </c:pt>
                <c:pt idx="295">
                  <c:v>39496</c:v>
                </c:pt>
                <c:pt idx="296">
                  <c:v>39497</c:v>
                </c:pt>
                <c:pt idx="297">
                  <c:v>39498</c:v>
                </c:pt>
                <c:pt idx="298">
                  <c:v>39499</c:v>
                </c:pt>
                <c:pt idx="299">
                  <c:v>39500</c:v>
                </c:pt>
                <c:pt idx="300">
                  <c:v>39503</c:v>
                </c:pt>
                <c:pt idx="301">
                  <c:v>39504</c:v>
                </c:pt>
                <c:pt idx="302">
                  <c:v>39505</c:v>
                </c:pt>
                <c:pt idx="303">
                  <c:v>39506</c:v>
                </c:pt>
                <c:pt idx="304">
                  <c:v>39507</c:v>
                </c:pt>
                <c:pt idx="305">
                  <c:v>39510</c:v>
                </c:pt>
                <c:pt idx="306">
                  <c:v>39511</c:v>
                </c:pt>
                <c:pt idx="307">
                  <c:v>39512</c:v>
                </c:pt>
                <c:pt idx="308">
                  <c:v>39513</c:v>
                </c:pt>
                <c:pt idx="309">
                  <c:v>39514</c:v>
                </c:pt>
                <c:pt idx="310">
                  <c:v>39517</c:v>
                </c:pt>
                <c:pt idx="311">
                  <c:v>39518</c:v>
                </c:pt>
                <c:pt idx="312">
                  <c:v>39519</c:v>
                </c:pt>
                <c:pt idx="313">
                  <c:v>39520</c:v>
                </c:pt>
                <c:pt idx="314">
                  <c:v>39521</c:v>
                </c:pt>
                <c:pt idx="315">
                  <c:v>39524</c:v>
                </c:pt>
                <c:pt idx="316">
                  <c:v>39525</c:v>
                </c:pt>
                <c:pt idx="317">
                  <c:v>39526</c:v>
                </c:pt>
                <c:pt idx="318">
                  <c:v>39527</c:v>
                </c:pt>
                <c:pt idx="319">
                  <c:v>39528</c:v>
                </c:pt>
                <c:pt idx="320">
                  <c:v>39531</c:v>
                </c:pt>
                <c:pt idx="321">
                  <c:v>39532</c:v>
                </c:pt>
                <c:pt idx="322">
                  <c:v>39533</c:v>
                </c:pt>
                <c:pt idx="323">
                  <c:v>39534</c:v>
                </c:pt>
                <c:pt idx="324">
                  <c:v>39535</c:v>
                </c:pt>
                <c:pt idx="325">
                  <c:v>39538</c:v>
                </c:pt>
                <c:pt idx="326">
                  <c:v>39539</c:v>
                </c:pt>
                <c:pt idx="327">
                  <c:v>39540</c:v>
                </c:pt>
                <c:pt idx="328">
                  <c:v>39541</c:v>
                </c:pt>
                <c:pt idx="329">
                  <c:v>39542</c:v>
                </c:pt>
                <c:pt idx="330">
                  <c:v>39545</c:v>
                </c:pt>
                <c:pt idx="331">
                  <c:v>39546</c:v>
                </c:pt>
                <c:pt idx="332">
                  <c:v>39547</c:v>
                </c:pt>
                <c:pt idx="333">
                  <c:v>39548</c:v>
                </c:pt>
                <c:pt idx="334">
                  <c:v>39549</c:v>
                </c:pt>
                <c:pt idx="335">
                  <c:v>39552</c:v>
                </c:pt>
                <c:pt idx="336">
                  <c:v>39553</c:v>
                </c:pt>
                <c:pt idx="337">
                  <c:v>39554</c:v>
                </c:pt>
                <c:pt idx="338">
                  <c:v>39555</c:v>
                </c:pt>
                <c:pt idx="339">
                  <c:v>39556</c:v>
                </c:pt>
                <c:pt idx="340">
                  <c:v>39559</c:v>
                </c:pt>
                <c:pt idx="341">
                  <c:v>39560</c:v>
                </c:pt>
                <c:pt idx="342">
                  <c:v>39561</c:v>
                </c:pt>
                <c:pt idx="343">
                  <c:v>39562</c:v>
                </c:pt>
                <c:pt idx="344">
                  <c:v>39563</c:v>
                </c:pt>
                <c:pt idx="345">
                  <c:v>39566</c:v>
                </c:pt>
                <c:pt idx="346">
                  <c:v>39567</c:v>
                </c:pt>
                <c:pt idx="347">
                  <c:v>39568</c:v>
                </c:pt>
                <c:pt idx="348">
                  <c:v>39569</c:v>
                </c:pt>
                <c:pt idx="349">
                  <c:v>39570</c:v>
                </c:pt>
                <c:pt idx="350">
                  <c:v>39573</c:v>
                </c:pt>
                <c:pt idx="351">
                  <c:v>39574</c:v>
                </c:pt>
                <c:pt idx="352">
                  <c:v>39575</c:v>
                </c:pt>
                <c:pt idx="353">
                  <c:v>39576</c:v>
                </c:pt>
                <c:pt idx="354">
                  <c:v>39577</c:v>
                </c:pt>
                <c:pt idx="355">
                  <c:v>39580</c:v>
                </c:pt>
                <c:pt idx="356">
                  <c:v>39581</c:v>
                </c:pt>
                <c:pt idx="357">
                  <c:v>39582</c:v>
                </c:pt>
                <c:pt idx="358">
                  <c:v>39583</c:v>
                </c:pt>
                <c:pt idx="359">
                  <c:v>39584</c:v>
                </c:pt>
                <c:pt idx="360">
                  <c:v>39587</c:v>
                </c:pt>
                <c:pt idx="361">
                  <c:v>39588</c:v>
                </c:pt>
                <c:pt idx="362">
                  <c:v>39589</c:v>
                </c:pt>
                <c:pt idx="363">
                  <c:v>39590</c:v>
                </c:pt>
                <c:pt idx="364">
                  <c:v>39591</c:v>
                </c:pt>
                <c:pt idx="365">
                  <c:v>39594</c:v>
                </c:pt>
                <c:pt idx="366">
                  <c:v>39595</c:v>
                </c:pt>
                <c:pt idx="367">
                  <c:v>39596</c:v>
                </c:pt>
                <c:pt idx="368">
                  <c:v>39597</c:v>
                </c:pt>
                <c:pt idx="369">
                  <c:v>39598</c:v>
                </c:pt>
                <c:pt idx="370">
                  <c:v>39601</c:v>
                </c:pt>
                <c:pt idx="371">
                  <c:v>39602</c:v>
                </c:pt>
                <c:pt idx="372">
                  <c:v>39603</c:v>
                </c:pt>
                <c:pt idx="373">
                  <c:v>39604</c:v>
                </c:pt>
                <c:pt idx="374">
                  <c:v>39605</c:v>
                </c:pt>
                <c:pt idx="375">
                  <c:v>39608</c:v>
                </c:pt>
                <c:pt idx="376">
                  <c:v>39609</c:v>
                </c:pt>
                <c:pt idx="377">
                  <c:v>39610</c:v>
                </c:pt>
                <c:pt idx="378">
                  <c:v>39611</c:v>
                </c:pt>
                <c:pt idx="379">
                  <c:v>39612</c:v>
                </c:pt>
                <c:pt idx="380">
                  <c:v>39615</c:v>
                </c:pt>
                <c:pt idx="381">
                  <c:v>39616</c:v>
                </c:pt>
                <c:pt idx="382">
                  <c:v>39617</c:v>
                </c:pt>
                <c:pt idx="383">
                  <c:v>39618</c:v>
                </c:pt>
                <c:pt idx="384">
                  <c:v>39619</c:v>
                </c:pt>
                <c:pt idx="385">
                  <c:v>39622</c:v>
                </c:pt>
                <c:pt idx="386">
                  <c:v>39623</c:v>
                </c:pt>
                <c:pt idx="387">
                  <c:v>39624</c:v>
                </c:pt>
                <c:pt idx="388">
                  <c:v>39625</c:v>
                </c:pt>
                <c:pt idx="389">
                  <c:v>39626</c:v>
                </c:pt>
                <c:pt idx="390">
                  <c:v>39629</c:v>
                </c:pt>
                <c:pt idx="391">
                  <c:v>39630</c:v>
                </c:pt>
                <c:pt idx="392">
                  <c:v>39631</c:v>
                </c:pt>
                <c:pt idx="393">
                  <c:v>39632</c:v>
                </c:pt>
                <c:pt idx="394">
                  <c:v>39633</c:v>
                </c:pt>
                <c:pt idx="395">
                  <c:v>39636</c:v>
                </c:pt>
                <c:pt idx="396">
                  <c:v>39637</c:v>
                </c:pt>
                <c:pt idx="397">
                  <c:v>39638</c:v>
                </c:pt>
                <c:pt idx="398">
                  <c:v>39639</c:v>
                </c:pt>
                <c:pt idx="399">
                  <c:v>39640</c:v>
                </c:pt>
                <c:pt idx="400">
                  <c:v>39643</c:v>
                </c:pt>
                <c:pt idx="401">
                  <c:v>39644</c:v>
                </c:pt>
                <c:pt idx="402">
                  <c:v>39645</c:v>
                </c:pt>
                <c:pt idx="403">
                  <c:v>39646</c:v>
                </c:pt>
                <c:pt idx="404">
                  <c:v>39647</c:v>
                </c:pt>
                <c:pt idx="405">
                  <c:v>39650</c:v>
                </c:pt>
                <c:pt idx="406">
                  <c:v>39651</c:v>
                </c:pt>
                <c:pt idx="407">
                  <c:v>39652</c:v>
                </c:pt>
                <c:pt idx="408">
                  <c:v>39653</c:v>
                </c:pt>
                <c:pt idx="409">
                  <c:v>39654</c:v>
                </c:pt>
                <c:pt idx="410">
                  <c:v>39657</c:v>
                </c:pt>
                <c:pt idx="411">
                  <c:v>39658</c:v>
                </c:pt>
                <c:pt idx="412">
                  <c:v>39659</c:v>
                </c:pt>
                <c:pt idx="413">
                  <c:v>39660</c:v>
                </c:pt>
                <c:pt idx="414">
                  <c:v>39661</c:v>
                </c:pt>
                <c:pt idx="415">
                  <c:v>39664</c:v>
                </c:pt>
                <c:pt idx="416">
                  <c:v>39665</c:v>
                </c:pt>
                <c:pt idx="417">
                  <c:v>39666</c:v>
                </c:pt>
                <c:pt idx="418">
                  <c:v>39667</c:v>
                </c:pt>
                <c:pt idx="419">
                  <c:v>39668</c:v>
                </c:pt>
                <c:pt idx="420">
                  <c:v>39671</c:v>
                </c:pt>
                <c:pt idx="421">
                  <c:v>39672</c:v>
                </c:pt>
                <c:pt idx="422">
                  <c:v>39673</c:v>
                </c:pt>
                <c:pt idx="423">
                  <c:v>39674</c:v>
                </c:pt>
                <c:pt idx="424">
                  <c:v>39675</c:v>
                </c:pt>
                <c:pt idx="425">
                  <c:v>39678</c:v>
                </c:pt>
                <c:pt idx="426">
                  <c:v>39679</c:v>
                </c:pt>
                <c:pt idx="427">
                  <c:v>39680</c:v>
                </c:pt>
                <c:pt idx="428">
                  <c:v>39681</c:v>
                </c:pt>
                <c:pt idx="429">
                  <c:v>39682</c:v>
                </c:pt>
                <c:pt idx="430">
                  <c:v>39685</c:v>
                </c:pt>
                <c:pt idx="431">
                  <c:v>39686</c:v>
                </c:pt>
                <c:pt idx="432">
                  <c:v>39687</c:v>
                </c:pt>
                <c:pt idx="433">
                  <c:v>39688</c:v>
                </c:pt>
                <c:pt idx="434">
                  <c:v>39689</c:v>
                </c:pt>
                <c:pt idx="435">
                  <c:v>39692</c:v>
                </c:pt>
                <c:pt idx="436">
                  <c:v>39693</c:v>
                </c:pt>
                <c:pt idx="437">
                  <c:v>39694</c:v>
                </c:pt>
                <c:pt idx="438">
                  <c:v>39695</c:v>
                </c:pt>
                <c:pt idx="439">
                  <c:v>39696</c:v>
                </c:pt>
                <c:pt idx="440">
                  <c:v>39699</c:v>
                </c:pt>
                <c:pt idx="441">
                  <c:v>39700</c:v>
                </c:pt>
                <c:pt idx="442">
                  <c:v>39701</c:v>
                </c:pt>
                <c:pt idx="443">
                  <c:v>39702</c:v>
                </c:pt>
                <c:pt idx="444">
                  <c:v>39703</c:v>
                </c:pt>
                <c:pt idx="445">
                  <c:v>39706</c:v>
                </c:pt>
                <c:pt idx="446">
                  <c:v>39707</c:v>
                </c:pt>
                <c:pt idx="447">
                  <c:v>39708</c:v>
                </c:pt>
                <c:pt idx="448">
                  <c:v>39709</c:v>
                </c:pt>
                <c:pt idx="449">
                  <c:v>39710</c:v>
                </c:pt>
                <c:pt idx="450">
                  <c:v>39713</c:v>
                </c:pt>
                <c:pt idx="451">
                  <c:v>39714</c:v>
                </c:pt>
                <c:pt idx="452">
                  <c:v>39715</c:v>
                </c:pt>
                <c:pt idx="453">
                  <c:v>39716</c:v>
                </c:pt>
                <c:pt idx="454">
                  <c:v>39717</c:v>
                </c:pt>
                <c:pt idx="455">
                  <c:v>39720</c:v>
                </c:pt>
                <c:pt idx="456">
                  <c:v>39721</c:v>
                </c:pt>
                <c:pt idx="457">
                  <c:v>39722</c:v>
                </c:pt>
                <c:pt idx="458">
                  <c:v>39723</c:v>
                </c:pt>
                <c:pt idx="459">
                  <c:v>39724</c:v>
                </c:pt>
                <c:pt idx="460">
                  <c:v>39727</c:v>
                </c:pt>
                <c:pt idx="461">
                  <c:v>39728</c:v>
                </c:pt>
                <c:pt idx="462">
                  <c:v>39729</c:v>
                </c:pt>
                <c:pt idx="463">
                  <c:v>39730</c:v>
                </c:pt>
                <c:pt idx="464">
                  <c:v>39731</c:v>
                </c:pt>
                <c:pt idx="465">
                  <c:v>39734</c:v>
                </c:pt>
                <c:pt idx="466">
                  <c:v>39735</c:v>
                </c:pt>
                <c:pt idx="467">
                  <c:v>39736</c:v>
                </c:pt>
                <c:pt idx="468">
                  <c:v>39737</c:v>
                </c:pt>
                <c:pt idx="469">
                  <c:v>39738</c:v>
                </c:pt>
                <c:pt idx="470">
                  <c:v>39741</c:v>
                </c:pt>
                <c:pt idx="471">
                  <c:v>39742</c:v>
                </c:pt>
                <c:pt idx="472">
                  <c:v>39743</c:v>
                </c:pt>
                <c:pt idx="473">
                  <c:v>39744</c:v>
                </c:pt>
                <c:pt idx="474">
                  <c:v>39745</c:v>
                </c:pt>
                <c:pt idx="475">
                  <c:v>39748</c:v>
                </c:pt>
                <c:pt idx="476">
                  <c:v>39749</c:v>
                </c:pt>
                <c:pt idx="477">
                  <c:v>39750</c:v>
                </c:pt>
                <c:pt idx="478">
                  <c:v>39751</c:v>
                </c:pt>
                <c:pt idx="479">
                  <c:v>39752</c:v>
                </c:pt>
                <c:pt idx="480">
                  <c:v>39755</c:v>
                </c:pt>
                <c:pt idx="481">
                  <c:v>39756</c:v>
                </c:pt>
                <c:pt idx="482">
                  <c:v>39757</c:v>
                </c:pt>
                <c:pt idx="483">
                  <c:v>39758</c:v>
                </c:pt>
                <c:pt idx="484">
                  <c:v>39759</c:v>
                </c:pt>
                <c:pt idx="485">
                  <c:v>39762</c:v>
                </c:pt>
                <c:pt idx="486">
                  <c:v>39763</c:v>
                </c:pt>
                <c:pt idx="487">
                  <c:v>39764</c:v>
                </c:pt>
                <c:pt idx="488">
                  <c:v>39765</c:v>
                </c:pt>
                <c:pt idx="489">
                  <c:v>39766</c:v>
                </c:pt>
                <c:pt idx="490">
                  <c:v>39769</c:v>
                </c:pt>
                <c:pt idx="491">
                  <c:v>39770</c:v>
                </c:pt>
                <c:pt idx="492">
                  <c:v>39771</c:v>
                </c:pt>
                <c:pt idx="493">
                  <c:v>39772</c:v>
                </c:pt>
                <c:pt idx="494">
                  <c:v>39773</c:v>
                </c:pt>
                <c:pt idx="495">
                  <c:v>39776</c:v>
                </c:pt>
                <c:pt idx="496">
                  <c:v>39777</c:v>
                </c:pt>
                <c:pt idx="497">
                  <c:v>39778</c:v>
                </c:pt>
                <c:pt idx="498">
                  <c:v>39779</c:v>
                </c:pt>
                <c:pt idx="499">
                  <c:v>39780</c:v>
                </c:pt>
                <c:pt idx="500">
                  <c:v>39783</c:v>
                </c:pt>
                <c:pt idx="501">
                  <c:v>39784</c:v>
                </c:pt>
                <c:pt idx="502">
                  <c:v>39785</c:v>
                </c:pt>
                <c:pt idx="503">
                  <c:v>39786</c:v>
                </c:pt>
                <c:pt idx="504">
                  <c:v>39787</c:v>
                </c:pt>
                <c:pt idx="505">
                  <c:v>39790</c:v>
                </c:pt>
                <c:pt idx="506">
                  <c:v>39791</c:v>
                </c:pt>
                <c:pt idx="507">
                  <c:v>39792</c:v>
                </c:pt>
                <c:pt idx="508">
                  <c:v>39793</c:v>
                </c:pt>
                <c:pt idx="509">
                  <c:v>39794</c:v>
                </c:pt>
                <c:pt idx="510">
                  <c:v>39797</c:v>
                </c:pt>
                <c:pt idx="511">
                  <c:v>39798</c:v>
                </c:pt>
                <c:pt idx="512">
                  <c:v>39799</c:v>
                </c:pt>
                <c:pt idx="513">
                  <c:v>39800</c:v>
                </c:pt>
                <c:pt idx="514">
                  <c:v>39801</c:v>
                </c:pt>
                <c:pt idx="515">
                  <c:v>39804</c:v>
                </c:pt>
                <c:pt idx="516">
                  <c:v>39805</c:v>
                </c:pt>
                <c:pt idx="517">
                  <c:v>39806</c:v>
                </c:pt>
                <c:pt idx="518">
                  <c:v>39807</c:v>
                </c:pt>
                <c:pt idx="519">
                  <c:v>39808</c:v>
                </c:pt>
                <c:pt idx="520">
                  <c:v>39811</c:v>
                </c:pt>
                <c:pt idx="521">
                  <c:v>39812</c:v>
                </c:pt>
                <c:pt idx="522">
                  <c:v>39813</c:v>
                </c:pt>
                <c:pt idx="523">
                  <c:v>39814</c:v>
                </c:pt>
                <c:pt idx="524">
                  <c:v>39815</c:v>
                </c:pt>
                <c:pt idx="525">
                  <c:v>39818</c:v>
                </c:pt>
                <c:pt idx="526">
                  <c:v>39819</c:v>
                </c:pt>
                <c:pt idx="527">
                  <c:v>39820</c:v>
                </c:pt>
                <c:pt idx="528">
                  <c:v>39821</c:v>
                </c:pt>
                <c:pt idx="529">
                  <c:v>39822</c:v>
                </c:pt>
                <c:pt idx="530">
                  <c:v>39825</c:v>
                </c:pt>
                <c:pt idx="531">
                  <c:v>39826</c:v>
                </c:pt>
                <c:pt idx="532">
                  <c:v>39827</c:v>
                </c:pt>
                <c:pt idx="533">
                  <c:v>39828</c:v>
                </c:pt>
                <c:pt idx="534">
                  <c:v>39829</c:v>
                </c:pt>
                <c:pt idx="535">
                  <c:v>39832</c:v>
                </c:pt>
                <c:pt idx="536">
                  <c:v>39833</c:v>
                </c:pt>
                <c:pt idx="537">
                  <c:v>39834</c:v>
                </c:pt>
                <c:pt idx="538">
                  <c:v>39835</c:v>
                </c:pt>
                <c:pt idx="539">
                  <c:v>39836</c:v>
                </c:pt>
                <c:pt idx="540">
                  <c:v>39839</c:v>
                </c:pt>
                <c:pt idx="541">
                  <c:v>39840</c:v>
                </c:pt>
                <c:pt idx="542">
                  <c:v>39841</c:v>
                </c:pt>
                <c:pt idx="543">
                  <c:v>39842</c:v>
                </c:pt>
                <c:pt idx="544">
                  <c:v>39843</c:v>
                </c:pt>
                <c:pt idx="545">
                  <c:v>39846</c:v>
                </c:pt>
                <c:pt idx="546">
                  <c:v>39847</c:v>
                </c:pt>
                <c:pt idx="547">
                  <c:v>39848</c:v>
                </c:pt>
                <c:pt idx="548">
                  <c:v>39849</c:v>
                </c:pt>
                <c:pt idx="549">
                  <c:v>39850</c:v>
                </c:pt>
                <c:pt idx="550">
                  <c:v>39853</c:v>
                </c:pt>
                <c:pt idx="551">
                  <c:v>39854</c:v>
                </c:pt>
                <c:pt idx="552">
                  <c:v>39855</c:v>
                </c:pt>
                <c:pt idx="553">
                  <c:v>39856</c:v>
                </c:pt>
                <c:pt idx="554">
                  <c:v>39857</c:v>
                </c:pt>
                <c:pt idx="555">
                  <c:v>39860</c:v>
                </c:pt>
                <c:pt idx="556">
                  <c:v>39861</c:v>
                </c:pt>
                <c:pt idx="557">
                  <c:v>39862</c:v>
                </c:pt>
                <c:pt idx="558">
                  <c:v>39863</c:v>
                </c:pt>
                <c:pt idx="559">
                  <c:v>39864</c:v>
                </c:pt>
                <c:pt idx="560">
                  <c:v>39867</c:v>
                </c:pt>
                <c:pt idx="561">
                  <c:v>39868</c:v>
                </c:pt>
                <c:pt idx="562">
                  <c:v>39869</c:v>
                </c:pt>
                <c:pt idx="563">
                  <c:v>39870</c:v>
                </c:pt>
                <c:pt idx="564">
                  <c:v>39871</c:v>
                </c:pt>
                <c:pt idx="565">
                  <c:v>39874</c:v>
                </c:pt>
                <c:pt idx="566">
                  <c:v>39875</c:v>
                </c:pt>
                <c:pt idx="567">
                  <c:v>39876</c:v>
                </c:pt>
                <c:pt idx="568">
                  <c:v>39877</c:v>
                </c:pt>
                <c:pt idx="569">
                  <c:v>39878</c:v>
                </c:pt>
                <c:pt idx="570">
                  <c:v>39881</c:v>
                </c:pt>
                <c:pt idx="571">
                  <c:v>39882</c:v>
                </c:pt>
                <c:pt idx="572">
                  <c:v>39883</c:v>
                </c:pt>
                <c:pt idx="573">
                  <c:v>39884</c:v>
                </c:pt>
                <c:pt idx="574">
                  <c:v>39885</c:v>
                </c:pt>
                <c:pt idx="575">
                  <c:v>39888</c:v>
                </c:pt>
                <c:pt idx="576">
                  <c:v>39889</c:v>
                </c:pt>
                <c:pt idx="577">
                  <c:v>39890</c:v>
                </c:pt>
                <c:pt idx="578">
                  <c:v>39891</c:v>
                </c:pt>
                <c:pt idx="579">
                  <c:v>39892</c:v>
                </c:pt>
                <c:pt idx="580">
                  <c:v>39895</c:v>
                </c:pt>
                <c:pt idx="581">
                  <c:v>39896</c:v>
                </c:pt>
                <c:pt idx="582">
                  <c:v>39897</c:v>
                </c:pt>
                <c:pt idx="583">
                  <c:v>39898</c:v>
                </c:pt>
                <c:pt idx="584">
                  <c:v>39899</c:v>
                </c:pt>
                <c:pt idx="585">
                  <c:v>39902</c:v>
                </c:pt>
                <c:pt idx="586">
                  <c:v>39903</c:v>
                </c:pt>
                <c:pt idx="587">
                  <c:v>39904</c:v>
                </c:pt>
                <c:pt idx="588">
                  <c:v>39905</c:v>
                </c:pt>
                <c:pt idx="589">
                  <c:v>39906</c:v>
                </c:pt>
                <c:pt idx="590">
                  <c:v>39909</c:v>
                </c:pt>
                <c:pt idx="591">
                  <c:v>39910</c:v>
                </c:pt>
                <c:pt idx="592">
                  <c:v>39911</c:v>
                </c:pt>
                <c:pt idx="593">
                  <c:v>39912</c:v>
                </c:pt>
                <c:pt idx="594">
                  <c:v>39913</c:v>
                </c:pt>
                <c:pt idx="595">
                  <c:v>39916</c:v>
                </c:pt>
                <c:pt idx="596">
                  <c:v>39917</c:v>
                </c:pt>
                <c:pt idx="597">
                  <c:v>39918</c:v>
                </c:pt>
                <c:pt idx="598">
                  <c:v>39919</c:v>
                </c:pt>
                <c:pt idx="599">
                  <c:v>39920</c:v>
                </c:pt>
                <c:pt idx="600">
                  <c:v>39923</c:v>
                </c:pt>
                <c:pt idx="601">
                  <c:v>39924</c:v>
                </c:pt>
                <c:pt idx="602">
                  <c:v>39925</c:v>
                </c:pt>
                <c:pt idx="603">
                  <c:v>39926</c:v>
                </c:pt>
                <c:pt idx="604">
                  <c:v>39927</c:v>
                </c:pt>
                <c:pt idx="605">
                  <c:v>39930</c:v>
                </c:pt>
                <c:pt idx="606">
                  <c:v>39931</c:v>
                </c:pt>
                <c:pt idx="607">
                  <c:v>39932</c:v>
                </c:pt>
                <c:pt idx="608">
                  <c:v>39933</c:v>
                </c:pt>
                <c:pt idx="609">
                  <c:v>39934</c:v>
                </c:pt>
                <c:pt idx="610">
                  <c:v>39937</c:v>
                </c:pt>
                <c:pt idx="611">
                  <c:v>39938</c:v>
                </c:pt>
                <c:pt idx="612">
                  <c:v>39939</c:v>
                </c:pt>
                <c:pt idx="613">
                  <c:v>39940</c:v>
                </c:pt>
                <c:pt idx="614">
                  <c:v>39941</c:v>
                </c:pt>
                <c:pt idx="615">
                  <c:v>39944</c:v>
                </c:pt>
                <c:pt idx="616">
                  <c:v>39945</c:v>
                </c:pt>
                <c:pt idx="617">
                  <c:v>39946</c:v>
                </c:pt>
                <c:pt idx="618">
                  <c:v>39947</c:v>
                </c:pt>
                <c:pt idx="619">
                  <c:v>39948</c:v>
                </c:pt>
                <c:pt idx="620">
                  <c:v>39951</c:v>
                </c:pt>
                <c:pt idx="621">
                  <c:v>39952</c:v>
                </c:pt>
                <c:pt idx="622">
                  <c:v>39953</c:v>
                </c:pt>
                <c:pt idx="623">
                  <c:v>39954</c:v>
                </c:pt>
                <c:pt idx="624">
                  <c:v>39955</c:v>
                </c:pt>
                <c:pt idx="625">
                  <c:v>39958</c:v>
                </c:pt>
                <c:pt idx="626">
                  <c:v>39959</c:v>
                </c:pt>
                <c:pt idx="627">
                  <c:v>39960</c:v>
                </c:pt>
                <c:pt idx="628">
                  <c:v>39961</c:v>
                </c:pt>
                <c:pt idx="629">
                  <c:v>39962</c:v>
                </c:pt>
                <c:pt idx="630">
                  <c:v>39965</c:v>
                </c:pt>
                <c:pt idx="631">
                  <c:v>39966</c:v>
                </c:pt>
                <c:pt idx="632">
                  <c:v>39967</c:v>
                </c:pt>
                <c:pt idx="633">
                  <c:v>39968</c:v>
                </c:pt>
                <c:pt idx="634">
                  <c:v>39969</c:v>
                </c:pt>
                <c:pt idx="635">
                  <c:v>39972</c:v>
                </c:pt>
                <c:pt idx="636">
                  <c:v>39973</c:v>
                </c:pt>
                <c:pt idx="637">
                  <c:v>39974</c:v>
                </c:pt>
                <c:pt idx="638">
                  <c:v>39975</c:v>
                </c:pt>
                <c:pt idx="639">
                  <c:v>39976</c:v>
                </c:pt>
                <c:pt idx="640">
                  <c:v>39979</c:v>
                </c:pt>
                <c:pt idx="641">
                  <c:v>39980</c:v>
                </c:pt>
                <c:pt idx="642">
                  <c:v>39981</c:v>
                </c:pt>
                <c:pt idx="643">
                  <c:v>39982</c:v>
                </c:pt>
                <c:pt idx="644">
                  <c:v>39983</c:v>
                </c:pt>
                <c:pt idx="645">
                  <c:v>39986</c:v>
                </c:pt>
                <c:pt idx="646">
                  <c:v>39987</c:v>
                </c:pt>
                <c:pt idx="647">
                  <c:v>39988</c:v>
                </c:pt>
                <c:pt idx="648">
                  <c:v>39989</c:v>
                </c:pt>
                <c:pt idx="649">
                  <c:v>39990</c:v>
                </c:pt>
                <c:pt idx="650">
                  <c:v>39993</c:v>
                </c:pt>
                <c:pt idx="651">
                  <c:v>39994</c:v>
                </c:pt>
                <c:pt idx="652">
                  <c:v>39995</c:v>
                </c:pt>
                <c:pt idx="653">
                  <c:v>39996</c:v>
                </c:pt>
                <c:pt idx="654">
                  <c:v>39997</c:v>
                </c:pt>
                <c:pt idx="655">
                  <c:v>40000</c:v>
                </c:pt>
                <c:pt idx="656">
                  <c:v>40001</c:v>
                </c:pt>
                <c:pt idx="657">
                  <c:v>40002</c:v>
                </c:pt>
                <c:pt idx="658">
                  <c:v>40003</c:v>
                </c:pt>
                <c:pt idx="659">
                  <c:v>40004</c:v>
                </c:pt>
                <c:pt idx="660">
                  <c:v>40007</c:v>
                </c:pt>
                <c:pt idx="661">
                  <c:v>40008</c:v>
                </c:pt>
                <c:pt idx="662">
                  <c:v>40009</c:v>
                </c:pt>
                <c:pt idx="663">
                  <c:v>40010</c:v>
                </c:pt>
                <c:pt idx="664">
                  <c:v>40011</c:v>
                </c:pt>
                <c:pt idx="665">
                  <c:v>40014</c:v>
                </c:pt>
                <c:pt idx="666">
                  <c:v>40015</c:v>
                </c:pt>
                <c:pt idx="667">
                  <c:v>40016</c:v>
                </c:pt>
                <c:pt idx="668">
                  <c:v>40017</c:v>
                </c:pt>
                <c:pt idx="669">
                  <c:v>40018</c:v>
                </c:pt>
                <c:pt idx="670">
                  <c:v>40021</c:v>
                </c:pt>
                <c:pt idx="671">
                  <c:v>40022</c:v>
                </c:pt>
                <c:pt idx="672">
                  <c:v>40023</c:v>
                </c:pt>
                <c:pt idx="673">
                  <c:v>40024</c:v>
                </c:pt>
                <c:pt idx="674">
                  <c:v>40025</c:v>
                </c:pt>
                <c:pt idx="675">
                  <c:v>40028</c:v>
                </c:pt>
                <c:pt idx="676">
                  <c:v>40029</c:v>
                </c:pt>
                <c:pt idx="677">
                  <c:v>40030</c:v>
                </c:pt>
                <c:pt idx="678">
                  <c:v>40031</c:v>
                </c:pt>
                <c:pt idx="679">
                  <c:v>40032</c:v>
                </c:pt>
                <c:pt idx="680">
                  <c:v>40035</c:v>
                </c:pt>
                <c:pt idx="681">
                  <c:v>40036</c:v>
                </c:pt>
                <c:pt idx="682">
                  <c:v>40037</c:v>
                </c:pt>
                <c:pt idx="683">
                  <c:v>40038</c:v>
                </c:pt>
                <c:pt idx="684">
                  <c:v>40039</c:v>
                </c:pt>
                <c:pt idx="685">
                  <c:v>40042</c:v>
                </c:pt>
                <c:pt idx="686">
                  <c:v>40043</c:v>
                </c:pt>
                <c:pt idx="687">
                  <c:v>40044</c:v>
                </c:pt>
                <c:pt idx="688">
                  <c:v>40045</c:v>
                </c:pt>
                <c:pt idx="689">
                  <c:v>40046</c:v>
                </c:pt>
                <c:pt idx="690">
                  <c:v>40049</c:v>
                </c:pt>
                <c:pt idx="691">
                  <c:v>40050</c:v>
                </c:pt>
                <c:pt idx="692">
                  <c:v>40051</c:v>
                </c:pt>
                <c:pt idx="693">
                  <c:v>40052</c:v>
                </c:pt>
                <c:pt idx="694">
                  <c:v>40053</c:v>
                </c:pt>
                <c:pt idx="695">
                  <c:v>40056</c:v>
                </c:pt>
                <c:pt idx="696">
                  <c:v>40057</c:v>
                </c:pt>
                <c:pt idx="697">
                  <c:v>40058</c:v>
                </c:pt>
                <c:pt idx="698">
                  <c:v>40059</c:v>
                </c:pt>
                <c:pt idx="699">
                  <c:v>40060</c:v>
                </c:pt>
                <c:pt idx="700">
                  <c:v>40063</c:v>
                </c:pt>
                <c:pt idx="701">
                  <c:v>40064</c:v>
                </c:pt>
                <c:pt idx="702">
                  <c:v>40065</c:v>
                </c:pt>
                <c:pt idx="703">
                  <c:v>40066</c:v>
                </c:pt>
                <c:pt idx="704">
                  <c:v>40067</c:v>
                </c:pt>
                <c:pt idx="705">
                  <c:v>40070</c:v>
                </c:pt>
                <c:pt idx="706">
                  <c:v>40071</c:v>
                </c:pt>
                <c:pt idx="707">
                  <c:v>40072</c:v>
                </c:pt>
                <c:pt idx="708">
                  <c:v>40073</c:v>
                </c:pt>
                <c:pt idx="709">
                  <c:v>40074</c:v>
                </c:pt>
                <c:pt idx="710">
                  <c:v>40077</c:v>
                </c:pt>
                <c:pt idx="711">
                  <c:v>40078</c:v>
                </c:pt>
                <c:pt idx="712">
                  <c:v>40079</c:v>
                </c:pt>
                <c:pt idx="713">
                  <c:v>40080</c:v>
                </c:pt>
                <c:pt idx="714">
                  <c:v>40081</c:v>
                </c:pt>
                <c:pt idx="715">
                  <c:v>40084</c:v>
                </c:pt>
                <c:pt idx="716">
                  <c:v>40085</c:v>
                </c:pt>
                <c:pt idx="717">
                  <c:v>40086</c:v>
                </c:pt>
                <c:pt idx="718">
                  <c:v>40087</c:v>
                </c:pt>
                <c:pt idx="719">
                  <c:v>40088</c:v>
                </c:pt>
                <c:pt idx="720">
                  <c:v>40091</c:v>
                </c:pt>
                <c:pt idx="721">
                  <c:v>40092</c:v>
                </c:pt>
                <c:pt idx="722">
                  <c:v>40093</c:v>
                </c:pt>
                <c:pt idx="723">
                  <c:v>40094</c:v>
                </c:pt>
                <c:pt idx="724">
                  <c:v>40095</c:v>
                </c:pt>
                <c:pt idx="725">
                  <c:v>40098</c:v>
                </c:pt>
                <c:pt idx="726">
                  <c:v>40099</c:v>
                </c:pt>
                <c:pt idx="727">
                  <c:v>40100</c:v>
                </c:pt>
                <c:pt idx="728">
                  <c:v>40101</c:v>
                </c:pt>
                <c:pt idx="729">
                  <c:v>40102</c:v>
                </c:pt>
                <c:pt idx="730">
                  <c:v>40105</c:v>
                </c:pt>
                <c:pt idx="731">
                  <c:v>40106</c:v>
                </c:pt>
                <c:pt idx="732">
                  <c:v>40107</c:v>
                </c:pt>
                <c:pt idx="733">
                  <c:v>40108</c:v>
                </c:pt>
                <c:pt idx="734">
                  <c:v>40109</c:v>
                </c:pt>
                <c:pt idx="735">
                  <c:v>40112</c:v>
                </c:pt>
                <c:pt idx="736">
                  <c:v>40113</c:v>
                </c:pt>
                <c:pt idx="737">
                  <c:v>40114</c:v>
                </c:pt>
                <c:pt idx="738">
                  <c:v>40115</c:v>
                </c:pt>
                <c:pt idx="739">
                  <c:v>40116</c:v>
                </c:pt>
                <c:pt idx="740">
                  <c:v>40119</c:v>
                </c:pt>
                <c:pt idx="741">
                  <c:v>40120</c:v>
                </c:pt>
                <c:pt idx="742">
                  <c:v>40121</c:v>
                </c:pt>
                <c:pt idx="743">
                  <c:v>40122</c:v>
                </c:pt>
                <c:pt idx="744">
                  <c:v>40123</c:v>
                </c:pt>
                <c:pt idx="745">
                  <c:v>40126</c:v>
                </c:pt>
                <c:pt idx="746">
                  <c:v>40127</c:v>
                </c:pt>
                <c:pt idx="747">
                  <c:v>40128</c:v>
                </c:pt>
                <c:pt idx="748">
                  <c:v>40129</c:v>
                </c:pt>
                <c:pt idx="749">
                  <c:v>40130</c:v>
                </c:pt>
                <c:pt idx="750">
                  <c:v>40133</c:v>
                </c:pt>
                <c:pt idx="751">
                  <c:v>40134</c:v>
                </c:pt>
                <c:pt idx="752">
                  <c:v>40135</c:v>
                </c:pt>
                <c:pt idx="753">
                  <c:v>40136</c:v>
                </c:pt>
                <c:pt idx="754">
                  <c:v>40137</c:v>
                </c:pt>
                <c:pt idx="755">
                  <c:v>40140</c:v>
                </c:pt>
                <c:pt idx="756">
                  <c:v>40141</c:v>
                </c:pt>
                <c:pt idx="757">
                  <c:v>40142</c:v>
                </c:pt>
                <c:pt idx="758">
                  <c:v>40143</c:v>
                </c:pt>
                <c:pt idx="759">
                  <c:v>40144</c:v>
                </c:pt>
                <c:pt idx="760">
                  <c:v>40147</c:v>
                </c:pt>
                <c:pt idx="761">
                  <c:v>40148</c:v>
                </c:pt>
                <c:pt idx="762">
                  <c:v>40149</c:v>
                </c:pt>
                <c:pt idx="763">
                  <c:v>40150</c:v>
                </c:pt>
                <c:pt idx="764">
                  <c:v>40151</c:v>
                </c:pt>
                <c:pt idx="765">
                  <c:v>40154</c:v>
                </c:pt>
                <c:pt idx="766">
                  <c:v>40155</c:v>
                </c:pt>
                <c:pt idx="767">
                  <c:v>40156</c:v>
                </c:pt>
                <c:pt idx="768">
                  <c:v>40157</c:v>
                </c:pt>
                <c:pt idx="769">
                  <c:v>40158</c:v>
                </c:pt>
                <c:pt idx="770">
                  <c:v>40161</c:v>
                </c:pt>
                <c:pt idx="771">
                  <c:v>40162</c:v>
                </c:pt>
                <c:pt idx="772">
                  <c:v>40163</c:v>
                </c:pt>
                <c:pt idx="773">
                  <c:v>40164</c:v>
                </c:pt>
                <c:pt idx="774">
                  <c:v>40165</c:v>
                </c:pt>
                <c:pt idx="775">
                  <c:v>40168</c:v>
                </c:pt>
                <c:pt idx="776">
                  <c:v>40169</c:v>
                </c:pt>
                <c:pt idx="777">
                  <c:v>40170</c:v>
                </c:pt>
                <c:pt idx="778">
                  <c:v>40171</c:v>
                </c:pt>
                <c:pt idx="779">
                  <c:v>40172</c:v>
                </c:pt>
                <c:pt idx="780">
                  <c:v>40175</c:v>
                </c:pt>
                <c:pt idx="781">
                  <c:v>40176</c:v>
                </c:pt>
                <c:pt idx="782">
                  <c:v>40177</c:v>
                </c:pt>
                <c:pt idx="783">
                  <c:v>40178</c:v>
                </c:pt>
                <c:pt idx="784">
                  <c:v>40179</c:v>
                </c:pt>
                <c:pt idx="785">
                  <c:v>40182</c:v>
                </c:pt>
                <c:pt idx="786">
                  <c:v>40183</c:v>
                </c:pt>
                <c:pt idx="787">
                  <c:v>40184</c:v>
                </c:pt>
                <c:pt idx="788">
                  <c:v>40185</c:v>
                </c:pt>
                <c:pt idx="789">
                  <c:v>40186</c:v>
                </c:pt>
                <c:pt idx="790">
                  <c:v>40189</c:v>
                </c:pt>
                <c:pt idx="791">
                  <c:v>40190</c:v>
                </c:pt>
                <c:pt idx="792">
                  <c:v>40191</c:v>
                </c:pt>
                <c:pt idx="793">
                  <c:v>40192</c:v>
                </c:pt>
                <c:pt idx="794">
                  <c:v>40193</c:v>
                </c:pt>
                <c:pt idx="795">
                  <c:v>40196</c:v>
                </c:pt>
                <c:pt idx="796">
                  <c:v>40197</c:v>
                </c:pt>
                <c:pt idx="797">
                  <c:v>40198</c:v>
                </c:pt>
                <c:pt idx="798">
                  <c:v>40199</c:v>
                </c:pt>
                <c:pt idx="799">
                  <c:v>40200</c:v>
                </c:pt>
                <c:pt idx="800">
                  <c:v>40203</c:v>
                </c:pt>
                <c:pt idx="801">
                  <c:v>40204</c:v>
                </c:pt>
                <c:pt idx="802">
                  <c:v>40205</c:v>
                </c:pt>
                <c:pt idx="803">
                  <c:v>40206</c:v>
                </c:pt>
                <c:pt idx="804">
                  <c:v>40207</c:v>
                </c:pt>
                <c:pt idx="805">
                  <c:v>40210</c:v>
                </c:pt>
                <c:pt idx="806">
                  <c:v>40211</c:v>
                </c:pt>
                <c:pt idx="807">
                  <c:v>40212</c:v>
                </c:pt>
                <c:pt idx="808">
                  <c:v>40213</c:v>
                </c:pt>
                <c:pt idx="809">
                  <c:v>40214</c:v>
                </c:pt>
                <c:pt idx="810">
                  <c:v>40217</c:v>
                </c:pt>
                <c:pt idx="811">
                  <c:v>40218</c:v>
                </c:pt>
                <c:pt idx="812">
                  <c:v>40219</c:v>
                </c:pt>
                <c:pt idx="813">
                  <c:v>40220</c:v>
                </c:pt>
                <c:pt idx="814">
                  <c:v>40221</c:v>
                </c:pt>
                <c:pt idx="815">
                  <c:v>40224</c:v>
                </c:pt>
                <c:pt idx="816">
                  <c:v>40225</c:v>
                </c:pt>
                <c:pt idx="817">
                  <c:v>40226</c:v>
                </c:pt>
                <c:pt idx="818">
                  <c:v>40227</c:v>
                </c:pt>
                <c:pt idx="819">
                  <c:v>40228</c:v>
                </c:pt>
                <c:pt idx="820">
                  <c:v>40231</c:v>
                </c:pt>
                <c:pt idx="821">
                  <c:v>40232</c:v>
                </c:pt>
                <c:pt idx="822">
                  <c:v>40233</c:v>
                </c:pt>
                <c:pt idx="823">
                  <c:v>40234</c:v>
                </c:pt>
                <c:pt idx="824">
                  <c:v>40235</c:v>
                </c:pt>
                <c:pt idx="825">
                  <c:v>40238</c:v>
                </c:pt>
                <c:pt idx="826">
                  <c:v>40239</c:v>
                </c:pt>
                <c:pt idx="827">
                  <c:v>40240</c:v>
                </c:pt>
                <c:pt idx="828">
                  <c:v>40241</c:v>
                </c:pt>
                <c:pt idx="829">
                  <c:v>40242</c:v>
                </c:pt>
                <c:pt idx="830">
                  <c:v>40245</c:v>
                </c:pt>
                <c:pt idx="831">
                  <c:v>40246</c:v>
                </c:pt>
                <c:pt idx="832">
                  <c:v>40247</c:v>
                </c:pt>
                <c:pt idx="833">
                  <c:v>40248</c:v>
                </c:pt>
                <c:pt idx="834">
                  <c:v>40249</c:v>
                </c:pt>
                <c:pt idx="835">
                  <c:v>40252</c:v>
                </c:pt>
                <c:pt idx="836">
                  <c:v>40253</c:v>
                </c:pt>
                <c:pt idx="837">
                  <c:v>40254</c:v>
                </c:pt>
                <c:pt idx="838">
                  <c:v>40255</c:v>
                </c:pt>
                <c:pt idx="839">
                  <c:v>40256</c:v>
                </c:pt>
                <c:pt idx="840">
                  <c:v>40259</c:v>
                </c:pt>
                <c:pt idx="841">
                  <c:v>40260</c:v>
                </c:pt>
                <c:pt idx="842">
                  <c:v>40261</c:v>
                </c:pt>
                <c:pt idx="843">
                  <c:v>40262</c:v>
                </c:pt>
                <c:pt idx="844">
                  <c:v>40263</c:v>
                </c:pt>
                <c:pt idx="845">
                  <c:v>40266</c:v>
                </c:pt>
                <c:pt idx="846">
                  <c:v>40267</c:v>
                </c:pt>
                <c:pt idx="847">
                  <c:v>40268</c:v>
                </c:pt>
                <c:pt idx="848">
                  <c:v>40269</c:v>
                </c:pt>
                <c:pt idx="849">
                  <c:v>40270</c:v>
                </c:pt>
                <c:pt idx="850">
                  <c:v>40273</c:v>
                </c:pt>
                <c:pt idx="851">
                  <c:v>40274</c:v>
                </c:pt>
                <c:pt idx="852">
                  <c:v>40275</c:v>
                </c:pt>
                <c:pt idx="853">
                  <c:v>40276</c:v>
                </c:pt>
                <c:pt idx="854">
                  <c:v>40277</c:v>
                </c:pt>
                <c:pt idx="855">
                  <c:v>40280</c:v>
                </c:pt>
                <c:pt idx="856">
                  <c:v>40281</c:v>
                </c:pt>
                <c:pt idx="857">
                  <c:v>40282</c:v>
                </c:pt>
                <c:pt idx="858">
                  <c:v>40283</c:v>
                </c:pt>
                <c:pt idx="859">
                  <c:v>40284</c:v>
                </c:pt>
                <c:pt idx="860">
                  <c:v>40287</c:v>
                </c:pt>
                <c:pt idx="861">
                  <c:v>40288</c:v>
                </c:pt>
                <c:pt idx="862">
                  <c:v>40289</c:v>
                </c:pt>
                <c:pt idx="863">
                  <c:v>40290</c:v>
                </c:pt>
                <c:pt idx="864">
                  <c:v>40291</c:v>
                </c:pt>
                <c:pt idx="865">
                  <c:v>40294</c:v>
                </c:pt>
                <c:pt idx="866">
                  <c:v>40295</c:v>
                </c:pt>
                <c:pt idx="867">
                  <c:v>40296</c:v>
                </c:pt>
                <c:pt idx="868">
                  <c:v>40297</c:v>
                </c:pt>
                <c:pt idx="869">
                  <c:v>40298</c:v>
                </c:pt>
                <c:pt idx="870">
                  <c:v>40301</c:v>
                </c:pt>
                <c:pt idx="871">
                  <c:v>40302</c:v>
                </c:pt>
                <c:pt idx="872">
                  <c:v>40303</c:v>
                </c:pt>
                <c:pt idx="873">
                  <c:v>40304</c:v>
                </c:pt>
                <c:pt idx="874">
                  <c:v>40305</c:v>
                </c:pt>
                <c:pt idx="875">
                  <c:v>40308</c:v>
                </c:pt>
                <c:pt idx="876">
                  <c:v>40309</c:v>
                </c:pt>
                <c:pt idx="877">
                  <c:v>40310</c:v>
                </c:pt>
                <c:pt idx="878">
                  <c:v>40311</c:v>
                </c:pt>
                <c:pt idx="879">
                  <c:v>40312</c:v>
                </c:pt>
                <c:pt idx="880">
                  <c:v>40315</c:v>
                </c:pt>
                <c:pt idx="881">
                  <c:v>40316</c:v>
                </c:pt>
                <c:pt idx="882">
                  <c:v>40317</c:v>
                </c:pt>
                <c:pt idx="883">
                  <c:v>40318</c:v>
                </c:pt>
                <c:pt idx="884">
                  <c:v>40319</c:v>
                </c:pt>
                <c:pt idx="885">
                  <c:v>40322</c:v>
                </c:pt>
                <c:pt idx="886">
                  <c:v>40323</c:v>
                </c:pt>
                <c:pt idx="887">
                  <c:v>40324</c:v>
                </c:pt>
                <c:pt idx="888">
                  <c:v>40325</c:v>
                </c:pt>
                <c:pt idx="889">
                  <c:v>40326</c:v>
                </c:pt>
                <c:pt idx="890">
                  <c:v>40329</c:v>
                </c:pt>
                <c:pt idx="891">
                  <c:v>40330</c:v>
                </c:pt>
                <c:pt idx="892">
                  <c:v>40331</c:v>
                </c:pt>
                <c:pt idx="893">
                  <c:v>40332</c:v>
                </c:pt>
                <c:pt idx="894">
                  <c:v>40333</c:v>
                </c:pt>
                <c:pt idx="895">
                  <c:v>40336</c:v>
                </c:pt>
                <c:pt idx="896">
                  <c:v>40337</c:v>
                </c:pt>
                <c:pt idx="897">
                  <c:v>40338</c:v>
                </c:pt>
                <c:pt idx="898">
                  <c:v>40339</c:v>
                </c:pt>
                <c:pt idx="899">
                  <c:v>40340</c:v>
                </c:pt>
                <c:pt idx="900">
                  <c:v>40343</c:v>
                </c:pt>
                <c:pt idx="901">
                  <c:v>40344</c:v>
                </c:pt>
                <c:pt idx="902">
                  <c:v>40345</c:v>
                </c:pt>
                <c:pt idx="903">
                  <c:v>40346</c:v>
                </c:pt>
                <c:pt idx="904">
                  <c:v>40347</c:v>
                </c:pt>
                <c:pt idx="905">
                  <c:v>40350</c:v>
                </c:pt>
                <c:pt idx="906">
                  <c:v>40351</c:v>
                </c:pt>
                <c:pt idx="907">
                  <c:v>40352</c:v>
                </c:pt>
                <c:pt idx="908">
                  <c:v>40353</c:v>
                </c:pt>
                <c:pt idx="909">
                  <c:v>40354</c:v>
                </c:pt>
                <c:pt idx="910">
                  <c:v>40357</c:v>
                </c:pt>
                <c:pt idx="911">
                  <c:v>40358</c:v>
                </c:pt>
                <c:pt idx="912">
                  <c:v>40359</c:v>
                </c:pt>
                <c:pt idx="913">
                  <c:v>40360</c:v>
                </c:pt>
                <c:pt idx="914">
                  <c:v>40361</c:v>
                </c:pt>
                <c:pt idx="915">
                  <c:v>40364</c:v>
                </c:pt>
                <c:pt idx="916">
                  <c:v>40365</c:v>
                </c:pt>
                <c:pt idx="917">
                  <c:v>40366</c:v>
                </c:pt>
                <c:pt idx="918">
                  <c:v>40367</c:v>
                </c:pt>
                <c:pt idx="919">
                  <c:v>40368</c:v>
                </c:pt>
                <c:pt idx="920">
                  <c:v>40371</c:v>
                </c:pt>
                <c:pt idx="921">
                  <c:v>40372</c:v>
                </c:pt>
                <c:pt idx="922">
                  <c:v>40373</c:v>
                </c:pt>
                <c:pt idx="923">
                  <c:v>40374</c:v>
                </c:pt>
                <c:pt idx="924">
                  <c:v>40375</c:v>
                </c:pt>
                <c:pt idx="925">
                  <c:v>40378</c:v>
                </c:pt>
                <c:pt idx="926">
                  <c:v>40379</c:v>
                </c:pt>
                <c:pt idx="927">
                  <c:v>40380</c:v>
                </c:pt>
                <c:pt idx="928">
                  <c:v>40381</c:v>
                </c:pt>
                <c:pt idx="929">
                  <c:v>40382</c:v>
                </c:pt>
                <c:pt idx="930">
                  <c:v>40385</c:v>
                </c:pt>
                <c:pt idx="931">
                  <c:v>40386</c:v>
                </c:pt>
                <c:pt idx="932">
                  <c:v>40387</c:v>
                </c:pt>
                <c:pt idx="933">
                  <c:v>40388</c:v>
                </c:pt>
                <c:pt idx="934">
                  <c:v>40389</c:v>
                </c:pt>
                <c:pt idx="935">
                  <c:v>40392</c:v>
                </c:pt>
                <c:pt idx="936">
                  <c:v>40393</c:v>
                </c:pt>
                <c:pt idx="937">
                  <c:v>40394</c:v>
                </c:pt>
                <c:pt idx="938">
                  <c:v>40395</c:v>
                </c:pt>
                <c:pt idx="939">
                  <c:v>40396</c:v>
                </c:pt>
                <c:pt idx="940">
                  <c:v>40399</c:v>
                </c:pt>
                <c:pt idx="941">
                  <c:v>40400</c:v>
                </c:pt>
                <c:pt idx="942">
                  <c:v>40401</c:v>
                </c:pt>
                <c:pt idx="943">
                  <c:v>40402</c:v>
                </c:pt>
                <c:pt idx="944">
                  <c:v>40403</c:v>
                </c:pt>
                <c:pt idx="945">
                  <c:v>40406</c:v>
                </c:pt>
                <c:pt idx="946">
                  <c:v>40407</c:v>
                </c:pt>
                <c:pt idx="947">
                  <c:v>40408</c:v>
                </c:pt>
                <c:pt idx="948">
                  <c:v>40409</c:v>
                </c:pt>
                <c:pt idx="949">
                  <c:v>40410</c:v>
                </c:pt>
                <c:pt idx="950">
                  <c:v>40413</c:v>
                </c:pt>
                <c:pt idx="951">
                  <c:v>40414</c:v>
                </c:pt>
                <c:pt idx="952">
                  <c:v>40415</c:v>
                </c:pt>
                <c:pt idx="953">
                  <c:v>40416</c:v>
                </c:pt>
                <c:pt idx="954">
                  <c:v>40417</c:v>
                </c:pt>
                <c:pt idx="955">
                  <c:v>40420</c:v>
                </c:pt>
                <c:pt idx="956">
                  <c:v>40421</c:v>
                </c:pt>
                <c:pt idx="957">
                  <c:v>40422</c:v>
                </c:pt>
                <c:pt idx="958">
                  <c:v>40423</c:v>
                </c:pt>
                <c:pt idx="959">
                  <c:v>40424</c:v>
                </c:pt>
                <c:pt idx="960">
                  <c:v>40427</c:v>
                </c:pt>
                <c:pt idx="961">
                  <c:v>40428</c:v>
                </c:pt>
                <c:pt idx="962">
                  <c:v>40429</c:v>
                </c:pt>
                <c:pt idx="963">
                  <c:v>40430</c:v>
                </c:pt>
                <c:pt idx="964">
                  <c:v>40431</c:v>
                </c:pt>
                <c:pt idx="965">
                  <c:v>40434</c:v>
                </c:pt>
                <c:pt idx="966">
                  <c:v>40435</c:v>
                </c:pt>
                <c:pt idx="967">
                  <c:v>40436</c:v>
                </c:pt>
                <c:pt idx="968">
                  <c:v>40437</c:v>
                </c:pt>
                <c:pt idx="969">
                  <c:v>40438</c:v>
                </c:pt>
                <c:pt idx="970">
                  <c:v>40441</c:v>
                </c:pt>
                <c:pt idx="971">
                  <c:v>40442</c:v>
                </c:pt>
                <c:pt idx="972">
                  <c:v>40443</c:v>
                </c:pt>
                <c:pt idx="973">
                  <c:v>40444</c:v>
                </c:pt>
                <c:pt idx="974">
                  <c:v>40445</c:v>
                </c:pt>
                <c:pt idx="975">
                  <c:v>40448</c:v>
                </c:pt>
                <c:pt idx="976">
                  <c:v>40449</c:v>
                </c:pt>
                <c:pt idx="977">
                  <c:v>40450</c:v>
                </c:pt>
                <c:pt idx="978">
                  <c:v>40451</c:v>
                </c:pt>
                <c:pt idx="979">
                  <c:v>40452</c:v>
                </c:pt>
                <c:pt idx="980">
                  <c:v>40455</c:v>
                </c:pt>
                <c:pt idx="981">
                  <c:v>40456</c:v>
                </c:pt>
                <c:pt idx="982">
                  <c:v>40457</c:v>
                </c:pt>
                <c:pt idx="983">
                  <c:v>40458</c:v>
                </c:pt>
                <c:pt idx="984">
                  <c:v>40459</c:v>
                </c:pt>
                <c:pt idx="985">
                  <c:v>40462</c:v>
                </c:pt>
                <c:pt idx="986">
                  <c:v>40463</c:v>
                </c:pt>
                <c:pt idx="987">
                  <c:v>40464</c:v>
                </c:pt>
                <c:pt idx="988">
                  <c:v>40465</c:v>
                </c:pt>
                <c:pt idx="989">
                  <c:v>40466</c:v>
                </c:pt>
                <c:pt idx="990">
                  <c:v>40469</c:v>
                </c:pt>
                <c:pt idx="991">
                  <c:v>40470</c:v>
                </c:pt>
                <c:pt idx="992">
                  <c:v>40471</c:v>
                </c:pt>
                <c:pt idx="993">
                  <c:v>40472</c:v>
                </c:pt>
                <c:pt idx="994">
                  <c:v>40473</c:v>
                </c:pt>
                <c:pt idx="995">
                  <c:v>40476</c:v>
                </c:pt>
                <c:pt idx="996">
                  <c:v>40477</c:v>
                </c:pt>
                <c:pt idx="997">
                  <c:v>40478</c:v>
                </c:pt>
                <c:pt idx="998">
                  <c:v>40479</c:v>
                </c:pt>
                <c:pt idx="999">
                  <c:v>40480</c:v>
                </c:pt>
                <c:pt idx="1000">
                  <c:v>40483</c:v>
                </c:pt>
                <c:pt idx="1001">
                  <c:v>40484</c:v>
                </c:pt>
                <c:pt idx="1002">
                  <c:v>40485</c:v>
                </c:pt>
                <c:pt idx="1003">
                  <c:v>40486</c:v>
                </c:pt>
                <c:pt idx="1004">
                  <c:v>40487</c:v>
                </c:pt>
                <c:pt idx="1005">
                  <c:v>40490</c:v>
                </c:pt>
                <c:pt idx="1006">
                  <c:v>40491</c:v>
                </c:pt>
                <c:pt idx="1007">
                  <c:v>40492</c:v>
                </c:pt>
                <c:pt idx="1008">
                  <c:v>40493</c:v>
                </c:pt>
                <c:pt idx="1009">
                  <c:v>40494</c:v>
                </c:pt>
                <c:pt idx="1010">
                  <c:v>40497</c:v>
                </c:pt>
                <c:pt idx="1011">
                  <c:v>40498</c:v>
                </c:pt>
                <c:pt idx="1012">
                  <c:v>40499</c:v>
                </c:pt>
                <c:pt idx="1013">
                  <c:v>40500</c:v>
                </c:pt>
                <c:pt idx="1014">
                  <c:v>40501</c:v>
                </c:pt>
                <c:pt idx="1015">
                  <c:v>40504</c:v>
                </c:pt>
                <c:pt idx="1016">
                  <c:v>40505</c:v>
                </c:pt>
                <c:pt idx="1017">
                  <c:v>40506</c:v>
                </c:pt>
                <c:pt idx="1018">
                  <c:v>40507</c:v>
                </c:pt>
                <c:pt idx="1019">
                  <c:v>40508</c:v>
                </c:pt>
                <c:pt idx="1020">
                  <c:v>40511</c:v>
                </c:pt>
                <c:pt idx="1021">
                  <c:v>40512</c:v>
                </c:pt>
                <c:pt idx="1022">
                  <c:v>40513</c:v>
                </c:pt>
                <c:pt idx="1023">
                  <c:v>40514</c:v>
                </c:pt>
                <c:pt idx="1024">
                  <c:v>40515</c:v>
                </c:pt>
                <c:pt idx="1025">
                  <c:v>40518</c:v>
                </c:pt>
                <c:pt idx="1026">
                  <c:v>40519</c:v>
                </c:pt>
                <c:pt idx="1027">
                  <c:v>40520</c:v>
                </c:pt>
                <c:pt idx="1028">
                  <c:v>40521</c:v>
                </c:pt>
                <c:pt idx="1029">
                  <c:v>40522</c:v>
                </c:pt>
                <c:pt idx="1030">
                  <c:v>40525</c:v>
                </c:pt>
                <c:pt idx="1031">
                  <c:v>40526</c:v>
                </c:pt>
                <c:pt idx="1032">
                  <c:v>40527</c:v>
                </c:pt>
                <c:pt idx="1033">
                  <c:v>40528</c:v>
                </c:pt>
                <c:pt idx="1034">
                  <c:v>40529</c:v>
                </c:pt>
                <c:pt idx="1035">
                  <c:v>40532</c:v>
                </c:pt>
                <c:pt idx="1036">
                  <c:v>40533</c:v>
                </c:pt>
                <c:pt idx="1037">
                  <c:v>40534</c:v>
                </c:pt>
                <c:pt idx="1038">
                  <c:v>40535</c:v>
                </c:pt>
                <c:pt idx="1039">
                  <c:v>40536</c:v>
                </c:pt>
                <c:pt idx="1040">
                  <c:v>40539</c:v>
                </c:pt>
                <c:pt idx="1041">
                  <c:v>40540</c:v>
                </c:pt>
                <c:pt idx="1042">
                  <c:v>40541</c:v>
                </c:pt>
                <c:pt idx="1043">
                  <c:v>40542</c:v>
                </c:pt>
                <c:pt idx="1044">
                  <c:v>40543</c:v>
                </c:pt>
                <c:pt idx="1045">
                  <c:v>40546</c:v>
                </c:pt>
                <c:pt idx="1046">
                  <c:v>40547</c:v>
                </c:pt>
                <c:pt idx="1047">
                  <c:v>40548</c:v>
                </c:pt>
                <c:pt idx="1048">
                  <c:v>40549</c:v>
                </c:pt>
                <c:pt idx="1049">
                  <c:v>40550</c:v>
                </c:pt>
                <c:pt idx="1050">
                  <c:v>40553</c:v>
                </c:pt>
                <c:pt idx="1051">
                  <c:v>40554</c:v>
                </c:pt>
                <c:pt idx="1052">
                  <c:v>40555</c:v>
                </c:pt>
                <c:pt idx="1053">
                  <c:v>40556</c:v>
                </c:pt>
                <c:pt idx="1054">
                  <c:v>40557</c:v>
                </c:pt>
                <c:pt idx="1055">
                  <c:v>40560</c:v>
                </c:pt>
                <c:pt idx="1056">
                  <c:v>40561</c:v>
                </c:pt>
                <c:pt idx="1057">
                  <c:v>40562</c:v>
                </c:pt>
                <c:pt idx="1058">
                  <c:v>40563</c:v>
                </c:pt>
                <c:pt idx="1059">
                  <c:v>40564</c:v>
                </c:pt>
                <c:pt idx="1060">
                  <c:v>40567</c:v>
                </c:pt>
                <c:pt idx="1061">
                  <c:v>40568</c:v>
                </c:pt>
                <c:pt idx="1062">
                  <c:v>40569</c:v>
                </c:pt>
                <c:pt idx="1063">
                  <c:v>40570</c:v>
                </c:pt>
                <c:pt idx="1064">
                  <c:v>40571</c:v>
                </c:pt>
                <c:pt idx="1065">
                  <c:v>40574</c:v>
                </c:pt>
                <c:pt idx="1066">
                  <c:v>40575</c:v>
                </c:pt>
                <c:pt idx="1067">
                  <c:v>40576</c:v>
                </c:pt>
                <c:pt idx="1068">
                  <c:v>40577</c:v>
                </c:pt>
                <c:pt idx="1069">
                  <c:v>40578</c:v>
                </c:pt>
                <c:pt idx="1070">
                  <c:v>40581</c:v>
                </c:pt>
                <c:pt idx="1071">
                  <c:v>40582</c:v>
                </c:pt>
                <c:pt idx="1072">
                  <c:v>40583</c:v>
                </c:pt>
                <c:pt idx="1073">
                  <c:v>40584</c:v>
                </c:pt>
                <c:pt idx="1074">
                  <c:v>40585</c:v>
                </c:pt>
                <c:pt idx="1075">
                  <c:v>40588</c:v>
                </c:pt>
                <c:pt idx="1076">
                  <c:v>40589</c:v>
                </c:pt>
                <c:pt idx="1077">
                  <c:v>40590</c:v>
                </c:pt>
                <c:pt idx="1078">
                  <c:v>40591</c:v>
                </c:pt>
                <c:pt idx="1079">
                  <c:v>40592</c:v>
                </c:pt>
                <c:pt idx="1080">
                  <c:v>40595</c:v>
                </c:pt>
                <c:pt idx="1081">
                  <c:v>40596</c:v>
                </c:pt>
                <c:pt idx="1082">
                  <c:v>40597</c:v>
                </c:pt>
                <c:pt idx="1083">
                  <c:v>40598</c:v>
                </c:pt>
                <c:pt idx="1084">
                  <c:v>40599</c:v>
                </c:pt>
                <c:pt idx="1085">
                  <c:v>40602</c:v>
                </c:pt>
                <c:pt idx="1086">
                  <c:v>40603</c:v>
                </c:pt>
                <c:pt idx="1087">
                  <c:v>40604</c:v>
                </c:pt>
                <c:pt idx="1088">
                  <c:v>40605</c:v>
                </c:pt>
                <c:pt idx="1089">
                  <c:v>40606</c:v>
                </c:pt>
                <c:pt idx="1090">
                  <c:v>40609</c:v>
                </c:pt>
                <c:pt idx="1091">
                  <c:v>40610</c:v>
                </c:pt>
                <c:pt idx="1092">
                  <c:v>40611</c:v>
                </c:pt>
                <c:pt idx="1093">
                  <c:v>40612</c:v>
                </c:pt>
                <c:pt idx="1094">
                  <c:v>40613</c:v>
                </c:pt>
                <c:pt idx="1095">
                  <c:v>40616</c:v>
                </c:pt>
                <c:pt idx="1096">
                  <c:v>40617</c:v>
                </c:pt>
                <c:pt idx="1097">
                  <c:v>40618</c:v>
                </c:pt>
                <c:pt idx="1098">
                  <c:v>40619</c:v>
                </c:pt>
                <c:pt idx="1099">
                  <c:v>40620</c:v>
                </c:pt>
                <c:pt idx="1100">
                  <c:v>40623</c:v>
                </c:pt>
                <c:pt idx="1101">
                  <c:v>40624</c:v>
                </c:pt>
                <c:pt idx="1102">
                  <c:v>40625</c:v>
                </c:pt>
                <c:pt idx="1103">
                  <c:v>40626</c:v>
                </c:pt>
                <c:pt idx="1104">
                  <c:v>40627</c:v>
                </c:pt>
                <c:pt idx="1105">
                  <c:v>40630</c:v>
                </c:pt>
                <c:pt idx="1106">
                  <c:v>40631</c:v>
                </c:pt>
                <c:pt idx="1107">
                  <c:v>40632</c:v>
                </c:pt>
                <c:pt idx="1108">
                  <c:v>40633</c:v>
                </c:pt>
                <c:pt idx="1109">
                  <c:v>40634</c:v>
                </c:pt>
                <c:pt idx="1110">
                  <c:v>40637</c:v>
                </c:pt>
                <c:pt idx="1111">
                  <c:v>40638</c:v>
                </c:pt>
                <c:pt idx="1112">
                  <c:v>40639</c:v>
                </c:pt>
                <c:pt idx="1113">
                  <c:v>40640</c:v>
                </c:pt>
                <c:pt idx="1114">
                  <c:v>40641</c:v>
                </c:pt>
                <c:pt idx="1115">
                  <c:v>40644</c:v>
                </c:pt>
                <c:pt idx="1116">
                  <c:v>40645</c:v>
                </c:pt>
                <c:pt idx="1117">
                  <c:v>40646</c:v>
                </c:pt>
                <c:pt idx="1118">
                  <c:v>40647</c:v>
                </c:pt>
                <c:pt idx="1119">
                  <c:v>40648</c:v>
                </c:pt>
                <c:pt idx="1120">
                  <c:v>40651</c:v>
                </c:pt>
                <c:pt idx="1121">
                  <c:v>40652</c:v>
                </c:pt>
                <c:pt idx="1122">
                  <c:v>40653</c:v>
                </c:pt>
                <c:pt idx="1123">
                  <c:v>40654</c:v>
                </c:pt>
                <c:pt idx="1124">
                  <c:v>40655</c:v>
                </c:pt>
                <c:pt idx="1125">
                  <c:v>40658</c:v>
                </c:pt>
                <c:pt idx="1126">
                  <c:v>40659</c:v>
                </c:pt>
                <c:pt idx="1127">
                  <c:v>40660</c:v>
                </c:pt>
                <c:pt idx="1128">
                  <c:v>40661</c:v>
                </c:pt>
                <c:pt idx="1129">
                  <c:v>40662</c:v>
                </c:pt>
                <c:pt idx="1130">
                  <c:v>40665</c:v>
                </c:pt>
                <c:pt idx="1131">
                  <c:v>40666</c:v>
                </c:pt>
                <c:pt idx="1132">
                  <c:v>40667</c:v>
                </c:pt>
                <c:pt idx="1133">
                  <c:v>40668</c:v>
                </c:pt>
                <c:pt idx="1134">
                  <c:v>40669</c:v>
                </c:pt>
                <c:pt idx="1135">
                  <c:v>40672</c:v>
                </c:pt>
                <c:pt idx="1136">
                  <c:v>40673</c:v>
                </c:pt>
                <c:pt idx="1137">
                  <c:v>40674</c:v>
                </c:pt>
                <c:pt idx="1138">
                  <c:v>40675</c:v>
                </c:pt>
                <c:pt idx="1139">
                  <c:v>40676</c:v>
                </c:pt>
                <c:pt idx="1140">
                  <c:v>40679</c:v>
                </c:pt>
                <c:pt idx="1141">
                  <c:v>40680</c:v>
                </c:pt>
                <c:pt idx="1142">
                  <c:v>40681</c:v>
                </c:pt>
                <c:pt idx="1143">
                  <c:v>40682</c:v>
                </c:pt>
                <c:pt idx="1144">
                  <c:v>40683</c:v>
                </c:pt>
                <c:pt idx="1145">
                  <c:v>40686</c:v>
                </c:pt>
                <c:pt idx="1146">
                  <c:v>40687</c:v>
                </c:pt>
                <c:pt idx="1147">
                  <c:v>40688</c:v>
                </c:pt>
                <c:pt idx="1148">
                  <c:v>40689</c:v>
                </c:pt>
                <c:pt idx="1149">
                  <c:v>40690</c:v>
                </c:pt>
                <c:pt idx="1150">
                  <c:v>40693</c:v>
                </c:pt>
                <c:pt idx="1151">
                  <c:v>40694</c:v>
                </c:pt>
                <c:pt idx="1152">
                  <c:v>40695</c:v>
                </c:pt>
                <c:pt idx="1153">
                  <c:v>40696</c:v>
                </c:pt>
                <c:pt idx="1154">
                  <c:v>40697</c:v>
                </c:pt>
                <c:pt idx="1155">
                  <c:v>40700</c:v>
                </c:pt>
                <c:pt idx="1156">
                  <c:v>40701</c:v>
                </c:pt>
                <c:pt idx="1157">
                  <c:v>40702</c:v>
                </c:pt>
                <c:pt idx="1158">
                  <c:v>40703</c:v>
                </c:pt>
                <c:pt idx="1159">
                  <c:v>40704</c:v>
                </c:pt>
                <c:pt idx="1160">
                  <c:v>40707</c:v>
                </c:pt>
                <c:pt idx="1161">
                  <c:v>40708</c:v>
                </c:pt>
                <c:pt idx="1162">
                  <c:v>40709</c:v>
                </c:pt>
                <c:pt idx="1163">
                  <c:v>40710</c:v>
                </c:pt>
                <c:pt idx="1164">
                  <c:v>40711</c:v>
                </c:pt>
                <c:pt idx="1165">
                  <c:v>40714</c:v>
                </c:pt>
                <c:pt idx="1166">
                  <c:v>40715</c:v>
                </c:pt>
                <c:pt idx="1167">
                  <c:v>40716</c:v>
                </c:pt>
                <c:pt idx="1168">
                  <c:v>40717</c:v>
                </c:pt>
                <c:pt idx="1169">
                  <c:v>40718</c:v>
                </c:pt>
                <c:pt idx="1170">
                  <c:v>40721</c:v>
                </c:pt>
                <c:pt idx="1171">
                  <c:v>40722</c:v>
                </c:pt>
                <c:pt idx="1172">
                  <c:v>40723</c:v>
                </c:pt>
                <c:pt idx="1173">
                  <c:v>40724</c:v>
                </c:pt>
                <c:pt idx="1174">
                  <c:v>40725</c:v>
                </c:pt>
                <c:pt idx="1175">
                  <c:v>40728</c:v>
                </c:pt>
                <c:pt idx="1176">
                  <c:v>40729</c:v>
                </c:pt>
                <c:pt idx="1177">
                  <c:v>40730</c:v>
                </c:pt>
                <c:pt idx="1178">
                  <c:v>40731</c:v>
                </c:pt>
                <c:pt idx="1179">
                  <c:v>40732</c:v>
                </c:pt>
                <c:pt idx="1180">
                  <c:v>40735</c:v>
                </c:pt>
                <c:pt idx="1181">
                  <c:v>40736</c:v>
                </c:pt>
                <c:pt idx="1182">
                  <c:v>40737</c:v>
                </c:pt>
                <c:pt idx="1183">
                  <c:v>40738</c:v>
                </c:pt>
                <c:pt idx="1184">
                  <c:v>40739</c:v>
                </c:pt>
                <c:pt idx="1185">
                  <c:v>40742</c:v>
                </c:pt>
                <c:pt idx="1186">
                  <c:v>40743</c:v>
                </c:pt>
                <c:pt idx="1187">
                  <c:v>40744</c:v>
                </c:pt>
                <c:pt idx="1188">
                  <c:v>40745</c:v>
                </c:pt>
                <c:pt idx="1189">
                  <c:v>40746</c:v>
                </c:pt>
                <c:pt idx="1190">
                  <c:v>40749</c:v>
                </c:pt>
                <c:pt idx="1191">
                  <c:v>40750</c:v>
                </c:pt>
                <c:pt idx="1192">
                  <c:v>40751</c:v>
                </c:pt>
                <c:pt idx="1193">
                  <c:v>40752</c:v>
                </c:pt>
                <c:pt idx="1194">
                  <c:v>40753</c:v>
                </c:pt>
                <c:pt idx="1195">
                  <c:v>40756</c:v>
                </c:pt>
                <c:pt idx="1196">
                  <c:v>40757</c:v>
                </c:pt>
                <c:pt idx="1197">
                  <c:v>40758</c:v>
                </c:pt>
                <c:pt idx="1198">
                  <c:v>40759</c:v>
                </c:pt>
                <c:pt idx="1199">
                  <c:v>40760</c:v>
                </c:pt>
                <c:pt idx="1200">
                  <c:v>40763</c:v>
                </c:pt>
                <c:pt idx="1201">
                  <c:v>40764</c:v>
                </c:pt>
                <c:pt idx="1202">
                  <c:v>40765</c:v>
                </c:pt>
                <c:pt idx="1203">
                  <c:v>40766</c:v>
                </c:pt>
                <c:pt idx="1204">
                  <c:v>40767</c:v>
                </c:pt>
                <c:pt idx="1205">
                  <c:v>40770</c:v>
                </c:pt>
                <c:pt idx="1206">
                  <c:v>40771</c:v>
                </c:pt>
                <c:pt idx="1207">
                  <c:v>40772</c:v>
                </c:pt>
                <c:pt idx="1208">
                  <c:v>40773</c:v>
                </c:pt>
                <c:pt idx="1209">
                  <c:v>40774</c:v>
                </c:pt>
                <c:pt idx="1210">
                  <c:v>40777</c:v>
                </c:pt>
                <c:pt idx="1211">
                  <c:v>40778</c:v>
                </c:pt>
                <c:pt idx="1212">
                  <c:v>40779</c:v>
                </c:pt>
                <c:pt idx="1213">
                  <c:v>40780</c:v>
                </c:pt>
                <c:pt idx="1214">
                  <c:v>40781</c:v>
                </c:pt>
                <c:pt idx="1215">
                  <c:v>40784</c:v>
                </c:pt>
                <c:pt idx="1216">
                  <c:v>40785</c:v>
                </c:pt>
                <c:pt idx="1217">
                  <c:v>40786</c:v>
                </c:pt>
                <c:pt idx="1218">
                  <c:v>40787</c:v>
                </c:pt>
                <c:pt idx="1219">
                  <c:v>40788</c:v>
                </c:pt>
                <c:pt idx="1220">
                  <c:v>40791</c:v>
                </c:pt>
                <c:pt idx="1221">
                  <c:v>40792</c:v>
                </c:pt>
                <c:pt idx="1222">
                  <c:v>40793</c:v>
                </c:pt>
                <c:pt idx="1223">
                  <c:v>40794</c:v>
                </c:pt>
                <c:pt idx="1224">
                  <c:v>40795</c:v>
                </c:pt>
                <c:pt idx="1225">
                  <c:v>40798</c:v>
                </c:pt>
                <c:pt idx="1226">
                  <c:v>40799</c:v>
                </c:pt>
                <c:pt idx="1227">
                  <c:v>40800</c:v>
                </c:pt>
                <c:pt idx="1228">
                  <c:v>40801</c:v>
                </c:pt>
                <c:pt idx="1229">
                  <c:v>40802</c:v>
                </c:pt>
                <c:pt idx="1230">
                  <c:v>40805</c:v>
                </c:pt>
                <c:pt idx="1231">
                  <c:v>40806</c:v>
                </c:pt>
                <c:pt idx="1232">
                  <c:v>40807</c:v>
                </c:pt>
                <c:pt idx="1233">
                  <c:v>40808</c:v>
                </c:pt>
                <c:pt idx="1234">
                  <c:v>40809</c:v>
                </c:pt>
                <c:pt idx="1235">
                  <c:v>40812</c:v>
                </c:pt>
                <c:pt idx="1236">
                  <c:v>40813</c:v>
                </c:pt>
                <c:pt idx="1237">
                  <c:v>40814</c:v>
                </c:pt>
                <c:pt idx="1238">
                  <c:v>40815</c:v>
                </c:pt>
                <c:pt idx="1239">
                  <c:v>40816</c:v>
                </c:pt>
                <c:pt idx="1240">
                  <c:v>40819</c:v>
                </c:pt>
                <c:pt idx="1241">
                  <c:v>40820</c:v>
                </c:pt>
                <c:pt idx="1242">
                  <c:v>40821</c:v>
                </c:pt>
                <c:pt idx="1243">
                  <c:v>40822</c:v>
                </c:pt>
                <c:pt idx="1244">
                  <c:v>40823</c:v>
                </c:pt>
                <c:pt idx="1245">
                  <c:v>40826</c:v>
                </c:pt>
                <c:pt idx="1246">
                  <c:v>40827</c:v>
                </c:pt>
                <c:pt idx="1247">
                  <c:v>40828</c:v>
                </c:pt>
                <c:pt idx="1248">
                  <c:v>40829</c:v>
                </c:pt>
                <c:pt idx="1249">
                  <c:v>40830</c:v>
                </c:pt>
                <c:pt idx="1250">
                  <c:v>40833</c:v>
                </c:pt>
                <c:pt idx="1251">
                  <c:v>40834</c:v>
                </c:pt>
                <c:pt idx="1252">
                  <c:v>40835</c:v>
                </c:pt>
                <c:pt idx="1253">
                  <c:v>40836</c:v>
                </c:pt>
                <c:pt idx="1254">
                  <c:v>40837</c:v>
                </c:pt>
                <c:pt idx="1255">
                  <c:v>40840</c:v>
                </c:pt>
                <c:pt idx="1256">
                  <c:v>40841</c:v>
                </c:pt>
                <c:pt idx="1257">
                  <c:v>40842</c:v>
                </c:pt>
                <c:pt idx="1258">
                  <c:v>40843</c:v>
                </c:pt>
                <c:pt idx="1259">
                  <c:v>40844</c:v>
                </c:pt>
                <c:pt idx="1260">
                  <c:v>40847</c:v>
                </c:pt>
                <c:pt idx="1261">
                  <c:v>40848</c:v>
                </c:pt>
                <c:pt idx="1262">
                  <c:v>40849</c:v>
                </c:pt>
                <c:pt idx="1263">
                  <c:v>40850</c:v>
                </c:pt>
                <c:pt idx="1264">
                  <c:v>40851</c:v>
                </c:pt>
                <c:pt idx="1265">
                  <c:v>40854</c:v>
                </c:pt>
                <c:pt idx="1266">
                  <c:v>40855</c:v>
                </c:pt>
                <c:pt idx="1267">
                  <c:v>40856</c:v>
                </c:pt>
                <c:pt idx="1268">
                  <c:v>40857</c:v>
                </c:pt>
                <c:pt idx="1269">
                  <c:v>40858</c:v>
                </c:pt>
                <c:pt idx="1270">
                  <c:v>40861</c:v>
                </c:pt>
                <c:pt idx="1271">
                  <c:v>40862</c:v>
                </c:pt>
                <c:pt idx="1272">
                  <c:v>40863</c:v>
                </c:pt>
                <c:pt idx="1273">
                  <c:v>40864</c:v>
                </c:pt>
                <c:pt idx="1274">
                  <c:v>40865</c:v>
                </c:pt>
                <c:pt idx="1275">
                  <c:v>40868</c:v>
                </c:pt>
                <c:pt idx="1276">
                  <c:v>40869</c:v>
                </c:pt>
                <c:pt idx="1277">
                  <c:v>40870</c:v>
                </c:pt>
                <c:pt idx="1278">
                  <c:v>40871</c:v>
                </c:pt>
                <c:pt idx="1279">
                  <c:v>40872</c:v>
                </c:pt>
                <c:pt idx="1280">
                  <c:v>40875</c:v>
                </c:pt>
                <c:pt idx="1281">
                  <c:v>40876</c:v>
                </c:pt>
                <c:pt idx="1282">
                  <c:v>40877</c:v>
                </c:pt>
                <c:pt idx="1283">
                  <c:v>40878</c:v>
                </c:pt>
                <c:pt idx="1284">
                  <c:v>40879</c:v>
                </c:pt>
                <c:pt idx="1285">
                  <c:v>40882</c:v>
                </c:pt>
                <c:pt idx="1286">
                  <c:v>40883</c:v>
                </c:pt>
                <c:pt idx="1287">
                  <c:v>40884</c:v>
                </c:pt>
                <c:pt idx="1288">
                  <c:v>40885</c:v>
                </c:pt>
                <c:pt idx="1289">
                  <c:v>40886</c:v>
                </c:pt>
                <c:pt idx="1290">
                  <c:v>40889</c:v>
                </c:pt>
                <c:pt idx="1291">
                  <c:v>40890</c:v>
                </c:pt>
                <c:pt idx="1292">
                  <c:v>40891</c:v>
                </c:pt>
                <c:pt idx="1293">
                  <c:v>40892</c:v>
                </c:pt>
                <c:pt idx="1294">
                  <c:v>40893</c:v>
                </c:pt>
                <c:pt idx="1295">
                  <c:v>40896</c:v>
                </c:pt>
                <c:pt idx="1296">
                  <c:v>40897</c:v>
                </c:pt>
                <c:pt idx="1297">
                  <c:v>40898</c:v>
                </c:pt>
                <c:pt idx="1298">
                  <c:v>40899</c:v>
                </c:pt>
                <c:pt idx="1299">
                  <c:v>40900</c:v>
                </c:pt>
                <c:pt idx="1300">
                  <c:v>40903</c:v>
                </c:pt>
                <c:pt idx="1301">
                  <c:v>40904</c:v>
                </c:pt>
                <c:pt idx="1302">
                  <c:v>40905</c:v>
                </c:pt>
                <c:pt idx="1303">
                  <c:v>40906</c:v>
                </c:pt>
                <c:pt idx="1304">
                  <c:v>40907</c:v>
                </c:pt>
                <c:pt idx="1305">
                  <c:v>40910</c:v>
                </c:pt>
                <c:pt idx="1306">
                  <c:v>40911</c:v>
                </c:pt>
                <c:pt idx="1307">
                  <c:v>40912</c:v>
                </c:pt>
                <c:pt idx="1308">
                  <c:v>40913</c:v>
                </c:pt>
                <c:pt idx="1309">
                  <c:v>40914</c:v>
                </c:pt>
                <c:pt idx="1310">
                  <c:v>40917</c:v>
                </c:pt>
                <c:pt idx="1311">
                  <c:v>40918</c:v>
                </c:pt>
                <c:pt idx="1312">
                  <c:v>40919</c:v>
                </c:pt>
                <c:pt idx="1313">
                  <c:v>40920</c:v>
                </c:pt>
                <c:pt idx="1314">
                  <c:v>40921</c:v>
                </c:pt>
                <c:pt idx="1315">
                  <c:v>40924</c:v>
                </c:pt>
                <c:pt idx="1316">
                  <c:v>40925</c:v>
                </c:pt>
                <c:pt idx="1317">
                  <c:v>40926</c:v>
                </c:pt>
                <c:pt idx="1318">
                  <c:v>40927</c:v>
                </c:pt>
                <c:pt idx="1319">
                  <c:v>40928</c:v>
                </c:pt>
                <c:pt idx="1320">
                  <c:v>40931</c:v>
                </c:pt>
                <c:pt idx="1321">
                  <c:v>40932</c:v>
                </c:pt>
                <c:pt idx="1322">
                  <c:v>40933</c:v>
                </c:pt>
                <c:pt idx="1323">
                  <c:v>40934</c:v>
                </c:pt>
                <c:pt idx="1324">
                  <c:v>40935</c:v>
                </c:pt>
                <c:pt idx="1325">
                  <c:v>40938</c:v>
                </c:pt>
                <c:pt idx="1326">
                  <c:v>40939</c:v>
                </c:pt>
                <c:pt idx="1327">
                  <c:v>40940</c:v>
                </c:pt>
                <c:pt idx="1328">
                  <c:v>40941</c:v>
                </c:pt>
                <c:pt idx="1329">
                  <c:v>40942</c:v>
                </c:pt>
                <c:pt idx="1330">
                  <c:v>40945</c:v>
                </c:pt>
                <c:pt idx="1331">
                  <c:v>40946</c:v>
                </c:pt>
                <c:pt idx="1332">
                  <c:v>40947</c:v>
                </c:pt>
                <c:pt idx="1333">
                  <c:v>40948</c:v>
                </c:pt>
                <c:pt idx="1334">
                  <c:v>40949</c:v>
                </c:pt>
                <c:pt idx="1335">
                  <c:v>40952</c:v>
                </c:pt>
                <c:pt idx="1336">
                  <c:v>40953</c:v>
                </c:pt>
                <c:pt idx="1337">
                  <c:v>40954</c:v>
                </c:pt>
                <c:pt idx="1338">
                  <c:v>40955</c:v>
                </c:pt>
                <c:pt idx="1339">
                  <c:v>40956</c:v>
                </c:pt>
                <c:pt idx="1340">
                  <c:v>40959</c:v>
                </c:pt>
                <c:pt idx="1341">
                  <c:v>40960</c:v>
                </c:pt>
                <c:pt idx="1342">
                  <c:v>40961</c:v>
                </c:pt>
                <c:pt idx="1343">
                  <c:v>40962</c:v>
                </c:pt>
                <c:pt idx="1344">
                  <c:v>40963</c:v>
                </c:pt>
                <c:pt idx="1345">
                  <c:v>40966</c:v>
                </c:pt>
                <c:pt idx="1346">
                  <c:v>40967</c:v>
                </c:pt>
                <c:pt idx="1347">
                  <c:v>40968</c:v>
                </c:pt>
                <c:pt idx="1348">
                  <c:v>40969</c:v>
                </c:pt>
                <c:pt idx="1349">
                  <c:v>40970</c:v>
                </c:pt>
                <c:pt idx="1350">
                  <c:v>40973</c:v>
                </c:pt>
                <c:pt idx="1351">
                  <c:v>40974</c:v>
                </c:pt>
                <c:pt idx="1352">
                  <c:v>40975</c:v>
                </c:pt>
                <c:pt idx="1353">
                  <c:v>40976</c:v>
                </c:pt>
                <c:pt idx="1354">
                  <c:v>40977</c:v>
                </c:pt>
                <c:pt idx="1355">
                  <c:v>40980</c:v>
                </c:pt>
                <c:pt idx="1356">
                  <c:v>40981</c:v>
                </c:pt>
                <c:pt idx="1357">
                  <c:v>40982</c:v>
                </c:pt>
                <c:pt idx="1358">
                  <c:v>40983</c:v>
                </c:pt>
                <c:pt idx="1359">
                  <c:v>40984</c:v>
                </c:pt>
                <c:pt idx="1360">
                  <c:v>40987</c:v>
                </c:pt>
                <c:pt idx="1361">
                  <c:v>40988</c:v>
                </c:pt>
                <c:pt idx="1362">
                  <c:v>40989</c:v>
                </c:pt>
                <c:pt idx="1363">
                  <c:v>40990</c:v>
                </c:pt>
                <c:pt idx="1364">
                  <c:v>40991</c:v>
                </c:pt>
                <c:pt idx="1365">
                  <c:v>40994</c:v>
                </c:pt>
                <c:pt idx="1366">
                  <c:v>40995</c:v>
                </c:pt>
                <c:pt idx="1367">
                  <c:v>40996</c:v>
                </c:pt>
                <c:pt idx="1368">
                  <c:v>40997</c:v>
                </c:pt>
                <c:pt idx="1369">
                  <c:v>40998</c:v>
                </c:pt>
                <c:pt idx="1370">
                  <c:v>41001</c:v>
                </c:pt>
                <c:pt idx="1371">
                  <c:v>41002</c:v>
                </c:pt>
                <c:pt idx="1372">
                  <c:v>41003</c:v>
                </c:pt>
                <c:pt idx="1373">
                  <c:v>41004</c:v>
                </c:pt>
                <c:pt idx="1374">
                  <c:v>41005</c:v>
                </c:pt>
                <c:pt idx="1375">
                  <c:v>41008</c:v>
                </c:pt>
                <c:pt idx="1376">
                  <c:v>41009</c:v>
                </c:pt>
                <c:pt idx="1377">
                  <c:v>41010</c:v>
                </c:pt>
                <c:pt idx="1378">
                  <c:v>41011</c:v>
                </c:pt>
                <c:pt idx="1379">
                  <c:v>41012</c:v>
                </c:pt>
                <c:pt idx="1380">
                  <c:v>41015</c:v>
                </c:pt>
                <c:pt idx="1381">
                  <c:v>41016</c:v>
                </c:pt>
                <c:pt idx="1382">
                  <c:v>41017</c:v>
                </c:pt>
                <c:pt idx="1383">
                  <c:v>41018</c:v>
                </c:pt>
                <c:pt idx="1384">
                  <c:v>41019</c:v>
                </c:pt>
                <c:pt idx="1385">
                  <c:v>41022</c:v>
                </c:pt>
                <c:pt idx="1386">
                  <c:v>41023</c:v>
                </c:pt>
                <c:pt idx="1387">
                  <c:v>41024</c:v>
                </c:pt>
                <c:pt idx="1388">
                  <c:v>41025</c:v>
                </c:pt>
                <c:pt idx="1389">
                  <c:v>41026</c:v>
                </c:pt>
                <c:pt idx="1390">
                  <c:v>41029</c:v>
                </c:pt>
                <c:pt idx="1391">
                  <c:v>41030</c:v>
                </c:pt>
                <c:pt idx="1392">
                  <c:v>41031</c:v>
                </c:pt>
                <c:pt idx="1393">
                  <c:v>41032</c:v>
                </c:pt>
                <c:pt idx="1394">
                  <c:v>41033</c:v>
                </c:pt>
                <c:pt idx="1395">
                  <c:v>41036</c:v>
                </c:pt>
                <c:pt idx="1396">
                  <c:v>41037</c:v>
                </c:pt>
                <c:pt idx="1397">
                  <c:v>41038</c:v>
                </c:pt>
                <c:pt idx="1398">
                  <c:v>41039</c:v>
                </c:pt>
                <c:pt idx="1399">
                  <c:v>41040</c:v>
                </c:pt>
                <c:pt idx="1400">
                  <c:v>41043</c:v>
                </c:pt>
                <c:pt idx="1401">
                  <c:v>41044</c:v>
                </c:pt>
                <c:pt idx="1402">
                  <c:v>41045</c:v>
                </c:pt>
                <c:pt idx="1403">
                  <c:v>41046</c:v>
                </c:pt>
                <c:pt idx="1404">
                  <c:v>41047</c:v>
                </c:pt>
                <c:pt idx="1405">
                  <c:v>41050</c:v>
                </c:pt>
                <c:pt idx="1406">
                  <c:v>41051</c:v>
                </c:pt>
                <c:pt idx="1407">
                  <c:v>41052</c:v>
                </c:pt>
                <c:pt idx="1408">
                  <c:v>41053</c:v>
                </c:pt>
                <c:pt idx="1409">
                  <c:v>41054</c:v>
                </c:pt>
                <c:pt idx="1410">
                  <c:v>41057</c:v>
                </c:pt>
                <c:pt idx="1411">
                  <c:v>41058</c:v>
                </c:pt>
                <c:pt idx="1412">
                  <c:v>41059</c:v>
                </c:pt>
                <c:pt idx="1413">
                  <c:v>41060</c:v>
                </c:pt>
                <c:pt idx="1414">
                  <c:v>41061</c:v>
                </c:pt>
                <c:pt idx="1415">
                  <c:v>41064</c:v>
                </c:pt>
                <c:pt idx="1416">
                  <c:v>41065</c:v>
                </c:pt>
                <c:pt idx="1417">
                  <c:v>41066</c:v>
                </c:pt>
                <c:pt idx="1418">
                  <c:v>41067</c:v>
                </c:pt>
                <c:pt idx="1419">
                  <c:v>41068</c:v>
                </c:pt>
                <c:pt idx="1420">
                  <c:v>41071</c:v>
                </c:pt>
                <c:pt idx="1421">
                  <c:v>41072</c:v>
                </c:pt>
                <c:pt idx="1422">
                  <c:v>41073</c:v>
                </c:pt>
                <c:pt idx="1423">
                  <c:v>41074</c:v>
                </c:pt>
                <c:pt idx="1424">
                  <c:v>41075</c:v>
                </c:pt>
                <c:pt idx="1425">
                  <c:v>41078</c:v>
                </c:pt>
                <c:pt idx="1426">
                  <c:v>41079</c:v>
                </c:pt>
                <c:pt idx="1427">
                  <c:v>41080</c:v>
                </c:pt>
                <c:pt idx="1428">
                  <c:v>41081</c:v>
                </c:pt>
                <c:pt idx="1429">
                  <c:v>41082</c:v>
                </c:pt>
                <c:pt idx="1430">
                  <c:v>41085</c:v>
                </c:pt>
                <c:pt idx="1431">
                  <c:v>41086</c:v>
                </c:pt>
                <c:pt idx="1432">
                  <c:v>41087</c:v>
                </c:pt>
                <c:pt idx="1433">
                  <c:v>41088</c:v>
                </c:pt>
                <c:pt idx="1434">
                  <c:v>41089</c:v>
                </c:pt>
                <c:pt idx="1435">
                  <c:v>41092</c:v>
                </c:pt>
                <c:pt idx="1436">
                  <c:v>41093</c:v>
                </c:pt>
                <c:pt idx="1437">
                  <c:v>41094</c:v>
                </c:pt>
                <c:pt idx="1438">
                  <c:v>41095</c:v>
                </c:pt>
                <c:pt idx="1439">
                  <c:v>41096</c:v>
                </c:pt>
                <c:pt idx="1440">
                  <c:v>41099</c:v>
                </c:pt>
                <c:pt idx="1441">
                  <c:v>41100</c:v>
                </c:pt>
                <c:pt idx="1442">
                  <c:v>41101</c:v>
                </c:pt>
                <c:pt idx="1443">
                  <c:v>41102</c:v>
                </c:pt>
                <c:pt idx="1444">
                  <c:v>41103</c:v>
                </c:pt>
                <c:pt idx="1445">
                  <c:v>41106</c:v>
                </c:pt>
                <c:pt idx="1446">
                  <c:v>41107</c:v>
                </c:pt>
                <c:pt idx="1447">
                  <c:v>41108</c:v>
                </c:pt>
                <c:pt idx="1448">
                  <c:v>41109</c:v>
                </c:pt>
                <c:pt idx="1449">
                  <c:v>41110</c:v>
                </c:pt>
                <c:pt idx="1450">
                  <c:v>41113</c:v>
                </c:pt>
                <c:pt idx="1451">
                  <c:v>41114</c:v>
                </c:pt>
                <c:pt idx="1452">
                  <c:v>41115</c:v>
                </c:pt>
                <c:pt idx="1453">
                  <c:v>41116</c:v>
                </c:pt>
                <c:pt idx="1454">
                  <c:v>41117</c:v>
                </c:pt>
                <c:pt idx="1455">
                  <c:v>41120</c:v>
                </c:pt>
                <c:pt idx="1456">
                  <c:v>41121</c:v>
                </c:pt>
                <c:pt idx="1457">
                  <c:v>41122</c:v>
                </c:pt>
                <c:pt idx="1458">
                  <c:v>41123</c:v>
                </c:pt>
                <c:pt idx="1459">
                  <c:v>41124</c:v>
                </c:pt>
                <c:pt idx="1460">
                  <c:v>41127</c:v>
                </c:pt>
                <c:pt idx="1461">
                  <c:v>41128</c:v>
                </c:pt>
                <c:pt idx="1462">
                  <c:v>41129</c:v>
                </c:pt>
                <c:pt idx="1463">
                  <c:v>41130</c:v>
                </c:pt>
                <c:pt idx="1464">
                  <c:v>41131</c:v>
                </c:pt>
                <c:pt idx="1465">
                  <c:v>41134</c:v>
                </c:pt>
                <c:pt idx="1466">
                  <c:v>41135</c:v>
                </c:pt>
                <c:pt idx="1467">
                  <c:v>41136</c:v>
                </c:pt>
                <c:pt idx="1468">
                  <c:v>41137</c:v>
                </c:pt>
                <c:pt idx="1469">
                  <c:v>41138</c:v>
                </c:pt>
                <c:pt idx="1470">
                  <c:v>41141</c:v>
                </c:pt>
                <c:pt idx="1471">
                  <c:v>41142</c:v>
                </c:pt>
                <c:pt idx="1472">
                  <c:v>41143</c:v>
                </c:pt>
                <c:pt idx="1473">
                  <c:v>41144</c:v>
                </c:pt>
                <c:pt idx="1474">
                  <c:v>41145</c:v>
                </c:pt>
                <c:pt idx="1475">
                  <c:v>41148</c:v>
                </c:pt>
                <c:pt idx="1476">
                  <c:v>41149</c:v>
                </c:pt>
                <c:pt idx="1477">
                  <c:v>41150</c:v>
                </c:pt>
                <c:pt idx="1478">
                  <c:v>41151</c:v>
                </c:pt>
                <c:pt idx="1479">
                  <c:v>41152</c:v>
                </c:pt>
                <c:pt idx="1480">
                  <c:v>41155</c:v>
                </c:pt>
                <c:pt idx="1481">
                  <c:v>41156</c:v>
                </c:pt>
                <c:pt idx="1482">
                  <c:v>41157</c:v>
                </c:pt>
                <c:pt idx="1483">
                  <c:v>41158</c:v>
                </c:pt>
                <c:pt idx="1484">
                  <c:v>41159</c:v>
                </c:pt>
                <c:pt idx="1485">
                  <c:v>41162</c:v>
                </c:pt>
                <c:pt idx="1486">
                  <c:v>41163</c:v>
                </c:pt>
                <c:pt idx="1487">
                  <c:v>41164</c:v>
                </c:pt>
                <c:pt idx="1488">
                  <c:v>41165</c:v>
                </c:pt>
                <c:pt idx="1489">
                  <c:v>41166</c:v>
                </c:pt>
                <c:pt idx="1490">
                  <c:v>41169</c:v>
                </c:pt>
                <c:pt idx="1491">
                  <c:v>41170</c:v>
                </c:pt>
                <c:pt idx="1492">
                  <c:v>41171</c:v>
                </c:pt>
                <c:pt idx="1493">
                  <c:v>41172</c:v>
                </c:pt>
                <c:pt idx="1494">
                  <c:v>41173</c:v>
                </c:pt>
                <c:pt idx="1495">
                  <c:v>41176</c:v>
                </c:pt>
                <c:pt idx="1496">
                  <c:v>41177</c:v>
                </c:pt>
                <c:pt idx="1497">
                  <c:v>41178</c:v>
                </c:pt>
                <c:pt idx="1498">
                  <c:v>41179</c:v>
                </c:pt>
                <c:pt idx="1499">
                  <c:v>41180</c:v>
                </c:pt>
                <c:pt idx="1500">
                  <c:v>41183</c:v>
                </c:pt>
                <c:pt idx="1501">
                  <c:v>41184</c:v>
                </c:pt>
                <c:pt idx="1502">
                  <c:v>41185</c:v>
                </c:pt>
                <c:pt idx="1503">
                  <c:v>41186</c:v>
                </c:pt>
                <c:pt idx="1504">
                  <c:v>41187</c:v>
                </c:pt>
                <c:pt idx="1505">
                  <c:v>41190</c:v>
                </c:pt>
                <c:pt idx="1506">
                  <c:v>41191</c:v>
                </c:pt>
                <c:pt idx="1507">
                  <c:v>41192</c:v>
                </c:pt>
                <c:pt idx="1508">
                  <c:v>41193</c:v>
                </c:pt>
                <c:pt idx="1509">
                  <c:v>41194</c:v>
                </c:pt>
                <c:pt idx="1510">
                  <c:v>41197</c:v>
                </c:pt>
                <c:pt idx="1511">
                  <c:v>41198</c:v>
                </c:pt>
                <c:pt idx="1512">
                  <c:v>41199</c:v>
                </c:pt>
                <c:pt idx="1513">
                  <c:v>41200</c:v>
                </c:pt>
                <c:pt idx="1514">
                  <c:v>41201</c:v>
                </c:pt>
                <c:pt idx="1515">
                  <c:v>41204</c:v>
                </c:pt>
                <c:pt idx="1516">
                  <c:v>41205</c:v>
                </c:pt>
                <c:pt idx="1517">
                  <c:v>41206</c:v>
                </c:pt>
                <c:pt idx="1518">
                  <c:v>41207</c:v>
                </c:pt>
                <c:pt idx="1519">
                  <c:v>41208</c:v>
                </c:pt>
                <c:pt idx="1520">
                  <c:v>41211</c:v>
                </c:pt>
                <c:pt idx="1521">
                  <c:v>41212</c:v>
                </c:pt>
                <c:pt idx="1522">
                  <c:v>41213</c:v>
                </c:pt>
                <c:pt idx="1523">
                  <c:v>41214</c:v>
                </c:pt>
                <c:pt idx="1524">
                  <c:v>41215</c:v>
                </c:pt>
                <c:pt idx="1525">
                  <c:v>41218</c:v>
                </c:pt>
                <c:pt idx="1526">
                  <c:v>41219</c:v>
                </c:pt>
                <c:pt idx="1527">
                  <c:v>41220</c:v>
                </c:pt>
                <c:pt idx="1528">
                  <c:v>41221</c:v>
                </c:pt>
                <c:pt idx="1529">
                  <c:v>41222</c:v>
                </c:pt>
                <c:pt idx="1530">
                  <c:v>41225</c:v>
                </c:pt>
                <c:pt idx="1531">
                  <c:v>41226</c:v>
                </c:pt>
                <c:pt idx="1532">
                  <c:v>41227</c:v>
                </c:pt>
                <c:pt idx="1533">
                  <c:v>41228</c:v>
                </c:pt>
                <c:pt idx="1534">
                  <c:v>41229</c:v>
                </c:pt>
                <c:pt idx="1535">
                  <c:v>41232</c:v>
                </c:pt>
                <c:pt idx="1536">
                  <c:v>41233</c:v>
                </c:pt>
                <c:pt idx="1537">
                  <c:v>41234</c:v>
                </c:pt>
                <c:pt idx="1538">
                  <c:v>41235</c:v>
                </c:pt>
                <c:pt idx="1539">
                  <c:v>41236</c:v>
                </c:pt>
                <c:pt idx="1540">
                  <c:v>41239</c:v>
                </c:pt>
                <c:pt idx="1541">
                  <c:v>41240</c:v>
                </c:pt>
                <c:pt idx="1542">
                  <c:v>41241</c:v>
                </c:pt>
                <c:pt idx="1543">
                  <c:v>41242</c:v>
                </c:pt>
                <c:pt idx="1544">
                  <c:v>41243</c:v>
                </c:pt>
                <c:pt idx="1545">
                  <c:v>41246</c:v>
                </c:pt>
                <c:pt idx="1546">
                  <c:v>41247</c:v>
                </c:pt>
                <c:pt idx="1547">
                  <c:v>41248</c:v>
                </c:pt>
                <c:pt idx="1548">
                  <c:v>41249</c:v>
                </c:pt>
                <c:pt idx="1549">
                  <c:v>41250</c:v>
                </c:pt>
                <c:pt idx="1550">
                  <c:v>41253</c:v>
                </c:pt>
                <c:pt idx="1551">
                  <c:v>41254</c:v>
                </c:pt>
                <c:pt idx="1552">
                  <c:v>41255</c:v>
                </c:pt>
                <c:pt idx="1553">
                  <c:v>41256</c:v>
                </c:pt>
                <c:pt idx="1554">
                  <c:v>41257</c:v>
                </c:pt>
                <c:pt idx="1555">
                  <c:v>41260</c:v>
                </c:pt>
                <c:pt idx="1556">
                  <c:v>41261</c:v>
                </c:pt>
                <c:pt idx="1557">
                  <c:v>41262</c:v>
                </c:pt>
                <c:pt idx="1558">
                  <c:v>41263</c:v>
                </c:pt>
                <c:pt idx="1559">
                  <c:v>41264</c:v>
                </c:pt>
                <c:pt idx="1560">
                  <c:v>41267</c:v>
                </c:pt>
                <c:pt idx="1561">
                  <c:v>41268</c:v>
                </c:pt>
                <c:pt idx="1562">
                  <c:v>41269</c:v>
                </c:pt>
                <c:pt idx="1563">
                  <c:v>41270</c:v>
                </c:pt>
                <c:pt idx="1564">
                  <c:v>41271</c:v>
                </c:pt>
                <c:pt idx="1565">
                  <c:v>41274</c:v>
                </c:pt>
                <c:pt idx="1566">
                  <c:v>41275</c:v>
                </c:pt>
                <c:pt idx="1567">
                  <c:v>41276</c:v>
                </c:pt>
                <c:pt idx="1568">
                  <c:v>41277</c:v>
                </c:pt>
                <c:pt idx="1569">
                  <c:v>41278</c:v>
                </c:pt>
                <c:pt idx="1570">
                  <c:v>41281</c:v>
                </c:pt>
                <c:pt idx="1571">
                  <c:v>41282</c:v>
                </c:pt>
                <c:pt idx="1572">
                  <c:v>41283</c:v>
                </c:pt>
                <c:pt idx="1573">
                  <c:v>41284</c:v>
                </c:pt>
                <c:pt idx="1574">
                  <c:v>41285</c:v>
                </c:pt>
                <c:pt idx="1575">
                  <c:v>41288</c:v>
                </c:pt>
                <c:pt idx="1576">
                  <c:v>41289</c:v>
                </c:pt>
                <c:pt idx="1577">
                  <c:v>41290</c:v>
                </c:pt>
                <c:pt idx="1578">
                  <c:v>41291</c:v>
                </c:pt>
                <c:pt idx="1579">
                  <c:v>41292</c:v>
                </c:pt>
                <c:pt idx="1580">
                  <c:v>41295</c:v>
                </c:pt>
                <c:pt idx="1581">
                  <c:v>41296</c:v>
                </c:pt>
                <c:pt idx="1582">
                  <c:v>41297</c:v>
                </c:pt>
                <c:pt idx="1583">
                  <c:v>41298</c:v>
                </c:pt>
                <c:pt idx="1584">
                  <c:v>41299</c:v>
                </c:pt>
                <c:pt idx="1585">
                  <c:v>41302</c:v>
                </c:pt>
                <c:pt idx="1586">
                  <c:v>41303</c:v>
                </c:pt>
                <c:pt idx="1587">
                  <c:v>41304</c:v>
                </c:pt>
                <c:pt idx="1588">
                  <c:v>41305</c:v>
                </c:pt>
                <c:pt idx="1589">
                  <c:v>41306</c:v>
                </c:pt>
                <c:pt idx="1590">
                  <c:v>41309</c:v>
                </c:pt>
                <c:pt idx="1591">
                  <c:v>41310</c:v>
                </c:pt>
                <c:pt idx="1592">
                  <c:v>41311</c:v>
                </c:pt>
                <c:pt idx="1593">
                  <c:v>41312</c:v>
                </c:pt>
                <c:pt idx="1594">
                  <c:v>41313</c:v>
                </c:pt>
                <c:pt idx="1595">
                  <c:v>41316</c:v>
                </c:pt>
                <c:pt idx="1596">
                  <c:v>41317</c:v>
                </c:pt>
                <c:pt idx="1597">
                  <c:v>41318</c:v>
                </c:pt>
                <c:pt idx="1598">
                  <c:v>41319</c:v>
                </c:pt>
                <c:pt idx="1599">
                  <c:v>41320</c:v>
                </c:pt>
                <c:pt idx="1600">
                  <c:v>41323</c:v>
                </c:pt>
                <c:pt idx="1601">
                  <c:v>41324</c:v>
                </c:pt>
                <c:pt idx="1602">
                  <c:v>41325</c:v>
                </c:pt>
                <c:pt idx="1603">
                  <c:v>41326</c:v>
                </c:pt>
                <c:pt idx="1604">
                  <c:v>41327</c:v>
                </c:pt>
                <c:pt idx="1605">
                  <c:v>41330</c:v>
                </c:pt>
                <c:pt idx="1606">
                  <c:v>41331</c:v>
                </c:pt>
                <c:pt idx="1607">
                  <c:v>41332</c:v>
                </c:pt>
                <c:pt idx="1608">
                  <c:v>41333</c:v>
                </c:pt>
                <c:pt idx="1609">
                  <c:v>41334</c:v>
                </c:pt>
                <c:pt idx="1610">
                  <c:v>41337</c:v>
                </c:pt>
                <c:pt idx="1611">
                  <c:v>41338</c:v>
                </c:pt>
                <c:pt idx="1612">
                  <c:v>41339</c:v>
                </c:pt>
                <c:pt idx="1613">
                  <c:v>41340</c:v>
                </c:pt>
                <c:pt idx="1614">
                  <c:v>41341</c:v>
                </c:pt>
                <c:pt idx="1615">
                  <c:v>41344</c:v>
                </c:pt>
                <c:pt idx="1616">
                  <c:v>41345</c:v>
                </c:pt>
                <c:pt idx="1617">
                  <c:v>41346</c:v>
                </c:pt>
                <c:pt idx="1618">
                  <c:v>41347</c:v>
                </c:pt>
                <c:pt idx="1619">
                  <c:v>41348</c:v>
                </c:pt>
                <c:pt idx="1620">
                  <c:v>41351</c:v>
                </c:pt>
                <c:pt idx="1621">
                  <c:v>41352</c:v>
                </c:pt>
                <c:pt idx="1622">
                  <c:v>41353</c:v>
                </c:pt>
                <c:pt idx="1623">
                  <c:v>41354</c:v>
                </c:pt>
                <c:pt idx="1624">
                  <c:v>41355</c:v>
                </c:pt>
                <c:pt idx="1625">
                  <c:v>41358</c:v>
                </c:pt>
                <c:pt idx="1626">
                  <c:v>41359</c:v>
                </c:pt>
                <c:pt idx="1627">
                  <c:v>41360</c:v>
                </c:pt>
                <c:pt idx="1628">
                  <c:v>41361</c:v>
                </c:pt>
                <c:pt idx="1629">
                  <c:v>41362</c:v>
                </c:pt>
                <c:pt idx="1630">
                  <c:v>41365</c:v>
                </c:pt>
                <c:pt idx="1631">
                  <c:v>41366</c:v>
                </c:pt>
                <c:pt idx="1632">
                  <c:v>41367</c:v>
                </c:pt>
                <c:pt idx="1633">
                  <c:v>41368</c:v>
                </c:pt>
                <c:pt idx="1634">
                  <c:v>41369</c:v>
                </c:pt>
                <c:pt idx="1635">
                  <c:v>41372</c:v>
                </c:pt>
                <c:pt idx="1636">
                  <c:v>41373</c:v>
                </c:pt>
                <c:pt idx="1637">
                  <c:v>41374</c:v>
                </c:pt>
                <c:pt idx="1638">
                  <c:v>41375</c:v>
                </c:pt>
                <c:pt idx="1639">
                  <c:v>41376</c:v>
                </c:pt>
                <c:pt idx="1640">
                  <c:v>41379</c:v>
                </c:pt>
                <c:pt idx="1641">
                  <c:v>41380</c:v>
                </c:pt>
                <c:pt idx="1642">
                  <c:v>41381</c:v>
                </c:pt>
                <c:pt idx="1643">
                  <c:v>41382</c:v>
                </c:pt>
                <c:pt idx="1644">
                  <c:v>41383</c:v>
                </c:pt>
                <c:pt idx="1645">
                  <c:v>41386</c:v>
                </c:pt>
                <c:pt idx="1646">
                  <c:v>41387</c:v>
                </c:pt>
                <c:pt idx="1647">
                  <c:v>41388</c:v>
                </c:pt>
              </c:numCache>
            </c:numRef>
          </c:cat>
          <c:val>
            <c:numRef>
              <c:f>Sheet1!$B$2:$B$1649</c:f>
              <c:numCache>
                <c:formatCode>General</c:formatCode>
                <c:ptCount val="1648"/>
                <c:pt idx="0">
                  <c:v>636.79999999999995</c:v>
                </c:pt>
                <c:pt idx="1">
                  <c:v>640.5</c:v>
                </c:pt>
                <c:pt idx="2">
                  <c:v>627.5</c:v>
                </c:pt>
                <c:pt idx="3">
                  <c:v>622</c:v>
                </c:pt>
                <c:pt idx="4">
                  <c:v>607.4</c:v>
                </c:pt>
                <c:pt idx="5">
                  <c:v>610</c:v>
                </c:pt>
                <c:pt idx="6">
                  <c:v>613.70000000000005</c:v>
                </c:pt>
                <c:pt idx="7">
                  <c:v>611.29999999999995</c:v>
                </c:pt>
                <c:pt idx="8">
                  <c:v>611.6</c:v>
                </c:pt>
                <c:pt idx="9">
                  <c:v>627.20000000000005</c:v>
                </c:pt>
                <c:pt idx="10">
                  <c:v>626.70000000000005</c:v>
                </c:pt>
                <c:pt idx="11">
                  <c:v>624.79999999999995</c:v>
                </c:pt>
                <c:pt idx="12">
                  <c:v>631.79999999999995</c:v>
                </c:pt>
                <c:pt idx="13">
                  <c:v>627.70000000000005</c:v>
                </c:pt>
                <c:pt idx="14">
                  <c:v>635.4</c:v>
                </c:pt>
                <c:pt idx="15">
                  <c:v>633.4</c:v>
                </c:pt>
                <c:pt idx="16">
                  <c:v>646.70000000000005</c:v>
                </c:pt>
                <c:pt idx="17">
                  <c:v>648.79999999999995</c:v>
                </c:pt>
                <c:pt idx="18">
                  <c:v>646.1</c:v>
                </c:pt>
                <c:pt idx="19">
                  <c:v>646</c:v>
                </c:pt>
                <c:pt idx="20">
                  <c:v>643.70000000000005</c:v>
                </c:pt>
                <c:pt idx="21">
                  <c:v>647.29999999999995</c:v>
                </c:pt>
                <c:pt idx="22">
                  <c:v>653.20000000000005</c:v>
                </c:pt>
                <c:pt idx="23">
                  <c:v>657.2</c:v>
                </c:pt>
                <c:pt idx="24">
                  <c:v>647.84999999999866</c:v>
                </c:pt>
                <c:pt idx="25">
                  <c:v>648.44999999999948</c:v>
                </c:pt>
                <c:pt idx="26">
                  <c:v>653.20000000000005</c:v>
                </c:pt>
                <c:pt idx="27">
                  <c:v>651.44999999999948</c:v>
                </c:pt>
                <c:pt idx="28">
                  <c:v>660.44999999999948</c:v>
                </c:pt>
                <c:pt idx="29">
                  <c:v>666.84999999999866</c:v>
                </c:pt>
                <c:pt idx="30">
                  <c:v>661.1</c:v>
                </c:pt>
                <c:pt idx="31">
                  <c:v>664.25</c:v>
                </c:pt>
                <c:pt idx="32">
                  <c:v>669.18000000000052</c:v>
                </c:pt>
                <c:pt idx="33">
                  <c:v>669.75</c:v>
                </c:pt>
                <c:pt idx="34">
                  <c:v>669.05</c:v>
                </c:pt>
                <c:pt idx="35">
                  <c:v>670.75</c:v>
                </c:pt>
                <c:pt idx="36">
                  <c:v>657.25</c:v>
                </c:pt>
                <c:pt idx="37">
                  <c:v>678.84999999999866</c:v>
                </c:pt>
                <c:pt idx="38">
                  <c:v>677.44999999999948</c:v>
                </c:pt>
                <c:pt idx="39">
                  <c:v>682.55</c:v>
                </c:pt>
                <c:pt idx="40">
                  <c:v>686.55</c:v>
                </c:pt>
                <c:pt idx="41">
                  <c:v>663.34999999999866</c:v>
                </c:pt>
                <c:pt idx="42">
                  <c:v>669.34999999999866</c:v>
                </c:pt>
                <c:pt idx="43">
                  <c:v>664.44999999999948</c:v>
                </c:pt>
                <c:pt idx="44">
                  <c:v>642.44999999999948</c:v>
                </c:pt>
                <c:pt idx="45">
                  <c:v>636.6</c:v>
                </c:pt>
                <c:pt idx="46">
                  <c:v>646.5</c:v>
                </c:pt>
                <c:pt idx="47">
                  <c:v>649</c:v>
                </c:pt>
                <c:pt idx="48">
                  <c:v>651.79999999999995</c:v>
                </c:pt>
                <c:pt idx="49">
                  <c:v>650.28000000000054</c:v>
                </c:pt>
                <c:pt idx="50">
                  <c:v>650.5</c:v>
                </c:pt>
                <c:pt idx="51">
                  <c:v>643.79999999999995</c:v>
                </c:pt>
                <c:pt idx="52">
                  <c:v>644.70000000000005</c:v>
                </c:pt>
                <c:pt idx="53">
                  <c:v>646.6</c:v>
                </c:pt>
                <c:pt idx="54">
                  <c:v>653.4</c:v>
                </c:pt>
                <c:pt idx="55">
                  <c:v>654.20000000000005</c:v>
                </c:pt>
                <c:pt idx="56">
                  <c:v>658.8</c:v>
                </c:pt>
                <c:pt idx="57">
                  <c:v>664.2</c:v>
                </c:pt>
                <c:pt idx="58">
                  <c:v>664</c:v>
                </c:pt>
                <c:pt idx="59">
                  <c:v>657.4</c:v>
                </c:pt>
                <c:pt idx="60">
                  <c:v>664.05</c:v>
                </c:pt>
                <c:pt idx="61">
                  <c:v>664.41</c:v>
                </c:pt>
                <c:pt idx="62">
                  <c:v>665.55</c:v>
                </c:pt>
                <c:pt idx="63">
                  <c:v>661.5</c:v>
                </c:pt>
                <c:pt idx="64">
                  <c:v>663.79000000000053</c:v>
                </c:pt>
                <c:pt idx="65">
                  <c:v>664</c:v>
                </c:pt>
                <c:pt idx="66">
                  <c:v>663.94999999999948</c:v>
                </c:pt>
                <c:pt idx="67">
                  <c:v>674.34999999999866</c:v>
                </c:pt>
                <c:pt idx="68">
                  <c:v>674.44999999999948</c:v>
                </c:pt>
                <c:pt idx="69">
                  <c:v>675</c:v>
                </c:pt>
                <c:pt idx="70">
                  <c:v>670.75</c:v>
                </c:pt>
                <c:pt idx="71">
                  <c:v>677.9</c:v>
                </c:pt>
                <c:pt idx="72">
                  <c:v>677.3</c:v>
                </c:pt>
                <c:pt idx="73">
                  <c:v>676.1</c:v>
                </c:pt>
                <c:pt idx="74">
                  <c:v>685.52</c:v>
                </c:pt>
                <c:pt idx="75">
                  <c:v>690.2</c:v>
                </c:pt>
                <c:pt idx="76">
                  <c:v>686.55</c:v>
                </c:pt>
                <c:pt idx="77">
                  <c:v>690.05</c:v>
                </c:pt>
                <c:pt idx="78">
                  <c:v>682.94999999999948</c:v>
                </c:pt>
                <c:pt idx="79">
                  <c:v>691.94999999999948</c:v>
                </c:pt>
                <c:pt idx="80">
                  <c:v>689.15</c:v>
                </c:pt>
                <c:pt idx="81">
                  <c:v>683.65</c:v>
                </c:pt>
                <c:pt idx="82">
                  <c:v>686.25</c:v>
                </c:pt>
                <c:pt idx="83">
                  <c:v>674.75</c:v>
                </c:pt>
                <c:pt idx="84">
                  <c:v>681.55</c:v>
                </c:pt>
                <c:pt idx="85">
                  <c:v>678.44999999999948</c:v>
                </c:pt>
                <c:pt idx="86">
                  <c:v>673.44999999999948</c:v>
                </c:pt>
                <c:pt idx="87">
                  <c:v>673.15</c:v>
                </c:pt>
                <c:pt idx="88">
                  <c:v>682.34999999999866</c:v>
                </c:pt>
                <c:pt idx="89">
                  <c:v>688.84999999999866</c:v>
                </c:pt>
                <c:pt idx="90">
                  <c:v>688.75</c:v>
                </c:pt>
                <c:pt idx="91">
                  <c:v>685.65</c:v>
                </c:pt>
                <c:pt idx="92">
                  <c:v>680.55</c:v>
                </c:pt>
                <c:pt idx="93">
                  <c:v>665.84999999999866</c:v>
                </c:pt>
                <c:pt idx="94">
                  <c:v>670.84999999999866</c:v>
                </c:pt>
                <c:pt idx="95">
                  <c:v>669.75</c:v>
                </c:pt>
                <c:pt idx="96">
                  <c:v>672.05</c:v>
                </c:pt>
                <c:pt idx="97">
                  <c:v>662.15</c:v>
                </c:pt>
                <c:pt idx="98">
                  <c:v>657.65</c:v>
                </c:pt>
                <c:pt idx="99">
                  <c:v>661.75</c:v>
                </c:pt>
                <c:pt idx="100">
                  <c:v>663.25</c:v>
                </c:pt>
                <c:pt idx="101">
                  <c:v>659.25</c:v>
                </c:pt>
                <c:pt idx="102">
                  <c:v>661.84999999999866</c:v>
                </c:pt>
                <c:pt idx="103">
                  <c:v>654.65</c:v>
                </c:pt>
                <c:pt idx="104">
                  <c:v>656</c:v>
                </c:pt>
                <c:pt idx="105">
                  <c:v>655.55</c:v>
                </c:pt>
                <c:pt idx="106">
                  <c:v>656.84999999999866</c:v>
                </c:pt>
                <c:pt idx="107">
                  <c:v>653.44999999999948</c:v>
                </c:pt>
                <c:pt idx="108">
                  <c:v>660.5</c:v>
                </c:pt>
                <c:pt idx="109">
                  <c:v>671.75</c:v>
                </c:pt>
                <c:pt idx="110">
                  <c:v>671.15</c:v>
                </c:pt>
                <c:pt idx="111">
                  <c:v>670.05</c:v>
                </c:pt>
                <c:pt idx="112">
                  <c:v>670.75</c:v>
                </c:pt>
                <c:pt idx="113">
                  <c:v>659.15</c:v>
                </c:pt>
                <c:pt idx="114">
                  <c:v>648.84999999999866</c:v>
                </c:pt>
                <c:pt idx="115">
                  <c:v>653.65</c:v>
                </c:pt>
                <c:pt idx="116">
                  <c:v>647.25</c:v>
                </c:pt>
                <c:pt idx="117">
                  <c:v>651.75</c:v>
                </c:pt>
                <c:pt idx="118">
                  <c:v>651.94999999999948</c:v>
                </c:pt>
                <c:pt idx="119">
                  <c:v>655.34999999999866</c:v>
                </c:pt>
                <c:pt idx="120">
                  <c:v>656.34999999999866</c:v>
                </c:pt>
                <c:pt idx="121">
                  <c:v>661.44999999999948</c:v>
                </c:pt>
                <c:pt idx="122">
                  <c:v>654.54999999999939</c:v>
                </c:pt>
                <c:pt idx="123">
                  <c:v>652</c:v>
                </c:pt>
                <c:pt idx="124">
                  <c:v>654.29999999999995</c:v>
                </c:pt>
                <c:pt idx="125">
                  <c:v>651</c:v>
                </c:pt>
                <c:pt idx="126">
                  <c:v>640.9</c:v>
                </c:pt>
                <c:pt idx="127">
                  <c:v>643.5</c:v>
                </c:pt>
                <c:pt idx="128">
                  <c:v>648.94999999999948</c:v>
                </c:pt>
                <c:pt idx="129">
                  <c:v>649.65</c:v>
                </c:pt>
                <c:pt idx="130">
                  <c:v>657.25</c:v>
                </c:pt>
                <c:pt idx="131">
                  <c:v>653.20000000000005</c:v>
                </c:pt>
                <c:pt idx="132">
                  <c:v>654.20000000000005</c:v>
                </c:pt>
                <c:pt idx="133">
                  <c:v>649.5</c:v>
                </c:pt>
                <c:pt idx="134">
                  <c:v>655.9</c:v>
                </c:pt>
                <c:pt idx="135">
                  <c:v>660.4</c:v>
                </c:pt>
                <c:pt idx="136">
                  <c:v>663.3</c:v>
                </c:pt>
                <c:pt idx="137">
                  <c:v>660.65</c:v>
                </c:pt>
                <c:pt idx="138">
                  <c:v>666.8</c:v>
                </c:pt>
                <c:pt idx="139">
                  <c:v>666.9</c:v>
                </c:pt>
                <c:pt idx="140">
                  <c:v>664.9</c:v>
                </c:pt>
                <c:pt idx="141">
                  <c:v>664.9</c:v>
                </c:pt>
                <c:pt idx="142">
                  <c:v>673</c:v>
                </c:pt>
                <c:pt idx="143">
                  <c:v>677.5</c:v>
                </c:pt>
                <c:pt idx="144">
                  <c:v>683.4</c:v>
                </c:pt>
                <c:pt idx="145">
                  <c:v>681.6</c:v>
                </c:pt>
                <c:pt idx="146">
                  <c:v>681</c:v>
                </c:pt>
                <c:pt idx="147">
                  <c:v>674.9</c:v>
                </c:pt>
                <c:pt idx="148">
                  <c:v>662.9</c:v>
                </c:pt>
                <c:pt idx="149">
                  <c:v>661.2</c:v>
                </c:pt>
                <c:pt idx="150">
                  <c:v>665</c:v>
                </c:pt>
                <c:pt idx="151">
                  <c:v>664.3</c:v>
                </c:pt>
                <c:pt idx="152">
                  <c:v>666.9</c:v>
                </c:pt>
                <c:pt idx="153">
                  <c:v>665.56</c:v>
                </c:pt>
                <c:pt idx="154">
                  <c:v>673</c:v>
                </c:pt>
                <c:pt idx="155">
                  <c:v>672.01</c:v>
                </c:pt>
                <c:pt idx="156">
                  <c:v>672.4</c:v>
                </c:pt>
                <c:pt idx="157">
                  <c:v>674.8</c:v>
                </c:pt>
                <c:pt idx="158">
                  <c:v>662.1</c:v>
                </c:pt>
                <c:pt idx="159">
                  <c:v>672.8</c:v>
                </c:pt>
                <c:pt idx="160">
                  <c:v>669.5</c:v>
                </c:pt>
                <c:pt idx="161">
                  <c:v>669.2</c:v>
                </c:pt>
                <c:pt idx="162">
                  <c:v>667.6</c:v>
                </c:pt>
                <c:pt idx="163">
                  <c:v>652.01</c:v>
                </c:pt>
                <c:pt idx="164">
                  <c:v>657.8</c:v>
                </c:pt>
                <c:pt idx="165">
                  <c:v>657.11</c:v>
                </c:pt>
                <c:pt idx="166">
                  <c:v>657.3</c:v>
                </c:pt>
                <c:pt idx="167">
                  <c:v>660.8</c:v>
                </c:pt>
                <c:pt idx="168">
                  <c:v>660.1</c:v>
                </c:pt>
                <c:pt idx="169">
                  <c:v>668.2</c:v>
                </c:pt>
                <c:pt idx="170">
                  <c:v>667.6</c:v>
                </c:pt>
                <c:pt idx="171">
                  <c:v>662.5</c:v>
                </c:pt>
                <c:pt idx="172">
                  <c:v>667.6</c:v>
                </c:pt>
                <c:pt idx="173">
                  <c:v>665.3</c:v>
                </c:pt>
                <c:pt idx="174">
                  <c:v>673.39</c:v>
                </c:pt>
                <c:pt idx="175">
                  <c:v>672.52</c:v>
                </c:pt>
                <c:pt idx="176">
                  <c:v>681.65</c:v>
                </c:pt>
                <c:pt idx="177">
                  <c:v>681.8</c:v>
                </c:pt>
                <c:pt idx="178">
                  <c:v>695.4</c:v>
                </c:pt>
                <c:pt idx="179">
                  <c:v>701</c:v>
                </c:pt>
                <c:pt idx="180">
                  <c:v>703.1</c:v>
                </c:pt>
                <c:pt idx="181">
                  <c:v>712.5</c:v>
                </c:pt>
                <c:pt idx="182">
                  <c:v>711.61</c:v>
                </c:pt>
                <c:pt idx="183">
                  <c:v>708.3</c:v>
                </c:pt>
                <c:pt idx="184">
                  <c:v>707.6</c:v>
                </c:pt>
                <c:pt idx="185">
                  <c:v>717.9</c:v>
                </c:pt>
                <c:pt idx="186">
                  <c:v>723.5</c:v>
                </c:pt>
                <c:pt idx="187">
                  <c:v>721.4</c:v>
                </c:pt>
                <c:pt idx="188">
                  <c:v>733.26</c:v>
                </c:pt>
                <c:pt idx="189">
                  <c:v>731.5</c:v>
                </c:pt>
                <c:pt idx="190">
                  <c:v>734.55</c:v>
                </c:pt>
                <c:pt idx="191">
                  <c:v>731.7</c:v>
                </c:pt>
                <c:pt idx="192">
                  <c:v>728.8</c:v>
                </c:pt>
                <c:pt idx="193">
                  <c:v>734.43</c:v>
                </c:pt>
                <c:pt idx="194">
                  <c:v>743.6</c:v>
                </c:pt>
                <c:pt idx="195">
                  <c:v>747.2</c:v>
                </c:pt>
                <c:pt idx="196">
                  <c:v>731.6</c:v>
                </c:pt>
                <c:pt idx="197">
                  <c:v>727.9</c:v>
                </c:pt>
                <c:pt idx="198">
                  <c:v>738</c:v>
                </c:pt>
                <c:pt idx="199">
                  <c:v>742.7</c:v>
                </c:pt>
                <c:pt idx="200">
                  <c:v>733.3</c:v>
                </c:pt>
                <c:pt idx="201">
                  <c:v>737.9</c:v>
                </c:pt>
                <c:pt idx="202">
                  <c:v>741.1</c:v>
                </c:pt>
                <c:pt idx="203">
                  <c:v>747.88</c:v>
                </c:pt>
                <c:pt idx="204">
                  <c:v>749.1</c:v>
                </c:pt>
                <c:pt idx="205">
                  <c:v>759.4</c:v>
                </c:pt>
                <c:pt idx="206">
                  <c:v>760.5</c:v>
                </c:pt>
                <c:pt idx="207">
                  <c:v>754.81999999999948</c:v>
                </c:pt>
                <c:pt idx="208">
                  <c:v>768.2</c:v>
                </c:pt>
                <c:pt idx="209">
                  <c:v>765.2</c:v>
                </c:pt>
                <c:pt idx="210">
                  <c:v>754.2</c:v>
                </c:pt>
                <c:pt idx="211">
                  <c:v>759.8</c:v>
                </c:pt>
                <c:pt idx="212">
                  <c:v>763.94999999999948</c:v>
                </c:pt>
                <c:pt idx="213">
                  <c:v>769.3</c:v>
                </c:pt>
                <c:pt idx="214">
                  <c:v>785.2</c:v>
                </c:pt>
                <c:pt idx="215">
                  <c:v>791.8</c:v>
                </c:pt>
                <c:pt idx="216">
                  <c:v>782.1</c:v>
                </c:pt>
                <c:pt idx="217">
                  <c:v>796.59</c:v>
                </c:pt>
                <c:pt idx="218">
                  <c:v>787.3</c:v>
                </c:pt>
                <c:pt idx="219">
                  <c:v>807</c:v>
                </c:pt>
                <c:pt idx="220">
                  <c:v>806.5</c:v>
                </c:pt>
                <c:pt idx="221">
                  <c:v>825</c:v>
                </c:pt>
                <c:pt idx="222">
                  <c:v>831.1</c:v>
                </c:pt>
                <c:pt idx="223">
                  <c:v>833.6</c:v>
                </c:pt>
                <c:pt idx="224">
                  <c:v>832</c:v>
                </c:pt>
                <c:pt idx="225">
                  <c:v>793.5</c:v>
                </c:pt>
                <c:pt idx="226">
                  <c:v>802</c:v>
                </c:pt>
                <c:pt idx="227">
                  <c:v>811.94999999999948</c:v>
                </c:pt>
                <c:pt idx="228">
                  <c:v>788.44999999999948</c:v>
                </c:pt>
                <c:pt idx="229">
                  <c:v>786.3</c:v>
                </c:pt>
                <c:pt idx="230">
                  <c:v>781.8</c:v>
                </c:pt>
                <c:pt idx="231">
                  <c:v>803.2</c:v>
                </c:pt>
                <c:pt idx="232">
                  <c:v>800.31999999999948</c:v>
                </c:pt>
                <c:pt idx="233">
                  <c:v>804.53</c:v>
                </c:pt>
                <c:pt idx="234">
                  <c:v>823.8</c:v>
                </c:pt>
                <c:pt idx="235">
                  <c:v>824.6</c:v>
                </c:pt>
                <c:pt idx="236">
                  <c:v>812.6</c:v>
                </c:pt>
                <c:pt idx="237">
                  <c:v>804.82999999999947</c:v>
                </c:pt>
                <c:pt idx="238">
                  <c:v>793.07</c:v>
                </c:pt>
                <c:pt idx="239">
                  <c:v>783.75</c:v>
                </c:pt>
                <c:pt idx="240">
                  <c:v>794.3</c:v>
                </c:pt>
                <c:pt idx="241">
                  <c:v>801.7</c:v>
                </c:pt>
                <c:pt idx="242">
                  <c:v>795.14</c:v>
                </c:pt>
                <c:pt idx="243">
                  <c:v>802.42</c:v>
                </c:pt>
                <c:pt idx="244">
                  <c:v>794.8</c:v>
                </c:pt>
                <c:pt idx="245">
                  <c:v>808.53</c:v>
                </c:pt>
                <c:pt idx="246">
                  <c:v>796.98</c:v>
                </c:pt>
                <c:pt idx="247">
                  <c:v>813.48</c:v>
                </c:pt>
                <c:pt idx="248">
                  <c:v>797.62</c:v>
                </c:pt>
                <c:pt idx="249">
                  <c:v>794.49</c:v>
                </c:pt>
                <c:pt idx="250">
                  <c:v>793.35999999999865</c:v>
                </c:pt>
                <c:pt idx="251">
                  <c:v>802.88</c:v>
                </c:pt>
                <c:pt idx="252">
                  <c:v>802.19</c:v>
                </c:pt>
                <c:pt idx="253">
                  <c:v>796.38</c:v>
                </c:pt>
                <c:pt idx="254">
                  <c:v>811.72</c:v>
                </c:pt>
                <c:pt idx="255">
                  <c:v>811.8</c:v>
                </c:pt>
                <c:pt idx="256">
                  <c:v>807</c:v>
                </c:pt>
                <c:pt idx="257">
                  <c:v>824.5</c:v>
                </c:pt>
                <c:pt idx="258">
                  <c:v>825.58</c:v>
                </c:pt>
                <c:pt idx="259">
                  <c:v>840.5</c:v>
                </c:pt>
                <c:pt idx="260">
                  <c:v>833.92</c:v>
                </c:pt>
                <c:pt idx="261">
                  <c:v>833.7</c:v>
                </c:pt>
                <c:pt idx="262">
                  <c:v>857.55</c:v>
                </c:pt>
                <c:pt idx="263">
                  <c:v>864.93</c:v>
                </c:pt>
                <c:pt idx="264">
                  <c:v>859.6</c:v>
                </c:pt>
                <c:pt idx="265">
                  <c:v>858.15</c:v>
                </c:pt>
                <c:pt idx="266">
                  <c:v>878.15</c:v>
                </c:pt>
                <c:pt idx="267">
                  <c:v>878.8</c:v>
                </c:pt>
                <c:pt idx="268">
                  <c:v>893.3</c:v>
                </c:pt>
                <c:pt idx="269">
                  <c:v>895.4</c:v>
                </c:pt>
                <c:pt idx="270">
                  <c:v>904.13</c:v>
                </c:pt>
                <c:pt idx="271">
                  <c:v>888.1</c:v>
                </c:pt>
                <c:pt idx="272">
                  <c:v>877.02</c:v>
                </c:pt>
                <c:pt idx="273">
                  <c:v>877.76</c:v>
                </c:pt>
                <c:pt idx="274">
                  <c:v>883.17000000000053</c:v>
                </c:pt>
                <c:pt idx="275">
                  <c:v>865</c:v>
                </c:pt>
                <c:pt idx="276">
                  <c:v>892.33999999999946</c:v>
                </c:pt>
                <c:pt idx="277">
                  <c:v>890.31999999999948</c:v>
                </c:pt>
                <c:pt idx="278">
                  <c:v>912.84999999999866</c:v>
                </c:pt>
                <c:pt idx="279">
                  <c:v>913.94999999999948</c:v>
                </c:pt>
                <c:pt idx="280">
                  <c:v>928.97</c:v>
                </c:pt>
                <c:pt idx="281">
                  <c:v>923.76</c:v>
                </c:pt>
                <c:pt idx="282">
                  <c:v>929.4</c:v>
                </c:pt>
                <c:pt idx="283">
                  <c:v>925.99</c:v>
                </c:pt>
                <c:pt idx="284">
                  <c:v>905.48</c:v>
                </c:pt>
                <c:pt idx="285">
                  <c:v>903.58</c:v>
                </c:pt>
                <c:pt idx="286">
                  <c:v>888.17000000000053</c:v>
                </c:pt>
                <c:pt idx="287">
                  <c:v>900.6</c:v>
                </c:pt>
                <c:pt idx="288">
                  <c:v>910.51</c:v>
                </c:pt>
                <c:pt idx="289">
                  <c:v>922.99</c:v>
                </c:pt>
                <c:pt idx="290">
                  <c:v>923.5</c:v>
                </c:pt>
                <c:pt idx="291">
                  <c:v>906.39</c:v>
                </c:pt>
                <c:pt idx="292">
                  <c:v>906.6</c:v>
                </c:pt>
                <c:pt idx="293">
                  <c:v>908.2</c:v>
                </c:pt>
                <c:pt idx="294">
                  <c:v>902.5</c:v>
                </c:pt>
                <c:pt idx="295">
                  <c:v>905.2</c:v>
                </c:pt>
                <c:pt idx="296">
                  <c:v>927.8</c:v>
                </c:pt>
                <c:pt idx="297">
                  <c:v>944.1</c:v>
                </c:pt>
                <c:pt idx="298">
                  <c:v>946.1</c:v>
                </c:pt>
                <c:pt idx="299">
                  <c:v>945.2</c:v>
                </c:pt>
                <c:pt idx="300">
                  <c:v>939.6</c:v>
                </c:pt>
                <c:pt idx="301">
                  <c:v>948.14</c:v>
                </c:pt>
                <c:pt idx="302">
                  <c:v>957.84999999999866</c:v>
                </c:pt>
                <c:pt idx="303">
                  <c:v>970.74</c:v>
                </c:pt>
                <c:pt idx="304">
                  <c:v>974.17000000000053</c:v>
                </c:pt>
                <c:pt idx="305">
                  <c:v>983.7</c:v>
                </c:pt>
                <c:pt idx="306">
                  <c:v>964.01</c:v>
                </c:pt>
                <c:pt idx="307">
                  <c:v>989.8</c:v>
                </c:pt>
                <c:pt idx="308">
                  <c:v>978.99</c:v>
                </c:pt>
                <c:pt idx="309">
                  <c:v>973.2</c:v>
                </c:pt>
                <c:pt idx="310">
                  <c:v>972.84999999999866</c:v>
                </c:pt>
                <c:pt idx="311">
                  <c:v>973.3</c:v>
                </c:pt>
                <c:pt idx="312">
                  <c:v>982.93</c:v>
                </c:pt>
                <c:pt idx="313">
                  <c:v>994.82999999999947</c:v>
                </c:pt>
                <c:pt idx="314">
                  <c:v>1002.9499999999994</c:v>
                </c:pt>
                <c:pt idx="315">
                  <c:v>1002.7</c:v>
                </c:pt>
                <c:pt idx="316">
                  <c:v>982.24</c:v>
                </c:pt>
                <c:pt idx="317">
                  <c:v>944.2</c:v>
                </c:pt>
                <c:pt idx="318">
                  <c:v>910.2</c:v>
                </c:pt>
                <c:pt idx="319">
                  <c:v>919.5</c:v>
                </c:pt>
                <c:pt idx="320">
                  <c:v>915.3</c:v>
                </c:pt>
                <c:pt idx="321">
                  <c:v>938.78000000000054</c:v>
                </c:pt>
                <c:pt idx="322">
                  <c:v>954.17000000000053</c:v>
                </c:pt>
                <c:pt idx="323">
                  <c:v>947.2</c:v>
                </c:pt>
                <c:pt idx="324">
                  <c:v>931.05</c:v>
                </c:pt>
                <c:pt idx="325">
                  <c:v>916.88</c:v>
                </c:pt>
                <c:pt idx="326">
                  <c:v>882.7</c:v>
                </c:pt>
                <c:pt idx="327">
                  <c:v>904.34999999999866</c:v>
                </c:pt>
                <c:pt idx="328">
                  <c:v>902.9</c:v>
                </c:pt>
                <c:pt idx="329">
                  <c:v>913.79000000000053</c:v>
                </c:pt>
                <c:pt idx="330">
                  <c:v>920</c:v>
                </c:pt>
                <c:pt idx="331">
                  <c:v>914.9</c:v>
                </c:pt>
                <c:pt idx="332">
                  <c:v>934</c:v>
                </c:pt>
                <c:pt idx="333">
                  <c:v>928.99</c:v>
                </c:pt>
                <c:pt idx="334">
                  <c:v>925.3</c:v>
                </c:pt>
                <c:pt idx="335">
                  <c:v>924.44999999999948</c:v>
                </c:pt>
                <c:pt idx="336">
                  <c:v>927.8</c:v>
                </c:pt>
                <c:pt idx="337">
                  <c:v>944.6</c:v>
                </c:pt>
                <c:pt idx="338">
                  <c:v>938.8</c:v>
                </c:pt>
                <c:pt idx="339">
                  <c:v>917.1</c:v>
                </c:pt>
                <c:pt idx="340">
                  <c:v>916.74</c:v>
                </c:pt>
                <c:pt idx="341">
                  <c:v>915.9</c:v>
                </c:pt>
                <c:pt idx="342">
                  <c:v>904.25</c:v>
                </c:pt>
                <c:pt idx="343">
                  <c:v>886.13</c:v>
                </c:pt>
                <c:pt idx="344">
                  <c:v>886.3</c:v>
                </c:pt>
                <c:pt idx="345">
                  <c:v>893.26</c:v>
                </c:pt>
                <c:pt idx="346">
                  <c:v>870.5</c:v>
                </c:pt>
                <c:pt idx="347">
                  <c:v>877.55</c:v>
                </c:pt>
                <c:pt idx="348">
                  <c:v>852.7</c:v>
                </c:pt>
                <c:pt idx="349">
                  <c:v>856.44999999999948</c:v>
                </c:pt>
                <c:pt idx="350">
                  <c:v>874.2</c:v>
                </c:pt>
                <c:pt idx="351">
                  <c:v>876.4</c:v>
                </c:pt>
                <c:pt idx="352">
                  <c:v>868.75</c:v>
                </c:pt>
                <c:pt idx="353">
                  <c:v>881.84999999999866</c:v>
                </c:pt>
                <c:pt idx="354">
                  <c:v>884.84999999999866</c:v>
                </c:pt>
                <c:pt idx="355">
                  <c:v>882.68000000000052</c:v>
                </c:pt>
                <c:pt idx="356">
                  <c:v>866.94999999999948</c:v>
                </c:pt>
                <c:pt idx="357">
                  <c:v>864</c:v>
                </c:pt>
                <c:pt idx="358">
                  <c:v>881.65</c:v>
                </c:pt>
                <c:pt idx="359">
                  <c:v>902.4</c:v>
                </c:pt>
                <c:pt idx="360">
                  <c:v>905.2</c:v>
                </c:pt>
                <c:pt idx="361">
                  <c:v>919.25</c:v>
                </c:pt>
                <c:pt idx="362">
                  <c:v>932.55</c:v>
                </c:pt>
                <c:pt idx="363">
                  <c:v>921.84999999999866</c:v>
                </c:pt>
                <c:pt idx="364">
                  <c:v>925.1</c:v>
                </c:pt>
                <c:pt idx="365">
                  <c:v>929.1</c:v>
                </c:pt>
                <c:pt idx="366">
                  <c:v>906.44999999999948</c:v>
                </c:pt>
                <c:pt idx="367">
                  <c:v>900.84999999999866</c:v>
                </c:pt>
                <c:pt idx="368">
                  <c:v>877.9</c:v>
                </c:pt>
                <c:pt idx="369">
                  <c:v>886.5</c:v>
                </c:pt>
                <c:pt idx="370">
                  <c:v>891.42</c:v>
                </c:pt>
                <c:pt idx="371">
                  <c:v>880.55</c:v>
                </c:pt>
                <c:pt idx="372">
                  <c:v>880.9</c:v>
                </c:pt>
                <c:pt idx="373">
                  <c:v>877.2</c:v>
                </c:pt>
                <c:pt idx="374">
                  <c:v>902.25</c:v>
                </c:pt>
                <c:pt idx="375">
                  <c:v>892.9</c:v>
                </c:pt>
                <c:pt idx="376">
                  <c:v>867</c:v>
                </c:pt>
                <c:pt idx="377">
                  <c:v>880.34999999999866</c:v>
                </c:pt>
                <c:pt idx="378">
                  <c:v>868.2</c:v>
                </c:pt>
                <c:pt idx="379">
                  <c:v>871.55</c:v>
                </c:pt>
                <c:pt idx="380">
                  <c:v>882.4</c:v>
                </c:pt>
                <c:pt idx="381">
                  <c:v>882.75</c:v>
                </c:pt>
                <c:pt idx="382">
                  <c:v>894.34999999999866</c:v>
                </c:pt>
                <c:pt idx="383">
                  <c:v>898.48</c:v>
                </c:pt>
                <c:pt idx="384">
                  <c:v>902.3</c:v>
                </c:pt>
                <c:pt idx="385">
                  <c:v>883.8</c:v>
                </c:pt>
                <c:pt idx="386">
                  <c:v>889.6</c:v>
                </c:pt>
                <c:pt idx="387">
                  <c:v>886.4</c:v>
                </c:pt>
                <c:pt idx="388">
                  <c:v>917.3</c:v>
                </c:pt>
                <c:pt idx="389">
                  <c:v>927.8</c:v>
                </c:pt>
                <c:pt idx="390">
                  <c:v>925.4</c:v>
                </c:pt>
                <c:pt idx="391">
                  <c:v>939.63</c:v>
                </c:pt>
                <c:pt idx="392">
                  <c:v>945.15</c:v>
                </c:pt>
                <c:pt idx="393">
                  <c:v>934.44999999999948</c:v>
                </c:pt>
                <c:pt idx="394">
                  <c:v>933.63</c:v>
                </c:pt>
                <c:pt idx="395">
                  <c:v>925.84999999999866</c:v>
                </c:pt>
                <c:pt idx="396">
                  <c:v>919.6</c:v>
                </c:pt>
                <c:pt idx="397">
                  <c:v>928.57</c:v>
                </c:pt>
                <c:pt idx="398">
                  <c:v>947.65</c:v>
                </c:pt>
                <c:pt idx="399">
                  <c:v>964.2</c:v>
                </c:pt>
                <c:pt idx="400">
                  <c:v>972.6</c:v>
                </c:pt>
                <c:pt idx="401">
                  <c:v>977.5</c:v>
                </c:pt>
                <c:pt idx="402">
                  <c:v>959.94999999999948</c:v>
                </c:pt>
                <c:pt idx="403">
                  <c:v>957.43</c:v>
                </c:pt>
                <c:pt idx="404">
                  <c:v>955</c:v>
                </c:pt>
                <c:pt idx="405">
                  <c:v>965.55</c:v>
                </c:pt>
                <c:pt idx="406">
                  <c:v>946.4</c:v>
                </c:pt>
                <c:pt idx="407">
                  <c:v>920.84999999999866</c:v>
                </c:pt>
                <c:pt idx="408">
                  <c:v>928.05</c:v>
                </c:pt>
                <c:pt idx="409">
                  <c:v>929.84999999999866</c:v>
                </c:pt>
                <c:pt idx="410">
                  <c:v>930.63</c:v>
                </c:pt>
                <c:pt idx="411">
                  <c:v>918.9</c:v>
                </c:pt>
                <c:pt idx="412">
                  <c:v>906.1</c:v>
                </c:pt>
                <c:pt idx="413">
                  <c:v>914.07</c:v>
                </c:pt>
                <c:pt idx="414">
                  <c:v>910.94999999999948</c:v>
                </c:pt>
                <c:pt idx="415">
                  <c:v>894.8</c:v>
                </c:pt>
                <c:pt idx="416">
                  <c:v>874.4</c:v>
                </c:pt>
                <c:pt idx="417">
                  <c:v>879.8</c:v>
                </c:pt>
                <c:pt idx="418">
                  <c:v>873.05</c:v>
                </c:pt>
                <c:pt idx="419">
                  <c:v>856.6</c:v>
                </c:pt>
                <c:pt idx="420">
                  <c:v>823.84999999999866</c:v>
                </c:pt>
                <c:pt idx="421">
                  <c:v>812.31999999999948</c:v>
                </c:pt>
                <c:pt idx="422">
                  <c:v>826.8</c:v>
                </c:pt>
                <c:pt idx="423">
                  <c:v>806.63</c:v>
                </c:pt>
                <c:pt idx="424">
                  <c:v>787.7</c:v>
                </c:pt>
                <c:pt idx="425">
                  <c:v>800.07</c:v>
                </c:pt>
                <c:pt idx="426">
                  <c:v>814.2</c:v>
                </c:pt>
                <c:pt idx="427">
                  <c:v>813.67000000000053</c:v>
                </c:pt>
                <c:pt idx="428">
                  <c:v>837</c:v>
                </c:pt>
                <c:pt idx="429">
                  <c:v>823.05</c:v>
                </c:pt>
                <c:pt idx="430">
                  <c:v>821.94999999999948</c:v>
                </c:pt>
                <c:pt idx="431">
                  <c:v>824.9</c:v>
                </c:pt>
                <c:pt idx="432">
                  <c:v>826.9</c:v>
                </c:pt>
                <c:pt idx="433">
                  <c:v>834.05</c:v>
                </c:pt>
                <c:pt idx="434">
                  <c:v>831.15</c:v>
                </c:pt>
                <c:pt idx="435">
                  <c:v>817.7</c:v>
                </c:pt>
                <c:pt idx="436">
                  <c:v>805.34999999999866</c:v>
                </c:pt>
                <c:pt idx="437">
                  <c:v>801.3</c:v>
                </c:pt>
                <c:pt idx="438">
                  <c:v>796.44999999999948</c:v>
                </c:pt>
                <c:pt idx="439">
                  <c:v>803.5</c:v>
                </c:pt>
                <c:pt idx="440">
                  <c:v>802.3</c:v>
                </c:pt>
                <c:pt idx="441">
                  <c:v>777.25</c:v>
                </c:pt>
                <c:pt idx="442">
                  <c:v>752.44999999999948</c:v>
                </c:pt>
                <c:pt idx="443">
                  <c:v>746.47</c:v>
                </c:pt>
                <c:pt idx="444">
                  <c:v>765.5</c:v>
                </c:pt>
                <c:pt idx="445">
                  <c:v>786.65</c:v>
                </c:pt>
                <c:pt idx="446">
                  <c:v>779.75</c:v>
                </c:pt>
                <c:pt idx="447">
                  <c:v>863.84999999999866</c:v>
                </c:pt>
                <c:pt idx="448">
                  <c:v>850.84999999999866</c:v>
                </c:pt>
                <c:pt idx="449">
                  <c:v>873.55</c:v>
                </c:pt>
                <c:pt idx="450">
                  <c:v>897</c:v>
                </c:pt>
                <c:pt idx="451">
                  <c:v>892.15</c:v>
                </c:pt>
                <c:pt idx="452">
                  <c:v>882.63</c:v>
                </c:pt>
                <c:pt idx="453">
                  <c:v>877.9</c:v>
                </c:pt>
                <c:pt idx="454">
                  <c:v>878.75</c:v>
                </c:pt>
                <c:pt idx="455">
                  <c:v>909.5</c:v>
                </c:pt>
                <c:pt idx="456">
                  <c:v>870.94999999999948</c:v>
                </c:pt>
                <c:pt idx="457">
                  <c:v>870.8</c:v>
                </c:pt>
                <c:pt idx="458">
                  <c:v>836.4</c:v>
                </c:pt>
                <c:pt idx="459">
                  <c:v>835.5</c:v>
                </c:pt>
                <c:pt idx="460">
                  <c:v>859.75</c:v>
                </c:pt>
                <c:pt idx="461">
                  <c:v>887.1</c:v>
                </c:pt>
                <c:pt idx="462">
                  <c:v>907.62</c:v>
                </c:pt>
                <c:pt idx="463">
                  <c:v>913.25</c:v>
                </c:pt>
                <c:pt idx="464">
                  <c:v>849.84999999999866</c:v>
                </c:pt>
                <c:pt idx="465">
                  <c:v>833.05</c:v>
                </c:pt>
                <c:pt idx="466">
                  <c:v>836.7</c:v>
                </c:pt>
                <c:pt idx="467">
                  <c:v>846.9</c:v>
                </c:pt>
                <c:pt idx="468">
                  <c:v>804.6</c:v>
                </c:pt>
                <c:pt idx="469">
                  <c:v>783.34999999999866</c:v>
                </c:pt>
                <c:pt idx="470">
                  <c:v>796.9</c:v>
                </c:pt>
                <c:pt idx="471">
                  <c:v>771.65</c:v>
                </c:pt>
                <c:pt idx="472">
                  <c:v>730.44999999999948</c:v>
                </c:pt>
                <c:pt idx="473">
                  <c:v>721.44999999999948</c:v>
                </c:pt>
                <c:pt idx="474">
                  <c:v>734.75</c:v>
                </c:pt>
                <c:pt idx="475">
                  <c:v>730.8</c:v>
                </c:pt>
                <c:pt idx="476">
                  <c:v>746.94999999999948</c:v>
                </c:pt>
                <c:pt idx="477">
                  <c:v>754.94999999999948</c:v>
                </c:pt>
                <c:pt idx="478">
                  <c:v>738.75</c:v>
                </c:pt>
                <c:pt idx="479">
                  <c:v>724.55</c:v>
                </c:pt>
                <c:pt idx="480">
                  <c:v>723.44999999999948</c:v>
                </c:pt>
                <c:pt idx="481">
                  <c:v>763.25</c:v>
                </c:pt>
                <c:pt idx="482">
                  <c:v>740.34999999999866</c:v>
                </c:pt>
                <c:pt idx="483">
                  <c:v>732.84999999999866</c:v>
                </c:pt>
                <c:pt idx="484">
                  <c:v>736.65</c:v>
                </c:pt>
                <c:pt idx="485">
                  <c:v>746.2</c:v>
                </c:pt>
                <c:pt idx="486">
                  <c:v>731.7</c:v>
                </c:pt>
                <c:pt idx="487">
                  <c:v>712.3</c:v>
                </c:pt>
                <c:pt idx="488">
                  <c:v>736.5</c:v>
                </c:pt>
                <c:pt idx="489">
                  <c:v>742.1</c:v>
                </c:pt>
                <c:pt idx="490">
                  <c:v>737.92</c:v>
                </c:pt>
                <c:pt idx="491">
                  <c:v>738.2</c:v>
                </c:pt>
                <c:pt idx="492">
                  <c:v>734.55</c:v>
                </c:pt>
                <c:pt idx="493">
                  <c:v>745.48</c:v>
                </c:pt>
                <c:pt idx="494">
                  <c:v>800.4</c:v>
                </c:pt>
                <c:pt idx="495">
                  <c:v>821.65</c:v>
                </c:pt>
                <c:pt idx="496">
                  <c:v>821.05</c:v>
                </c:pt>
                <c:pt idx="497">
                  <c:v>812.9</c:v>
                </c:pt>
                <c:pt idx="498">
                  <c:v>816.2</c:v>
                </c:pt>
                <c:pt idx="499">
                  <c:v>818.05</c:v>
                </c:pt>
                <c:pt idx="500">
                  <c:v>768.94999999999948</c:v>
                </c:pt>
                <c:pt idx="501">
                  <c:v>782.34999999999866</c:v>
                </c:pt>
                <c:pt idx="502">
                  <c:v>773.94999999999948</c:v>
                </c:pt>
                <c:pt idx="503">
                  <c:v>767</c:v>
                </c:pt>
                <c:pt idx="504">
                  <c:v>756.44999999999948</c:v>
                </c:pt>
                <c:pt idx="505">
                  <c:v>772.7</c:v>
                </c:pt>
                <c:pt idx="506">
                  <c:v>776.94999999999948</c:v>
                </c:pt>
                <c:pt idx="507">
                  <c:v>810.6</c:v>
                </c:pt>
                <c:pt idx="508">
                  <c:v>821.34999999999866</c:v>
                </c:pt>
                <c:pt idx="509">
                  <c:v>822.4</c:v>
                </c:pt>
                <c:pt idx="510">
                  <c:v>838.44999999999948</c:v>
                </c:pt>
                <c:pt idx="511">
                  <c:v>858.1</c:v>
                </c:pt>
                <c:pt idx="512">
                  <c:v>867.9</c:v>
                </c:pt>
                <c:pt idx="513">
                  <c:v>852.9</c:v>
                </c:pt>
                <c:pt idx="514">
                  <c:v>838.28000000000054</c:v>
                </c:pt>
                <c:pt idx="515">
                  <c:v>848.05</c:v>
                </c:pt>
                <c:pt idx="516">
                  <c:v>840.2</c:v>
                </c:pt>
                <c:pt idx="517">
                  <c:v>848</c:v>
                </c:pt>
                <c:pt idx="518">
                  <c:v>846.99</c:v>
                </c:pt>
                <c:pt idx="519">
                  <c:v>869.3</c:v>
                </c:pt>
                <c:pt idx="520">
                  <c:v>880.3</c:v>
                </c:pt>
                <c:pt idx="521">
                  <c:v>873.7</c:v>
                </c:pt>
                <c:pt idx="522">
                  <c:v>882.05</c:v>
                </c:pt>
                <c:pt idx="523">
                  <c:v>879.44999999999948</c:v>
                </c:pt>
                <c:pt idx="524">
                  <c:v>875.4</c:v>
                </c:pt>
                <c:pt idx="525">
                  <c:v>859.5</c:v>
                </c:pt>
                <c:pt idx="526">
                  <c:v>863.9</c:v>
                </c:pt>
                <c:pt idx="527">
                  <c:v>842.94999999999948</c:v>
                </c:pt>
                <c:pt idx="528">
                  <c:v>857.4</c:v>
                </c:pt>
                <c:pt idx="529">
                  <c:v>854.2</c:v>
                </c:pt>
                <c:pt idx="530">
                  <c:v>820.84999999999866</c:v>
                </c:pt>
                <c:pt idx="531">
                  <c:v>822</c:v>
                </c:pt>
                <c:pt idx="532">
                  <c:v>811.7</c:v>
                </c:pt>
                <c:pt idx="533">
                  <c:v>817.8</c:v>
                </c:pt>
                <c:pt idx="534">
                  <c:v>843.15</c:v>
                </c:pt>
                <c:pt idx="535">
                  <c:v>835.9</c:v>
                </c:pt>
                <c:pt idx="536">
                  <c:v>857.25</c:v>
                </c:pt>
                <c:pt idx="537">
                  <c:v>854.25</c:v>
                </c:pt>
                <c:pt idx="538">
                  <c:v>857</c:v>
                </c:pt>
                <c:pt idx="539">
                  <c:v>899.75</c:v>
                </c:pt>
                <c:pt idx="540">
                  <c:v>903.34999999999866</c:v>
                </c:pt>
                <c:pt idx="541">
                  <c:v>899.22</c:v>
                </c:pt>
                <c:pt idx="542">
                  <c:v>887.55</c:v>
                </c:pt>
                <c:pt idx="543">
                  <c:v>908.65</c:v>
                </c:pt>
                <c:pt idx="544">
                  <c:v>927.84999999999866</c:v>
                </c:pt>
                <c:pt idx="545">
                  <c:v>905.49</c:v>
                </c:pt>
                <c:pt idx="546">
                  <c:v>900.34999999999866</c:v>
                </c:pt>
                <c:pt idx="547">
                  <c:v>905.75</c:v>
                </c:pt>
                <c:pt idx="548">
                  <c:v>914.55</c:v>
                </c:pt>
                <c:pt idx="549">
                  <c:v>911.5</c:v>
                </c:pt>
                <c:pt idx="550">
                  <c:v>894.55</c:v>
                </c:pt>
                <c:pt idx="551">
                  <c:v>915.1</c:v>
                </c:pt>
                <c:pt idx="552">
                  <c:v>938.99</c:v>
                </c:pt>
                <c:pt idx="553">
                  <c:v>946.75</c:v>
                </c:pt>
                <c:pt idx="554">
                  <c:v>941.7</c:v>
                </c:pt>
                <c:pt idx="555">
                  <c:v>941.75</c:v>
                </c:pt>
                <c:pt idx="556">
                  <c:v>970.25</c:v>
                </c:pt>
                <c:pt idx="557">
                  <c:v>984.9</c:v>
                </c:pt>
                <c:pt idx="558">
                  <c:v>974.65</c:v>
                </c:pt>
                <c:pt idx="559">
                  <c:v>992.9</c:v>
                </c:pt>
                <c:pt idx="560">
                  <c:v>991.75</c:v>
                </c:pt>
                <c:pt idx="561">
                  <c:v>962.67000000000053</c:v>
                </c:pt>
                <c:pt idx="562">
                  <c:v>953.82999999999947</c:v>
                </c:pt>
                <c:pt idx="563">
                  <c:v>946.2</c:v>
                </c:pt>
                <c:pt idx="564">
                  <c:v>942.34999999999866</c:v>
                </c:pt>
                <c:pt idx="565">
                  <c:v>926.1</c:v>
                </c:pt>
                <c:pt idx="566">
                  <c:v>916.27000000000055</c:v>
                </c:pt>
                <c:pt idx="567">
                  <c:v>906.5</c:v>
                </c:pt>
                <c:pt idx="568">
                  <c:v>932.4</c:v>
                </c:pt>
                <c:pt idx="569">
                  <c:v>939.34999999999866</c:v>
                </c:pt>
                <c:pt idx="570">
                  <c:v>921.98</c:v>
                </c:pt>
                <c:pt idx="571">
                  <c:v>898.15</c:v>
                </c:pt>
                <c:pt idx="572">
                  <c:v>909.39</c:v>
                </c:pt>
                <c:pt idx="573">
                  <c:v>926.63</c:v>
                </c:pt>
                <c:pt idx="574">
                  <c:v>929.75</c:v>
                </c:pt>
                <c:pt idx="575">
                  <c:v>923.15</c:v>
                </c:pt>
                <c:pt idx="576">
                  <c:v>915.4</c:v>
                </c:pt>
                <c:pt idx="577">
                  <c:v>942</c:v>
                </c:pt>
                <c:pt idx="578">
                  <c:v>959.84999999999866</c:v>
                </c:pt>
                <c:pt idx="579">
                  <c:v>952.2</c:v>
                </c:pt>
                <c:pt idx="580">
                  <c:v>939.5</c:v>
                </c:pt>
                <c:pt idx="581">
                  <c:v>925.87</c:v>
                </c:pt>
                <c:pt idx="582">
                  <c:v>934.02</c:v>
                </c:pt>
                <c:pt idx="583">
                  <c:v>934.11</c:v>
                </c:pt>
                <c:pt idx="584">
                  <c:v>923.15</c:v>
                </c:pt>
                <c:pt idx="585">
                  <c:v>915.84999999999866</c:v>
                </c:pt>
                <c:pt idx="586">
                  <c:v>919.15</c:v>
                </c:pt>
                <c:pt idx="587">
                  <c:v>927.4</c:v>
                </c:pt>
                <c:pt idx="588">
                  <c:v>904.05</c:v>
                </c:pt>
                <c:pt idx="589">
                  <c:v>893.15</c:v>
                </c:pt>
                <c:pt idx="590">
                  <c:v>868.9</c:v>
                </c:pt>
                <c:pt idx="591">
                  <c:v>881.24</c:v>
                </c:pt>
                <c:pt idx="592">
                  <c:v>880.5</c:v>
                </c:pt>
                <c:pt idx="593">
                  <c:v>879.34999999999866</c:v>
                </c:pt>
                <c:pt idx="594">
                  <c:v>881.65</c:v>
                </c:pt>
                <c:pt idx="595">
                  <c:v>893.84999999999866</c:v>
                </c:pt>
                <c:pt idx="596">
                  <c:v>890.72</c:v>
                </c:pt>
                <c:pt idx="597">
                  <c:v>891.05</c:v>
                </c:pt>
                <c:pt idx="598">
                  <c:v>875.7</c:v>
                </c:pt>
                <c:pt idx="599">
                  <c:v>868.8</c:v>
                </c:pt>
                <c:pt idx="600">
                  <c:v>884.5</c:v>
                </c:pt>
                <c:pt idx="601">
                  <c:v>883.8</c:v>
                </c:pt>
                <c:pt idx="602">
                  <c:v>889.75</c:v>
                </c:pt>
                <c:pt idx="603">
                  <c:v>904.3</c:v>
                </c:pt>
                <c:pt idx="604">
                  <c:v>894.55</c:v>
                </c:pt>
                <c:pt idx="605">
                  <c:v>906.5</c:v>
                </c:pt>
                <c:pt idx="606">
                  <c:v>893.38</c:v>
                </c:pt>
                <c:pt idx="607">
                  <c:v>898</c:v>
                </c:pt>
                <c:pt idx="608">
                  <c:v>888.2</c:v>
                </c:pt>
                <c:pt idx="609">
                  <c:v>886.55</c:v>
                </c:pt>
                <c:pt idx="610">
                  <c:v>902.1</c:v>
                </c:pt>
                <c:pt idx="611">
                  <c:v>897.15</c:v>
                </c:pt>
                <c:pt idx="612">
                  <c:v>911.23</c:v>
                </c:pt>
                <c:pt idx="613">
                  <c:v>910.7</c:v>
                </c:pt>
                <c:pt idx="614">
                  <c:v>916.65</c:v>
                </c:pt>
                <c:pt idx="615">
                  <c:v>913.32999999999947</c:v>
                </c:pt>
                <c:pt idx="616">
                  <c:v>923.34999999999866</c:v>
                </c:pt>
                <c:pt idx="617">
                  <c:v>926.3</c:v>
                </c:pt>
                <c:pt idx="618">
                  <c:v>926.5</c:v>
                </c:pt>
                <c:pt idx="619">
                  <c:v>931.8</c:v>
                </c:pt>
                <c:pt idx="620">
                  <c:v>918.25</c:v>
                </c:pt>
                <c:pt idx="621">
                  <c:v>925.05</c:v>
                </c:pt>
                <c:pt idx="622">
                  <c:v>938.65</c:v>
                </c:pt>
                <c:pt idx="623">
                  <c:v>953.8</c:v>
                </c:pt>
                <c:pt idx="624">
                  <c:v>957.34999999999866</c:v>
                </c:pt>
                <c:pt idx="625">
                  <c:v>958.8</c:v>
                </c:pt>
                <c:pt idx="626">
                  <c:v>952</c:v>
                </c:pt>
                <c:pt idx="627">
                  <c:v>949.9</c:v>
                </c:pt>
                <c:pt idx="628">
                  <c:v>959.44999999999948</c:v>
                </c:pt>
                <c:pt idx="629">
                  <c:v>979.15</c:v>
                </c:pt>
                <c:pt idx="630">
                  <c:v>975.27000000000055</c:v>
                </c:pt>
                <c:pt idx="631">
                  <c:v>981.84999999999866</c:v>
                </c:pt>
                <c:pt idx="632">
                  <c:v>963.07</c:v>
                </c:pt>
                <c:pt idx="633">
                  <c:v>980.25</c:v>
                </c:pt>
                <c:pt idx="634">
                  <c:v>955.25</c:v>
                </c:pt>
                <c:pt idx="635">
                  <c:v>951.81999999999948</c:v>
                </c:pt>
                <c:pt idx="636">
                  <c:v>954.78000000000054</c:v>
                </c:pt>
                <c:pt idx="637">
                  <c:v>954.49</c:v>
                </c:pt>
                <c:pt idx="638">
                  <c:v>953.94999999999948</c:v>
                </c:pt>
                <c:pt idx="639">
                  <c:v>939.3</c:v>
                </c:pt>
                <c:pt idx="640">
                  <c:v>928.3</c:v>
                </c:pt>
                <c:pt idx="641">
                  <c:v>934.8</c:v>
                </c:pt>
                <c:pt idx="642">
                  <c:v>938.87</c:v>
                </c:pt>
                <c:pt idx="643">
                  <c:v>933.08</c:v>
                </c:pt>
                <c:pt idx="644">
                  <c:v>934.05</c:v>
                </c:pt>
                <c:pt idx="645">
                  <c:v>922.7</c:v>
                </c:pt>
                <c:pt idx="646">
                  <c:v>925.82999999999947</c:v>
                </c:pt>
                <c:pt idx="647">
                  <c:v>931.4</c:v>
                </c:pt>
                <c:pt idx="648">
                  <c:v>939.25</c:v>
                </c:pt>
                <c:pt idx="649">
                  <c:v>939.6</c:v>
                </c:pt>
                <c:pt idx="650">
                  <c:v>937.94999999999948</c:v>
                </c:pt>
                <c:pt idx="651">
                  <c:v>926.6</c:v>
                </c:pt>
                <c:pt idx="652">
                  <c:v>940.8</c:v>
                </c:pt>
                <c:pt idx="653">
                  <c:v>929.8</c:v>
                </c:pt>
                <c:pt idx="654">
                  <c:v>932</c:v>
                </c:pt>
                <c:pt idx="655">
                  <c:v>924.94999999999948</c:v>
                </c:pt>
                <c:pt idx="656">
                  <c:v>924.68000000000052</c:v>
                </c:pt>
                <c:pt idx="657">
                  <c:v>909.5</c:v>
                </c:pt>
                <c:pt idx="658">
                  <c:v>912.34999999999866</c:v>
                </c:pt>
                <c:pt idx="659">
                  <c:v>913.05</c:v>
                </c:pt>
                <c:pt idx="660">
                  <c:v>920.3</c:v>
                </c:pt>
                <c:pt idx="661">
                  <c:v>925.7</c:v>
                </c:pt>
                <c:pt idx="662">
                  <c:v>939.2</c:v>
                </c:pt>
                <c:pt idx="663">
                  <c:v>937.34999999999866</c:v>
                </c:pt>
                <c:pt idx="664">
                  <c:v>937.5</c:v>
                </c:pt>
                <c:pt idx="665">
                  <c:v>948.7</c:v>
                </c:pt>
                <c:pt idx="666">
                  <c:v>948.5</c:v>
                </c:pt>
                <c:pt idx="667">
                  <c:v>951.39</c:v>
                </c:pt>
                <c:pt idx="668">
                  <c:v>949.15</c:v>
                </c:pt>
                <c:pt idx="669">
                  <c:v>951.34999999999866</c:v>
                </c:pt>
                <c:pt idx="670">
                  <c:v>953.83999999999946</c:v>
                </c:pt>
                <c:pt idx="671">
                  <c:v>937.5</c:v>
                </c:pt>
                <c:pt idx="672">
                  <c:v>930</c:v>
                </c:pt>
                <c:pt idx="673">
                  <c:v>934.4</c:v>
                </c:pt>
                <c:pt idx="674">
                  <c:v>954</c:v>
                </c:pt>
                <c:pt idx="675">
                  <c:v>956.8</c:v>
                </c:pt>
                <c:pt idx="676">
                  <c:v>966.94999999999948</c:v>
                </c:pt>
                <c:pt idx="677">
                  <c:v>963.44999999999948</c:v>
                </c:pt>
                <c:pt idx="678">
                  <c:v>963.25</c:v>
                </c:pt>
                <c:pt idx="679">
                  <c:v>954.94999999999948</c:v>
                </c:pt>
                <c:pt idx="680">
                  <c:v>946.3</c:v>
                </c:pt>
                <c:pt idx="681">
                  <c:v>946.1</c:v>
                </c:pt>
                <c:pt idx="682">
                  <c:v>947.1</c:v>
                </c:pt>
                <c:pt idx="683">
                  <c:v>954.94999999999948</c:v>
                </c:pt>
                <c:pt idx="684">
                  <c:v>948.55</c:v>
                </c:pt>
                <c:pt idx="685">
                  <c:v>934.55</c:v>
                </c:pt>
                <c:pt idx="686">
                  <c:v>938.6</c:v>
                </c:pt>
                <c:pt idx="687">
                  <c:v>942.05</c:v>
                </c:pt>
                <c:pt idx="688">
                  <c:v>940.65</c:v>
                </c:pt>
                <c:pt idx="689">
                  <c:v>953.84999999999866</c:v>
                </c:pt>
                <c:pt idx="690">
                  <c:v>941.55</c:v>
                </c:pt>
                <c:pt idx="691">
                  <c:v>944.75</c:v>
                </c:pt>
                <c:pt idx="692">
                  <c:v>945.55</c:v>
                </c:pt>
                <c:pt idx="693">
                  <c:v>948.15</c:v>
                </c:pt>
                <c:pt idx="694">
                  <c:v>955</c:v>
                </c:pt>
                <c:pt idx="695">
                  <c:v>951.25</c:v>
                </c:pt>
                <c:pt idx="696">
                  <c:v>956.34999999999866</c:v>
                </c:pt>
                <c:pt idx="697">
                  <c:v>978.5</c:v>
                </c:pt>
                <c:pt idx="698">
                  <c:v>991.84999999999866</c:v>
                </c:pt>
                <c:pt idx="699">
                  <c:v>994.4</c:v>
                </c:pt>
                <c:pt idx="700">
                  <c:v>995.25</c:v>
                </c:pt>
                <c:pt idx="701">
                  <c:v>995.4</c:v>
                </c:pt>
                <c:pt idx="702">
                  <c:v>992.3</c:v>
                </c:pt>
                <c:pt idx="703">
                  <c:v>996.6</c:v>
                </c:pt>
                <c:pt idx="704">
                  <c:v>1005.2</c:v>
                </c:pt>
                <c:pt idx="705">
                  <c:v>1000.2</c:v>
                </c:pt>
                <c:pt idx="706">
                  <c:v>1007.55</c:v>
                </c:pt>
                <c:pt idx="707">
                  <c:v>1017.3</c:v>
                </c:pt>
                <c:pt idx="708">
                  <c:v>1013.6</c:v>
                </c:pt>
                <c:pt idx="709">
                  <c:v>1007.6</c:v>
                </c:pt>
                <c:pt idx="710">
                  <c:v>1003.7</c:v>
                </c:pt>
                <c:pt idx="711">
                  <c:v>1014.4</c:v>
                </c:pt>
                <c:pt idx="712">
                  <c:v>1008.4</c:v>
                </c:pt>
                <c:pt idx="713">
                  <c:v>994.1</c:v>
                </c:pt>
                <c:pt idx="714">
                  <c:v>991</c:v>
                </c:pt>
                <c:pt idx="715">
                  <c:v>991.05</c:v>
                </c:pt>
                <c:pt idx="716">
                  <c:v>992.4</c:v>
                </c:pt>
                <c:pt idx="717">
                  <c:v>1007.7</c:v>
                </c:pt>
                <c:pt idx="718">
                  <c:v>999.2</c:v>
                </c:pt>
                <c:pt idx="719">
                  <c:v>1002.8</c:v>
                </c:pt>
                <c:pt idx="720">
                  <c:v>1017.3</c:v>
                </c:pt>
                <c:pt idx="721">
                  <c:v>1042.0999999999999</c:v>
                </c:pt>
                <c:pt idx="722">
                  <c:v>1044.2</c:v>
                </c:pt>
                <c:pt idx="723">
                  <c:v>1055.0999999999999</c:v>
                </c:pt>
                <c:pt idx="724">
                  <c:v>1049.25</c:v>
                </c:pt>
                <c:pt idx="725">
                  <c:v>1057.0999999999999</c:v>
                </c:pt>
                <c:pt idx="726">
                  <c:v>1064.3</c:v>
                </c:pt>
                <c:pt idx="727">
                  <c:v>1062.4000000000001</c:v>
                </c:pt>
                <c:pt idx="728">
                  <c:v>1050.2</c:v>
                </c:pt>
                <c:pt idx="729">
                  <c:v>1053.5999999999999</c:v>
                </c:pt>
                <c:pt idx="730">
                  <c:v>1064.2</c:v>
                </c:pt>
                <c:pt idx="731">
                  <c:v>1055.2</c:v>
                </c:pt>
                <c:pt idx="732">
                  <c:v>1059</c:v>
                </c:pt>
                <c:pt idx="733">
                  <c:v>1060.0999999999999</c:v>
                </c:pt>
                <c:pt idx="734">
                  <c:v>1055.4000000000001</c:v>
                </c:pt>
                <c:pt idx="735">
                  <c:v>1038.5</c:v>
                </c:pt>
                <c:pt idx="736">
                  <c:v>1040.05</c:v>
                </c:pt>
                <c:pt idx="737">
                  <c:v>1028.0999999999999</c:v>
                </c:pt>
                <c:pt idx="738">
                  <c:v>1047</c:v>
                </c:pt>
                <c:pt idx="739">
                  <c:v>1045.4000000000001</c:v>
                </c:pt>
                <c:pt idx="740">
                  <c:v>1059.5</c:v>
                </c:pt>
                <c:pt idx="741">
                  <c:v>1084.4000000000001</c:v>
                </c:pt>
                <c:pt idx="742">
                  <c:v>1092.2</c:v>
                </c:pt>
                <c:pt idx="743">
                  <c:v>1090.3</c:v>
                </c:pt>
                <c:pt idx="744">
                  <c:v>1095.0999999999999</c:v>
                </c:pt>
                <c:pt idx="745">
                  <c:v>1103.8</c:v>
                </c:pt>
                <c:pt idx="746">
                  <c:v>1105.8</c:v>
                </c:pt>
                <c:pt idx="747">
                  <c:v>1117.4000000000001</c:v>
                </c:pt>
                <c:pt idx="748">
                  <c:v>1103.8</c:v>
                </c:pt>
                <c:pt idx="749">
                  <c:v>1118.7</c:v>
                </c:pt>
                <c:pt idx="750">
                  <c:v>1139.2</c:v>
                </c:pt>
                <c:pt idx="751">
                  <c:v>1141.3</c:v>
                </c:pt>
                <c:pt idx="752">
                  <c:v>1145.5</c:v>
                </c:pt>
                <c:pt idx="753">
                  <c:v>1144.5999999999999</c:v>
                </c:pt>
                <c:pt idx="754">
                  <c:v>1150.5999999999999</c:v>
                </c:pt>
                <c:pt idx="755">
                  <c:v>1166.0999999999999</c:v>
                </c:pt>
                <c:pt idx="756">
                  <c:v>1169.4000000000001</c:v>
                </c:pt>
                <c:pt idx="757">
                  <c:v>1191.8</c:v>
                </c:pt>
                <c:pt idx="758">
                  <c:v>1188.24</c:v>
                </c:pt>
                <c:pt idx="759">
                  <c:v>1177.6299999999999</c:v>
                </c:pt>
                <c:pt idx="760">
                  <c:v>1179.5999999999999</c:v>
                </c:pt>
                <c:pt idx="761">
                  <c:v>1196.5999999999999</c:v>
                </c:pt>
                <c:pt idx="762">
                  <c:v>1215.7</c:v>
                </c:pt>
                <c:pt idx="763">
                  <c:v>1207.5999999999999</c:v>
                </c:pt>
                <c:pt idx="764">
                  <c:v>1161.4000000000001</c:v>
                </c:pt>
                <c:pt idx="765">
                  <c:v>1158.0999999999999</c:v>
                </c:pt>
                <c:pt idx="766">
                  <c:v>1128.4000000000001</c:v>
                </c:pt>
                <c:pt idx="767">
                  <c:v>1128.5999999999999</c:v>
                </c:pt>
                <c:pt idx="768">
                  <c:v>1131</c:v>
                </c:pt>
                <c:pt idx="769">
                  <c:v>1115.4000000000001</c:v>
                </c:pt>
                <c:pt idx="770">
                  <c:v>1126.7</c:v>
                </c:pt>
                <c:pt idx="771">
                  <c:v>1125.2</c:v>
                </c:pt>
                <c:pt idx="772">
                  <c:v>1137.9000000000001</c:v>
                </c:pt>
                <c:pt idx="773">
                  <c:v>1098.9000000000001</c:v>
                </c:pt>
                <c:pt idx="774">
                  <c:v>1113.2</c:v>
                </c:pt>
                <c:pt idx="775">
                  <c:v>1093.4000000000001</c:v>
                </c:pt>
                <c:pt idx="776">
                  <c:v>1084</c:v>
                </c:pt>
                <c:pt idx="777">
                  <c:v>1087.6499999999999</c:v>
                </c:pt>
                <c:pt idx="778">
                  <c:v>1105.4000000000001</c:v>
                </c:pt>
                <c:pt idx="779">
                  <c:v>1105.45</c:v>
                </c:pt>
                <c:pt idx="780">
                  <c:v>1107.3</c:v>
                </c:pt>
                <c:pt idx="781">
                  <c:v>1096.83</c:v>
                </c:pt>
                <c:pt idx="782">
                  <c:v>1092.9000000000001</c:v>
                </c:pt>
                <c:pt idx="783">
                  <c:v>1096.95</c:v>
                </c:pt>
                <c:pt idx="784">
                  <c:v>1097.3499999999999</c:v>
                </c:pt>
                <c:pt idx="785">
                  <c:v>1121.2</c:v>
                </c:pt>
                <c:pt idx="786">
                  <c:v>1118</c:v>
                </c:pt>
                <c:pt idx="787">
                  <c:v>1138.4000000000001</c:v>
                </c:pt>
                <c:pt idx="788">
                  <c:v>1131.5999999999999</c:v>
                </c:pt>
                <c:pt idx="789">
                  <c:v>1138.25</c:v>
                </c:pt>
                <c:pt idx="790">
                  <c:v>1151.8499999999999</c:v>
                </c:pt>
                <c:pt idx="791">
                  <c:v>1128.5</c:v>
                </c:pt>
                <c:pt idx="792">
                  <c:v>1138.2</c:v>
                </c:pt>
                <c:pt idx="793">
                  <c:v>1142.8499999999999</c:v>
                </c:pt>
                <c:pt idx="794">
                  <c:v>1130.95</c:v>
                </c:pt>
                <c:pt idx="795">
                  <c:v>1133.7</c:v>
                </c:pt>
                <c:pt idx="796">
                  <c:v>1138.2</c:v>
                </c:pt>
                <c:pt idx="797">
                  <c:v>1111.05</c:v>
                </c:pt>
                <c:pt idx="798">
                  <c:v>1093.95</c:v>
                </c:pt>
                <c:pt idx="799">
                  <c:v>1093.25</c:v>
                </c:pt>
                <c:pt idx="800">
                  <c:v>1098.4000000000001</c:v>
                </c:pt>
                <c:pt idx="801">
                  <c:v>1097.55</c:v>
                </c:pt>
                <c:pt idx="802">
                  <c:v>1087.9000000000001</c:v>
                </c:pt>
                <c:pt idx="803">
                  <c:v>1087.0999999999999</c:v>
                </c:pt>
                <c:pt idx="804">
                  <c:v>1080.8499999999999</c:v>
                </c:pt>
                <c:pt idx="805">
                  <c:v>1105.5</c:v>
                </c:pt>
                <c:pt idx="806">
                  <c:v>1114.45</c:v>
                </c:pt>
                <c:pt idx="807">
                  <c:v>1109.8</c:v>
                </c:pt>
                <c:pt idx="808">
                  <c:v>1063.7</c:v>
                </c:pt>
                <c:pt idx="809">
                  <c:v>1066.3</c:v>
                </c:pt>
                <c:pt idx="810">
                  <c:v>1062.8499999999999</c:v>
                </c:pt>
                <c:pt idx="811">
                  <c:v>1078.0899999999999</c:v>
                </c:pt>
                <c:pt idx="812">
                  <c:v>1072.0999999999999</c:v>
                </c:pt>
                <c:pt idx="813">
                  <c:v>1095.4000000000001</c:v>
                </c:pt>
                <c:pt idx="814">
                  <c:v>1093.3799999999999</c:v>
                </c:pt>
                <c:pt idx="815">
                  <c:v>1100.75</c:v>
                </c:pt>
                <c:pt idx="816">
                  <c:v>1119.3499999999999</c:v>
                </c:pt>
                <c:pt idx="817">
                  <c:v>1106.81</c:v>
                </c:pt>
                <c:pt idx="818">
                  <c:v>1108.7</c:v>
                </c:pt>
                <c:pt idx="819">
                  <c:v>1119.2</c:v>
                </c:pt>
                <c:pt idx="820">
                  <c:v>1114.25</c:v>
                </c:pt>
                <c:pt idx="821">
                  <c:v>1103.4000000000001</c:v>
                </c:pt>
                <c:pt idx="822">
                  <c:v>1097.75</c:v>
                </c:pt>
                <c:pt idx="823">
                  <c:v>1106.3499999999999</c:v>
                </c:pt>
                <c:pt idx="824">
                  <c:v>1117.5999999999999</c:v>
                </c:pt>
                <c:pt idx="825">
                  <c:v>1118.99</c:v>
                </c:pt>
                <c:pt idx="826">
                  <c:v>1134.7</c:v>
                </c:pt>
                <c:pt idx="827">
                  <c:v>1139.9000000000001</c:v>
                </c:pt>
                <c:pt idx="828">
                  <c:v>1132.2</c:v>
                </c:pt>
                <c:pt idx="829">
                  <c:v>1134.6499999999999</c:v>
                </c:pt>
                <c:pt idx="830">
                  <c:v>1123.55</c:v>
                </c:pt>
                <c:pt idx="831">
                  <c:v>1121.8499999999999</c:v>
                </c:pt>
                <c:pt idx="832">
                  <c:v>1108.4100000000001</c:v>
                </c:pt>
                <c:pt idx="833">
                  <c:v>1109.5</c:v>
                </c:pt>
                <c:pt idx="834">
                  <c:v>1101.9000000000001</c:v>
                </c:pt>
                <c:pt idx="835">
                  <c:v>1108.45</c:v>
                </c:pt>
                <c:pt idx="836">
                  <c:v>1127.7</c:v>
                </c:pt>
                <c:pt idx="837">
                  <c:v>1120.3499999999999</c:v>
                </c:pt>
                <c:pt idx="838">
                  <c:v>1127.3499999999999</c:v>
                </c:pt>
                <c:pt idx="839">
                  <c:v>1107</c:v>
                </c:pt>
                <c:pt idx="840">
                  <c:v>1102.25</c:v>
                </c:pt>
                <c:pt idx="841">
                  <c:v>1105.1499999999999</c:v>
                </c:pt>
                <c:pt idx="842">
                  <c:v>1086.6499999999999</c:v>
                </c:pt>
                <c:pt idx="843">
                  <c:v>1090.5</c:v>
                </c:pt>
                <c:pt idx="844">
                  <c:v>1107.5</c:v>
                </c:pt>
                <c:pt idx="845">
                  <c:v>1109.72</c:v>
                </c:pt>
                <c:pt idx="846">
                  <c:v>1103.5999999999999</c:v>
                </c:pt>
                <c:pt idx="847">
                  <c:v>1113.25</c:v>
                </c:pt>
                <c:pt idx="848">
                  <c:v>1126.8</c:v>
                </c:pt>
                <c:pt idx="849">
                  <c:v>1123.8</c:v>
                </c:pt>
                <c:pt idx="850">
                  <c:v>1131.9000000000001</c:v>
                </c:pt>
                <c:pt idx="851">
                  <c:v>1134.3</c:v>
                </c:pt>
                <c:pt idx="852">
                  <c:v>1149.3499999999999</c:v>
                </c:pt>
                <c:pt idx="853">
                  <c:v>1150.55</c:v>
                </c:pt>
                <c:pt idx="854">
                  <c:v>1162</c:v>
                </c:pt>
                <c:pt idx="855">
                  <c:v>1156.2</c:v>
                </c:pt>
                <c:pt idx="856">
                  <c:v>1150.6499999999999</c:v>
                </c:pt>
                <c:pt idx="857">
                  <c:v>1155.3499999999999</c:v>
                </c:pt>
                <c:pt idx="858">
                  <c:v>1159.25</c:v>
                </c:pt>
                <c:pt idx="859">
                  <c:v>1137.4000000000001</c:v>
                </c:pt>
                <c:pt idx="860">
                  <c:v>1135.75</c:v>
                </c:pt>
                <c:pt idx="861">
                  <c:v>1140.75</c:v>
                </c:pt>
                <c:pt idx="862">
                  <c:v>1146.75</c:v>
                </c:pt>
                <c:pt idx="863">
                  <c:v>1141.55</c:v>
                </c:pt>
                <c:pt idx="864">
                  <c:v>1157.5999999999999</c:v>
                </c:pt>
                <c:pt idx="865">
                  <c:v>1153.7</c:v>
                </c:pt>
                <c:pt idx="866">
                  <c:v>1167.8499999999999</c:v>
                </c:pt>
                <c:pt idx="867">
                  <c:v>1165.7</c:v>
                </c:pt>
                <c:pt idx="868">
                  <c:v>1166.8499999999999</c:v>
                </c:pt>
                <c:pt idx="869">
                  <c:v>1179.2</c:v>
                </c:pt>
                <c:pt idx="870">
                  <c:v>1182.1699999999998</c:v>
                </c:pt>
                <c:pt idx="871">
                  <c:v>1171.28</c:v>
                </c:pt>
                <c:pt idx="872">
                  <c:v>1175.28</c:v>
                </c:pt>
                <c:pt idx="873">
                  <c:v>1208.57</c:v>
                </c:pt>
                <c:pt idx="874">
                  <c:v>1208.4000000000001</c:v>
                </c:pt>
                <c:pt idx="875">
                  <c:v>1203.0999999999999</c:v>
                </c:pt>
                <c:pt idx="876">
                  <c:v>1232.8799999999999</c:v>
                </c:pt>
                <c:pt idx="877">
                  <c:v>1238.93</c:v>
                </c:pt>
                <c:pt idx="878">
                  <c:v>1232.7</c:v>
                </c:pt>
                <c:pt idx="879">
                  <c:v>1233.1699999999998</c:v>
                </c:pt>
                <c:pt idx="880">
                  <c:v>1222.45</c:v>
                </c:pt>
                <c:pt idx="881">
                  <c:v>1225.1499999999999</c:v>
                </c:pt>
                <c:pt idx="882">
                  <c:v>1193.75</c:v>
                </c:pt>
                <c:pt idx="883">
                  <c:v>1182.3499999999999</c:v>
                </c:pt>
                <c:pt idx="884">
                  <c:v>1177.0999999999999</c:v>
                </c:pt>
                <c:pt idx="885">
                  <c:v>1191.6499999999999</c:v>
                </c:pt>
                <c:pt idx="886">
                  <c:v>1204.25</c:v>
                </c:pt>
                <c:pt idx="887">
                  <c:v>1211.8</c:v>
                </c:pt>
                <c:pt idx="888">
                  <c:v>1212.6499999999999</c:v>
                </c:pt>
                <c:pt idx="889">
                  <c:v>1214.33</c:v>
                </c:pt>
                <c:pt idx="890">
                  <c:v>1216.3</c:v>
                </c:pt>
                <c:pt idx="891">
                  <c:v>1225.6499999999999</c:v>
                </c:pt>
                <c:pt idx="892">
                  <c:v>1223.45</c:v>
                </c:pt>
                <c:pt idx="893">
                  <c:v>1206.6499999999999</c:v>
                </c:pt>
                <c:pt idx="894">
                  <c:v>1219.9000000000001</c:v>
                </c:pt>
                <c:pt idx="895">
                  <c:v>1240.25</c:v>
                </c:pt>
                <c:pt idx="896">
                  <c:v>1236.55</c:v>
                </c:pt>
                <c:pt idx="897">
                  <c:v>1233.5</c:v>
                </c:pt>
                <c:pt idx="898">
                  <c:v>1216.55</c:v>
                </c:pt>
                <c:pt idx="899">
                  <c:v>1226.7</c:v>
                </c:pt>
                <c:pt idx="900">
                  <c:v>1221.25</c:v>
                </c:pt>
                <c:pt idx="901">
                  <c:v>1234.1499999999999</c:v>
                </c:pt>
                <c:pt idx="902">
                  <c:v>1229</c:v>
                </c:pt>
                <c:pt idx="903">
                  <c:v>1245.1499999999999</c:v>
                </c:pt>
                <c:pt idx="904">
                  <c:v>1256.8</c:v>
                </c:pt>
                <c:pt idx="905">
                  <c:v>1233.7</c:v>
                </c:pt>
                <c:pt idx="906">
                  <c:v>1240.05</c:v>
                </c:pt>
                <c:pt idx="907">
                  <c:v>1237.3499999999999</c:v>
                </c:pt>
                <c:pt idx="908">
                  <c:v>1243.45</c:v>
                </c:pt>
                <c:pt idx="909">
                  <c:v>1255.5999999999999</c:v>
                </c:pt>
                <c:pt idx="910">
                  <c:v>1238.95</c:v>
                </c:pt>
                <c:pt idx="911">
                  <c:v>1240.6499999999999</c:v>
                </c:pt>
                <c:pt idx="912">
                  <c:v>1242.25</c:v>
                </c:pt>
                <c:pt idx="913">
                  <c:v>1198.95</c:v>
                </c:pt>
                <c:pt idx="914">
                  <c:v>1211.5999999999999</c:v>
                </c:pt>
                <c:pt idx="915">
                  <c:v>1208.95</c:v>
                </c:pt>
                <c:pt idx="916">
                  <c:v>1192.6299999999999</c:v>
                </c:pt>
                <c:pt idx="917">
                  <c:v>1202.75</c:v>
                </c:pt>
                <c:pt idx="918">
                  <c:v>1198.0999999999999</c:v>
                </c:pt>
                <c:pt idx="919">
                  <c:v>1211.5999999999999</c:v>
                </c:pt>
                <c:pt idx="920">
                  <c:v>1196.8499999999999</c:v>
                </c:pt>
                <c:pt idx="921">
                  <c:v>1212.3499999999999</c:v>
                </c:pt>
                <c:pt idx="922">
                  <c:v>1208.3</c:v>
                </c:pt>
                <c:pt idx="923">
                  <c:v>1208.25</c:v>
                </c:pt>
                <c:pt idx="924">
                  <c:v>1193</c:v>
                </c:pt>
                <c:pt idx="925">
                  <c:v>1182.95</c:v>
                </c:pt>
                <c:pt idx="926">
                  <c:v>1192.05</c:v>
                </c:pt>
                <c:pt idx="927">
                  <c:v>1185.05</c:v>
                </c:pt>
                <c:pt idx="928">
                  <c:v>1194.95</c:v>
                </c:pt>
                <c:pt idx="929">
                  <c:v>1189.2</c:v>
                </c:pt>
                <c:pt idx="930">
                  <c:v>1183.55</c:v>
                </c:pt>
                <c:pt idx="931">
                  <c:v>1161.5999999999999</c:v>
                </c:pt>
                <c:pt idx="932">
                  <c:v>1163.5999999999999</c:v>
                </c:pt>
                <c:pt idx="933">
                  <c:v>1168.25</c:v>
                </c:pt>
                <c:pt idx="934">
                  <c:v>1181</c:v>
                </c:pt>
                <c:pt idx="935">
                  <c:v>1182.8499999999999</c:v>
                </c:pt>
                <c:pt idx="936">
                  <c:v>1186.1499999999999</c:v>
                </c:pt>
                <c:pt idx="937">
                  <c:v>1194.95</c:v>
                </c:pt>
                <c:pt idx="938">
                  <c:v>1194.95</c:v>
                </c:pt>
                <c:pt idx="939">
                  <c:v>1205.4000000000001</c:v>
                </c:pt>
                <c:pt idx="940">
                  <c:v>1201.3499999999999</c:v>
                </c:pt>
                <c:pt idx="941">
                  <c:v>1204.25</c:v>
                </c:pt>
                <c:pt idx="942">
                  <c:v>1198.0999999999999</c:v>
                </c:pt>
                <c:pt idx="943">
                  <c:v>1213.8499999999999</c:v>
                </c:pt>
                <c:pt idx="944">
                  <c:v>1215.45</c:v>
                </c:pt>
                <c:pt idx="945">
                  <c:v>1225.1499999999999</c:v>
                </c:pt>
                <c:pt idx="946">
                  <c:v>1224.8499999999999</c:v>
                </c:pt>
                <c:pt idx="947">
                  <c:v>1229.45</c:v>
                </c:pt>
                <c:pt idx="948">
                  <c:v>1232.1499999999999</c:v>
                </c:pt>
                <c:pt idx="949">
                  <c:v>1227.8</c:v>
                </c:pt>
                <c:pt idx="950">
                  <c:v>1226.1499999999999</c:v>
                </c:pt>
                <c:pt idx="951">
                  <c:v>1230.6499999999999</c:v>
                </c:pt>
                <c:pt idx="952">
                  <c:v>1240.05</c:v>
                </c:pt>
                <c:pt idx="953">
                  <c:v>1237.5999999999999</c:v>
                </c:pt>
                <c:pt idx="954">
                  <c:v>1238.05</c:v>
                </c:pt>
                <c:pt idx="955">
                  <c:v>1236.97</c:v>
                </c:pt>
                <c:pt idx="956">
                  <c:v>1247.45</c:v>
                </c:pt>
                <c:pt idx="957">
                  <c:v>1244.3</c:v>
                </c:pt>
                <c:pt idx="958">
                  <c:v>1250.95</c:v>
                </c:pt>
                <c:pt idx="959">
                  <c:v>1246.55</c:v>
                </c:pt>
                <c:pt idx="960">
                  <c:v>1250.05</c:v>
                </c:pt>
                <c:pt idx="961">
                  <c:v>1255.55</c:v>
                </c:pt>
                <c:pt idx="962">
                  <c:v>1254.95</c:v>
                </c:pt>
                <c:pt idx="963">
                  <c:v>1243.6499999999999</c:v>
                </c:pt>
                <c:pt idx="964">
                  <c:v>1246.25</c:v>
                </c:pt>
                <c:pt idx="965">
                  <c:v>1245.5999999999999</c:v>
                </c:pt>
                <c:pt idx="966">
                  <c:v>1268.1499999999999</c:v>
                </c:pt>
                <c:pt idx="967">
                  <c:v>1268.05</c:v>
                </c:pt>
                <c:pt idx="968">
                  <c:v>1275.25</c:v>
                </c:pt>
                <c:pt idx="969">
                  <c:v>1274.3</c:v>
                </c:pt>
                <c:pt idx="970">
                  <c:v>1278.3499999999999</c:v>
                </c:pt>
                <c:pt idx="971">
                  <c:v>1287.1499999999999</c:v>
                </c:pt>
                <c:pt idx="972">
                  <c:v>1291.3499999999999</c:v>
                </c:pt>
                <c:pt idx="973">
                  <c:v>1292.45</c:v>
                </c:pt>
                <c:pt idx="974">
                  <c:v>1295.95</c:v>
                </c:pt>
                <c:pt idx="975">
                  <c:v>1294.3499999999999</c:v>
                </c:pt>
                <c:pt idx="976">
                  <c:v>1309.05</c:v>
                </c:pt>
                <c:pt idx="977">
                  <c:v>1309.8499999999999</c:v>
                </c:pt>
                <c:pt idx="978">
                  <c:v>1308.3499999999999</c:v>
                </c:pt>
                <c:pt idx="979">
                  <c:v>1319.1</c:v>
                </c:pt>
                <c:pt idx="980">
                  <c:v>1315.25</c:v>
                </c:pt>
                <c:pt idx="981">
                  <c:v>1340.6499999999999</c:v>
                </c:pt>
                <c:pt idx="982">
                  <c:v>1349.05</c:v>
                </c:pt>
                <c:pt idx="983">
                  <c:v>1333.55</c:v>
                </c:pt>
                <c:pt idx="984">
                  <c:v>1346.8</c:v>
                </c:pt>
                <c:pt idx="985">
                  <c:v>1354.05</c:v>
                </c:pt>
                <c:pt idx="986">
                  <c:v>1350.35</c:v>
                </c:pt>
                <c:pt idx="987">
                  <c:v>1372.1499999999999</c:v>
                </c:pt>
                <c:pt idx="988">
                  <c:v>1381.1499999999999</c:v>
                </c:pt>
                <c:pt idx="989">
                  <c:v>1368.4</c:v>
                </c:pt>
                <c:pt idx="990">
                  <c:v>1368.45</c:v>
                </c:pt>
                <c:pt idx="991">
                  <c:v>1332.05</c:v>
                </c:pt>
                <c:pt idx="992">
                  <c:v>1346.25</c:v>
                </c:pt>
                <c:pt idx="993">
                  <c:v>1325.6699999999998</c:v>
                </c:pt>
                <c:pt idx="994">
                  <c:v>1328.6</c:v>
                </c:pt>
                <c:pt idx="995">
                  <c:v>1339.85</c:v>
                </c:pt>
                <c:pt idx="996">
                  <c:v>1340.45</c:v>
                </c:pt>
                <c:pt idx="997">
                  <c:v>1325.35</c:v>
                </c:pt>
                <c:pt idx="998">
                  <c:v>1344.05</c:v>
                </c:pt>
                <c:pt idx="999">
                  <c:v>1359.4</c:v>
                </c:pt>
                <c:pt idx="1000">
                  <c:v>1353.85</c:v>
                </c:pt>
                <c:pt idx="1001">
                  <c:v>1357.45</c:v>
                </c:pt>
                <c:pt idx="1002">
                  <c:v>1348.55</c:v>
                </c:pt>
                <c:pt idx="1003">
                  <c:v>1392.5</c:v>
                </c:pt>
                <c:pt idx="1004">
                  <c:v>1393.5</c:v>
                </c:pt>
                <c:pt idx="1005">
                  <c:v>1409.55</c:v>
                </c:pt>
                <c:pt idx="1006">
                  <c:v>1392.9</c:v>
                </c:pt>
                <c:pt idx="1007">
                  <c:v>1403.9</c:v>
                </c:pt>
                <c:pt idx="1008">
                  <c:v>1408.6499999999999</c:v>
                </c:pt>
                <c:pt idx="1009">
                  <c:v>1368.75</c:v>
                </c:pt>
                <c:pt idx="1010">
                  <c:v>1360.6</c:v>
                </c:pt>
                <c:pt idx="1011">
                  <c:v>1339.7</c:v>
                </c:pt>
                <c:pt idx="1012">
                  <c:v>1336</c:v>
                </c:pt>
                <c:pt idx="1013">
                  <c:v>1353.08</c:v>
                </c:pt>
                <c:pt idx="1014">
                  <c:v>1352.92</c:v>
                </c:pt>
                <c:pt idx="1015">
                  <c:v>1366.45</c:v>
                </c:pt>
                <c:pt idx="1016">
                  <c:v>1376.4</c:v>
                </c:pt>
                <c:pt idx="1017">
                  <c:v>1373.25</c:v>
                </c:pt>
                <c:pt idx="1018">
                  <c:v>1375.35</c:v>
                </c:pt>
                <c:pt idx="1019">
                  <c:v>1363.75</c:v>
                </c:pt>
                <c:pt idx="1020">
                  <c:v>1366.33</c:v>
                </c:pt>
                <c:pt idx="1021">
                  <c:v>1386.02</c:v>
                </c:pt>
                <c:pt idx="1022">
                  <c:v>1387.9</c:v>
                </c:pt>
                <c:pt idx="1023">
                  <c:v>1385.1699999999998</c:v>
                </c:pt>
                <c:pt idx="1024">
                  <c:v>1414.08</c:v>
                </c:pt>
                <c:pt idx="1025">
                  <c:v>1423.75</c:v>
                </c:pt>
                <c:pt idx="1026">
                  <c:v>1402.05</c:v>
                </c:pt>
                <c:pt idx="1027">
                  <c:v>1382.08</c:v>
                </c:pt>
                <c:pt idx="1028">
                  <c:v>1387.1</c:v>
                </c:pt>
                <c:pt idx="1029">
                  <c:v>1386</c:v>
                </c:pt>
                <c:pt idx="1030">
                  <c:v>1394.1699999999998</c:v>
                </c:pt>
                <c:pt idx="1031">
                  <c:v>1396.25</c:v>
                </c:pt>
                <c:pt idx="1032">
                  <c:v>1380.83</c:v>
                </c:pt>
                <c:pt idx="1033">
                  <c:v>1370.28</c:v>
                </c:pt>
                <c:pt idx="1034">
                  <c:v>1375.45</c:v>
                </c:pt>
                <c:pt idx="1035">
                  <c:v>1385.25</c:v>
                </c:pt>
                <c:pt idx="1036">
                  <c:v>1385.6</c:v>
                </c:pt>
                <c:pt idx="1037">
                  <c:v>1385.35</c:v>
                </c:pt>
                <c:pt idx="1038">
                  <c:v>1380.1</c:v>
                </c:pt>
                <c:pt idx="1039">
                  <c:v>1381.47</c:v>
                </c:pt>
                <c:pt idx="1040">
                  <c:v>1383.75</c:v>
                </c:pt>
                <c:pt idx="1041">
                  <c:v>1405.9</c:v>
                </c:pt>
                <c:pt idx="1042">
                  <c:v>1411.75</c:v>
                </c:pt>
                <c:pt idx="1043">
                  <c:v>1404.6699999999998</c:v>
                </c:pt>
                <c:pt idx="1044">
                  <c:v>1420.72</c:v>
                </c:pt>
                <c:pt idx="1045">
                  <c:v>1414.8</c:v>
                </c:pt>
                <c:pt idx="1046">
                  <c:v>1380.72</c:v>
                </c:pt>
                <c:pt idx="1047">
                  <c:v>1378.33</c:v>
                </c:pt>
                <c:pt idx="1048">
                  <c:v>1371.6</c:v>
                </c:pt>
                <c:pt idx="1049">
                  <c:v>1369.58</c:v>
                </c:pt>
                <c:pt idx="1050">
                  <c:v>1375.6699999999998</c:v>
                </c:pt>
                <c:pt idx="1051">
                  <c:v>1381.53</c:v>
                </c:pt>
                <c:pt idx="1052">
                  <c:v>1387.85</c:v>
                </c:pt>
                <c:pt idx="1053">
                  <c:v>1373.78</c:v>
                </c:pt>
                <c:pt idx="1054">
                  <c:v>1361.35</c:v>
                </c:pt>
                <c:pt idx="1055">
                  <c:v>1362.6499999999999</c:v>
                </c:pt>
                <c:pt idx="1056">
                  <c:v>1368.25</c:v>
                </c:pt>
                <c:pt idx="1057">
                  <c:v>1369.93</c:v>
                </c:pt>
                <c:pt idx="1058">
                  <c:v>1346.28</c:v>
                </c:pt>
                <c:pt idx="1059">
                  <c:v>1342.6699999999998</c:v>
                </c:pt>
                <c:pt idx="1060">
                  <c:v>1334.35</c:v>
                </c:pt>
                <c:pt idx="1061">
                  <c:v>1332.33</c:v>
                </c:pt>
                <c:pt idx="1062">
                  <c:v>1345.85</c:v>
                </c:pt>
                <c:pt idx="1063">
                  <c:v>1313.92</c:v>
                </c:pt>
                <c:pt idx="1064">
                  <c:v>1336.75</c:v>
                </c:pt>
                <c:pt idx="1065">
                  <c:v>1332.8</c:v>
                </c:pt>
                <c:pt idx="1066">
                  <c:v>1338.1</c:v>
                </c:pt>
                <c:pt idx="1067">
                  <c:v>1335.32</c:v>
                </c:pt>
                <c:pt idx="1068">
                  <c:v>1354.35</c:v>
                </c:pt>
                <c:pt idx="1069">
                  <c:v>1348.85</c:v>
                </c:pt>
                <c:pt idx="1070">
                  <c:v>1351.3</c:v>
                </c:pt>
                <c:pt idx="1071">
                  <c:v>1364</c:v>
                </c:pt>
                <c:pt idx="1072">
                  <c:v>1363.6499999999999</c:v>
                </c:pt>
                <c:pt idx="1073">
                  <c:v>1363.8</c:v>
                </c:pt>
                <c:pt idx="1074">
                  <c:v>1357.05</c:v>
                </c:pt>
                <c:pt idx="1075">
                  <c:v>1361.85</c:v>
                </c:pt>
                <c:pt idx="1076">
                  <c:v>1373.8</c:v>
                </c:pt>
                <c:pt idx="1077">
                  <c:v>1374.42</c:v>
                </c:pt>
                <c:pt idx="1078">
                  <c:v>1384.1</c:v>
                </c:pt>
                <c:pt idx="1079">
                  <c:v>1389.53</c:v>
                </c:pt>
                <c:pt idx="1080">
                  <c:v>1404.75</c:v>
                </c:pt>
                <c:pt idx="1081">
                  <c:v>1399.1299999999999</c:v>
                </c:pt>
                <c:pt idx="1082">
                  <c:v>1411.7</c:v>
                </c:pt>
                <c:pt idx="1083">
                  <c:v>1402.8799999999999</c:v>
                </c:pt>
                <c:pt idx="1084">
                  <c:v>1410.6</c:v>
                </c:pt>
                <c:pt idx="1085">
                  <c:v>1411.48</c:v>
                </c:pt>
                <c:pt idx="1086">
                  <c:v>1433.28</c:v>
                </c:pt>
                <c:pt idx="1087">
                  <c:v>1434.5</c:v>
                </c:pt>
                <c:pt idx="1088">
                  <c:v>1416</c:v>
                </c:pt>
                <c:pt idx="1089">
                  <c:v>1430.9</c:v>
                </c:pt>
                <c:pt idx="1090">
                  <c:v>1432.05</c:v>
                </c:pt>
                <c:pt idx="1091">
                  <c:v>1428.95</c:v>
                </c:pt>
                <c:pt idx="1092">
                  <c:v>1430.97</c:v>
                </c:pt>
                <c:pt idx="1093">
                  <c:v>1411.8</c:v>
                </c:pt>
                <c:pt idx="1094">
                  <c:v>1417.45</c:v>
                </c:pt>
                <c:pt idx="1095">
                  <c:v>1426.4</c:v>
                </c:pt>
                <c:pt idx="1096">
                  <c:v>1395.7</c:v>
                </c:pt>
                <c:pt idx="1097">
                  <c:v>1398.8799999999999</c:v>
                </c:pt>
                <c:pt idx="1098">
                  <c:v>1403.72</c:v>
                </c:pt>
                <c:pt idx="1099">
                  <c:v>1418.9</c:v>
                </c:pt>
                <c:pt idx="1100">
                  <c:v>1427.6699999999998</c:v>
                </c:pt>
                <c:pt idx="1101">
                  <c:v>1427.6499999999999</c:v>
                </c:pt>
                <c:pt idx="1102">
                  <c:v>1437.4</c:v>
                </c:pt>
                <c:pt idx="1103">
                  <c:v>1430.6499999999999</c:v>
                </c:pt>
                <c:pt idx="1104">
                  <c:v>1429.74</c:v>
                </c:pt>
                <c:pt idx="1105">
                  <c:v>1420.4</c:v>
                </c:pt>
                <c:pt idx="1106">
                  <c:v>1418.5</c:v>
                </c:pt>
                <c:pt idx="1107">
                  <c:v>1423.02</c:v>
                </c:pt>
                <c:pt idx="1108">
                  <c:v>1432.3</c:v>
                </c:pt>
                <c:pt idx="1109">
                  <c:v>1428.8</c:v>
                </c:pt>
                <c:pt idx="1110">
                  <c:v>1433.95</c:v>
                </c:pt>
                <c:pt idx="1111">
                  <c:v>1455.73</c:v>
                </c:pt>
                <c:pt idx="1112">
                  <c:v>1459.7</c:v>
                </c:pt>
                <c:pt idx="1113">
                  <c:v>1458.08</c:v>
                </c:pt>
                <c:pt idx="1114">
                  <c:v>1474.93</c:v>
                </c:pt>
                <c:pt idx="1115">
                  <c:v>1463.1499999999999</c:v>
                </c:pt>
                <c:pt idx="1116">
                  <c:v>1453.1</c:v>
                </c:pt>
                <c:pt idx="1117">
                  <c:v>1457.3</c:v>
                </c:pt>
                <c:pt idx="1118">
                  <c:v>1474.1699999999998</c:v>
                </c:pt>
                <c:pt idx="1119">
                  <c:v>1486.7</c:v>
                </c:pt>
                <c:pt idx="1120">
                  <c:v>1495.3</c:v>
                </c:pt>
                <c:pt idx="1121">
                  <c:v>1496.33</c:v>
                </c:pt>
                <c:pt idx="1122">
                  <c:v>1502.55</c:v>
                </c:pt>
                <c:pt idx="1123">
                  <c:v>1506.25</c:v>
                </c:pt>
                <c:pt idx="1124">
                  <c:v>1506.85</c:v>
                </c:pt>
                <c:pt idx="1125">
                  <c:v>1507.23</c:v>
                </c:pt>
                <c:pt idx="1126">
                  <c:v>1506.3</c:v>
                </c:pt>
                <c:pt idx="1127">
                  <c:v>1527.35</c:v>
                </c:pt>
                <c:pt idx="1128">
                  <c:v>1536.2</c:v>
                </c:pt>
                <c:pt idx="1129">
                  <c:v>1563.7</c:v>
                </c:pt>
                <c:pt idx="1130">
                  <c:v>1545.35</c:v>
                </c:pt>
                <c:pt idx="1131">
                  <c:v>1535.97</c:v>
                </c:pt>
                <c:pt idx="1132">
                  <c:v>1516.32</c:v>
                </c:pt>
                <c:pt idx="1133">
                  <c:v>1474.3</c:v>
                </c:pt>
                <c:pt idx="1134">
                  <c:v>1495.6</c:v>
                </c:pt>
                <c:pt idx="1135">
                  <c:v>1513.75</c:v>
                </c:pt>
                <c:pt idx="1136">
                  <c:v>1516.28</c:v>
                </c:pt>
                <c:pt idx="1137">
                  <c:v>1501.2</c:v>
                </c:pt>
                <c:pt idx="1138">
                  <c:v>1505.9</c:v>
                </c:pt>
                <c:pt idx="1139">
                  <c:v>1495.02</c:v>
                </c:pt>
                <c:pt idx="1140">
                  <c:v>1489.3</c:v>
                </c:pt>
                <c:pt idx="1141">
                  <c:v>1486.8</c:v>
                </c:pt>
                <c:pt idx="1142">
                  <c:v>1497.1499999999999</c:v>
                </c:pt>
                <c:pt idx="1143">
                  <c:v>1493.35</c:v>
                </c:pt>
                <c:pt idx="1144">
                  <c:v>1512.3</c:v>
                </c:pt>
                <c:pt idx="1145">
                  <c:v>1517.03</c:v>
                </c:pt>
                <c:pt idx="1146">
                  <c:v>1526.6299999999999</c:v>
                </c:pt>
                <c:pt idx="1147">
                  <c:v>1525.33</c:v>
                </c:pt>
                <c:pt idx="1148">
                  <c:v>1519.1499999999999</c:v>
                </c:pt>
                <c:pt idx="1149">
                  <c:v>1536.4</c:v>
                </c:pt>
                <c:pt idx="1150">
                  <c:v>1537.1699999999998</c:v>
                </c:pt>
                <c:pt idx="1151">
                  <c:v>1535.8</c:v>
                </c:pt>
                <c:pt idx="1152">
                  <c:v>1539.8</c:v>
                </c:pt>
                <c:pt idx="1153">
                  <c:v>1533.57</c:v>
                </c:pt>
                <c:pt idx="1154">
                  <c:v>1541.95</c:v>
                </c:pt>
                <c:pt idx="1155">
                  <c:v>1544.6499999999999</c:v>
                </c:pt>
                <c:pt idx="1156">
                  <c:v>1544.1499999999999</c:v>
                </c:pt>
                <c:pt idx="1157">
                  <c:v>1537.6499999999999</c:v>
                </c:pt>
                <c:pt idx="1158">
                  <c:v>1544.1</c:v>
                </c:pt>
                <c:pt idx="1159">
                  <c:v>1531.6499999999999</c:v>
                </c:pt>
                <c:pt idx="1160">
                  <c:v>1516.1</c:v>
                </c:pt>
                <c:pt idx="1161">
                  <c:v>1523.78</c:v>
                </c:pt>
                <c:pt idx="1162">
                  <c:v>1530.8799999999999</c:v>
                </c:pt>
                <c:pt idx="1163">
                  <c:v>1529.8</c:v>
                </c:pt>
                <c:pt idx="1164">
                  <c:v>1539.45</c:v>
                </c:pt>
                <c:pt idx="1165">
                  <c:v>1540.7</c:v>
                </c:pt>
                <c:pt idx="1166">
                  <c:v>1546.3</c:v>
                </c:pt>
                <c:pt idx="1167">
                  <c:v>1548.95</c:v>
                </c:pt>
                <c:pt idx="1168">
                  <c:v>1521.4</c:v>
                </c:pt>
                <c:pt idx="1169">
                  <c:v>1502.6499999999999</c:v>
                </c:pt>
                <c:pt idx="1170">
                  <c:v>1498.05</c:v>
                </c:pt>
                <c:pt idx="1171">
                  <c:v>1501.4</c:v>
                </c:pt>
                <c:pt idx="1172">
                  <c:v>1512.3</c:v>
                </c:pt>
                <c:pt idx="1173">
                  <c:v>1500.35</c:v>
                </c:pt>
                <c:pt idx="1174">
                  <c:v>1487.78</c:v>
                </c:pt>
                <c:pt idx="1175">
                  <c:v>1497.07</c:v>
                </c:pt>
                <c:pt idx="1176">
                  <c:v>1515.6499999999999</c:v>
                </c:pt>
                <c:pt idx="1177">
                  <c:v>1528.9</c:v>
                </c:pt>
                <c:pt idx="1178">
                  <c:v>1532.3799999999999</c:v>
                </c:pt>
                <c:pt idx="1179">
                  <c:v>1544.1499999999999</c:v>
                </c:pt>
                <c:pt idx="1180">
                  <c:v>1553.47</c:v>
                </c:pt>
                <c:pt idx="1181">
                  <c:v>1567.7</c:v>
                </c:pt>
                <c:pt idx="1182">
                  <c:v>1582.3799999999999</c:v>
                </c:pt>
                <c:pt idx="1183">
                  <c:v>1587.3</c:v>
                </c:pt>
                <c:pt idx="1184">
                  <c:v>1593.55</c:v>
                </c:pt>
                <c:pt idx="1185">
                  <c:v>1604.85</c:v>
                </c:pt>
                <c:pt idx="1186">
                  <c:v>1588.45</c:v>
                </c:pt>
                <c:pt idx="1187">
                  <c:v>1600.5</c:v>
                </c:pt>
                <c:pt idx="1188">
                  <c:v>1590.7</c:v>
                </c:pt>
                <c:pt idx="1189">
                  <c:v>1601.27</c:v>
                </c:pt>
                <c:pt idx="1190">
                  <c:v>1614.1499999999999</c:v>
                </c:pt>
                <c:pt idx="1191">
                  <c:v>1619.3</c:v>
                </c:pt>
                <c:pt idx="1192">
                  <c:v>1613.6499999999999</c:v>
                </c:pt>
                <c:pt idx="1193">
                  <c:v>1615.95</c:v>
                </c:pt>
                <c:pt idx="1194">
                  <c:v>1627.8799999999999</c:v>
                </c:pt>
                <c:pt idx="1195">
                  <c:v>1619</c:v>
                </c:pt>
                <c:pt idx="1196">
                  <c:v>1661.1699999999998</c:v>
                </c:pt>
                <c:pt idx="1197">
                  <c:v>1661.75</c:v>
                </c:pt>
                <c:pt idx="1198">
                  <c:v>1646.53</c:v>
                </c:pt>
                <c:pt idx="1199">
                  <c:v>1663.8</c:v>
                </c:pt>
                <c:pt idx="1200">
                  <c:v>1719.53</c:v>
                </c:pt>
                <c:pt idx="1201">
                  <c:v>1740.4</c:v>
                </c:pt>
                <c:pt idx="1202">
                  <c:v>1793.05</c:v>
                </c:pt>
                <c:pt idx="1203">
                  <c:v>1764.1</c:v>
                </c:pt>
                <c:pt idx="1204">
                  <c:v>1746.9</c:v>
                </c:pt>
                <c:pt idx="1205">
                  <c:v>1765.85</c:v>
                </c:pt>
                <c:pt idx="1206">
                  <c:v>1785.7</c:v>
                </c:pt>
                <c:pt idx="1207">
                  <c:v>1791.25</c:v>
                </c:pt>
                <c:pt idx="1208">
                  <c:v>1823.8</c:v>
                </c:pt>
                <c:pt idx="1209">
                  <c:v>1852.1</c:v>
                </c:pt>
                <c:pt idx="1210">
                  <c:v>1897.6</c:v>
                </c:pt>
                <c:pt idx="1211">
                  <c:v>1828.35</c:v>
                </c:pt>
                <c:pt idx="1212">
                  <c:v>1759.33</c:v>
                </c:pt>
                <c:pt idx="1213">
                  <c:v>1774.1499999999999</c:v>
                </c:pt>
                <c:pt idx="1214">
                  <c:v>1827.95</c:v>
                </c:pt>
                <c:pt idx="1215">
                  <c:v>1788.42</c:v>
                </c:pt>
                <c:pt idx="1216">
                  <c:v>1835.42</c:v>
                </c:pt>
                <c:pt idx="1217">
                  <c:v>1825.72</c:v>
                </c:pt>
                <c:pt idx="1218">
                  <c:v>1826.1499999999999</c:v>
                </c:pt>
                <c:pt idx="1219">
                  <c:v>1882.8799999999999</c:v>
                </c:pt>
                <c:pt idx="1220">
                  <c:v>1900.23</c:v>
                </c:pt>
                <c:pt idx="1221">
                  <c:v>1875.4</c:v>
                </c:pt>
                <c:pt idx="1222">
                  <c:v>1817.47</c:v>
                </c:pt>
                <c:pt idx="1223">
                  <c:v>1870.1699999999998</c:v>
                </c:pt>
                <c:pt idx="1224">
                  <c:v>1855.7</c:v>
                </c:pt>
                <c:pt idx="1225">
                  <c:v>1815.3</c:v>
                </c:pt>
                <c:pt idx="1226">
                  <c:v>1833.6</c:v>
                </c:pt>
                <c:pt idx="1227">
                  <c:v>1819.6299999999999</c:v>
                </c:pt>
                <c:pt idx="1228">
                  <c:v>1788.58</c:v>
                </c:pt>
                <c:pt idx="1229">
                  <c:v>1811.8799999999999</c:v>
                </c:pt>
                <c:pt idx="1230">
                  <c:v>1778.6699999999998</c:v>
                </c:pt>
                <c:pt idx="1231">
                  <c:v>1803.6299999999999</c:v>
                </c:pt>
                <c:pt idx="1232">
                  <c:v>1782.35</c:v>
                </c:pt>
                <c:pt idx="1233">
                  <c:v>1740.1299999999999</c:v>
                </c:pt>
                <c:pt idx="1234">
                  <c:v>1656.8</c:v>
                </c:pt>
                <c:pt idx="1235">
                  <c:v>1626.35</c:v>
                </c:pt>
                <c:pt idx="1236">
                  <c:v>1650.1299999999999</c:v>
                </c:pt>
                <c:pt idx="1237">
                  <c:v>1608.8</c:v>
                </c:pt>
                <c:pt idx="1238">
                  <c:v>1614.4</c:v>
                </c:pt>
                <c:pt idx="1239">
                  <c:v>1623.97</c:v>
                </c:pt>
                <c:pt idx="1240">
                  <c:v>1658.33</c:v>
                </c:pt>
                <c:pt idx="1241">
                  <c:v>1623.95</c:v>
                </c:pt>
                <c:pt idx="1242">
                  <c:v>1641.05</c:v>
                </c:pt>
                <c:pt idx="1243">
                  <c:v>1651.43</c:v>
                </c:pt>
                <c:pt idx="1244">
                  <c:v>1637.85</c:v>
                </c:pt>
                <c:pt idx="1245">
                  <c:v>1676.55</c:v>
                </c:pt>
                <c:pt idx="1246">
                  <c:v>1662.4</c:v>
                </c:pt>
                <c:pt idx="1247">
                  <c:v>1676.03</c:v>
                </c:pt>
                <c:pt idx="1248">
                  <c:v>1668.1399999999999</c:v>
                </c:pt>
                <c:pt idx="1249">
                  <c:v>1680.73</c:v>
                </c:pt>
                <c:pt idx="1250">
                  <c:v>1670.85</c:v>
                </c:pt>
                <c:pt idx="1251">
                  <c:v>1657.85</c:v>
                </c:pt>
                <c:pt idx="1252">
                  <c:v>1640.75</c:v>
                </c:pt>
                <c:pt idx="1253">
                  <c:v>1620.8</c:v>
                </c:pt>
                <c:pt idx="1254">
                  <c:v>1642.3799999999999</c:v>
                </c:pt>
                <c:pt idx="1255">
                  <c:v>1653.48</c:v>
                </c:pt>
                <c:pt idx="1256">
                  <c:v>1705.53</c:v>
                </c:pt>
                <c:pt idx="1257">
                  <c:v>1724.82</c:v>
                </c:pt>
                <c:pt idx="1258">
                  <c:v>1744.85</c:v>
                </c:pt>
                <c:pt idx="1259">
                  <c:v>1743.75</c:v>
                </c:pt>
                <c:pt idx="1260">
                  <c:v>1714.85</c:v>
                </c:pt>
                <c:pt idx="1261">
                  <c:v>1719.9</c:v>
                </c:pt>
                <c:pt idx="1262">
                  <c:v>1738.6</c:v>
                </c:pt>
                <c:pt idx="1263">
                  <c:v>1763.83</c:v>
                </c:pt>
                <c:pt idx="1264">
                  <c:v>1754.6499999999999</c:v>
                </c:pt>
                <c:pt idx="1265">
                  <c:v>1795.1</c:v>
                </c:pt>
                <c:pt idx="1266">
                  <c:v>1786.3</c:v>
                </c:pt>
                <c:pt idx="1267">
                  <c:v>1769.95</c:v>
                </c:pt>
                <c:pt idx="1268">
                  <c:v>1758.4</c:v>
                </c:pt>
                <c:pt idx="1269">
                  <c:v>1788.6699999999998</c:v>
                </c:pt>
                <c:pt idx="1270">
                  <c:v>1780.42</c:v>
                </c:pt>
                <c:pt idx="1271">
                  <c:v>1780.83</c:v>
                </c:pt>
                <c:pt idx="1272">
                  <c:v>1763.3799999999999</c:v>
                </c:pt>
                <c:pt idx="1273">
                  <c:v>1721.78</c:v>
                </c:pt>
                <c:pt idx="1274">
                  <c:v>1723.95</c:v>
                </c:pt>
                <c:pt idx="1275">
                  <c:v>1677.32</c:v>
                </c:pt>
                <c:pt idx="1276">
                  <c:v>1699.83</c:v>
                </c:pt>
                <c:pt idx="1277">
                  <c:v>1692.27</c:v>
                </c:pt>
                <c:pt idx="1278">
                  <c:v>1689.8799999999999</c:v>
                </c:pt>
                <c:pt idx="1279">
                  <c:v>1683.53</c:v>
                </c:pt>
                <c:pt idx="1280">
                  <c:v>1712.35</c:v>
                </c:pt>
                <c:pt idx="1281">
                  <c:v>1715.72</c:v>
                </c:pt>
                <c:pt idx="1282">
                  <c:v>1746.3799999999999</c:v>
                </c:pt>
                <c:pt idx="1283">
                  <c:v>1744.82</c:v>
                </c:pt>
                <c:pt idx="1284">
                  <c:v>1746.75</c:v>
                </c:pt>
                <c:pt idx="1285">
                  <c:v>1723</c:v>
                </c:pt>
                <c:pt idx="1286">
                  <c:v>1728.2</c:v>
                </c:pt>
                <c:pt idx="1287">
                  <c:v>1741.8</c:v>
                </c:pt>
                <c:pt idx="1288">
                  <c:v>1708.3799999999999</c:v>
                </c:pt>
                <c:pt idx="1289">
                  <c:v>1711.6</c:v>
                </c:pt>
                <c:pt idx="1290">
                  <c:v>1666.58</c:v>
                </c:pt>
                <c:pt idx="1291">
                  <c:v>1631.58</c:v>
                </c:pt>
                <c:pt idx="1292">
                  <c:v>1574.05</c:v>
                </c:pt>
                <c:pt idx="1293">
                  <c:v>1570.52</c:v>
                </c:pt>
                <c:pt idx="1294">
                  <c:v>1598.95</c:v>
                </c:pt>
                <c:pt idx="1295">
                  <c:v>1594.27</c:v>
                </c:pt>
                <c:pt idx="1296">
                  <c:v>1615.9</c:v>
                </c:pt>
                <c:pt idx="1297">
                  <c:v>1615.23</c:v>
                </c:pt>
                <c:pt idx="1298">
                  <c:v>1605.55</c:v>
                </c:pt>
                <c:pt idx="1299">
                  <c:v>1606.35</c:v>
                </c:pt>
                <c:pt idx="1300">
                  <c:v>1606.95</c:v>
                </c:pt>
                <c:pt idx="1301">
                  <c:v>1593.22</c:v>
                </c:pt>
                <c:pt idx="1302">
                  <c:v>1555.42</c:v>
                </c:pt>
                <c:pt idx="1303">
                  <c:v>1545.97</c:v>
                </c:pt>
                <c:pt idx="1304">
                  <c:v>1563.7</c:v>
                </c:pt>
                <c:pt idx="1305">
                  <c:v>1566.27</c:v>
                </c:pt>
                <c:pt idx="1306">
                  <c:v>1603.5</c:v>
                </c:pt>
                <c:pt idx="1307">
                  <c:v>1611.6</c:v>
                </c:pt>
                <c:pt idx="1308">
                  <c:v>1622.72</c:v>
                </c:pt>
                <c:pt idx="1309">
                  <c:v>1617.95</c:v>
                </c:pt>
                <c:pt idx="1310">
                  <c:v>1611.58</c:v>
                </c:pt>
                <c:pt idx="1311">
                  <c:v>1632.35</c:v>
                </c:pt>
                <c:pt idx="1312">
                  <c:v>1641.97</c:v>
                </c:pt>
                <c:pt idx="1313">
                  <c:v>1650.25</c:v>
                </c:pt>
                <c:pt idx="1314">
                  <c:v>1639</c:v>
                </c:pt>
                <c:pt idx="1315">
                  <c:v>1643.8</c:v>
                </c:pt>
                <c:pt idx="1316">
                  <c:v>1652.05</c:v>
                </c:pt>
                <c:pt idx="1317">
                  <c:v>1659.95</c:v>
                </c:pt>
                <c:pt idx="1318">
                  <c:v>1658.35</c:v>
                </c:pt>
                <c:pt idx="1319">
                  <c:v>1666.6499999999999</c:v>
                </c:pt>
                <c:pt idx="1320">
                  <c:v>1677.1799999999998</c:v>
                </c:pt>
                <c:pt idx="1321">
                  <c:v>1665.6699999999998</c:v>
                </c:pt>
                <c:pt idx="1322">
                  <c:v>1710.58</c:v>
                </c:pt>
                <c:pt idx="1323">
                  <c:v>1720.6499999999999</c:v>
                </c:pt>
                <c:pt idx="1324">
                  <c:v>1739.07</c:v>
                </c:pt>
                <c:pt idx="1325">
                  <c:v>1730.08</c:v>
                </c:pt>
                <c:pt idx="1326">
                  <c:v>1737.6</c:v>
                </c:pt>
                <c:pt idx="1327">
                  <c:v>1743.4</c:v>
                </c:pt>
                <c:pt idx="1328">
                  <c:v>1759.48</c:v>
                </c:pt>
                <c:pt idx="1329">
                  <c:v>1726.25</c:v>
                </c:pt>
                <c:pt idx="1330">
                  <c:v>1720.35</c:v>
                </c:pt>
                <c:pt idx="1331">
                  <c:v>1745.48</c:v>
                </c:pt>
                <c:pt idx="1332">
                  <c:v>1733.2</c:v>
                </c:pt>
                <c:pt idx="1333">
                  <c:v>1729.4</c:v>
                </c:pt>
                <c:pt idx="1334">
                  <c:v>1722</c:v>
                </c:pt>
                <c:pt idx="1335">
                  <c:v>1722.27</c:v>
                </c:pt>
                <c:pt idx="1336">
                  <c:v>1720.1699999999998</c:v>
                </c:pt>
                <c:pt idx="1337">
                  <c:v>1728.1499999999999</c:v>
                </c:pt>
                <c:pt idx="1338">
                  <c:v>1728.08</c:v>
                </c:pt>
                <c:pt idx="1339">
                  <c:v>1723.3799999999999</c:v>
                </c:pt>
                <c:pt idx="1340">
                  <c:v>1734.95</c:v>
                </c:pt>
                <c:pt idx="1341">
                  <c:v>1759.1299999999999</c:v>
                </c:pt>
                <c:pt idx="1342">
                  <c:v>1776.22</c:v>
                </c:pt>
                <c:pt idx="1343">
                  <c:v>1780.6699999999998</c:v>
                </c:pt>
                <c:pt idx="1344">
                  <c:v>1772.45</c:v>
                </c:pt>
                <c:pt idx="1345">
                  <c:v>1767.6699999999998</c:v>
                </c:pt>
                <c:pt idx="1346">
                  <c:v>1784.23</c:v>
                </c:pt>
                <c:pt idx="1347">
                  <c:v>1696.85</c:v>
                </c:pt>
                <c:pt idx="1348">
                  <c:v>1718.28</c:v>
                </c:pt>
                <c:pt idx="1349">
                  <c:v>1712.6</c:v>
                </c:pt>
                <c:pt idx="1350">
                  <c:v>1706.5</c:v>
                </c:pt>
                <c:pt idx="1351">
                  <c:v>1674.33</c:v>
                </c:pt>
                <c:pt idx="1352">
                  <c:v>1684.98</c:v>
                </c:pt>
                <c:pt idx="1353">
                  <c:v>1699.77</c:v>
                </c:pt>
                <c:pt idx="1354">
                  <c:v>1713.6499999999999</c:v>
                </c:pt>
                <c:pt idx="1355">
                  <c:v>1701.33</c:v>
                </c:pt>
                <c:pt idx="1356">
                  <c:v>1674.1</c:v>
                </c:pt>
                <c:pt idx="1357">
                  <c:v>1644.8799999999999</c:v>
                </c:pt>
                <c:pt idx="1358">
                  <c:v>1658.42</c:v>
                </c:pt>
                <c:pt idx="1359">
                  <c:v>1660</c:v>
                </c:pt>
                <c:pt idx="1360">
                  <c:v>1664.52</c:v>
                </c:pt>
                <c:pt idx="1361">
                  <c:v>1650.77</c:v>
                </c:pt>
                <c:pt idx="1362">
                  <c:v>1650.42</c:v>
                </c:pt>
                <c:pt idx="1363">
                  <c:v>1645.9</c:v>
                </c:pt>
                <c:pt idx="1364">
                  <c:v>1661.9</c:v>
                </c:pt>
                <c:pt idx="1365">
                  <c:v>1690.08</c:v>
                </c:pt>
                <c:pt idx="1366">
                  <c:v>1680.77</c:v>
                </c:pt>
                <c:pt idx="1367">
                  <c:v>1663.6699999999998</c:v>
                </c:pt>
                <c:pt idx="1368">
                  <c:v>1661.58</c:v>
                </c:pt>
                <c:pt idx="1369">
                  <c:v>1668.35</c:v>
                </c:pt>
                <c:pt idx="1370">
                  <c:v>1677.6699999999998</c:v>
                </c:pt>
                <c:pt idx="1371">
                  <c:v>1646.1299999999999</c:v>
                </c:pt>
                <c:pt idx="1372">
                  <c:v>1620.77</c:v>
                </c:pt>
                <c:pt idx="1373">
                  <c:v>1631.23</c:v>
                </c:pt>
                <c:pt idx="1374">
                  <c:v>1636.42</c:v>
                </c:pt>
                <c:pt idx="1375">
                  <c:v>1640.2</c:v>
                </c:pt>
                <c:pt idx="1376">
                  <c:v>1659.92</c:v>
                </c:pt>
                <c:pt idx="1377">
                  <c:v>1659.1299999999999</c:v>
                </c:pt>
                <c:pt idx="1378">
                  <c:v>1675.77</c:v>
                </c:pt>
                <c:pt idx="1379">
                  <c:v>1658.1499999999999</c:v>
                </c:pt>
                <c:pt idx="1380">
                  <c:v>1651.8799999999999</c:v>
                </c:pt>
                <c:pt idx="1381">
                  <c:v>1649.58</c:v>
                </c:pt>
                <c:pt idx="1382">
                  <c:v>1642.1</c:v>
                </c:pt>
                <c:pt idx="1383">
                  <c:v>1642.93</c:v>
                </c:pt>
                <c:pt idx="1384">
                  <c:v>1642.93</c:v>
                </c:pt>
                <c:pt idx="1385">
                  <c:v>1638.83</c:v>
                </c:pt>
                <c:pt idx="1386">
                  <c:v>1642.27</c:v>
                </c:pt>
                <c:pt idx="1387">
                  <c:v>1643.6299999999999</c:v>
                </c:pt>
                <c:pt idx="1388">
                  <c:v>1657.42</c:v>
                </c:pt>
                <c:pt idx="1389">
                  <c:v>1662.75</c:v>
                </c:pt>
                <c:pt idx="1390">
                  <c:v>1664.75</c:v>
                </c:pt>
                <c:pt idx="1391">
                  <c:v>1662.42</c:v>
                </c:pt>
                <c:pt idx="1392">
                  <c:v>1653.5</c:v>
                </c:pt>
                <c:pt idx="1393">
                  <c:v>1635.98</c:v>
                </c:pt>
                <c:pt idx="1394">
                  <c:v>1642.22</c:v>
                </c:pt>
                <c:pt idx="1395">
                  <c:v>1638.55</c:v>
                </c:pt>
                <c:pt idx="1396">
                  <c:v>1605.47</c:v>
                </c:pt>
                <c:pt idx="1397">
                  <c:v>1589.58</c:v>
                </c:pt>
                <c:pt idx="1398">
                  <c:v>1594.02</c:v>
                </c:pt>
                <c:pt idx="1399">
                  <c:v>1579.4</c:v>
                </c:pt>
                <c:pt idx="1400">
                  <c:v>1556.72</c:v>
                </c:pt>
                <c:pt idx="1401">
                  <c:v>1544.21</c:v>
                </c:pt>
                <c:pt idx="1402">
                  <c:v>1539.58</c:v>
                </c:pt>
                <c:pt idx="1403">
                  <c:v>1574.27</c:v>
                </c:pt>
                <c:pt idx="1404">
                  <c:v>1592.99</c:v>
                </c:pt>
                <c:pt idx="1405">
                  <c:v>1593.08</c:v>
                </c:pt>
                <c:pt idx="1406">
                  <c:v>1568.5</c:v>
                </c:pt>
                <c:pt idx="1407">
                  <c:v>1561.45</c:v>
                </c:pt>
                <c:pt idx="1408">
                  <c:v>1559.25</c:v>
                </c:pt>
                <c:pt idx="1409">
                  <c:v>1573.03</c:v>
                </c:pt>
                <c:pt idx="1410">
                  <c:v>1573.36</c:v>
                </c:pt>
                <c:pt idx="1411">
                  <c:v>1555.1499999999999</c:v>
                </c:pt>
                <c:pt idx="1412">
                  <c:v>1563.3799999999999</c:v>
                </c:pt>
                <c:pt idx="1413">
                  <c:v>1560.43</c:v>
                </c:pt>
                <c:pt idx="1414">
                  <c:v>1624.1</c:v>
                </c:pt>
                <c:pt idx="1415">
                  <c:v>1618.85</c:v>
                </c:pt>
                <c:pt idx="1416">
                  <c:v>1617.05</c:v>
                </c:pt>
                <c:pt idx="1417">
                  <c:v>1619.3</c:v>
                </c:pt>
                <c:pt idx="1418">
                  <c:v>1589.4</c:v>
                </c:pt>
                <c:pt idx="1419">
                  <c:v>1593.45</c:v>
                </c:pt>
                <c:pt idx="1420">
                  <c:v>1596.77</c:v>
                </c:pt>
                <c:pt idx="1421">
                  <c:v>1609.8</c:v>
                </c:pt>
                <c:pt idx="1422">
                  <c:v>1617.05</c:v>
                </c:pt>
                <c:pt idx="1423">
                  <c:v>1623.73</c:v>
                </c:pt>
                <c:pt idx="1424">
                  <c:v>1627.1</c:v>
                </c:pt>
                <c:pt idx="1425">
                  <c:v>1628.07</c:v>
                </c:pt>
                <c:pt idx="1426">
                  <c:v>1618.52</c:v>
                </c:pt>
                <c:pt idx="1427">
                  <c:v>1607.48</c:v>
                </c:pt>
                <c:pt idx="1428">
                  <c:v>1566.28</c:v>
                </c:pt>
                <c:pt idx="1429">
                  <c:v>1572.45</c:v>
                </c:pt>
                <c:pt idx="1430">
                  <c:v>1584.48</c:v>
                </c:pt>
                <c:pt idx="1431">
                  <c:v>1572.92</c:v>
                </c:pt>
                <c:pt idx="1432">
                  <c:v>1574.2</c:v>
                </c:pt>
                <c:pt idx="1433">
                  <c:v>1552.6299999999999</c:v>
                </c:pt>
                <c:pt idx="1434">
                  <c:v>1597.4</c:v>
                </c:pt>
                <c:pt idx="1435">
                  <c:v>1597.1</c:v>
                </c:pt>
                <c:pt idx="1436">
                  <c:v>1617.35</c:v>
                </c:pt>
                <c:pt idx="1437">
                  <c:v>1615.6299999999999</c:v>
                </c:pt>
                <c:pt idx="1438">
                  <c:v>1604.6799999999998</c:v>
                </c:pt>
                <c:pt idx="1439">
                  <c:v>1583.75</c:v>
                </c:pt>
                <c:pt idx="1440">
                  <c:v>1587.6699999999998</c:v>
                </c:pt>
                <c:pt idx="1441">
                  <c:v>1567.28</c:v>
                </c:pt>
                <c:pt idx="1442">
                  <c:v>1576.4</c:v>
                </c:pt>
                <c:pt idx="1443">
                  <c:v>1571.95</c:v>
                </c:pt>
                <c:pt idx="1444">
                  <c:v>1589.6699999999998</c:v>
                </c:pt>
                <c:pt idx="1445">
                  <c:v>1589.3799999999999</c:v>
                </c:pt>
                <c:pt idx="1446">
                  <c:v>1583.4</c:v>
                </c:pt>
                <c:pt idx="1447">
                  <c:v>1573.52</c:v>
                </c:pt>
                <c:pt idx="1448">
                  <c:v>1581.42</c:v>
                </c:pt>
                <c:pt idx="1449">
                  <c:v>1584.5</c:v>
                </c:pt>
                <c:pt idx="1450">
                  <c:v>1576.95</c:v>
                </c:pt>
                <c:pt idx="1451">
                  <c:v>1580.95</c:v>
                </c:pt>
                <c:pt idx="1452">
                  <c:v>1604.45</c:v>
                </c:pt>
                <c:pt idx="1453">
                  <c:v>1615.77</c:v>
                </c:pt>
                <c:pt idx="1454">
                  <c:v>1622.9</c:v>
                </c:pt>
                <c:pt idx="1455">
                  <c:v>1621.97</c:v>
                </c:pt>
                <c:pt idx="1456">
                  <c:v>1614.3</c:v>
                </c:pt>
                <c:pt idx="1457">
                  <c:v>1599.48</c:v>
                </c:pt>
                <c:pt idx="1458">
                  <c:v>1588.6299999999999</c:v>
                </c:pt>
                <c:pt idx="1459">
                  <c:v>1603.48</c:v>
                </c:pt>
                <c:pt idx="1460">
                  <c:v>1610.5</c:v>
                </c:pt>
                <c:pt idx="1461">
                  <c:v>1612.2</c:v>
                </c:pt>
                <c:pt idx="1462">
                  <c:v>1612.1299999999999</c:v>
                </c:pt>
                <c:pt idx="1463">
                  <c:v>1617.25</c:v>
                </c:pt>
                <c:pt idx="1464">
                  <c:v>1620.2</c:v>
                </c:pt>
                <c:pt idx="1465">
                  <c:v>1609.75</c:v>
                </c:pt>
                <c:pt idx="1466">
                  <c:v>1599.05</c:v>
                </c:pt>
                <c:pt idx="1467">
                  <c:v>1603.1</c:v>
                </c:pt>
                <c:pt idx="1468">
                  <c:v>1615.1</c:v>
                </c:pt>
                <c:pt idx="1469">
                  <c:v>1616.05</c:v>
                </c:pt>
                <c:pt idx="1470">
                  <c:v>1620.5</c:v>
                </c:pt>
                <c:pt idx="1471">
                  <c:v>1637.8</c:v>
                </c:pt>
                <c:pt idx="1472">
                  <c:v>1654.6499999999999</c:v>
                </c:pt>
                <c:pt idx="1473">
                  <c:v>1670.6</c:v>
                </c:pt>
                <c:pt idx="1474">
                  <c:v>1670.55</c:v>
                </c:pt>
                <c:pt idx="1475">
                  <c:v>1664.1</c:v>
                </c:pt>
                <c:pt idx="1476">
                  <c:v>1666.9</c:v>
                </c:pt>
                <c:pt idx="1477">
                  <c:v>1656.5</c:v>
                </c:pt>
                <c:pt idx="1478">
                  <c:v>1655.6</c:v>
                </c:pt>
                <c:pt idx="1479">
                  <c:v>1692.01</c:v>
                </c:pt>
                <c:pt idx="1480">
                  <c:v>1692.5</c:v>
                </c:pt>
                <c:pt idx="1481">
                  <c:v>1695.75</c:v>
                </c:pt>
                <c:pt idx="1482">
                  <c:v>1693</c:v>
                </c:pt>
                <c:pt idx="1483">
                  <c:v>1700.28</c:v>
                </c:pt>
                <c:pt idx="1484">
                  <c:v>1735.6499999999999</c:v>
                </c:pt>
                <c:pt idx="1485">
                  <c:v>1726.25</c:v>
                </c:pt>
                <c:pt idx="1486">
                  <c:v>1732.2</c:v>
                </c:pt>
                <c:pt idx="1487">
                  <c:v>1730.8</c:v>
                </c:pt>
                <c:pt idx="1488">
                  <c:v>1767.04</c:v>
                </c:pt>
                <c:pt idx="1489">
                  <c:v>1770.4</c:v>
                </c:pt>
                <c:pt idx="1490">
                  <c:v>1761.45</c:v>
                </c:pt>
                <c:pt idx="1491">
                  <c:v>1772</c:v>
                </c:pt>
                <c:pt idx="1492">
                  <c:v>1770.4</c:v>
                </c:pt>
                <c:pt idx="1493">
                  <c:v>1768.6</c:v>
                </c:pt>
                <c:pt idx="1494">
                  <c:v>1773.1</c:v>
                </c:pt>
                <c:pt idx="1495">
                  <c:v>1764.45</c:v>
                </c:pt>
                <c:pt idx="1496">
                  <c:v>1760.6499999999999</c:v>
                </c:pt>
                <c:pt idx="1497">
                  <c:v>1752.75</c:v>
                </c:pt>
                <c:pt idx="1498">
                  <c:v>1777.25</c:v>
                </c:pt>
                <c:pt idx="1499">
                  <c:v>1772.1</c:v>
                </c:pt>
                <c:pt idx="1500">
                  <c:v>1775.3</c:v>
                </c:pt>
                <c:pt idx="1501">
                  <c:v>1774.7</c:v>
                </c:pt>
                <c:pt idx="1502">
                  <c:v>1778</c:v>
                </c:pt>
                <c:pt idx="1503">
                  <c:v>1790.4</c:v>
                </c:pt>
                <c:pt idx="1504">
                  <c:v>1780.6</c:v>
                </c:pt>
                <c:pt idx="1505">
                  <c:v>1774.95</c:v>
                </c:pt>
                <c:pt idx="1506">
                  <c:v>1764.3</c:v>
                </c:pt>
                <c:pt idx="1507">
                  <c:v>1762.35</c:v>
                </c:pt>
                <c:pt idx="1508">
                  <c:v>1767.35</c:v>
                </c:pt>
                <c:pt idx="1509">
                  <c:v>1754.48</c:v>
                </c:pt>
                <c:pt idx="1510">
                  <c:v>1737.55</c:v>
                </c:pt>
                <c:pt idx="1511">
                  <c:v>1747.6</c:v>
                </c:pt>
                <c:pt idx="1512">
                  <c:v>1750.1499999999999</c:v>
                </c:pt>
                <c:pt idx="1513">
                  <c:v>1741.3</c:v>
                </c:pt>
                <c:pt idx="1514">
                  <c:v>1721.75</c:v>
                </c:pt>
                <c:pt idx="1515">
                  <c:v>1728.5</c:v>
                </c:pt>
                <c:pt idx="1516">
                  <c:v>1707.6499999999999</c:v>
                </c:pt>
                <c:pt idx="1517">
                  <c:v>1701.95</c:v>
                </c:pt>
                <c:pt idx="1518">
                  <c:v>1712.1</c:v>
                </c:pt>
                <c:pt idx="1519">
                  <c:v>1711.3</c:v>
                </c:pt>
                <c:pt idx="1520">
                  <c:v>1709.35</c:v>
                </c:pt>
                <c:pt idx="1521">
                  <c:v>1709.6</c:v>
                </c:pt>
                <c:pt idx="1522">
                  <c:v>1720.6499999999999</c:v>
                </c:pt>
                <c:pt idx="1523">
                  <c:v>1714.25</c:v>
                </c:pt>
                <c:pt idx="1524">
                  <c:v>1678.1</c:v>
                </c:pt>
                <c:pt idx="1525">
                  <c:v>1685</c:v>
                </c:pt>
                <c:pt idx="1526">
                  <c:v>1716</c:v>
                </c:pt>
                <c:pt idx="1527">
                  <c:v>1717.75</c:v>
                </c:pt>
                <c:pt idx="1528">
                  <c:v>1731.45</c:v>
                </c:pt>
                <c:pt idx="1529">
                  <c:v>1731.1699999999998</c:v>
                </c:pt>
                <c:pt idx="1530">
                  <c:v>1728.2</c:v>
                </c:pt>
                <c:pt idx="1531">
                  <c:v>1725</c:v>
                </c:pt>
                <c:pt idx="1532">
                  <c:v>1726.35</c:v>
                </c:pt>
                <c:pt idx="1533">
                  <c:v>1715.8</c:v>
                </c:pt>
                <c:pt idx="1534">
                  <c:v>1713.75</c:v>
                </c:pt>
                <c:pt idx="1535">
                  <c:v>1731.7</c:v>
                </c:pt>
                <c:pt idx="1536">
                  <c:v>1727.3</c:v>
                </c:pt>
                <c:pt idx="1537">
                  <c:v>1728.7</c:v>
                </c:pt>
                <c:pt idx="1538">
                  <c:v>1729.55</c:v>
                </c:pt>
                <c:pt idx="1539">
                  <c:v>1753</c:v>
                </c:pt>
                <c:pt idx="1540">
                  <c:v>1748.6499999999999</c:v>
                </c:pt>
                <c:pt idx="1541">
                  <c:v>1742.1499999999999</c:v>
                </c:pt>
                <c:pt idx="1542">
                  <c:v>1719.75</c:v>
                </c:pt>
                <c:pt idx="1543">
                  <c:v>1725.7</c:v>
                </c:pt>
                <c:pt idx="1544">
                  <c:v>1714.8</c:v>
                </c:pt>
                <c:pt idx="1545">
                  <c:v>1716</c:v>
                </c:pt>
                <c:pt idx="1546">
                  <c:v>1697.55</c:v>
                </c:pt>
                <c:pt idx="1547">
                  <c:v>1693.95</c:v>
                </c:pt>
                <c:pt idx="1548">
                  <c:v>1699.9</c:v>
                </c:pt>
                <c:pt idx="1549">
                  <c:v>1704.05</c:v>
                </c:pt>
                <c:pt idx="1550">
                  <c:v>1712.95</c:v>
                </c:pt>
                <c:pt idx="1551">
                  <c:v>1710.3</c:v>
                </c:pt>
                <c:pt idx="1552">
                  <c:v>1711.6499999999999</c:v>
                </c:pt>
                <c:pt idx="1553">
                  <c:v>1696.95</c:v>
                </c:pt>
                <c:pt idx="1554">
                  <c:v>1696.1</c:v>
                </c:pt>
                <c:pt idx="1555">
                  <c:v>1698.1499999999999</c:v>
                </c:pt>
                <c:pt idx="1556">
                  <c:v>1671.1</c:v>
                </c:pt>
                <c:pt idx="1557">
                  <c:v>1667.25</c:v>
                </c:pt>
                <c:pt idx="1558">
                  <c:v>1647.7</c:v>
                </c:pt>
                <c:pt idx="1559">
                  <c:v>1657.25</c:v>
                </c:pt>
                <c:pt idx="1560">
                  <c:v>1657.48</c:v>
                </c:pt>
                <c:pt idx="1561">
                  <c:v>1658.9</c:v>
                </c:pt>
                <c:pt idx="1562">
                  <c:v>1659.75</c:v>
                </c:pt>
                <c:pt idx="1563">
                  <c:v>1664.26</c:v>
                </c:pt>
                <c:pt idx="1564">
                  <c:v>1655.85</c:v>
                </c:pt>
                <c:pt idx="1565">
                  <c:v>1675.35</c:v>
                </c:pt>
                <c:pt idx="1566">
                  <c:v>1664.48</c:v>
                </c:pt>
                <c:pt idx="1567">
                  <c:v>1686.9</c:v>
                </c:pt>
                <c:pt idx="1568">
                  <c:v>1663.95</c:v>
                </c:pt>
                <c:pt idx="1569">
                  <c:v>1655.6499999999999</c:v>
                </c:pt>
                <c:pt idx="1570">
                  <c:v>1646.95</c:v>
                </c:pt>
                <c:pt idx="1571">
                  <c:v>1659.25</c:v>
                </c:pt>
                <c:pt idx="1572">
                  <c:v>1657.75</c:v>
                </c:pt>
                <c:pt idx="1573">
                  <c:v>1675.45</c:v>
                </c:pt>
                <c:pt idx="1574">
                  <c:v>1662.8</c:v>
                </c:pt>
                <c:pt idx="1575">
                  <c:v>1667.85</c:v>
                </c:pt>
                <c:pt idx="1576">
                  <c:v>1679.45</c:v>
                </c:pt>
                <c:pt idx="1577">
                  <c:v>1679.95</c:v>
                </c:pt>
                <c:pt idx="1578">
                  <c:v>1687.55</c:v>
                </c:pt>
                <c:pt idx="1579">
                  <c:v>1684.3</c:v>
                </c:pt>
                <c:pt idx="1580">
                  <c:v>1690.05</c:v>
                </c:pt>
                <c:pt idx="1581">
                  <c:v>1692.7</c:v>
                </c:pt>
                <c:pt idx="1582">
                  <c:v>1685.85</c:v>
                </c:pt>
                <c:pt idx="1583">
                  <c:v>1667.95</c:v>
                </c:pt>
                <c:pt idx="1584">
                  <c:v>1658.7</c:v>
                </c:pt>
                <c:pt idx="1585">
                  <c:v>1655.5</c:v>
                </c:pt>
                <c:pt idx="1586">
                  <c:v>1663.8</c:v>
                </c:pt>
                <c:pt idx="1587">
                  <c:v>1677.05</c:v>
                </c:pt>
                <c:pt idx="1588">
                  <c:v>1663.6499999999999</c:v>
                </c:pt>
                <c:pt idx="1589">
                  <c:v>1667.45</c:v>
                </c:pt>
                <c:pt idx="1590">
                  <c:v>1673.7</c:v>
                </c:pt>
                <c:pt idx="1591">
                  <c:v>1672.95</c:v>
                </c:pt>
                <c:pt idx="1592">
                  <c:v>1677.7</c:v>
                </c:pt>
                <c:pt idx="1593">
                  <c:v>1671.6499999999999</c:v>
                </c:pt>
                <c:pt idx="1594">
                  <c:v>1667.2</c:v>
                </c:pt>
                <c:pt idx="1595">
                  <c:v>1647.95</c:v>
                </c:pt>
                <c:pt idx="1596">
                  <c:v>1651.1499999999999</c:v>
                </c:pt>
                <c:pt idx="1597">
                  <c:v>1642.55</c:v>
                </c:pt>
                <c:pt idx="1598">
                  <c:v>1634.75</c:v>
                </c:pt>
                <c:pt idx="1599">
                  <c:v>1610.1</c:v>
                </c:pt>
                <c:pt idx="1600">
                  <c:v>1610.05</c:v>
                </c:pt>
                <c:pt idx="1601">
                  <c:v>1605.05</c:v>
                </c:pt>
                <c:pt idx="1602">
                  <c:v>1564.55</c:v>
                </c:pt>
                <c:pt idx="1603">
                  <c:v>1576.4</c:v>
                </c:pt>
                <c:pt idx="1604">
                  <c:v>1581.4</c:v>
                </c:pt>
                <c:pt idx="1605">
                  <c:v>1593.5</c:v>
                </c:pt>
                <c:pt idx="1606">
                  <c:v>1613.85</c:v>
                </c:pt>
                <c:pt idx="1607">
                  <c:v>1597.4</c:v>
                </c:pt>
                <c:pt idx="1608">
                  <c:v>1579.58</c:v>
                </c:pt>
                <c:pt idx="1609">
                  <c:v>1576.23</c:v>
                </c:pt>
                <c:pt idx="1610">
                  <c:v>1573.77</c:v>
                </c:pt>
                <c:pt idx="1611">
                  <c:v>1575.5</c:v>
                </c:pt>
                <c:pt idx="1612">
                  <c:v>1583.9</c:v>
                </c:pt>
                <c:pt idx="1613">
                  <c:v>1578.97</c:v>
                </c:pt>
                <c:pt idx="1614">
                  <c:v>1578.8</c:v>
                </c:pt>
                <c:pt idx="1615">
                  <c:v>1581.55</c:v>
                </c:pt>
                <c:pt idx="1616">
                  <c:v>1592.8</c:v>
                </c:pt>
                <c:pt idx="1617">
                  <c:v>1587.7</c:v>
                </c:pt>
                <c:pt idx="1618">
                  <c:v>1590.2</c:v>
                </c:pt>
                <c:pt idx="1619">
                  <c:v>1591.95</c:v>
                </c:pt>
                <c:pt idx="1620">
                  <c:v>1605.6299999999999</c:v>
                </c:pt>
                <c:pt idx="1621">
                  <c:v>1612.75</c:v>
                </c:pt>
                <c:pt idx="1622">
                  <c:v>1606.83</c:v>
                </c:pt>
                <c:pt idx="1623">
                  <c:v>1614.8799999999999</c:v>
                </c:pt>
                <c:pt idx="1624">
                  <c:v>1608.58</c:v>
                </c:pt>
                <c:pt idx="1625">
                  <c:v>1605.08</c:v>
                </c:pt>
                <c:pt idx="1626">
                  <c:v>1600.04</c:v>
                </c:pt>
                <c:pt idx="1627">
                  <c:v>1605.25</c:v>
                </c:pt>
                <c:pt idx="1628">
                  <c:v>1596.83</c:v>
                </c:pt>
                <c:pt idx="1629">
                  <c:v>1598.75</c:v>
                </c:pt>
                <c:pt idx="1630">
                  <c:v>1599.52</c:v>
                </c:pt>
                <c:pt idx="1631">
                  <c:v>1575.9</c:v>
                </c:pt>
                <c:pt idx="1632">
                  <c:v>1557.95</c:v>
                </c:pt>
                <c:pt idx="1633">
                  <c:v>1554.6</c:v>
                </c:pt>
                <c:pt idx="1634">
                  <c:v>1581.1499999999999</c:v>
                </c:pt>
                <c:pt idx="1635">
                  <c:v>1573.6399999999999</c:v>
                </c:pt>
                <c:pt idx="1636">
                  <c:v>1585.35</c:v>
                </c:pt>
                <c:pt idx="1637">
                  <c:v>1558.54</c:v>
                </c:pt>
                <c:pt idx="1638">
                  <c:v>1561.45</c:v>
                </c:pt>
                <c:pt idx="1639">
                  <c:v>1483</c:v>
                </c:pt>
                <c:pt idx="1640">
                  <c:v>1347.95</c:v>
                </c:pt>
                <c:pt idx="1641">
                  <c:v>1367.8899999999999</c:v>
                </c:pt>
                <c:pt idx="1642">
                  <c:v>1376.5</c:v>
                </c:pt>
                <c:pt idx="1643">
                  <c:v>1390.59</c:v>
                </c:pt>
                <c:pt idx="1644">
                  <c:v>1403.85</c:v>
                </c:pt>
                <c:pt idx="1645">
                  <c:v>1426.45</c:v>
                </c:pt>
                <c:pt idx="1646">
                  <c:v>1413</c:v>
                </c:pt>
                <c:pt idx="1647">
                  <c:v>1429.34</c:v>
                </c:pt>
              </c:numCache>
            </c:numRef>
          </c:val>
          <c:smooth val="0"/>
        </c:ser>
        <c:ser>
          <c:idx val="1"/>
          <c:order val="1"/>
          <c:tx>
            <c:strRef>
              <c:f>Sheet1!$C$1</c:f>
              <c:strCache>
                <c:ptCount val="1"/>
                <c:pt idx="0">
                  <c:v>Series 2</c:v>
                </c:pt>
              </c:strCache>
            </c:strRef>
          </c:tx>
          <c:spPr>
            <a:ln>
              <a:solidFill>
                <a:srgbClr val="005C87"/>
              </a:solidFill>
            </a:ln>
          </c:spPr>
          <c:marker>
            <c:symbol val="none"/>
          </c:marker>
          <c:cat>
            <c:numRef>
              <c:f>Sheet1!$A$2:$A$1649</c:f>
              <c:numCache>
                <c:formatCode>dd/mm/yyyy</c:formatCode>
                <c:ptCount val="1648"/>
                <c:pt idx="0">
                  <c:v>39083</c:v>
                </c:pt>
                <c:pt idx="1">
                  <c:v>39084</c:v>
                </c:pt>
                <c:pt idx="2">
                  <c:v>39085</c:v>
                </c:pt>
                <c:pt idx="3">
                  <c:v>39086</c:v>
                </c:pt>
                <c:pt idx="4">
                  <c:v>39087</c:v>
                </c:pt>
                <c:pt idx="5">
                  <c:v>39090</c:v>
                </c:pt>
                <c:pt idx="6">
                  <c:v>39091</c:v>
                </c:pt>
                <c:pt idx="7">
                  <c:v>39092</c:v>
                </c:pt>
                <c:pt idx="8">
                  <c:v>39093</c:v>
                </c:pt>
                <c:pt idx="9">
                  <c:v>39094</c:v>
                </c:pt>
                <c:pt idx="10">
                  <c:v>39097</c:v>
                </c:pt>
                <c:pt idx="11">
                  <c:v>39098</c:v>
                </c:pt>
                <c:pt idx="12">
                  <c:v>39099</c:v>
                </c:pt>
                <c:pt idx="13">
                  <c:v>39100</c:v>
                </c:pt>
                <c:pt idx="14">
                  <c:v>39101</c:v>
                </c:pt>
                <c:pt idx="15">
                  <c:v>39104</c:v>
                </c:pt>
                <c:pt idx="16">
                  <c:v>39105</c:v>
                </c:pt>
                <c:pt idx="17">
                  <c:v>39106</c:v>
                </c:pt>
                <c:pt idx="18">
                  <c:v>39107</c:v>
                </c:pt>
                <c:pt idx="19">
                  <c:v>39108</c:v>
                </c:pt>
                <c:pt idx="20">
                  <c:v>39111</c:v>
                </c:pt>
                <c:pt idx="21">
                  <c:v>39112</c:v>
                </c:pt>
                <c:pt idx="22">
                  <c:v>39113</c:v>
                </c:pt>
                <c:pt idx="23">
                  <c:v>39114</c:v>
                </c:pt>
                <c:pt idx="24">
                  <c:v>39115</c:v>
                </c:pt>
                <c:pt idx="25">
                  <c:v>39118</c:v>
                </c:pt>
                <c:pt idx="26">
                  <c:v>39119</c:v>
                </c:pt>
                <c:pt idx="27">
                  <c:v>39120</c:v>
                </c:pt>
                <c:pt idx="28">
                  <c:v>39121</c:v>
                </c:pt>
                <c:pt idx="29">
                  <c:v>39122</c:v>
                </c:pt>
                <c:pt idx="30">
                  <c:v>39125</c:v>
                </c:pt>
                <c:pt idx="31">
                  <c:v>39126</c:v>
                </c:pt>
                <c:pt idx="32">
                  <c:v>39127</c:v>
                </c:pt>
                <c:pt idx="33">
                  <c:v>39128</c:v>
                </c:pt>
                <c:pt idx="34">
                  <c:v>39129</c:v>
                </c:pt>
                <c:pt idx="35">
                  <c:v>39132</c:v>
                </c:pt>
                <c:pt idx="36">
                  <c:v>39133</c:v>
                </c:pt>
                <c:pt idx="37">
                  <c:v>39134</c:v>
                </c:pt>
                <c:pt idx="38">
                  <c:v>39135</c:v>
                </c:pt>
                <c:pt idx="39">
                  <c:v>39136</c:v>
                </c:pt>
                <c:pt idx="40">
                  <c:v>39139</c:v>
                </c:pt>
                <c:pt idx="41">
                  <c:v>39140</c:v>
                </c:pt>
                <c:pt idx="42">
                  <c:v>39141</c:v>
                </c:pt>
                <c:pt idx="43">
                  <c:v>39142</c:v>
                </c:pt>
                <c:pt idx="44">
                  <c:v>39143</c:v>
                </c:pt>
                <c:pt idx="45">
                  <c:v>39146</c:v>
                </c:pt>
                <c:pt idx="46">
                  <c:v>39147</c:v>
                </c:pt>
                <c:pt idx="47">
                  <c:v>39148</c:v>
                </c:pt>
                <c:pt idx="48">
                  <c:v>39149</c:v>
                </c:pt>
                <c:pt idx="49">
                  <c:v>39150</c:v>
                </c:pt>
                <c:pt idx="50">
                  <c:v>39153</c:v>
                </c:pt>
                <c:pt idx="51">
                  <c:v>39154</c:v>
                </c:pt>
                <c:pt idx="52">
                  <c:v>39155</c:v>
                </c:pt>
                <c:pt idx="53">
                  <c:v>39156</c:v>
                </c:pt>
                <c:pt idx="54">
                  <c:v>39157</c:v>
                </c:pt>
                <c:pt idx="55">
                  <c:v>39160</c:v>
                </c:pt>
                <c:pt idx="56">
                  <c:v>39161</c:v>
                </c:pt>
                <c:pt idx="57">
                  <c:v>39162</c:v>
                </c:pt>
                <c:pt idx="58">
                  <c:v>39163</c:v>
                </c:pt>
                <c:pt idx="59">
                  <c:v>39164</c:v>
                </c:pt>
                <c:pt idx="60">
                  <c:v>39167</c:v>
                </c:pt>
                <c:pt idx="61">
                  <c:v>39168</c:v>
                </c:pt>
                <c:pt idx="62">
                  <c:v>39169</c:v>
                </c:pt>
                <c:pt idx="63">
                  <c:v>39170</c:v>
                </c:pt>
                <c:pt idx="64">
                  <c:v>39171</c:v>
                </c:pt>
                <c:pt idx="65">
                  <c:v>39174</c:v>
                </c:pt>
                <c:pt idx="66">
                  <c:v>39175</c:v>
                </c:pt>
                <c:pt idx="67">
                  <c:v>39176</c:v>
                </c:pt>
                <c:pt idx="68">
                  <c:v>39177</c:v>
                </c:pt>
                <c:pt idx="69">
                  <c:v>39178</c:v>
                </c:pt>
                <c:pt idx="70">
                  <c:v>39181</c:v>
                </c:pt>
                <c:pt idx="71">
                  <c:v>39182</c:v>
                </c:pt>
                <c:pt idx="72">
                  <c:v>39183</c:v>
                </c:pt>
                <c:pt idx="73">
                  <c:v>39184</c:v>
                </c:pt>
                <c:pt idx="74">
                  <c:v>39185</c:v>
                </c:pt>
                <c:pt idx="75">
                  <c:v>39188</c:v>
                </c:pt>
                <c:pt idx="76">
                  <c:v>39189</c:v>
                </c:pt>
                <c:pt idx="77">
                  <c:v>39190</c:v>
                </c:pt>
                <c:pt idx="78">
                  <c:v>39191</c:v>
                </c:pt>
                <c:pt idx="79">
                  <c:v>39192</c:v>
                </c:pt>
                <c:pt idx="80">
                  <c:v>39195</c:v>
                </c:pt>
                <c:pt idx="81">
                  <c:v>39196</c:v>
                </c:pt>
                <c:pt idx="82">
                  <c:v>39197</c:v>
                </c:pt>
                <c:pt idx="83">
                  <c:v>39198</c:v>
                </c:pt>
                <c:pt idx="84">
                  <c:v>39199</c:v>
                </c:pt>
                <c:pt idx="85">
                  <c:v>39202</c:v>
                </c:pt>
                <c:pt idx="86">
                  <c:v>39203</c:v>
                </c:pt>
                <c:pt idx="87">
                  <c:v>39204</c:v>
                </c:pt>
                <c:pt idx="88">
                  <c:v>39205</c:v>
                </c:pt>
                <c:pt idx="89">
                  <c:v>39206</c:v>
                </c:pt>
                <c:pt idx="90">
                  <c:v>39209</c:v>
                </c:pt>
                <c:pt idx="91">
                  <c:v>39210</c:v>
                </c:pt>
                <c:pt idx="92">
                  <c:v>39211</c:v>
                </c:pt>
                <c:pt idx="93">
                  <c:v>39212</c:v>
                </c:pt>
                <c:pt idx="94">
                  <c:v>39213</c:v>
                </c:pt>
                <c:pt idx="95">
                  <c:v>39216</c:v>
                </c:pt>
                <c:pt idx="96">
                  <c:v>39217</c:v>
                </c:pt>
                <c:pt idx="97">
                  <c:v>39218</c:v>
                </c:pt>
                <c:pt idx="98">
                  <c:v>39219</c:v>
                </c:pt>
                <c:pt idx="99">
                  <c:v>39220</c:v>
                </c:pt>
                <c:pt idx="100">
                  <c:v>39223</c:v>
                </c:pt>
                <c:pt idx="101">
                  <c:v>39224</c:v>
                </c:pt>
                <c:pt idx="102">
                  <c:v>39225</c:v>
                </c:pt>
                <c:pt idx="103">
                  <c:v>39226</c:v>
                </c:pt>
                <c:pt idx="104">
                  <c:v>39227</c:v>
                </c:pt>
                <c:pt idx="105">
                  <c:v>39230</c:v>
                </c:pt>
                <c:pt idx="106">
                  <c:v>39231</c:v>
                </c:pt>
                <c:pt idx="107">
                  <c:v>39232</c:v>
                </c:pt>
                <c:pt idx="108">
                  <c:v>39233</c:v>
                </c:pt>
                <c:pt idx="109">
                  <c:v>39234</c:v>
                </c:pt>
                <c:pt idx="110">
                  <c:v>39237</c:v>
                </c:pt>
                <c:pt idx="111">
                  <c:v>39238</c:v>
                </c:pt>
                <c:pt idx="112">
                  <c:v>39239</c:v>
                </c:pt>
                <c:pt idx="113">
                  <c:v>39240</c:v>
                </c:pt>
                <c:pt idx="114">
                  <c:v>39241</c:v>
                </c:pt>
                <c:pt idx="115">
                  <c:v>39244</c:v>
                </c:pt>
                <c:pt idx="116">
                  <c:v>39245</c:v>
                </c:pt>
                <c:pt idx="117">
                  <c:v>39246</c:v>
                </c:pt>
                <c:pt idx="118">
                  <c:v>39247</c:v>
                </c:pt>
                <c:pt idx="119">
                  <c:v>39248</c:v>
                </c:pt>
                <c:pt idx="120">
                  <c:v>39251</c:v>
                </c:pt>
                <c:pt idx="121">
                  <c:v>39252</c:v>
                </c:pt>
                <c:pt idx="122">
                  <c:v>39253</c:v>
                </c:pt>
                <c:pt idx="123">
                  <c:v>39254</c:v>
                </c:pt>
                <c:pt idx="124">
                  <c:v>39255</c:v>
                </c:pt>
                <c:pt idx="125">
                  <c:v>39258</c:v>
                </c:pt>
                <c:pt idx="126">
                  <c:v>39259</c:v>
                </c:pt>
                <c:pt idx="127">
                  <c:v>39260</c:v>
                </c:pt>
                <c:pt idx="128">
                  <c:v>39261</c:v>
                </c:pt>
                <c:pt idx="129">
                  <c:v>39262</c:v>
                </c:pt>
                <c:pt idx="130">
                  <c:v>39265</c:v>
                </c:pt>
                <c:pt idx="131">
                  <c:v>39266</c:v>
                </c:pt>
                <c:pt idx="132">
                  <c:v>39267</c:v>
                </c:pt>
                <c:pt idx="133">
                  <c:v>39268</c:v>
                </c:pt>
                <c:pt idx="134">
                  <c:v>39269</c:v>
                </c:pt>
                <c:pt idx="135">
                  <c:v>39272</c:v>
                </c:pt>
                <c:pt idx="136">
                  <c:v>39273</c:v>
                </c:pt>
                <c:pt idx="137">
                  <c:v>39274</c:v>
                </c:pt>
                <c:pt idx="138">
                  <c:v>39275</c:v>
                </c:pt>
                <c:pt idx="139">
                  <c:v>39276</c:v>
                </c:pt>
                <c:pt idx="140">
                  <c:v>39279</c:v>
                </c:pt>
                <c:pt idx="141">
                  <c:v>39280</c:v>
                </c:pt>
                <c:pt idx="142">
                  <c:v>39281</c:v>
                </c:pt>
                <c:pt idx="143">
                  <c:v>39282</c:v>
                </c:pt>
                <c:pt idx="144">
                  <c:v>39283</c:v>
                </c:pt>
                <c:pt idx="145">
                  <c:v>39286</c:v>
                </c:pt>
                <c:pt idx="146">
                  <c:v>39287</c:v>
                </c:pt>
                <c:pt idx="147">
                  <c:v>39288</c:v>
                </c:pt>
                <c:pt idx="148">
                  <c:v>39289</c:v>
                </c:pt>
                <c:pt idx="149">
                  <c:v>39290</c:v>
                </c:pt>
                <c:pt idx="150">
                  <c:v>39293</c:v>
                </c:pt>
                <c:pt idx="151">
                  <c:v>39294</c:v>
                </c:pt>
                <c:pt idx="152">
                  <c:v>39295</c:v>
                </c:pt>
                <c:pt idx="153">
                  <c:v>39296</c:v>
                </c:pt>
                <c:pt idx="154">
                  <c:v>39297</c:v>
                </c:pt>
                <c:pt idx="155">
                  <c:v>39300</c:v>
                </c:pt>
                <c:pt idx="156">
                  <c:v>39301</c:v>
                </c:pt>
                <c:pt idx="157">
                  <c:v>39302</c:v>
                </c:pt>
                <c:pt idx="158">
                  <c:v>39303</c:v>
                </c:pt>
                <c:pt idx="159">
                  <c:v>39304</c:v>
                </c:pt>
                <c:pt idx="160">
                  <c:v>39307</c:v>
                </c:pt>
                <c:pt idx="161">
                  <c:v>39308</c:v>
                </c:pt>
                <c:pt idx="162">
                  <c:v>39309</c:v>
                </c:pt>
                <c:pt idx="163">
                  <c:v>39310</c:v>
                </c:pt>
                <c:pt idx="164">
                  <c:v>39311</c:v>
                </c:pt>
                <c:pt idx="165">
                  <c:v>39314</c:v>
                </c:pt>
                <c:pt idx="166">
                  <c:v>39315</c:v>
                </c:pt>
                <c:pt idx="167">
                  <c:v>39316</c:v>
                </c:pt>
                <c:pt idx="168">
                  <c:v>39317</c:v>
                </c:pt>
                <c:pt idx="169">
                  <c:v>39318</c:v>
                </c:pt>
                <c:pt idx="170">
                  <c:v>39321</c:v>
                </c:pt>
                <c:pt idx="171">
                  <c:v>39322</c:v>
                </c:pt>
                <c:pt idx="172">
                  <c:v>39323</c:v>
                </c:pt>
                <c:pt idx="173">
                  <c:v>39324</c:v>
                </c:pt>
                <c:pt idx="174">
                  <c:v>39325</c:v>
                </c:pt>
                <c:pt idx="175">
                  <c:v>39328</c:v>
                </c:pt>
                <c:pt idx="176">
                  <c:v>39329</c:v>
                </c:pt>
                <c:pt idx="177">
                  <c:v>39330</c:v>
                </c:pt>
                <c:pt idx="178">
                  <c:v>39331</c:v>
                </c:pt>
                <c:pt idx="179">
                  <c:v>39332</c:v>
                </c:pt>
                <c:pt idx="180">
                  <c:v>39335</c:v>
                </c:pt>
                <c:pt idx="181">
                  <c:v>39336</c:v>
                </c:pt>
                <c:pt idx="182">
                  <c:v>39337</c:v>
                </c:pt>
                <c:pt idx="183">
                  <c:v>39338</c:v>
                </c:pt>
                <c:pt idx="184">
                  <c:v>39339</c:v>
                </c:pt>
                <c:pt idx="185">
                  <c:v>39342</c:v>
                </c:pt>
                <c:pt idx="186">
                  <c:v>39343</c:v>
                </c:pt>
                <c:pt idx="187">
                  <c:v>39344</c:v>
                </c:pt>
                <c:pt idx="188">
                  <c:v>39345</c:v>
                </c:pt>
                <c:pt idx="189">
                  <c:v>39346</c:v>
                </c:pt>
                <c:pt idx="190">
                  <c:v>39349</c:v>
                </c:pt>
                <c:pt idx="191">
                  <c:v>39350</c:v>
                </c:pt>
                <c:pt idx="192">
                  <c:v>39351</c:v>
                </c:pt>
                <c:pt idx="193">
                  <c:v>39352</c:v>
                </c:pt>
                <c:pt idx="194">
                  <c:v>39353</c:v>
                </c:pt>
                <c:pt idx="195">
                  <c:v>39356</c:v>
                </c:pt>
                <c:pt idx="196">
                  <c:v>39357</c:v>
                </c:pt>
                <c:pt idx="197">
                  <c:v>39358</c:v>
                </c:pt>
                <c:pt idx="198">
                  <c:v>39359</c:v>
                </c:pt>
                <c:pt idx="199">
                  <c:v>39360</c:v>
                </c:pt>
                <c:pt idx="200">
                  <c:v>39363</c:v>
                </c:pt>
                <c:pt idx="201">
                  <c:v>39364</c:v>
                </c:pt>
                <c:pt idx="202">
                  <c:v>39365</c:v>
                </c:pt>
                <c:pt idx="203">
                  <c:v>39366</c:v>
                </c:pt>
                <c:pt idx="204">
                  <c:v>39367</c:v>
                </c:pt>
                <c:pt idx="205">
                  <c:v>39370</c:v>
                </c:pt>
                <c:pt idx="206">
                  <c:v>39371</c:v>
                </c:pt>
                <c:pt idx="207">
                  <c:v>39372</c:v>
                </c:pt>
                <c:pt idx="208">
                  <c:v>39373</c:v>
                </c:pt>
                <c:pt idx="209">
                  <c:v>39374</c:v>
                </c:pt>
                <c:pt idx="210">
                  <c:v>39377</c:v>
                </c:pt>
                <c:pt idx="211">
                  <c:v>39378</c:v>
                </c:pt>
                <c:pt idx="212">
                  <c:v>39379</c:v>
                </c:pt>
                <c:pt idx="213">
                  <c:v>39380</c:v>
                </c:pt>
                <c:pt idx="214">
                  <c:v>39381</c:v>
                </c:pt>
                <c:pt idx="215">
                  <c:v>39384</c:v>
                </c:pt>
                <c:pt idx="216">
                  <c:v>39385</c:v>
                </c:pt>
                <c:pt idx="217">
                  <c:v>39386</c:v>
                </c:pt>
                <c:pt idx="218">
                  <c:v>39387</c:v>
                </c:pt>
                <c:pt idx="219">
                  <c:v>39388</c:v>
                </c:pt>
                <c:pt idx="220">
                  <c:v>39391</c:v>
                </c:pt>
                <c:pt idx="221">
                  <c:v>39392</c:v>
                </c:pt>
                <c:pt idx="222">
                  <c:v>39393</c:v>
                </c:pt>
                <c:pt idx="223">
                  <c:v>39394</c:v>
                </c:pt>
                <c:pt idx="224">
                  <c:v>39395</c:v>
                </c:pt>
                <c:pt idx="225">
                  <c:v>39398</c:v>
                </c:pt>
                <c:pt idx="226">
                  <c:v>39399</c:v>
                </c:pt>
                <c:pt idx="227">
                  <c:v>39400</c:v>
                </c:pt>
                <c:pt idx="228">
                  <c:v>39401</c:v>
                </c:pt>
                <c:pt idx="229">
                  <c:v>39402</c:v>
                </c:pt>
                <c:pt idx="230">
                  <c:v>39405</c:v>
                </c:pt>
                <c:pt idx="231">
                  <c:v>39406</c:v>
                </c:pt>
                <c:pt idx="232">
                  <c:v>39407</c:v>
                </c:pt>
                <c:pt idx="233">
                  <c:v>39408</c:v>
                </c:pt>
                <c:pt idx="234">
                  <c:v>39409</c:v>
                </c:pt>
                <c:pt idx="235">
                  <c:v>39412</c:v>
                </c:pt>
                <c:pt idx="236">
                  <c:v>39413</c:v>
                </c:pt>
                <c:pt idx="237">
                  <c:v>39414</c:v>
                </c:pt>
                <c:pt idx="238">
                  <c:v>39415</c:v>
                </c:pt>
                <c:pt idx="239">
                  <c:v>39416</c:v>
                </c:pt>
                <c:pt idx="240">
                  <c:v>39419</c:v>
                </c:pt>
                <c:pt idx="241">
                  <c:v>39420</c:v>
                </c:pt>
                <c:pt idx="242">
                  <c:v>39421</c:v>
                </c:pt>
                <c:pt idx="243">
                  <c:v>39422</c:v>
                </c:pt>
                <c:pt idx="244">
                  <c:v>39423</c:v>
                </c:pt>
                <c:pt idx="245">
                  <c:v>39426</c:v>
                </c:pt>
                <c:pt idx="246">
                  <c:v>39427</c:v>
                </c:pt>
                <c:pt idx="247">
                  <c:v>39428</c:v>
                </c:pt>
                <c:pt idx="248">
                  <c:v>39429</c:v>
                </c:pt>
                <c:pt idx="249">
                  <c:v>39430</c:v>
                </c:pt>
                <c:pt idx="250">
                  <c:v>39433</c:v>
                </c:pt>
                <c:pt idx="251">
                  <c:v>39434</c:v>
                </c:pt>
                <c:pt idx="252">
                  <c:v>39435</c:v>
                </c:pt>
                <c:pt idx="253">
                  <c:v>39436</c:v>
                </c:pt>
                <c:pt idx="254">
                  <c:v>39437</c:v>
                </c:pt>
                <c:pt idx="255">
                  <c:v>39440</c:v>
                </c:pt>
                <c:pt idx="256">
                  <c:v>39441</c:v>
                </c:pt>
                <c:pt idx="257">
                  <c:v>39442</c:v>
                </c:pt>
                <c:pt idx="258">
                  <c:v>39443</c:v>
                </c:pt>
                <c:pt idx="259">
                  <c:v>39444</c:v>
                </c:pt>
                <c:pt idx="260">
                  <c:v>39447</c:v>
                </c:pt>
                <c:pt idx="261">
                  <c:v>39448</c:v>
                </c:pt>
                <c:pt idx="262">
                  <c:v>39449</c:v>
                </c:pt>
                <c:pt idx="263">
                  <c:v>39450</c:v>
                </c:pt>
                <c:pt idx="264">
                  <c:v>39451</c:v>
                </c:pt>
                <c:pt idx="265">
                  <c:v>39454</c:v>
                </c:pt>
                <c:pt idx="266">
                  <c:v>39455</c:v>
                </c:pt>
                <c:pt idx="267">
                  <c:v>39456</c:v>
                </c:pt>
                <c:pt idx="268">
                  <c:v>39457</c:v>
                </c:pt>
                <c:pt idx="269">
                  <c:v>39458</c:v>
                </c:pt>
                <c:pt idx="270">
                  <c:v>39461</c:v>
                </c:pt>
                <c:pt idx="271">
                  <c:v>39462</c:v>
                </c:pt>
                <c:pt idx="272">
                  <c:v>39463</c:v>
                </c:pt>
                <c:pt idx="273">
                  <c:v>39464</c:v>
                </c:pt>
                <c:pt idx="274">
                  <c:v>39465</c:v>
                </c:pt>
                <c:pt idx="275">
                  <c:v>39468</c:v>
                </c:pt>
                <c:pt idx="276">
                  <c:v>39469</c:v>
                </c:pt>
                <c:pt idx="277">
                  <c:v>39470</c:v>
                </c:pt>
                <c:pt idx="278">
                  <c:v>39471</c:v>
                </c:pt>
                <c:pt idx="279">
                  <c:v>39472</c:v>
                </c:pt>
                <c:pt idx="280">
                  <c:v>39475</c:v>
                </c:pt>
                <c:pt idx="281">
                  <c:v>39476</c:v>
                </c:pt>
                <c:pt idx="282">
                  <c:v>39477</c:v>
                </c:pt>
                <c:pt idx="283">
                  <c:v>39478</c:v>
                </c:pt>
                <c:pt idx="284">
                  <c:v>39479</c:v>
                </c:pt>
                <c:pt idx="285">
                  <c:v>39482</c:v>
                </c:pt>
                <c:pt idx="286">
                  <c:v>39483</c:v>
                </c:pt>
                <c:pt idx="287">
                  <c:v>39484</c:v>
                </c:pt>
                <c:pt idx="288">
                  <c:v>39485</c:v>
                </c:pt>
                <c:pt idx="289">
                  <c:v>39486</c:v>
                </c:pt>
                <c:pt idx="290">
                  <c:v>39489</c:v>
                </c:pt>
                <c:pt idx="291">
                  <c:v>39490</c:v>
                </c:pt>
                <c:pt idx="292">
                  <c:v>39491</c:v>
                </c:pt>
                <c:pt idx="293">
                  <c:v>39492</c:v>
                </c:pt>
                <c:pt idx="294">
                  <c:v>39493</c:v>
                </c:pt>
                <c:pt idx="295">
                  <c:v>39496</c:v>
                </c:pt>
                <c:pt idx="296">
                  <c:v>39497</c:v>
                </c:pt>
                <c:pt idx="297">
                  <c:v>39498</c:v>
                </c:pt>
                <c:pt idx="298">
                  <c:v>39499</c:v>
                </c:pt>
                <c:pt idx="299">
                  <c:v>39500</c:v>
                </c:pt>
                <c:pt idx="300">
                  <c:v>39503</c:v>
                </c:pt>
                <c:pt idx="301">
                  <c:v>39504</c:v>
                </c:pt>
                <c:pt idx="302">
                  <c:v>39505</c:v>
                </c:pt>
                <c:pt idx="303">
                  <c:v>39506</c:v>
                </c:pt>
                <c:pt idx="304">
                  <c:v>39507</c:v>
                </c:pt>
                <c:pt idx="305">
                  <c:v>39510</c:v>
                </c:pt>
                <c:pt idx="306">
                  <c:v>39511</c:v>
                </c:pt>
                <c:pt idx="307">
                  <c:v>39512</c:v>
                </c:pt>
                <c:pt idx="308">
                  <c:v>39513</c:v>
                </c:pt>
                <c:pt idx="309">
                  <c:v>39514</c:v>
                </c:pt>
                <c:pt idx="310">
                  <c:v>39517</c:v>
                </c:pt>
                <c:pt idx="311">
                  <c:v>39518</c:v>
                </c:pt>
                <c:pt idx="312">
                  <c:v>39519</c:v>
                </c:pt>
                <c:pt idx="313">
                  <c:v>39520</c:v>
                </c:pt>
                <c:pt idx="314">
                  <c:v>39521</c:v>
                </c:pt>
                <c:pt idx="315">
                  <c:v>39524</c:v>
                </c:pt>
                <c:pt idx="316">
                  <c:v>39525</c:v>
                </c:pt>
                <c:pt idx="317">
                  <c:v>39526</c:v>
                </c:pt>
                <c:pt idx="318">
                  <c:v>39527</c:v>
                </c:pt>
                <c:pt idx="319">
                  <c:v>39528</c:v>
                </c:pt>
                <c:pt idx="320">
                  <c:v>39531</c:v>
                </c:pt>
                <c:pt idx="321">
                  <c:v>39532</c:v>
                </c:pt>
                <c:pt idx="322">
                  <c:v>39533</c:v>
                </c:pt>
                <c:pt idx="323">
                  <c:v>39534</c:v>
                </c:pt>
                <c:pt idx="324">
                  <c:v>39535</c:v>
                </c:pt>
                <c:pt idx="325">
                  <c:v>39538</c:v>
                </c:pt>
                <c:pt idx="326">
                  <c:v>39539</c:v>
                </c:pt>
                <c:pt idx="327">
                  <c:v>39540</c:v>
                </c:pt>
                <c:pt idx="328">
                  <c:v>39541</c:v>
                </c:pt>
                <c:pt idx="329">
                  <c:v>39542</c:v>
                </c:pt>
                <c:pt idx="330">
                  <c:v>39545</c:v>
                </c:pt>
                <c:pt idx="331">
                  <c:v>39546</c:v>
                </c:pt>
                <c:pt idx="332">
                  <c:v>39547</c:v>
                </c:pt>
                <c:pt idx="333">
                  <c:v>39548</c:v>
                </c:pt>
                <c:pt idx="334">
                  <c:v>39549</c:v>
                </c:pt>
                <c:pt idx="335">
                  <c:v>39552</c:v>
                </c:pt>
                <c:pt idx="336">
                  <c:v>39553</c:v>
                </c:pt>
                <c:pt idx="337">
                  <c:v>39554</c:v>
                </c:pt>
                <c:pt idx="338">
                  <c:v>39555</c:v>
                </c:pt>
                <c:pt idx="339">
                  <c:v>39556</c:v>
                </c:pt>
                <c:pt idx="340">
                  <c:v>39559</c:v>
                </c:pt>
                <c:pt idx="341">
                  <c:v>39560</c:v>
                </c:pt>
                <c:pt idx="342">
                  <c:v>39561</c:v>
                </c:pt>
                <c:pt idx="343">
                  <c:v>39562</c:v>
                </c:pt>
                <c:pt idx="344">
                  <c:v>39563</c:v>
                </c:pt>
                <c:pt idx="345">
                  <c:v>39566</c:v>
                </c:pt>
                <c:pt idx="346">
                  <c:v>39567</c:v>
                </c:pt>
                <c:pt idx="347">
                  <c:v>39568</c:v>
                </c:pt>
                <c:pt idx="348">
                  <c:v>39569</c:v>
                </c:pt>
                <c:pt idx="349">
                  <c:v>39570</c:v>
                </c:pt>
                <c:pt idx="350">
                  <c:v>39573</c:v>
                </c:pt>
                <c:pt idx="351">
                  <c:v>39574</c:v>
                </c:pt>
                <c:pt idx="352">
                  <c:v>39575</c:v>
                </c:pt>
                <c:pt idx="353">
                  <c:v>39576</c:v>
                </c:pt>
                <c:pt idx="354">
                  <c:v>39577</c:v>
                </c:pt>
                <c:pt idx="355">
                  <c:v>39580</c:v>
                </c:pt>
                <c:pt idx="356">
                  <c:v>39581</c:v>
                </c:pt>
                <c:pt idx="357">
                  <c:v>39582</c:v>
                </c:pt>
                <c:pt idx="358">
                  <c:v>39583</c:v>
                </c:pt>
                <c:pt idx="359">
                  <c:v>39584</c:v>
                </c:pt>
                <c:pt idx="360">
                  <c:v>39587</c:v>
                </c:pt>
                <c:pt idx="361">
                  <c:v>39588</c:v>
                </c:pt>
                <c:pt idx="362">
                  <c:v>39589</c:v>
                </c:pt>
                <c:pt idx="363">
                  <c:v>39590</c:v>
                </c:pt>
                <c:pt idx="364">
                  <c:v>39591</c:v>
                </c:pt>
                <c:pt idx="365">
                  <c:v>39594</c:v>
                </c:pt>
                <c:pt idx="366">
                  <c:v>39595</c:v>
                </c:pt>
                <c:pt idx="367">
                  <c:v>39596</c:v>
                </c:pt>
                <c:pt idx="368">
                  <c:v>39597</c:v>
                </c:pt>
                <c:pt idx="369">
                  <c:v>39598</c:v>
                </c:pt>
                <c:pt idx="370">
                  <c:v>39601</c:v>
                </c:pt>
                <c:pt idx="371">
                  <c:v>39602</c:v>
                </c:pt>
                <c:pt idx="372">
                  <c:v>39603</c:v>
                </c:pt>
                <c:pt idx="373">
                  <c:v>39604</c:v>
                </c:pt>
                <c:pt idx="374">
                  <c:v>39605</c:v>
                </c:pt>
                <c:pt idx="375">
                  <c:v>39608</c:v>
                </c:pt>
                <c:pt idx="376">
                  <c:v>39609</c:v>
                </c:pt>
                <c:pt idx="377">
                  <c:v>39610</c:v>
                </c:pt>
                <c:pt idx="378">
                  <c:v>39611</c:v>
                </c:pt>
                <c:pt idx="379">
                  <c:v>39612</c:v>
                </c:pt>
                <c:pt idx="380">
                  <c:v>39615</c:v>
                </c:pt>
                <c:pt idx="381">
                  <c:v>39616</c:v>
                </c:pt>
                <c:pt idx="382">
                  <c:v>39617</c:v>
                </c:pt>
                <c:pt idx="383">
                  <c:v>39618</c:v>
                </c:pt>
                <c:pt idx="384">
                  <c:v>39619</c:v>
                </c:pt>
                <c:pt idx="385">
                  <c:v>39622</c:v>
                </c:pt>
                <c:pt idx="386">
                  <c:v>39623</c:v>
                </c:pt>
                <c:pt idx="387">
                  <c:v>39624</c:v>
                </c:pt>
                <c:pt idx="388">
                  <c:v>39625</c:v>
                </c:pt>
                <c:pt idx="389">
                  <c:v>39626</c:v>
                </c:pt>
                <c:pt idx="390">
                  <c:v>39629</c:v>
                </c:pt>
                <c:pt idx="391">
                  <c:v>39630</c:v>
                </c:pt>
                <c:pt idx="392">
                  <c:v>39631</c:v>
                </c:pt>
                <c:pt idx="393">
                  <c:v>39632</c:v>
                </c:pt>
                <c:pt idx="394">
                  <c:v>39633</c:v>
                </c:pt>
                <c:pt idx="395">
                  <c:v>39636</c:v>
                </c:pt>
                <c:pt idx="396">
                  <c:v>39637</c:v>
                </c:pt>
                <c:pt idx="397">
                  <c:v>39638</c:v>
                </c:pt>
                <c:pt idx="398">
                  <c:v>39639</c:v>
                </c:pt>
                <c:pt idx="399">
                  <c:v>39640</c:v>
                </c:pt>
                <c:pt idx="400">
                  <c:v>39643</c:v>
                </c:pt>
                <c:pt idx="401">
                  <c:v>39644</c:v>
                </c:pt>
                <c:pt idx="402">
                  <c:v>39645</c:v>
                </c:pt>
                <c:pt idx="403">
                  <c:v>39646</c:v>
                </c:pt>
                <c:pt idx="404">
                  <c:v>39647</c:v>
                </c:pt>
                <c:pt idx="405">
                  <c:v>39650</c:v>
                </c:pt>
                <c:pt idx="406">
                  <c:v>39651</c:v>
                </c:pt>
                <c:pt idx="407">
                  <c:v>39652</c:v>
                </c:pt>
                <c:pt idx="408">
                  <c:v>39653</c:v>
                </c:pt>
                <c:pt idx="409">
                  <c:v>39654</c:v>
                </c:pt>
                <c:pt idx="410">
                  <c:v>39657</c:v>
                </c:pt>
                <c:pt idx="411">
                  <c:v>39658</c:v>
                </c:pt>
                <c:pt idx="412">
                  <c:v>39659</c:v>
                </c:pt>
                <c:pt idx="413">
                  <c:v>39660</c:v>
                </c:pt>
                <c:pt idx="414">
                  <c:v>39661</c:v>
                </c:pt>
                <c:pt idx="415">
                  <c:v>39664</c:v>
                </c:pt>
                <c:pt idx="416">
                  <c:v>39665</c:v>
                </c:pt>
                <c:pt idx="417">
                  <c:v>39666</c:v>
                </c:pt>
                <c:pt idx="418">
                  <c:v>39667</c:v>
                </c:pt>
                <c:pt idx="419">
                  <c:v>39668</c:v>
                </c:pt>
                <c:pt idx="420">
                  <c:v>39671</c:v>
                </c:pt>
                <c:pt idx="421">
                  <c:v>39672</c:v>
                </c:pt>
                <c:pt idx="422">
                  <c:v>39673</c:v>
                </c:pt>
                <c:pt idx="423">
                  <c:v>39674</c:v>
                </c:pt>
                <c:pt idx="424">
                  <c:v>39675</c:v>
                </c:pt>
                <c:pt idx="425">
                  <c:v>39678</c:v>
                </c:pt>
                <c:pt idx="426">
                  <c:v>39679</c:v>
                </c:pt>
                <c:pt idx="427">
                  <c:v>39680</c:v>
                </c:pt>
                <c:pt idx="428">
                  <c:v>39681</c:v>
                </c:pt>
                <c:pt idx="429">
                  <c:v>39682</c:v>
                </c:pt>
                <c:pt idx="430">
                  <c:v>39685</c:v>
                </c:pt>
                <c:pt idx="431">
                  <c:v>39686</c:v>
                </c:pt>
                <c:pt idx="432">
                  <c:v>39687</c:v>
                </c:pt>
                <c:pt idx="433">
                  <c:v>39688</c:v>
                </c:pt>
                <c:pt idx="434">
                  <c:v>39689</c:v>
                </c:pt>
                <c:pt idx="435">
                  <c:v>39692</c:v>
                </c:pt>
                <c:pt idx="436">
                  <c:v>39693</c:v>
                </c:pt>
                <c:pt idx="437">
                  <c:v>39694</c:v>
                </c:pt>
                <c:pt idx="438">
                  <c:v>39695</c:v>
                </c:pt>
                <c:pt idx="439">
                  <c:v>39696</c:v>
                </c:pt>
                <c:pt idx="440">
                  <c:v>39699</c:v>
                </c:pt>
                <c:pt idx="441">
                  <c:v>39700</c:v>
                </c:pt>
                <c:pt idx="442">
                  <c:v>39701</c:v>
                </c:pt>
                <c:pt idx="443">
                  <c:v>39702</c:v>
                </c:pt>
                <c:pt idx="444">
                  <c:v>39703</c:v>
                </c:pt>
                <c:pt idx="445">
                  <c:v>39706</c:v>
                </c:pt>
                <c:pt idx="446">
                  <c:v>39707</c:v>
                </c:pt>
                <c:pt idx="447">
                  <c:v>39708</c:v>
                </c:pt>
                <c:pt idx="448">
                  <c:v>39709</c:v>
                </c:pt>
                <c:pt idx="449">
                  <c:v>39710</c:v>
                </c:pt>
                <c:pt idx="450">
                  <c:v>39713</c:v>
                </c:pt>
                <c:pt idx="451">
                  <c:v>39714</c:v>
                </c:pt>
                <c:pt idx="452">
                  <c:v>39715</c:v>
                </c:pt>
                <c:pt idx="453">
                  <c:v>39716</c:v>
                </c:pt>
                <c:pt idx="454">
                  <c:v>39717</c:v>
                </c:pt>
                <c:pt idx="455">
                  <c:v>39720</c:v>
                </c:pt>
                <c:pt idx="456">
                  <c:v>39721</c:v>
                </c:pt>
                <c:pt idx="457">
                  <c:v>39722</c:v>
                </c:pt>
                <c:pt idx="458">
                  <c:v>39723</c:v>
                </c:pt>
                <c:pt idx="459">
                  <c:v>39724</c:v>
                </c:pt>
                <c:pt idx="460">
                  <c:v>39727</c:v>
                </c:pt>
                <c:pt idx="461">
                  <c:v>39728</c:v>
                </c:pt>
                <c:pt idx="462">
                  <c:v>39729</c:v>
                </c:pt>
                <c:pt idx="463">
                  <c:v>39730</c:v>
                </c:pt>
                <c:pt idx="464">
                  <c:v>39731</c:v>
                </c:pt>
                <c:pt idx="465">
                  <c:v>39734</c:v>
                </c:pt>
                <c:pt idx="466">
                  <c:v>39735</c:v>
                </c:pt>
                <c:pt idx="467">
                  <c:v>39736</c:v>
                </c:pt>
                <c:pt idx="468">
                  <c:v>39737</c:v>
                </c:pt>
                <c:pt idx="469">
                  <c:v>39738</c:v>
                </c:pt>
                <c:pt idx="470">
                  <c:v>39741</c:v>
                </c:pt>
                <c:pt idx="471">
                  <c:v>39742</c:v>
                </c:pt>
                <c:pt idx="472">
                  <c:v>39743</c:v>
                </c:pt>
                <c:pt idx="473">
                  <c:v>39744</c:v>
                </c:pt>
                <c:pt idx="474">
                  <c:v>39745</c:v>
                </c:pt>
                <c:pt idx="475">
                  <c:v>39748</c:v>
                </c:pt>
                <c:pt idx="476">
                  <c:v>39749</c:v>
                </c:pt>
                <c:pt idx="477">
                  <c:v>39750</c:v>
                </c:pt>
                <c:pt idx="478">
                  <c:v>39751</c:v>
                </c:pt>
                <c:pt idx="479">
                  <c:v>39752</c:v>
                </c:pt>
                <c:pt idx="480">
                  <c:v>39755</c:v>
                </c:pt>
                <c:pt idx="481">
                  <c:v>39756</c:v>
                </c:pt>
                <c:pt idx="482">
                  <c:v>39757</c:v>
                </c:pt>
                <c:pt idx="483">
                  <c:v>39758</c:v>
                </c:pt>
                <c:pt idx="484">
                  <c:v>39759</c:v>
                </c:pt>
                <c:pt idx="485">
                  <c:v>39762</c:v>
                </c:pt>
                <c:pt idx="486">
                  <c:v>39763</c:v>
                </c:pt>
                <c:pt idx="487">
                  <c:v>39764</c:v>
                </c:pt>
                <c:pt idx="488">
                  <c:v>39765</c:v>
                </c:pt>
                <c:pt idx="489">
                  <c:v>39766</c:v>
                </c:pt>
                <c:pt idx="490">
                  <c:v>39769</c:v>
                </c:pt>
                <c:pt idx="491">
                  <c:v>39770</c:v>
                </c:pt>
                <c:pt idx="492">
                  <c:v>39771</c:v>
                </c:pt>
                <c:pt idx="493">
                  <c:v>39772</c:v>
                </c:pt>
                <c:pt idx="494">
                  <c:v>39773</c:v>
                </c:pt>
                <c:pt idx="495">
                  <c:v>39776</c:v>
                </c:pt>
                <c:pt idx="496">
                  <c:v>39777</c:v>
                </c:pt>
                <c:pt idx="497">
                  <c:v>39778</c:v>
                </c:pt>
                <c:pt idx="498">
                  <c:v>39779</c:v>
                </c:pt>
                <c:pt idx="499">
                  <c:v>39780</c:v>
                </c:pt>
                <c:pt idx="500">
                  <c:v>39783</c:v>
                </c:pt>
                <c:pt idx="501">
                  <c:v>39784</c:v>
                </c:pt>
                <c:pt idx="502">
                  <c:v>39785</c:v>
                </c:pt>
                <c:pt idx="503">
                  <c:v>39786</c:v>
                </c:pt>
                <c:pt idx="504">
                  <c:v>39787</c:v>
                </c:pt>
                <c:pt idx="505">
                  <c:v>39790</c:v>
                </c:pt>
                <c:pt idx="506">
                  <c:v>39791</c:v>
                </c:pt>
                <c:pt idx="507">
                  <c:v>39792</c:v>
                </c:pt>
                <c:pt idx="508">
                  <c:v>39793</c:v>
                </c:pt>
                <c:pt idx="509">
                  <c:v>39794</c:v>
                </c:pt>
                <c:pt idx="510">
                  <c:v>39797</c:v>
                </c:pt>
                <c:pt idx="511">
                  <c:v>39798</c:v>
                </c:pt>
                <c:pt idx="512">
                  <c:v>39799</c:v>
                </c:pt>
                <c:pt idx="513">
                  <c:v>39800</c:v>
                </c:pt>
                <c:pt idx="514">
                  <c:v>39801</c:v>
                </c:pt>
                <c:pt idx="515">
                  <c:v>39804</c:v>
                </c:pt>
                <c:pt idx="516">
                  <c:v>39805</c:v>
                </c:pt>
                <c:pt idx="517">
                  <c:v>39806</c:v>
                </c:pt>
                <c:pt idx="518">
                  <c:v>39807</c:v>
                </c:pt>
                <c:pt idx="519">
                  <c:v>39808</c:v>
                </c:pt>
                <c:pt idx="520">
                  <c:v>39811</c:v>
                </c:pt>
                <c:pt idx="521">
                  <c:v>39812</c:v>
                </c:pt>
                <c:pt idx="522">
                  <c:v>39813</c:v>
                </c:pt>
                <c:pt idx="523">
                  <c:v>39814</c:v>
                </c:pt>
                <c:pt idx="524">
                  <c:v>39815</c:v>
                </c:pt>
                <c:pt idx="525">
                  <c:v>39818</c:v>
                </c:pt>
                <c:pt idx="526">
                  <c:v>39819</c:v>
                </c:pt>
                <c:pt idx="527">
                  <c:v>39820</c:v>
                </c:pt>
                <c:pt idx="528">
                  <c:v>39821</c:v>
                </c:pt>
                <c:pt idx="529">
                  <c:v>39822</c:v>
                </c:pt>
                <c:pt idx="530">
                  <c:v>39825</c:v>
                </c:pt>
                <c:pt idx="531">
                  <c:v>39826</c:v>
                </c:pt>
                <c:pt idx="532">
                  <c:v>39827</c:v>
                </c:pt>
                <c:pt idx="533">
                  <c:v>39828</c:v>
                </c:pt>
                <c:pt idx="534">
                  <c:v>39829</c:v>
                </c:pt>
                <c:pt idx="535">
                  <c:v>39832</c:v>
                </c:pt>
                <c:pt idx="536">
                  <c:v>39833</c:v>
                </c:pt>
                <c:pt idx="537">
                  <c:v>39834</c:v>
                </c:pt>
                <c:pt idx="538">
                  <c:v>39835</c:v>
                </c:pt>
                <c:pt idx="539">
                  <c:v>39836</c:v>
                </c:pt>
                <c:pt idx="540">
                  <c:v>39839</c:v>
                </c:pt>
                <c:pt idx="541">
                  <c:v>39840</c:v>
                </c:pt>
                <c:pt idx="542">
                  <c:v>39841</c:v>
                </c:pt>
                <c:pt idx="543">
                  <c:v>39842</c:v>
                </c:pt>
                <c:pt idx="544">
                  <c:v>39843</c:v>
                </c:pt>
                <c:pt idx="545">
                  <c:v>39846</c:v>
                </c:pt>
                <c:pt idx="546">
                  <c:v>39847</c:v>
                </c:pt>
                <c:pt idx="547">
                  <c:v>39848</c:v>
                </c:pt>
                <c:pt idx="548">
                  <c:v>39849</c:v>
                </c:pt>
                <c:pt idx="549">
                  <c:v>39850</c:v>
                </c:pt>
                <c:pt idx="550">
                  <c:v>39853</c:v>
                </c:pt>
                <c:pt idx="551">
                  <c:v>39854</c:v>
                </c:pt>
                <c:pt idx="552">
                  <c:v>39855</c:v>
                </c:pt>
                <c:pt idx="553">
                  <c:v>39856</c:v>
                </c:pt>
                <c:pt idx="554">
                  <c:v>39857</c:v>
                </c:pt>
                <c:pt idx="555">
                  <c:v>39860</c:v>
                </c:pt>
                <c:pt idx="556">
                  <c:v>39861</c:v>
                </c:pt>
                <c:pt idx="557">
                  <c:v>39862</c:v>
                </c:pt>
                <c:pt idx="558">
                  <c:v>39863</c:v>
                </c:pt>
                <c:pt idx="559">
                  <c:v>39864</c:v>
                </c:pt>
                <c:pt idx="560">
                  <c:v>39867</c:v>
                </c:pt>
                <c:pt idx="561">
                  <c:v>39868</c:v>
                </c:pt>
                <c:pt idx="562">
                  <c:v>39869</c:v>
                </c:pt>
                <c:pt idx="563">
                  <c:v>39870</c:v>
                </c:pt>
                <c:pt idx="564">
                  <c:v>39871</c:v>
                </c:pt>
                <c:pt idx="565">
                  <c:v>39874</c:v>
                </c:pt>
                <c:pt idx="566">
                  <c:v>39875</c:v>
                </c:pt>
                <c:pt idx="567">
                  <c:v>39876</c:v>
                </c:pt>
                <c:pt idx="568">
                  <c:v>39877</c:v>
                </c:pt>
                <c:pt idx="569">
                  <c:v>39878</c:v>
                </c:pt>
                <c:pt idx="570">
                  <c:v>39881</c:v>
                </c:pt>
                <c:pt idx="571">
                  <c:v>39882</c:v>
                </c:pt>
                <c:pt idx="572">
                  <c:v>39883</c:v>
                </c:pt>
                <c:pt idx="573">
                  <c:v>39884</c:v>
                </c:pt>
                <c:pt idx="574">
                  <c:v>39885</c:v>
                </c:pt>
                <c:pt idx="575">
                  <c:v>39888</c:v>
                </c:pt>
                <c:pt idx="576">
                  <c:v>39889</c:v>
                </c:pt>
                <c:pt idx="577">
                  <c:v>39890</c:v>
                </c:pt>
                <c:pt idx="578">
                  <c:v>39891</c:v>
                </c:pt>
                <c:pt idx="579">
                  <c:v>39892</c:v>
                </c:pt>
                <c:pt idx="580">
                  <c:v>39895</c:v>
                </c:pt>
                <c:pt idx="581">
                  <c:v>39896</c:v>
                </c:pt>
                <c:pt idx="582">
                  <c:v>39897</c:v>
                </c:pt>
                <c:pt idx="583">
                  <c:v>39898</c:v>
                </c:pt>
                <c:pt idx="584">
                  <c:v>39899</c:v>
                </c:pt>
                <c:pt idx="585">
                  <c:v>39902</c:v>
                </c:pt>
                <c:pt idx="586">
                  <c:v>39903</c:v>
                </c:pt>
                <c:pt idx="587">
                  <c:v>39904</c:v>
                </c:pt>
                <c:pt idx="588">
                  <c:v>39905</c:v>
                </c:pt>
                <c:pt idx="589">
                  <c:v>39906</c:v>
                </c:pt>
                <c:pt idx="590">
                  <c:v>39909</c:v>
                </c:pt>
                <c:pt idx="591">
                  <c:v>39910</c:v>
                </c:pt>
                <c:pt idx="592">
                  <c:v>39911</c:v>
                </c:pt>
                <c:pt idx="593">
                  <c:v>39912</c:v>
                </c:pt>
                <c:pt idx="594">
                  <c:v>39913</c:v>
                </c:pt>
                <c:pt idx="595">
                  <c:v>39916</c:v>
                </c:pt>
                <c:pt idx="596">
                  <c:v>39917</c:v>
                </c:pt>
                <c:pt idx="597">
                  <c:v>39918</c:v>
                </c:pt>
                <c:pt idx="598">
                  <c:v>39919</c:v>
                </c:pt>
                <c:pt idx="599">
                  <c:v>39920</c:v>
                </c:pt>
                <c:pt idx="600">
                  <c:v>39923</c:v>
                </c:pt>
                <c:pt idx="601">
                  <c:v>39924</c:v>
                </c:pt>
                <c:pt idx="602">
                  <c:v>39925</c:v>
                </c:pt>
                <c:pt idx="603">
                  <c:v>39926</c:v>
                </c:pt>
                <c:pt idx="604">
                  <c:v>39927</c:v>
                </c:pt>
                <c:pt idx="605">
                  <c:v>39930</c:v>
                </c:pt>
                <c:pt idx="606">
                  <c:v>39931</c:v>
                </c:pt>
                <c:pt idx="607">
                  <c:v>39932</c:v>
                </c:pt>
                <c:pt idx="608">
                  <c:v>39933</c:v>
                </c:pt>
                <c:pt idx="609">
                  <c:v>39934</c:v>
                </c:pt>
                <c:pt idx="610">
                  <c:v>39937</c:v>
                </c:pt>
                <c:pt idx="611">
                  <c:v>39938</c:v>
                </c:pt>
                <c:pt idx="612">
                  <c:v>39939</c:v>
                </c:pt>
                <c:pt idx="613">
                  <c:v>39940</c:v>
                </c:pt>
                <c:pt idx="614">
                  <c:v>39941</c:v>
                </c:pt>
                <c:pt idx="615">
                  <c:v>39944</c:v>
                </c:pt>
                <c:pt idx="616">
                  <c:v>39945</c:v>
                </c:pt>
                <c:pt idx="617">
                  <c:v>39946</c:v>
                </c:pt>
                <c:pt idx="618">
                  <c:v>39947</c:v>
                </c:pt>
                <c:pt idx="619">
                  <c:v>39948</c:v>
                </c:pt>
                <c:pt idx="620">
                  <c:v>39951</c:v>
                </c:pt>
                <c:pt idx="621">
                  <c:v>39952</c:v>
                </c:pt>
                <c:pt idx="622">
                  <c:v>39953</c:v>
                </c:pt>
                <c:pt idx="623">
                  <c:v>39954</c:v>
                </c:pt>
                <c:pt idx="624">
                  <c:v>39955</c:v>
                </c:pt>
                <c:pt idx="625">
                  <c:v>39958</c:v>
                </c:pt>
                <c:pt idx="626">
                  <c:v>39959</c:v>
                </c:pt>
                <c:pt idx="627">
                  <c:v>39960</c:v>
                </c:pt>
                <c:pt idx="628">
                  <c:v>39961</c:v>
                </c:pt>
                <c:pt idx="629">
                  <c:v>39962</c:v>
                </c:pt>
                <c:pt idx="630">
                  <c:v>39965</c:v>
                </c:pt>
                <c:pt idx="631">
                  <c:v>39966</c:v>
                </c:pt>
                <c:pt idx="632">
                  <c:v>39967</c:v>
                </c:pt>
                <c:pt idx="633">
                  <c:v>39968</c:v>
                </c:pt>
                <c:pt idx="634">
                  <c:v>39969</c:v>
                </c:pt>
                <c:pt idx="635">
                  <c:v>39972</c:v>
                </c:pt>
                <c:pt idx="636">
                  <c:v>39973</c:v>
                </c:pt>
                <c:pt idx="637">
                  <c:v>39974</c:v>
                </c:pt>
                <c:pt idx="638">
                  <c:v>39975</c:v>
                </c:pt>
                <c:pt idx="639">
                  <c:v>39976</c:v>
                </c:pt>
                <c:pt idx="640">
                  <c:v>39979</c:v>
                </c:pt>
                <c:pt idx="641">
                  <c:v>39980</c:v>
                </c:pt>
                <c:pt idx="642">
                  <c:v>39981</c:v>
                </c:pt>
                <c:pt idx="643">
                  <c:v>39982</c:v>
                </c:pt>
                <c:pt idx="644">
                  <c:v>39983</c:v>
                </c:pt>
                <c:pt idx="645">
                  <c:v>39986</c:v>
                </c:pt>
                <c:pt idx="646">
                  <c:v>39987</c:v>
                </c:pt>
                <c:pt idx="647">
                  <c:v>39988</c:v>
                </c:pt>
                <c:pt idx="648">
                  <c:v>39989</c:v>
                </c:pt>
                <c:pt idx="649">
                  <c:v>39990</c:v>
                </c:pt>
                <c:pt idx="650">
                  <c:v>39993</c:v>
                </c:pt>
                <c:pt idx="651">
                  <c:v>39994</c:v>
                </c:pt>
                <c:pt idx="652">
                  <c:v>39995</c:v>
                </c:pt>
                <c:pt idx="653">
                  <c:v>39996</c:v>
                </c:pt>
                <c:pt idx="654">
                  <c:v>39997</c:v>
                </c:pt>
                <c:pt idx="655">
                  <c:v>40000</c:v>
                </c:pt>
                <c:pt idx="656">
                  <c:v>40001</c:v>
                </c:pt>
                <c:pt idx="657">
                  <c:v>40002</c:v>
                </c:pt>
                <c:pt idx="658">
                  <c:v>40003</c:v>
                </c:pt>
                <c:pt idx="659">
                  <c:v>40004</c:v>
                </c:pt>
                <c:pt idx="660">
                  <c:v>40007</c:v>
                </c:pt>
                <c:pt idx="661">
                  <c:v>40008</c:v>
                </c:pt>
                <c:pt idx="662">
                  <c:v>40009</c:v>
                </c:pt>
                <c:pt idx="663">
                  <c:v>40010</c:v>
                </c:pt>
                <c:pt idx="664">
                  <c:v>40011</c:v>
                </c:pt>
                <c:pt idx="665">
                  <c:v>40014</c:v>
                </c:pt>
                <c:pt idx="666">
                  <c:v>40015</c:v>
                </c:pt>
                <c:pt idx="667">
                  <c:v>40016</c:v>
                </c:pt>
                <c:pt idx="668">
                  <c:v>40017</c:v>
                </c:pt>
                <c:pt idx="669">
                  <c:v>40018</c:v>
                </c:pt>
                <c:pt idx="670">
                  <c:v>40021</c:v>
                </c:pt>
                <c:pt idx="671">
                  <c:v>40022</c:v>
                </c:pt>
                <c:pt idx="672">
                  <c:v>40023</c:v>
                </c:pt>
                <c:pt idx="673">
                  <c:v>40024</c:v>
                </c:pt>
                <c:pt idx="674">
                  <c:v>40025</c:v>
                </c:pt>
                <c:pt idx="675">
                  <c:v>40028</c:v>
                </c:pt>
                <c:pt idx="676">
                  <c:v>40029</c:v>
                </c:pt>
                <c:pt idx="677">
                  <c:v>40030</c:v>
                </c:pt>
                <c:pt idx="678">
                  <c:v>40031</c:v>
                </c:pt>
                <c:pt idx="679">
                  <c:v>40032</c:v>
                </c:pt>
                <c:pt idx="680">
                  <c:v>40035</c:v>
                </c:pt>
                <c:pt idx="681">
                  <c:v>40036</c:v>
                </c:pt>
                <c:pt idx="682">
                  <c:v>40037</c:v>
                </c:pt>
                <c:pt idx="683">
                  <c:v>40038</c:v>
                </c:pt>
                <c:pt idx="684">
                  <c:v>40039</c:v>
                </c:pt>
                <c:pt idx="685">
                  <c:v>40042</c:v>
                </c:pt>
                <c:pt idx="686">
                  <c:v>40043</c:v>
                </c:pt>
                <c:pt idx="687">
                  <c:v>40044</c:v>
                </c:pt>
                <c:pt idx="688">
                  <c:v>40045</c:v>
                </c:pt>
                <c:pt idx="689">
                  <c:v>40046</c:v>
                </c:pt>
                <c:pt idx="690">
                  <c:v>40049</c:v>
                </c:pt>
                <c:pt idx="691">
                  <c:v>40050</c:v>
                </c:pt>
                <c:pt idx="692">
                  <c:v>40051</c:v>
                </c:pt>
                <c:pt idx="693">
                  <c:v>40052</c:v>
                </c:pt>
                <c:pt idx="694">
                  <c:v>40053</c:v>
                </c:pt>
                <c:pt idx="695">
                  <c:v>40056</c:v>
                </c:pt>
                <c:pt idx="696">
                  <c:v>40057</c:v>
                </c:pt>
                <c:pt idx="697">
                  <c:v>40058</c:v>
                </c:pt>
                <c:pt idx="698">
                  <c:v>40059</c:v>
                </c:pt>
                <c:pt idx="699">
                  <c:v>40060</c:v>
                </c:pt>
                <c:pt idx="700">
                  <c:v>40063</c:v>
                </c:pt>
                <c:pt idx="701">
                  <c:v>40064</c:v>
                </c:pt>
                <c:pt idx="702">
                  <c:v>40065</c:v>
                </c:pt>
                <c:pt idx="703">
                  <c:v>40066</c:v>
                </c:pt>
                <c:pt idx="704">
                  <c:v>40067</c:v>
                </c:pt>
                <c:pt idx="705">
                  <c:v>40070</c:v>
                </c:pt>
                <c:pt idx="706">
                  <c:v>40071</c:v>
                </c:pt>
                <c:pt idx="707">
                  <c:v>40072</c:v>
                </c:pt>
                <c:pt idx="708">
                  <c:v>40073</c:v>
                </c:pt>
                <c:pt idx="709">
                  <c:v>40074</c:v>
                </c:pt>
                <c:pt idx="710">
                  <c:v>40077</c:v>
                </c:pt>
                <c:pt idx="711">
                  <c:v>40078</c:v>
                </c:pt>
                <c:pt idx="712">
                  <c:v>40079</c:v>
                </c:pt>
                <c:pt idx="713">
                  <c:v>40080</c:v>
                </c:pt>
                <c:pt idx="714">
                  <c:v>40081</c:v>
                </c:pt>
                <c:pt idx="715">
                  <c:v>40084</c:v>
                </c:pt>
                <c:pt idx="716">
                  <c:v>40085</c:v>
                </c:pt>
                <c:pt idx="717">
                  <c:v>40086</c:v>
                </c:pt>
                <c:pt idx="718">
                  <c:v>40087</c:v>
                </c:pt>
                <c:pt idx="719">
                  <c:v>40088</c:v>
                </c:pt>
                <c:pt idx="720">
                  <c:v>40091</c:v>
                </c:pt>
                <c:pt idx="721">
                  <c:v>40092</c:v>
                </c:pt>
                <c:pt idx="722">
                  <c:v>40093</c:v>
                </c:pt>
                <c:pt idx="723">
                  <c:v>40094</c:v>
                </c:pt>
                <c:pt idx="724">
                  <c:v>40095</c:v>
                </c:pt>
                <c:pt idx="725">
                  <c:v>40098</c:v>
                </c:pt>
                <c:pt idx="726">
                  <c:v>40099</c:v>
                </c:pt>
                <c:pt idx="727">
                  <c:v>40100</c:v>
                </c:pt>
                <c:pt idx="728">
                  <c:v>40101</c:v>
                </c:pt>
                <c:pt idx="729">
                  <c:v>40102</c:v>
                </c:pt>
                <c:pt idx="730">
                  <c:v>40105</c:v>
                </c:pt>
                <c:pt idx="731">
                  <c:v>40106</c:v>
                </c:pt>
                <c:pt idx="732">
                  <c:v>40107</c:v>
                </c:pt>
                <c:pt idx="733">
                  <c:v>40108</c:v>
                </c:pt>
                <c:pt idx="734">
                  <c:v>40109</c:v>
                </c:pt>
                <c:pt idx="735">
                  <c:v>40112</c:v>
                </c:pt>
                <c:pt idx="736">
                  <c:v>40113</c:v>
                </c:pt>
                <c:pt idx="737">
                  <c:v>40114</c:v>
                </c:pt>
                <c:pt idx="738">
                  <c:v>40115</c:v>
                </c:pt>
                <c:pt idx="739">
                  <c:v>40116</c:v>
                </c:pt>
                <c:pt idx="740">
                  <c:v>40119</c:v>
                </c:pt>
                <c:pt idx="741">
                  <c:v>40120</c:v>
                </c:pt>
                <c:pt idx="742">
                  <c:v>40121</c:v>
                </c:pt>
                <c:pt idx="743">
                  <c:v>40122</c:v>
                </c:pt>
                <c:pt idx="744">
                  <c:v>40123</c:v>
                </c:pt>
                <c:pt idx="745">
                  <c:v>40126</c:v>
                </c:pt>
                <c:pt idx="746">
                  <c:v>40127</c:v>
                </c:pt>
                <c:pt idx="747">
                  <c:v>40128</c:v>
                </c:pt>
                <c:pt idx="748">
                  <c:v>40129</c:v>
                </c:pt>
                <c:pt idx="749">
                  <c:v>40130</c:v>
                </c:pt>
                <c:pt idx="750">
                  <c:v>40133</c:v>
                </c:pt>
                <c:pt idx="751">
                  <c:v>40134</c:v>
                </c:pt>
                <c:pt idx="752">
                  <c:v>40135</c:v>
                </c:pt>
                <c:pt idx="753">
                  <c:v>40136</c:v>
                </c:pt>
                <c:pt idx="754">
                  <c:v>40137</c:v>
                </c:pt>
                <c:pt idx="755">
                  <c:v>40140</c:v>
                </c:pt>
                <c:pt idx="756">
                  <c:v>40141</c:v>
                </c:pt>
                <c:pt idx="757">
                  <c:v>40142</c:v>
                </c:pt>
                <c:pt idx="758">
                  <c:v>40143</c:v>
                </c:pt>
                <c:pt idx="759">
                  <c:v>40144</c:v>
                </c:pt>
                <c:pt idx="760">
                  <c:v>40147</c:v>
                </c:pt>
                <c:pt idx="761">
                  <c:v>40148</c:v>
                </c:pt>
                <c:pt idx="762">
                  <c:v>40149</c:v>
                </c:pt>
                <c:pt idx="763">
                  <c:v>40150</c:v>
                </c:pt>
                <c:pt idx="764">
                  <c:v>40151</c:v>
                </c:pt>
                <c:pt idx="765">
                  <c:v>40154</c:v>
                </c:pt>
                <c:pt idx="766">
                  <c:v>40155</c:v>
                </c:pt>
                <c:pt idx="767">
                  <c:v>40156</c:v>
                </c:pt>
                <c:pt idx="768">
                  <c:v>40157</c:v>
                </c:pt>
                <c:pt idx="769">
                  <c:v>40158</c:v>
                </c:pt>
                <c:pt idx="770">
                  <c:v>40161</c:v>
                </c:pt>
                <c:pt idx="771">
                  <c:v>40162</c:v>
                </c:pt>
                <c:pt idx="772">
                  <c:v>40163</c:v>
                </c:pt>
                <c:pt idx="773">
                  <c:v>40164</c:v>
                </c:pt>
                <c:pt idx="774">
                  <c:v>40165</c:v>
                </c:pt>
                <c:pt idx="775">
                  <c:v>40168</c:v>
                </c:pt>
                <c:pt idx="776">
                  <c:v>40169</c:v>
                </c:pt>
                <c:pt idx="777">
                  <c:v>40170</c:v>
                </c:pt>
                <c:pt idx="778">
                  <c:v>40171</c:v>
                </c:pt>
                <c:pt idx="779">
                  <c:v>40172</c:v>
                </c:pt>
                <c:pt idx="780">
                  <c:v>40175</c:v>
                </c:pt>
                <c:pt idx="781">
                  <c:v>40176</c:v>
                </c:pt>
                <c:pt idx="782">
                  <c:v>40177</c:v>
                </c:pt>
                <c:pt idx="783">
                  <c:v>40178</c:v>
                </c:pt>
                <c:pt idx="784">
                  <c:v>40179</c:v>
                </c:pt>
                <c:pt idx="785">
                  <c:v>40182</c:v>
                </c:pt>
                <c:pt idx="786">
                  <c:v>40183</c:v>
                </c:pt>
                <c:pt idx="787">
                  <c:v>40184</c:v>
                </c:pt>
                <c:pt idx="788">
                  <c:v>40185</c:v>
                </c:pt>
                <c:pt idx="789">
                  <c:v>40186</c:v>
                </c:pt>
                <c:pt idx="790">
                  <c:v>40189</c:v>
                </c:pt>
                <c:pt idx="791">
                  <c:v>40190</c:v>
                </c:pt>
                <c:pt idx="792">
                  <c:v>40191</c:v>
                </c:pt>
                <c:pt idx="793">
                  <c:v>40192</c:v>
                </c:pt>
                <c:pt idx="794">
                  <c:v>40193</c:v>
                </c:pt>
                <c:pt idx="795">
                  <c:v>40196</c:v>
                </c:pt>
                <c:pt idx="796">
                  <c:v>40197</c:v>
                </c:pt>
                <c:pt idx="797">
                  <c:v>40198</c:v>
                </c:pt>
                <c:pt idx="798">
                  <c:v>40199</c:v>
                </c:pt>
                <c:pt idx="799">
                  <c:v>40200</c:v>
                </c:pt>
                <c:pt idx="800">
                  <c:v>40203</c:v>
                </c:pt>
                <c:pt idx="801">
                  <c:v>40204</c:v>
                </c:pt>
                <c:pt idx="802">
                  <c:v>40205</c:v>
                </c:pt>
                <c:pt idx="803">
                  <c:v>40206</c:v>
                </c:pt>
                <c:pt idx="804">
                  <c:v>40207</c:v>
                </c:pt>
                <c:pt idx="805">
                  <c:v>40210</c:v>
                </c:pt>
                <c:pt idx="806">
                  <c:v>40211</c:v>
                </c:pt>
                <c:pt idx="807">
                  <c:v>40212</c:v>
                </c:pt>
                <c:pt idx="808">
                  <c:v>40213</c:v>
                </c:pt>
                <c:pt idx="809">
                  <c:v>40214</c:v>
                </c:pt>
                <c:pt idx="810">
                  <c:v>40217</c:v>
                </c:pt>
                <c:pt idx="811">
                  <c:v>40218</c:v>
                </c:pt>
                <c:pt idx="812">
                  <c:v>40219</c:v>
                </c:pt>
                <c:pt idx="813">
                  <c:v>40220</c:v>
                </c:pt>
                <c:pt idx="814">
                  <c:v>40221</c:v>
                </c:pt>
                <c:pt idx="815">
                  <c:v>40224</c:v>
                </c:pt>
                <c:pt idx="816">
                  <c:v>40225</c:v>
                </c:pt>
                <c:pt idx="817">
                  <c:v>40226</c:v>
                </c:pt>
                <c:pt idx="818">
                  <c:v>40227</c:v>
                </c:pt>
                <c:pt idx="819">
                  <c:v>40228</c:v>
                </c:pt>
                <c:pt idx="820">
                  <c:v>40231</c:v>
                </c:pt>
                <c:pt idx="821">
                  <c:v>40232</c:v>
                </c:pt>
                <c:pt idx="822">
                  <c:v>40233</c:v>
                </c:pt>
                <c:pt idx="823">
                  <c:v>40234</c:v>
                </c:pt>
                <c:pt idx="824">
                  <c:v>40235</c:v>
                </c:pt>
                <c:pt idx="825">
                  <c:v>40238</c:v>
                </c:pt>
                <c:pt idx="826">
                  <c:v>40239</c:v>
                </c:pt>
                <c:pt idx="827">
                  <c:v>40240</c:v>
                </c:pt>
                <c:pt idx="828">
                  <c:v>40241</c:v>
                </c:pt>
                <c:pt idx="829">
                  <c:v>40242</c:v>
                </c:pt>
                <c:pt idx="830">
                  <c:v>40245</c:v>
                </c:pt>
                <c:pt idx="831">
                  <c:v>40246</c:v>
                </c:pt>
                <c:pt idx="832">
                  <c:v>40247</c:v>
                </c:pt>
                <c:pt idx="833">
                  <c:v>40248</c:v>
                </c:pt>
                <c:pt idx="834">
                  <c:v>40249</c:v>
                </c:pt>
                <c:pt idx="835">
                  <c:v>40252</c:v>
                </c:pt>
                <c:pt idx="836">
                  <c:v>40253</c:v>
                </c:pt>
                <c:pt idx="837">
                  <c:v>40254</c:v>
                </c:pt>
                <c:pt idx="838">
                  <c:v>40255</c:v>
                </c:pt>
                <c:pt idx="839">
                  <c:v>40256</c:v>
                </c:pt>
                <c:pt idx="840">
                  <c:v>40259</c:v>
                </c:pt>
                <c:pt idx="841">
                  <c:v>40260</c:v>
                </c:pt>
                <c:pt idx="842">
                  <c:v>40261</c:v>
                </c:pt>
                <c:pt idx="843">
                  <c:v>40262</c:v>
                </c:pt>
                <c:pt idx="844">
                  <c:v>40263</c:v>
                </c:pt>
                <c:pt idx="845">
                  <c:v>40266</c:v>
                </c:pt>
                <c:pt idx="846">
                  <c:v>40267</c:v>
                </c:pt>
                <c:pt idx="847">
                  <c:v>40268</c:v>
                </c:pt>
                <c:pt idx="848">
                  <c:v>40269</c:v>
                </c:pt>
                <c:pt idx="849">
                  <c:v>40270</c:v>
                </c:pt>
                <c:pt idx="850">
                  <c:v>40273</c:v>
                </c:pt>
                <c:pt idx="851">
                  <c:v>40274</c:v>
                </c:pt>
                <c:pt idx="852">
                  <c:v>40275</c:v>
                </c:pt>
                <c:pt idx="853">
                  <c:v>40276</c:v>
                </c:pt>
                <c:pt idx="854">
                  <c:v>40277</c:v>
                </c:pt>
                <c:pt idx="855">
                  <c:v>40280</c:v>
                </c:pt>
                <c:pt idx="856">
                  <c:v>40281</c:v>
                </c:pt>
                <c:pt idx="857">
                  <c:v>40282</c:v>
                </c:pt>
                <c:pt idx="858">
                  <c:v>40283</c:v>
                </c:pt>
                <c:pt idx="859">
                  <c:v>40284</c:v>
                </c:pt>
                <c:pt idx="860">
                  <c:v>40287</c:v>
                </c:pt>
                <c:pt idx="861">
                  <c:v>40288</c:v>
                </c:pt>
                <c:pt idx="862">
                  <c:v>40289</c:v>
                </c:pt>
                <c:pt idx="863">
                  <c:v>40290</c:v>
                </c:pt>
                <c:pt idx="864">
                  <c:v>40291</c:v>
                </c:pt>
                <c:pt idx="865">
                  <c:v>40294</c:v>
                </c:pt>
                <c:pt idx="866">
                  <c:v>40295</c:v>
                </c:pt>
                <c:pt idx="867">
                  <c:v>40296</c:v>
                </c:pt>
                <c:pt idx="868">
                  <c:v>40297</c:v>
                </c:pt>
                <c:pt idx="869">
                  <c:v>40298</c:v>
                </c:pt>
                <c:pt idx="870">
                  <c:v>40301</c:v>
                </c:pt>
                <c:pt idx="871">
                  <c:v>40302</c:v>
                </c:pt>
                <c:pt idx="872">
                  <c:v>40303</c:v>
                </c:pt>
                <c:pt idx="873">
                  <c:v>40304</c:v>
                </c:pt>
                <c:pt idx="874">
                  <c:v>40305</c:v>
                </c:pt>
                <c:pt idx="875">
                  <c:v>40308</c:v>
                </c:pt>
                <c:pt idx="876">
                  <c:v>40309</c:v>
                </c:pt>
                <c:pt idx="877">
                  <c:v>40310</c:v>
                </c:pt>
                <c:pt idx="878">
                  <c:v>40311</c:v>
                </c:pt>
                <c:pt idx="879">
                  <c:v>40312</c:v>
                </c:pt>
                <c:pt idx="880">
                  <c:v>40315</c:v>
                </c:pt>
                <c:pt idx="881">
                  <c:v>40316</c:v>
                </c:pt>
                <c:pt idx="882">
                  <c:v>40317</c:v>
                </c:pt>
                <c:pt idx="883">
                  <c:v>40318</c:v>
                </c:pt>
                <c:pt idx="884">
                  <c:v>40319</c:v>
                </c:pt>
                <c:pt idx="885">
                  <c:v>40322</c:v>
                </c:pt>
                <c:pt idx="886">
                  <c:v>40323</c:v>
                </c:pt>
                <c:pt idx="887">
                  <c:v>40324</c:v>
                </c:pt>
                <c:pt idx="888">
                  <c:v>40325</c:v>
                </c:pt>
                <c:pt idx="889">
                  <c:v>40326</c:v>
                </c:pt>
                <c:pt idx="890">
                  <c:v>40329</c:v>
                </c:pt>
                <c:pt idx="891">
                  <c:v>40330</c:v>
                </c:pt>
                <c:pt idx="892">
                  <c:v>40331</c:v>
                </c:pt>
                <c:pt idx="893">
                  <c:v>40332</c:v>
                </c:pt>
                <c:pt idx="894">
                  <c:v>40333</c:v>
                </c:pt>
                <c:pt idx="895">
                  <c:v>40336</c:v>
                </c:pt>
                <c:pt idx="896">
                  <c:v>40337</c:v>
                </c:pt>
                <c:pt idx="897">
                  <c:v>40338</c:v>
                </c:pt>
                <c:pt idx="898">
                  <c:v>40339</c:v>
                </c:pt>
                <c:pt idx="899">
                  <c:v>40340</c:v>
                </c:pt>
                <c:pt idx="900">
                  <c:v>40343</c:v>
                </c:pt>
                <c:pt idx="901">
                  <c:v>40344</c:v>
                </c:pt>
                <c:pt idx="902">
                  <c:v>40345</c:v>
                </c:pt>
                <c:pt idx="903">
                  <c:v>40346</c:v>
                </c:pt>
                <c:pt idx="904">
                  <c:v>40347</c:v>
                </c:pt>
                <c:pt idx="905">
                  <c:v>40350</c:v>
                </c:pt>
                <c:pt idx="906">
                  <c:v>40351</c:v>
                </c:pt>
                <c:pt idx="907">
                  <c:v>40352</c:v>
                </c:pt>
                <c:pt idx="908">
                  <c:v>40353</c:v>
                </c:pt>
                <c:pt idx="909">
                  <c:v>40354</c:v>
                </c:pt>
                <c:pt idx="910">
                  <c:v>40357</c:v>
                </c:pt>
                <c:pt idx="911">
                  <c:v>40358</c:v>
                </c:pt>
                <c:pt idx="912">
                  <c:v>40359</c:v>
                </c:pt>
                <c:pt idx="913">
                  <c:v>40360</c:v>
                </c:pt>
                <c:pt idx="914">
                  <c:v>40361</c:v>
                </c:pt>
                <c:pt idx="915">
                  <c:v>40364</c:v>
                </c:pt>
                <c:pt idx="916">
                  <c:v>40365</c:v>
                </c:pt>
                <c:pt idx="917">
                  <c:v>40366</c:v>
                </c:pt>
                <c:pt idx="918">
                  <c:v>40367</c:v>
                </c:pt>
                <c:pt idx="919">
                  <c:v>40368</c:v>
                </c:pt>
                <c:pt idx="920">
                  <c:v>40371</c:v>
                </c:pt>
                <c:pt idx="921">
                  <c:v>40372</c:v>
                </c:pt>
                <c:pt idx="922">
                  <c:v>40373</c:v>
                </c:pt>
                <c:pt idx="923">
                  <c:v>40374</c:v>
                </c:pt>
                <c:pt idx="924">
                  <c:v>40375</c:v>
                </c:pt>
                <c:pt idx="925">
                  <c:v>40378</c:v>
                </c:pt>
                <c:pt idx="926">
                  <c:v>40379</c:v>
                </c:pt>
                <c:pt idx="927">
                  <c:v>40380</c:v>
                </c:pt>
                <c:pt idx="928">
                  <c:v>40381</c:v>
                </c:pt>
                <c:pt idx="929">
                  <c:v>40382</c:v>
                </c:pt>
                <c:pt idx="930">
                  <c:v>40385</c:v>
                </c:pt>
                <c:pt idx="931">
                  <c:v>40386</c:v>
                </c:pt>
                <c:pt idx="932">
                  <c:v>40387</c:v>
                </c:pt>
                <c:pt idx="933">
                  <c:v>40388</c:v>
                </c:pt>
                <c:pt idx="934">
                  <c:v>40389</c:v>
                </c:pt>
                <c:pt idx="935">
                  <c:v>40392</c:v>
                </c:pt>
                <c:pt idx="936">
                  <c:v>40393</c:v>
                </c:pt>
                <c:pt idx="937">
                  <c:v>40394</c:v>
                </c:pt>
                <c:pt idx="938">
                  <c:v>40395</c:v>
                </c:pt>
                <c:pt idx="939">
                  <c:v>40396</c:v>
                </c:pt>
                <c:pt idx="940">
                  <c:v>40399</c:v>
                </c:pt>
                <c:pt idx="941">
                  <c:v>40400</c:v>
                </c:pt>
                <c:pt idx="942">
                  <c:v>40401</c:v>
                </c:pt>
                <c:pt idx="943">
                  <c:v>40402</c:v>
                </c:pt>
                <c:pt idx="944">
                  <c:v>40403</c:v>
                </c:pt>
                <c:pt idx="945">
                  <c:v>40406</c:v>
                </c:pt>
                <c:pt idx="946">
                  <c:v>40407</c:v>
                </c:pt>
                <c:pt idx="947">
                  <c:v>40408</c:v>
                </c:pt>
                <c:pt idx="948">
                  <c:v>40409</c:v>
                </c:pt>
                <c:pt idx="949">
                  <c:v>40410</c:v>
                </c:pt>
                <c:pt idx="950">
                  <c:v>40413</c:v>
                </c:pt>
                <c:pt idx="951">
                  <c:v>40414</c:v>
                </c:pt>
                <c:pt idx="952">
                  <c:v>40415</c:v>
                </c:pt>
                <c:pt idx="953">
                  <c:v>40416</c:v>
                </c:pt>
                <c:pt idx="954">
                  <c:v>40417</c:v>
                </c:pt>
                <c:pt idx="955">
                  <c:v>40420</c:v>
                </c:pt>
                <c:pt idx="956">
                  <c:v>40421</c:v>
                </c:pt>
                <c:pt idx="957">
                  <c:v>40422</c:v>
                </c:pt>
                <c:pt idx="958">
                  <c:v>40423</c:v>
                </c:pt>
                <c:pt idx="959">
                  <c:v>40424</c:v>
                </c:pt>
                <c:pt idx="960">
                  <c:v>40427</c:v>
                </c:pt>
                <c:pt idx="961">
                  <c:v>40428</c:v>
                </c:pt>
                <c:pt idx="962">
                  <c:v>40429</c:v>
                </c:pt>
                <c:pt idx="963">
                  <c:v>40430</c:v>
                </c:pt>
                <c:pt idx="964">
                  <c:v>40431</c:v>
                </c:pt>
                <c:pt idx="965">
                  <c:v>40434</c:v>
                </c:pt>
                <c:pt idx="966">
                  <c:v>40435</c:v>
                </c:pt>
                <c:pt idx="967">
                  <c:v>40436</c:v>
                </c:pt>
                <c:pt idx="968">
                  <c:v>40437</c:v>
                </c:pt>
                <c:pt idx="969">
                  <c:v>40438</c:v>
                </c:pt>
                <c:pt idx="970">
                  <c:v>40441</c:v>
                </c:pt>
                <c:pt idx="971">
                  <c:v>40442</c:v>
                </c:pt>
                <c:pt idx="972">
                  <c:v>40443</c:v>
                </c:pt>
                <c:pt idx="973">
                  <c:v>40444</c:v>
                </c:pt>
                <c:pt idx="974">
                  <c:v>40445</c:v>
                </c:pt>
                <c:pt idx="975">
                  <c:v>40448</c:v>
                </c:pt>
                <c:pt idx="976">
                  <c:v>40449</c:v>
                </c:pt>
                <c:pt idx="977">
                  <c:v>40450</c:v>
                </c:pt>
                <c:pt idx="978">
                  <c:v>40451</c:v>
                </c:pt>
                <c:pt idx="979">
                  <c:v>40452</c:v>
                </c:pt>
                <c:pt idx="980">
                  <c:v>40455</c:v>
                </c:pt>
                <c:pt idx="981">
                  <c:v>40456</c:v>
                </c:pt>
                <c:pt idx="982">
                  <c:v>40457</c:v>
                </c:pt>
                <c:pt idx="983">
                  <c:v>40458</c:v>
                </c:pt>
                <c:pt idx="984">
                  <c:v>40459</c:v>
                </c:pt>
                <c:pt idx="985">
                  <c:v>40462</c:v>
                </c:pt>
                <c:pt idx="986">
                  <c:v>40463</c:v>
                </c:pt>
                <c:pt idx="987">
                  <c:v>40464</c:v>
                </c:pt>
                <c:pt idx="988">
                  <c:v>40465</c:v>
                </c:pt>
                <c:pt idx="989">
                  <c:v>40466</c:v>
                </c:pt>
                <c:pt idx="990">
                  <c:v>40469</c:v>
                </c:pt>
                <c:pt idx="991">
                  <c:v>40470</c:v>
                </c:pt>
                <c:pt idx="992">
                  <c:v>40471</c:v>
                </c:pt>
                <c:pt idx="993">
                  <c:v>40472</c:v>
                </c:pt>
                <c:pt idx="994">
                  <c:v>40473</c:v>
                </c:pt>
                <c:pt idx="995">
                  <c:v>40476</c:v>
                </c:pt>
                <c:pt idx="996">
                  <c:v>40477</c:v>
                </c:pt>
                <c:pt idx="997">
                  <c:v>40478</c:v>
                </c:pt>
                <c:pt idx="998">
                  <c:v>40479</c:v>
                </c:pt>
                <c:pt idx="999">
                  <c:v>40480</c:v>
                </c:pt>
                <c:pt idx="1000">
                  <c:v>40483</c:v>
                </c:pt>
                <c:pt idx="1001">
                  <c:v>40484</c:v>
                </c:pt>
                <c:pt idx="1002">
                  <c:v>40485</c:v>
                </c:pt>
                <c:pt idx="1003">
                  <c:v>40486</c:v>
                </c:pt>
                <c:pt idx="1004">
                  <c:v>40487</c:v>
                </c:pt>
                <c:pt idx="1005">
                  <c:v>40490</c:v>
                </c:pt>
                <c:pt idx="1006">
                  <c:v>40491</c:v>
                </c:pt>
                <c:pt idx="1007">
                  <c:v>40492</c:v>
                </c:pt>
                <c:pt idx="1008">
                  <c:v>40493</c:v>
                </c:pt>
                <c:pt idx="1009">
                  <c:v>40494</c:v>
                </c:pt>
                <c:pt idx="1010">
                  <c:v>40497</c:v>
                </c:pt>
                <c:pt idx="1011">
                  <c:v>40498</c:v>
                </c:pt>
                <c:pt idx="1012">
                  <c:v>40499</c:v>
                </c:pt>
                <c:pt idx="1013">
                  <c:v>40500</c:v>
                </c:pt>
                <c:pt idx="1014">
                  <c:v>40501</c:v>
                </c:pt>
                <c:pt idx="1015">
                  <c:v>40504</c:v>
                </c:pt>
                <c:pt idx="1016">
                  <c:v>40505</c:v>
                </c:pt>
                <c:pt idx="1017">
                  <c:v>40506</c:v>
                </c:pt>
                <c:pt idx="1018">
                  <c:v>40507</c:v>
                </c:pt>
                <c:pt idx="1019">
                  <c:v>40508</c:v>
                </c:pt>
                <c:pt idx="1020">
                  <c:v>40511</c:v>
                </c:pt>
                <c:pt idx="1021">
                  <c:v>40512</c:v>
                </c:pt>
                <c:pt idx="1022">
                  <c:v>40513</c:v>
                </c:pt>
                <c:pt idx="1023">
                  <c:v>40514</c:v>
                </c:pt>
                <c:pt idx="1024">
                  <c:v>40515</c:v>
                </c:pt>
                <c:pt idx="1025">
                  <c:v>40518</c:v>
                </c:pt>
                <c:pt idx="1026">
                  <c:v>40519</c:v>
                </c:pt>
                <c:pt idx="1027">
                  <c:v>40520</c:v>
                </c:pt>
                <c:pt idx="1028">
                  <c:v>40521</c:v>
                </c:pt>
                <c:pt idx="1029">
                  <c:v>40522</c:v>
                </c:pt>
                <c:pt idx="1030">
                  <c:v>40525</c:v>
                </c:pt>
                <c:pt idx="1031">
                  <c:v>40526</c:v>
                </c:pt>
                <c:pt idx="1032">
                  <c:v>40527</c:v>
                </c:pt>
                <c:pt idx="1033">
                  <c:v>40528</c:v>
                </c:pt>
                <c:pt idx="1034">
                  <c:v>40529</c:v>
                </c:pt>
                <c:pt idx="1035">
                  <c:v>40532</c:v>
                </c:pt>
                <c:pt idx="1036">
                  <c:v>40533</c:v>
                </c:pt>
                <c:pt idx="1037">
                  <c:v>40534</c:v>
                </c:pt>
                <c:pt idx="1038">
                  <c:v>40535</c:v>
                </c:pt>
                <c:pt idx="1039">
                  <c:v>40536</c:v>
                </c:pt>
                <c:pt idx="1040">
                  <c:v>40539</c:v>
                </c:pt>
                <c:pt idx="1041">
                  <c:v>40540</c:v>
                </c:pt>
                <c:pt idx="1042">
                  <c:v>40541</c:v>
                </c:pt>
                <c:pt idx="1043">
                  <c:v>40542</c:v>
                </c:pt>
                <c:pt idx="1044">
                  <c:v>40543</c:v>
                </c:pt>
                <c:pt idx="1045">
                  <c:v>40546</c:v>
                </c:pt>
                <c:pt idx="1046">
                  <c:v>40547</c:v>
                </c:pt>
                <c:pt idx="1047">
                  <c:v>40548</c:v>
                </c:pt>
                <c:pt idx="1048">
                  <c:v>40549</c:v>
                </c:pt>
                <c:pt idx="1049">
                  <c:v>40550</c:v>
                </c:pt>
                <c:pt idx="1050">
                  <c:v>40553</c:v>
                </c:pt>
                <c:pt idx="1051">
                  <c:v>40554</c:v>
                </c:pt>
                <c:pt idx="1052">
                  <c:v>40555</c:v>
                </c:pt>
                <c:pt idx="1053">
                  <c:v>40556</c:v>
                </c:pt>
                <c:pt idx="1054">
                  <c:v>40557</c:v>
                </c:pt>
                <c:pt idx="1055">
                  <c:v>40560</c:v>
                </c:pt>
                <c:pt idx="1056">
                  <c:v>40561</c:v>
                </c:pt>
                <c:pt idx="1057">
                  <c:v>40562</c:v>
                </c:pt>
                <c:pt idx="1058">
                  <c:v>40563</c:v>
                </c:pt>
                <c:pt idx="1059">
                  <c:v>40564</c:v>
                </c:pt>
                <c:pt idx="1060">
                  <c:v>40567</c:v>
                </c:pt>
                <c:pt idx="1061">
                  <c:v>40568</c:v>
                </c:pt>
                <c:pt idx="1062">
                  <c:v>40569</c:v>
                </c:pt>
                <c:pt idx="1063">
                  <c:v>40570</c:v>
                </c:pt>
                <c:pt idx="1064">
                  <c:v>40571</c:v>
                </c:pt>
                <c:pt idx="1065">
                  <c:v>40574</c:v>
                </c:pt>
                <c:pt idx="1066">
                  <c:v>40575</c:v>
                </c:pt>
                <c:pt idx="1067">
                  <c:v>40576</c:v>
                </c:pt>
                <c:pt idx="1068">
                  <c:v>40577</c:v>
                </c:pt>
                <c:pt idx="1069">
                  <c:v>40578</c:v>
                </c:pt>
                <c:pt idx="1070">
                  <c:v>40581</c:v>
                </c:pt>
                <c:pt idx="1071">
                  <c:v>40582</c:v>
                </c:pt>
                <c:pt idx="1072">
                  <c:v>40583</c:v>
                </c:pt>
                <c:pt idx="1073">
                  <c:v>40584</c:v>
                </c:pt>
                <c:pt idx="1074">
                  <c:v>40585</c:v>
                </c:pt>
                <c:pt idx="1075">
                  <c:v>40588</c:v>
                </c:pt>
                <c:pt idx="1076">
                  <c:v>40589</c:v>
                </c:pt>
                <c:pt idx="1077">
                  <c:v>40590</c:v>
                </c:pt>
                <c:pt idx="1078">
                  <c:v>40591</c:v>
                </c:pt>
                <c:pt idx="1079">
                  <c:v>40592</c:v>
                </c:pt>
                <c:pt idx="1080">
                  <c:v>40595</c:v>
                </c:pt>
                <c:pt idx="1081">
                  <c:v>40596</c:v>
                </c:pt>
                <c:pt idx="1082">
                  <c:v>40597</c:v>
                </c:pt>
                <c:pt idx="1083">
                  <c:v>40598</c:v>
                </c:pt>
                <c:pt idx="1084">
                  <c:v>40599</c:v>
                </c:pt>
                <c:pt idx="1085">
                  <c:v>40602</c:v>
                </c:pt>
                <c:pt idx="1086">
                  <c:v>40603</c:v>
                </c:pt>
                <c:pt idx="1087">
                  <c:v>40604</c:v>
                </c:pt>
                <c:pt idx="1088">
                  <c:v>40605</c:v>
                </c:pt>
                <c:pt idx="1089">
                  <c:v>40606</c:v>
                </c:pt>
                <c:pt idx="1090">
                  <c:v>40609</c:v>
                </c:pt>
                <c:pt idx="1091">
                  <c:v>40610</c:v>
                </c:pt>
                <c:pt idx="1092">
                  <c:v>40611</c:v>
                </c:pt>
                <c:pt idx="1093">
                  <c:v>40612</c:v>
                </c:pt>
                <c:pt idx="1094">
                  <c:v>40613</c:v>
                </c:pt>
                <c:pt idx="1095">
                  <c:v>40616</c:v>
                </c:pt>
                <c:pt idx="1096">
                  <c:v>40617</c:v>
                </c:pt>
                <c:pt idx="1097">
                  <c:v>40618</c:v>
                </c:pt>
                <c:pt idx="1098">
                  <c:v>40619</c:v>
                </c:pt>
                <c:pt idx="1099">
                  <c:v>40620</c:v>
                </c:pt>
                <c:pt idx="1100">
                  <c:v>40623</c:v>
                </c:pt>
                <c:pt idx="1101">
                  <c:v>40624</c:v>
                </c:pt>
                <c:pt idx="1102">
                  <c:v>40625</c:v>
                </c:pt>
                <c:pt idx="1103">
                  <c:v>40626</c:v>
                </c:pt>
                <c:pt idx="1104">
                  <c:v>40627</c:v>
                </c:pt>
                <c:pt idx="1105">
                  <c:v>40630</c:v>
                </c:pt>
                <c:pt idx="1106">
                  <c:v>40631</c:v>
                </c:pt>
                <c:pt idx="1107">
                  <c:v>40632</c:v>
                </c:pt>
                <c:pt idx="1108">
                  <c:v>40633</c:v>
                </c:pt>
                <c:pt idx="1109">
                  <c:v>40634</c:v>
                </c:pt>
                <c:pt idx="1110">
                  <c:v>40637</c:v>
                </c:pt>
                <c:pt idx="1111">
                  <c:v>40638</c:v>
                </c:pt>
                <c:pt idx="1112">
                  <c:v>40639</c:v>
                </c:pt>
                <c:pt idx="1113">
                  <c:v>40640</c:v>
                </c:pt>
                <c:pt idx="1114">
                  <c:v>40641</c:v>
                </c:pt>
                <c:pt idx="1115">
                  <c:v>40644</c:v>
                </c:pt>
                <c:pt idx="1116">
                  <c:v>40645</c:v>
                </c:pt>
                <c:pt idx="1117">
                  <c:v>40646</c:v>
                </c:pt>
                <c:pt idx="1118">
                  <c:v>40647</c:v>
                </c:pt>
                <c:pt idx="1119">
                  <c:v>40648</c:v>
                </c:pt>
                <c:pt idx="1120">
                  <c:v>40651</c:v>
                </c:pt>
                <c:pt idx="1121">
                  <c:v>40652</c:v>
                </c:pt>
                <c:pt idx="1122">
                  <c:v>40653</c:v>
                </c:pt>
                <c:pt idx="1123">
                  <c:v>40654</c:v>
                </c:pt>
                <c:pt idx="1124">
                  <c:v>40655</c:v>
                </c:pt>
                <c:pt idx="1125">
                  <c:v>40658</c:v>
                </c:pt>
                <c:pt idx="1126">
                  <c:v>40659</c:v>
                </c:pt>
                <c:pt idx="1127">
                  <c:v>40660</c:v>
                </c:pt>
                <c:pt idx="1128">
                  <c:v>40661</c:v>
                </c:pt>
                <c:pt idx="1129">
                  <c:v>40662</c:v>
                </c:pt>
                <c:pt idx="1130">
                  <c:v>40665</c:v>
                </c:pt>
                <c:pt idx="1131">
                  <c:v>40666</c:v>
                </c:pt>
                <c:pt idx="1132">
                  <c:v>40667</c:v>
                </c:pt>
                <c:pt idx="1133">
                  <c:v>40668</c:v>
                </c:pt>
                <c:pt idx="1134">
                  <c:v>40669</c:v>
                </c:pt>
                <c:pt idx="1135">
                  <c:v>40672</c:v>
                </c:pt>
                <c:pt idx="1136">
                  <c:v>40673</c:v>
                </c:pt>
                <c:pt idx="1137">
                  <c:v>40674</c:v>
                </c:pt>
                <c:pt idx="1138">
                  <c:v>40675</c:v>
                </c:pt>
                <c:pt idx="1139">
                  <c:v>40676</c:v>
                </c:pt>
                <c:pt idx="1140">
                  <c:v>40679</c:v>
                </c:pt>
                <c:pt idx="1141">
                  <c:v>40680</c:v>
                </c:pt>
                <c:pt idx="1142">
                  <c:v>40681</c:v>
                </c:pt>
                <c:pt idx="1143">
                  <c:v>40682</c:v>
                </c:pt>
                <c:pt idx="1144">
                  <c:v>40683</c:v>
                </c:pt>
                <c:pt idx="1145">
                  <c:v>40686</c:v>
                </c:pt>
                <c:pt idx="1146">
                  <c:v>40687</c:v>
                </c:pt>
                <c:pt idx="1147">
                  <c:v>40688</c:v>
                </c:pt>
                <c:pt idx="1148">
                  <c:v>40689</c:v>
                </c:pt>
                <c:pt idx="1149">
                  <c:v>40690</c:v>
                </c:pt>
                <c:pt idx="1150">
                  <c:v>40693</c:v>
                </c:pt>
                <c:pt idx="1151">
                  <c:v>40694</c:v>
                </c:pt>
                <c:pt idx="1152">
                  <c:v>40695</c:v>
                </c:pt>
                <c:pt idx="1153">
                  <c:v>40696</c:v>
                </c:pt>
                <c:pt idx="1154">
                  <c:v>40697</c:v>
                </c:pt>
                <c:pt idx="1155">
                  <c:v>40700</c:v>
                </c:pt>
                <c:pt idx="1156">
                  <c:v>40701</c:v>
                </c:pt>
                <c:pt idx="1157">
                  <c:v>40702</c:v>
                </c:pt>
                <c:pt idx="1158">
                  <c:v>40703</c:v>
                </c:pt>
                <c:pt idx="1159">
                  <c:v>40704</c:v>
                </c:pt>
                <c:pt idx="1160">
                  <c:v>40707</c:v>
                </c:pt>
                <c:pt idx="1161">
                  <c:v>40708</c:v>
                </c:pt>
                <c:pt idx="1162">
                  <c:v>40709</c:v>
                </c:pt>
                <c:pt idx="1163">
                  <c:v>40710</c:v>
                </c:pt>
                <c:pt idx="1164">
                  <c:v>40711</c:v>
                </c:pt>
                <c:pt idx="1165">
                  <c:v>40714</c:v>
                </c:pt>
                <c:pt idx="1166">
                  <c:v>40715</c:v>
                </c:pt>
                <c:pt idx="1167">
                  <c:v>40716</c:v>
                </c:pt>
                <c:pt idx="1168">
                  <c:v>40717</c:v>
                </c:pt>
                <c:pt idx="1169">
                  <c:v>40718</c:v>
                </c:pt>
                <c:pt idx="1170">
                  <c:v>40721</c:v>
                </c:pt>
                <c:pt idx="1171">
                  <c:v>40722</c:v>
                </c:pt>
                <c:pt idx="1172">
                  <c:v>40723</c:v>
                </c:pt>
                <c:pt idx="1173">
                  <c:v>40724</c:v>
                </c:pt>
                <c:pt idx="1174">
                  <c:v>40725</c:v>
                </c:pt>
                <c:pt idx="1175">
                  <c:v>40728</c:v>
                </c:pt>
                <c:pt idx="1176">
                  <c:v>40729</c:v>
                </c:pt>
                <c:pt idx="1177">
                  <c:v>40730</c:v>
                </c:pt>
                <c:pt idx="1178">
                  <c:v>40731</c:v>
                </c:pt>
                <c:pt idx="1179">
                  <c:v>40732</c:v>
                </c:pt>
                <c:pt idx="1180">
                  <c:v>40735</c:v>
                </c:pt>
                <c:pt idx="1181">
                  <c:v>40736</c:v>
                </c:pt>
                <c:pt idx="1182">
                  <c:v>40737</c:v>
                </c:pt>
                <c:pt idx="1183">
                  <c:v>40738</c:v>
                </c:pt>
                <c:pt idx="1184">
                  <c:v>40739</c:v>
                </c:pt>
                <c:pt idx="1185">
                  <c:v>40742</c:v>
                </c:pt>
                <c:pt idx="1186">
                  <c:v>40743</c:v>
                </c:pt>
                <c:pt idx="1187">
                  <c:v>40744</c:v>
                </c:pt>
                <c:pt idx="1188">
                  <c:v>40745</c:v>
                </c:pt>
                <c:pt idx="1189">
                  <c:v>40746</c:v>
                </c:pt>
                <c:pt idx="1190">
                  <c:v>40749</c:v>
                </c:pt>
                <c:pt idx="1191">
                  <c:v>40750</c:v>
                </c:pt>
                <c:pt idx="1192">
                  <c:v>40751</c:v>
                </c:pt>
                <c:pt idx="1193">
                  <c:v>40752</c:v>
                </c:pt>
                <c:pt idx="1194">
                  <c:v>40753</c:v>
                </c:pt>
                <c:pt idx="1195">
                  <c:v>40756</c:v>
                </c:pt>
                <c:pt idx="1196">
                  <c:v>40757</c:v>
                </c:pt>
                <c:pt idx="1197">
                  <c:v>40758</c:v>
                </c:pt>
                <c:pt idx="1198">
                  <c:v>40759</c:v>
                </c:pt>
                <c:pt idx="1199">
                  <c:v>40760</c:v>
                </c:pt>
                <c:pt idx="1200">
                  <c:v>40763</c:v>
                </c:pt>
                <c:pt idx="1201">
                  <c:v>40764</c:v>
                </c:pt>
                <c:pt idx="1202">
                  <c:v>40765</c:v>
                </c:pt>
                <c:pt idx="1203">
                  <c:v>40766</c:v>
                </c:pt>
                <c:pt idx="1204">
                  <c:v>40767</c:v>
                </c:pt>
                <c:pt idx="1205">
                  <c:v>40770</c:v>
                </c:pt>
                <c:pt idx="1206">
                  <c:v>40771</c:v>
                </c:pt>
                <c:pt idx="1207">
                  <c:v>40772</c:v>
                </c:pt>
                <c:pt idx="1208">
                  <c:v>40773</c:v>
                </c:pt>
                <c:pt idx="1209">
                  <c:v>40774</c:v>
                </c:pt>
                <c:pt idx="1210">
                  <c:v>40777</c:v>
                </c:pt>
                <c:pt idx="1211">
                  <c:v>40778</c:v>
                </c:pt>
                <c:pt idx="1212">
                  <c:v>40779</c:v>
                </c:pt>
                <c:pt idx="1213">
                  <c:v>40780</c:v>
                </c:pt>
                <c:pt idx="1214">
                  <c:v>40781</c:v>
                </c:pt>
                <c:pt idx="1215">
                  <c:v>40784</c:v>
                </c:pt>
                <c:pt idx="1216">
                  <c:v>40785</c:v>
                </c:pt>
                <c:pt idx="1217">
                  <c:v>40786</c:v>
                </c:pt>
                <c:pt idx="1218">
                  <c:v>40787</c:v>
                </c:pt>
                <c:pt idx="1219">
                  <c:v>40788</c:v>
                </c:pt>
                <c:pt idx="1220">
                  <c:v>40791</c:v>
                </c:pt>
                <c:pt idx="1221">
                  <c:v>40792</c:v>
                </c:pt>
                <c:pt idx="1222">
                  <c:v>40793</c:v>
                </c:pt>
                <c:pt idx="1223">
                  <c:v>40794</c:v>
                </c:pt>
                <c:pt idx="1224">
                  <c:v>40795</c:v>
                </c:pt>
                <c:pt idx="1225">
                  <c:v>40798</c:v>
                </c:pt>
                <c:pt idx="1226">
                  <c:v>40799</c:v>
                </c:pt>
                <c:pt idx="1227">
                  <c:v>40800</c:v>
                </c:pt>
                <c:pt idx="1228">
                  <c:v>40801</c:v>
                </c:pt>
                <c:pt idx="1229">
                  <c:v>40802</c:v>
                </c:pt>
                <c:pt idx="1230">
                  <c:v>40805</c:v>
                </c:pt>
                <c:pt idx="1231">
                  <c:v>40806</c:v>
                </c:pt>
                <c:pt idx="1232">
                  <c:v>40807</c:v>
                </c:pt>
                <c:pt idx="1233">
                  <c:v>40808</c:v>
                </c:pt>
                <c:pt idx="1234">
                  <c:v>40809</c:v>
                </c:pt>
                <c:pt idx="1235">
                  <c:v>40812</c:v>
                </c:pt>
                <c:pt idx="1236">
                  <c:v>40813</c:v>
                </c:pt>
                <c:pt idx="1237">
                  <c:v>40814</c:v>
                </c:pt>
                <c:pt idx="1238">
                  <c:v>40815</c:v>
                </c:pt>
                <c:pt idx="1239">
                  <c:v>40816</c:v>
                </c:pt>
                <c:pt idx="1240">
                  <c:v>40819</c:v>
                </c:pt>
                <c:pt idx="1241">
                  <c:v>40820</c:v>
                </c:pt>
                <c:pt idx="1242">
                  <c:v>40821</c:v>
                </c:pt>
                <c:pt idx="1243">
                  <c:v>40822</c:v>
                </c:pt>
                <c:pt idx="1244">
                  <c:v>40823</c:v>
                </c:pt>
                <c:pt idx="1245">
                  <c:v>40826</c:v>
                </c:pt>
                <c:pt idx="1246">
                  <c:v>40827</c:v>
                </c:pt>
                <c:pt idx="1247">
                  <c:v>40828</c:v>
                </c:pt>
                <c:pt idx="1248">
                  <c:v>40829</c:v>
                </c:pt>
                <c:pt idx="1249">
                  <c:v>40830</c:v>
                </c:pt>
                <c:pt idx="1250">
                  <c:v>40833</c:v>
                </c:pt>
                <c:pt idx="1251">
                  <c:v>40834</c:v>
                </c:pt>
                <c:pt idx="1252">
                  <c:v>40835</c:v>
                </c:pt>
                <c:pt idx="1253">
                  <c:v>40836</c:v>
                </c:pt>
                <c:pt idx="1254">
                  <c:v>40837</c:v>
                </c:pt>
                <c:pt idx="1255">
                  <c:v>40840</c:v>
                </c:pt>
                <c:pt idx="1256">
                  <c:v>40841</c:v>
                </c:pt>
                <c:pt idx="1257">
                  <c:v>40842</c:v>
                </c:pt>
                <c:pt idx="1258">
                  <c:v>40843</c:v>
                </c:pt>
                <c:pt idx="1259">
                  <c:v>40844</c:v>
                </c:pt>
                <c:pt idx="1260">
                  <c:v>40847</c:v>
                </c:pt>
                <c:pt idx="1261">
                  <c:v>40848</c:v>
                </c:pt>
                <c:pt idx="1262">
                  <c:v>40849</c:v>
                </c:pt>
                <c:pt idx="1263">
                  <c:v>40850</c:v>
                </c:pt>
                <c:pt idx="1264">
                  <c:v>40851</c:v>
                </c:pt>
                <c:pt idx="1265">
                  <c:v>40854</c:v>
                </c:pt>
                <c:pt idx="1266">
                  <c:v>40855</c:v>
                </c:pt>
                <c:pt idx="1267">
                  <c:v>40856</c:v>
                </c:pt>
                <c:pt idx="1268">
                  <c:v>40857</c:v>
                </c:pt>
                <c:pt idx="1269">
                  <c:v>40858</c:v>
                </c:pt>
                <c:pt idx="1270">
                  <c:v>40861</c:v>
                </c:pt>
                <c:pt idx="1271">
                  <c:v>40862</c:v>
                </c:pt>
                <c:pt idx="1272">
                  <c:v>40863</c:v>
                </c:pt>
                <c:pt idx="1273">
                  <c:v>40864</c:v>
                </c:pt>
                <c:pt idx="1274">
                  <c:v>40865</c:v>
                </c:pt>
                <c:pt idx="1275">
                  <c:v>40868</c:v>
                </c:pt>
                <c:pt idx="1276">
                  <c:v>40869</c:v>
                </c:pt>
                <c:pt idx="1277">
                  <c:v>40870</c:v>
                </c:pt>
                <c:pt idx="1278">
                  <c:v>40871</c:v>
                </c:pt>
                <c:pt idx="1279">
                  <c:v>40872</c:v>
                </c:pt>
                <c:pt idx="1280">
                  <c:v>40875</c:v>
                </c:pt>
                <c:pt idx="1281">
                  <c:v>40876</c:v>
                </c:pt>
                <c:pt idx="1282">
                  <c:v>40877</c:v>
                </c:pt>
                <c:pt idx="1283">
                  <c:v>40878</c:v>
                </c:pt>
                <c:pt idx="1284">
                  <c:v>40879</c:v>
                </c:pt>
                <c:pt idx="1285">
                  <c:v>40882</c:v>
                </c:pt>
                <c:pt idx="1286">
                  <c:v>40883</c:v>
                </c:pt>
                <c:pt idx="1287">
                  <c:v>40884</c:v>
                </c:pt>
                <c:pt idx="1288">
                  <c:v>40885</c:v>
                </c:pt>
                <c:pt idx="1289">
                  <c:v>40886</c:v>
                </c:pt>
                <c:pt idx="1290">
                  <c:v>40889</c:v>
                </c:pt>
                <c:pt idx="1291">
                  <c:v>40890</c:v>
                </c:pt>
                <c:pt idx="1292">
                  <c:v>40891</c:v>
                </c:pt>
                <c:pt idx="1293">
                  <c:v>40892</c:v>
                </c:pt>
                <c:pt idx="1294">
                  <c:v>40893</c:v>
                </c:pt>
                <c:pt idx="1295">
                  <c:v>40896</c:v>
                </c:pt>
                <c:pt idx="1296">
                  <c:v>40897</c:v>
                </c:pt>
                <c:pt idx="1297">
                  <c:v>40898</c:v>
                </c:pt>
                <c:pt idx="1298">
                  <c:v>40899</c:v>
                </c:pt>
                <c:pt idx="1299">
                  <c:v>40900</c:v>
                </c:pt>
                <c:pt idx="1300">
                  <c:v>40903</c:v>
                </c:pt>
                <c:pt idx="1301">
                  <c:v>40904</c:v>
                </c:pt>
                <c:pt idx="1302">
                  <c:v>40905</c:v>
                </c:pt>
                <c:pt idx="1303">
                  <c:v>40906</c:v>
                </c:pt>
                <c:pt idx="1304">
                  <c:v>40907</c:v>
                </c:pt>
                <c:pt idx="1305">
                  <c:v>40910</c:v>
                </c:pt>
                <c:pt idx="1306">
                  <c:v>40911</c:v>
                </c:pt>
                <c:pt idx="1307">
                  <c:v>40912</c:v>
                </c:pt>
                <c:pt idx="1308">
                  <c:v>40913</c:v>
                </c:pt>
                <c:pt idx="1309">
                  <c:v>40914</c:v>
                </c:pt>
                <c:pt idx="1310">
                  <c:v>40917</c:v>
                </c:pt>
                <c:pt idx="1311">
                  <c:v>40918</c:v>
                </c:pt>
                <c:pt idx="1312">
                  <c:v>40919</c:v>
                </c:pt>
                <c:pt idx="1313">
                  <c:v>40920</c:v>
                </c:pt>
                <c:pt idx="1314">
                  <c:v>40921</c:v>
                </c:pt>
                <c:pt idx="1315">
                  <c:v>40924</c:v>
                </c:pt>
                <c:pt idx="1316">
                  <c:v>40925</c:v>
                </c:pt>
                <c:pt idx="1317">
                  <c:v>40926</c:v>
                </c:pt>
                <c:pt idx="1318">
                  <c:v>40927</c:v>
                </c:pt>
                <c:pt idx="1319">
                  <c:v>40928</c:v>
                </c:pt>
                <c:pt idx="1320">
                  <c:v>40931</c:v>
                </c:pt>
                <c:pt idx="1321">
                  <c:v>40932</c:v>
                </c:pt>
                <c:pt idx="1322">
                  <c:v>40933</c:v>
                </c:pt>
                <c:pt idx="1323">
                  <c:v>40934</c:v>
                </c:pt>
                <c:pt idx="1324">
                  <c:v>40935</c:v>
                </c:pt>
                <c:pt idx="1325">
                  <c:v>40938</c:v>
                </c:pt>
                <c:pt idx="1326">
                  <c:v>40939</c:v>
                </c:pt>
                <c:pt idx="1327">
                  <c:v>40940</c:v>
                </c:pt>
                <c:pt idx="1328">
                  <c:v>40941</c:v>
                </c:pt>
                <c:pt idx="1329">
                  <c:v>40942</c:v>
                </c:pt>
                <c:pt idx="1330">
                  <c:v>40945</c:v>
                </c:pt>
                <c:pt idx="1331">
                  <c:v>40946</c:v>
                </c:pt>
                <c:pt idx="1332">
                  <c:v>40947</c:v>
                </c:pt>
                <c:pt idx="1333">
                  <c:v>40948</c:v>
                </c:pt>
                <c:pt idx="1334">
                  <c:v>40949</c:v>
                </c:pt>
                <c:pt idx="1335">
                  <c:v>40952</c:v>
                </c:pt>
                <c:pt idx="1336">
                  <c:v>40953</c:v>
                </c:pt>
                <c:pt idx="1337">
                  <c:v>40954</c:v>
                </c:pt>
                <c:pt idx="1338">
                  <c:v>40955</c:v>
                </c:pt>
                <c:pt idx="1339">
                  <c:v>40956</c:v>
                </c:pt>
                <c:pt idx="1340">
                  <c:v>40959</c:v>
                </c:pt>
                <c:pt idx="1341">
                  <c:v>40960</c:v>
                </c:pt>
                <c:pt idx="1342">
                  <c:v>40961</c:v>
                </c:pt>
                <c:pt idx="1343">
                  <c:v>40962</c:v>
                </c:pt>
                <c:pt idx="1344">
                  <c:v>40963</c:v>
                </c:pt>
                <c:pt idx="1345">
                  <c:v>40966</c:v>
                </c:pt>
                <c:pt idx="1346">
                  <c:v>40967</c:v>
                </c:pt>
                <c:pt idx="1347">
                  <c:v>40968</c:v>
                </c:pt>
                <c:pt idx="1348">
                  <c:v>40969</c:v>
                </c:pt>
                <c:pt idx="1349">
                  <c:v>40970</c:v>
                </c:pt>
                <c:pt idx="1350">
                  <c:v>40973</c:v>
                </c:pt>
                <c:pt idx="1351">
                  <c:v>40974</c:v>
                </c:pt>
                <c:pt idx="1352">
                  <c:v>40975</c:v>
                </c:pt>
                <c:pt idx="1353">
                  <c:v>40976</c:v>
                </c:pt>
                <c:pt idx="1354">
                  <c:v>40977</c:v>
                </c:pt>
                <c:pt idx="1355">
                  <c:v>40980</c:v>
                </c:pt>
                <c:pt idx="1356">
                  <c:v>40981</c:v>
                </c:pt>
                <c:pt idx="1357">
                  <c:v>40982</c:v>
                </c:pt>
                <c:pt idx="1358">
                  <c:v>40983</c:v>
                </c:pt>
                <c:pt idx="1359">
                  <c:v>40984</c:v>
                </c:pt>
                <c:pt idx="1360">
                  <c:v>40987</c:v>
                </c:pt>
                <c:pt idx="1361">
                  <c:v>40988</c:v>
                </c:pt>
                <c:pt idx="1362">
                  <c:v>40989</c:v>
                </c:pt>
                <c:pt idx="1363">
                  <c:v>40990</c:v>
                </c:pt>
                <c:pt idx="1364">
                  <c:v>40991</c:v>
                </c:pt>
                <c:pt idx="1365">
                  <c:v>40994</c:v>
                </c:pt>
                <c:pt idx="1366">
                  <c:v>40995</c:v>
                </c:pt>
                <c:pt idx="1367">
                  <c:v>40996</c:v>
                </c:pt>
                <c:pt idx="1368">
                  <c:v>40997</c:v>
                </c:pt>
                <c:pt idx="1369">
                  <c:v>40998</c:v>
                </c:pt>
                <c:pt idx="1370">
                  <c:v>41001</c:v>
                </c:pt>
                <c:pt idx="1371">
                  <c:v>41002</c:v>
                </c:pt>
                <c:pt idx="1372">
                  <c:v>41003</c:v>
                </c:pt>
                <c:pt idx="1373">
                  <c:v>41004</c:v>
                </c:pt>
                <c:pt idx="1374">
                  <c:v>41005</c:v>
                </c:pt>
                <c:pt idx="1375">
                  <c:v>41008</c:v>
                </c:pt>
                <c:pt idx="1376">
                  <c:v>41009</c:v>
                </c:pt>
                <c:pt idx="1377">
                  <c:v>41010</c:v>
                </c:pt>
                <c:pt idx="1378">
                  <c:v>41011</c:v>
                </c:pt>
                <c:pt idx="1379">
                  <c:v>41012</c:v>
                </c:pt>
                <c:pt idx="1380">
                  <c:v>41015</c:v>
                </c:pt>
                <c:pt idx="1381">
                  <c:v>41016</c:v>
                </c:pt>
                <c:pt idx="1382">
                  <c:v>41017</c:v>
                </c:pt>
                <c:pt idx="1383">
                  <c:v>41018</c:v>
                </c:pt>
                <c:pt idx="1384">
                  <c:v>41019</c:v>
                </c:pt>
                <c:pt idx="1385">
                  <c:v>41022</c:v>
                </c:pt>
                <c:pt idx="1386">
                  <c:v>41023</c:v>
                </c:pt>
                <c:pt idx="1387">
                  <c:v>41024</c:v>
                </c:pt>
                <c:pt idx="1388">
                  <c:v>41025</c:v>
                </c:pt>
                <c:pt idx="1389">
                  <c:v>41026</c:v>
                </c:pt>
                <c:pt idx="1390">
                  <c:v>41029</c:v>
                </c:pt>
                <c:pt idx="1391">
                  <c:v>41030</c:v>
                </c:pt>
                <c:pt idx="1392">
                  <c:v>41031</c:v>
                </c:pt>
                <c:pt idx="1393">
                  <c:v>41032</c:v>
                </c:pt>
                <c:pt idx="1394">
                  <c:v>41033</c:v>
                </c:pt>
                <c:pt idx="1395">
                  <c:v>41036</c:v>
                </c:pt>
                <c:pt idx="1396">
                  <c:v>41037</c:v>
                </c:pt>
                <c:pt idx="1397">
                  <c:v>41038</c:v>
                </c:pt>
                <c:pt idx="1398">
                  <c:v>41039</c:v>
                </c:pt>
                <c:pt idx="1399">
                  <c:v>41040</c:v>
                </c:pt>
                <c:pt idx="1400">
                  <c:v>41043</c:v>
                </c:pt>
                <c:pt idx="1401">
                  <c:v>41044</c:v>
                </c:pt>
                <c:pt idx="1402">
                  <c:v>41045</c:v>
                </c:pt>
                <c:pt idx="1403">
                  <c:v>41046</c:v>
                </c:pt>
                <c:pt idx="1404">
                  <c:v>41047</c:v>
                </c:pt>
                <c:pt idx="1405">
                  <c:v>41050</c:v>
                </c:pt>
                <c:pt idx="1406">
                  <c:v>41051</c:v>
                </c:pt>
                <c:pt idx="1407">
                  <c:v>41052</c:v>
                </c:pt>
                <c:pt idx="1408">
                  <c:v>41053</c:v>
                </c:pt>
                <c:pt idx="1409">
                  <c:v>41054</c:v>
                </c:pt>
                <c:pt idx="1410">
                  <c:v>41057</c:v>
                </c:pt>
                <c:pt idx="1411">
                  <c:v>41058</c:v>
                </c:pt>
                <c:pt idx="1412">
                  <c:v>41059</c:v>
                </c:pt>
                <c:pt idx="1413">
                  <c:v>41060</c:v>
                </c:pt>
                <c:pt idx="1414">
                  <c:v>41061</c:v>
                </c:pt>
                <c:pt idx="1415">
                  <c:v>41064</c:v>
                </c:pt>
                <c:pt idx="1416">
                  <c:v>41065</c:v>
                </c:pt>
                <c:pt idx="1417">
                  <c:v>41066</c:v>
                </c:pt>
                <c:pt idx="1418">
                  <c:v>41067</c:v>
                </c:pt>
                <c:pt idx="1419">
                  <c:v>41068</c:v>
                </c:pt>
                <c:pt idx="1420">
                  <c:v>41071</c:v>
                </c:pt>
                <c:pt idx="1421">
                  <c:v>41072</c:v>
                </c:pt>
                <c:pt idx="1422">
                  <c:v>41073</c:v>
                </c:pt>
                <c:pt idx="1423">
                  <c:v>41074</c:v>
                </c:pt>
                <c:pt idx="1424">
                  <c:v>41075</c:v>
                </c:pt>
                <c:pt idx="1425">
                  <c:v>41078</c:v>
                </c:pt>
                <c:pt idx="1426">
                  <c:v>41079</c:v>
                </c:pt>
                <c:pt idx="1427">
                  <c:v>41080</c:v>
                </c:pt>
                <c:pt idx="1428">
                  <c:v>41081</c:v>
                </c:pt>
                <c:pt idx="1429">
                  <c:v>41082</c:v>
                </c:pt>
                <c:pt idx="1430">
                  <c:v>41085</c:v>
                </c:pt>
                <c:pt idx="1431">
                  <c:v>41086</c:v>
                </c:pt>
                <c:pt idx="1432">
                  <c:v>41087</c:v>
                </c:pt>
                <c:pt idx="1433">
                  <c:v>41088</c:v>
                </c:pt>
                <c:pt idx="1434">
                  <c:v>41089</c:v>
                </c:pt>
                <c:pt idx="1435">
                  <c:v>41092</c:v>
                </c:pt>
                <c:pt idx="1436">
                  <c:v>41093</c:v>
                </c:pt>
                <c:pt idx="1437">
                  <c:v>41094</c:v>
                </c:pt>
                <c:pt idx="1438">
                  <c:v>41095</c:v>
                </c:pt>
                <c:pt idx="1439">
                  <c:v>41096</c:v>
                </c:pt>
                <c:pt idx="1440">
                  <c:v>41099</c:v>
                </c:pt>
                <c:pt idx="1441">
                  <c:v>41100</c:v>
                </c:pt>
                <c:pt idx="1442">
                  <c:v>41101</c:v>
                </c:pt>
                <c:pt idx="1443">
                  <c:v>41102</c:v>
                </c:pt>
                <c:pt idx="1444">
                  <c:v>41103</c:v>
                </c:pt>
                <c:pt idx="1445">
                  <c:v>41106</c:v>
                </c:pt>
                <c:pt idx="1446">
                  <c:v>41107</c:v>
                </c:pt>
                <c:pt idx="1447">
                  <c:v>41108</c:v>
                </c:pt>
                <c:pt idx="1448">
                  <c:v>41109</c:v>
                </c:pt>
                <c:pt idx="1449">
                  <c:v>41110</c:v>
                </c:pt>
                <c:pt idx="1450">
                  <c:v>41113</c:v>
                </c:pt>
                <c:pt idx="1451">
                  <c:v>41114</c:v>
                </c:pt>
                <c:pt idx="1452">
                  <c:v>41115</c:v>
                </c:pt>
                <c:pt idx="1453">
                  <c:v>41116</c:v>
                </c:pt>
                <c:pt idx="1454">
                  <c:v>41117</c:v>
                </c:pt>
                <c:pt idx="1455">
                  <c:v>41120</c:v>
                </c:pt>
                <c:pt idx="1456">
                  <c:v>41121</c:v>
                </c:pt>
                <c:pt idx="1457">
                  <c:v>41122</c:v>
                </c:pt>
                <c:pt idx="1458">
                  <c:v>41123</c:v>
                </c:pt>
                <c:pt idx="1459">
                  <c:v>41124</c:v>
                </c:pt>
                <c:pt idx="1460">
                  <c:v>41127</c:v>
                </c:pt>
                <c:pt idx="1461">
                  <c:v>41128</c:v>
                </c:pt>
                <c:pt idx="1462">
                  <c:v>41129</c:v>
                </c:pt>
                <c:pt idx="1463">
                  <c:v>41130</c:v>
                </c:pt>
                <c:pt idx="1464">
                  <c:v>41131</c:v>
                </c:pt>
                <c:pt idx="1465">
                  <c:v>41134</c:v>
                </c:pt>
                <c:pt idx="1466">
                  <c:v>41135</c:v>
                </c:pt>
                <c:pt idx="1467">
                  <c:v>41136</c:v>
                </c:pt>
                <c:pt idx="1468">
                  <c:v>41137</c:v>
                </c:pt>
                <c:pt idx="1469">
                  <c:v>41138</c:v>
                </c:pt>
                <c:pt idx="1470">
                  <c:v>41141</c:v>
                </c:pt>
                <c:pt idx="1471">
                  <c:v>41142</c:v>
                </c:pt>
                <c:pt idx="1472">
                  <c:v>41143</c:v>
                </c:pt>
                <c:pt idx="1473">
                  <c:v>41144</c:v>
                </c:pt>
                <c:pt idx="1474">
                  <c:v>41145</c:v>
                </c:pt>
                <c:pt idx="1475">
                  <c:v>41148</c:v>
                </c:pt>
                <c:pt idx="1476">
                  <c:v>41149</c:v>
                </c:pt>
                <c:pt idx="1477">
                  <c:v>41150</c:v>
                </c:pt>
                <c:pt idx="1478">
                  <c:v>41151</c:v>
                </c:pt>
                <c:pt idx="1479">
                  <c:v>41152</c:v>
                </c:pt>
                <c:pt idx="1480">
                  <c:v>41155</c:v>
                </c:pt>
                <c:pt idx="1481">
                  <c:v>41156</c:v>
                </c:pt>
                <c:pt idx="1482">
                  <c:v>41157</c:v>
                </c:pt>
                <c:pt idx="1483">
                  <c:v>41158</c:v>
                </c:pt>
                <c:pt idx="1484">
                  <c:v>41159</c:v>
                </c:pt>
                <c:pt idx="1485">
                  <c:v>41162</c:v>
                </c:pt>
                <c:pt idx="1486">
                  <c:v>41163</c:v>
                </c:pt>
                <c:pt idx="1487">
                  <c:v>41164</c:v>
                </c:pt>
                <c:pt idx="1488">
                  <c:v>41165</c:v>
                </c:pt>
                <c:pt idx="1489">
                  <c:v>41166</c:v>
                </c:pt>
                <c:pt idx="1490">
                  <c:v>41169</c:v>
                </c:pt>
                <c:pt idx="1491">
                  <c:v>41170</c:v>
                </c:pt>
                <c:pt idx="1492">
                  <c:v>41171</c:v>
                </c:pt>
                <c:pt idx="1493">
                  <c:v>41172</c:v>
                </c:pt>
                <c:pt idx="1494">
                  <c:v>41173</c:v>
                </c:pt>
                <c:pt idx="1495">
                  <c:v>41176</c:v>
                </c:pt>
                <c:pt idx="1496">
                  <c:v>41177</c:v>
                </c:pt>
                <c:pt idx="1497">
                  <c:v>41178</c:v>
                </c:pt>
                <c:pt idx="1498">
                  <c:v>41179</c:v>
                </c:pt>
                <c:pt idx="1499">
                  <c:v>41180</c:v>
                </c:pt>
                <c:pt idx="1500">
                  <c:v>41183</c:v>
                </c:pt>
                <c:pt idx="1501">
                  <c:v>41184</c:v>
                </c:pt>
                <c:pt idx="1502">
                  <c:v>41185</c:v>
                </c:pt>
                <c:pt idx="1503">
                  <c:v>41186</c:v>
                </c:pt>
                <c:pt idx="1504">
                  <c:v>41187</c:v>
                </c:pt>
                <c:pt idx="1505">
                  <c:v>41190</c:v>
                </c:pt>
                <c:pt idx="1506">
                  <c:v>41191</c:v>
                </c:pt>
                <c:pt idx="1507">
                  <c:v>41192</c:v>
                </c:pt>
                <c:pt idx="1508">
                  <c:v>41193</c:v>
                </c:pt>
                <c:pt idx="1509">
                  <c:v>41194</c:v>
                </c:pt>
                <c:pt idx="1510">
                  <c:v>41197</c:v>
                </c:pt>
                <c:pt idx="1511">
                  <c:v>41198</c:v>
                </c:pt>
                <c:pt idx="1512">
                  <c:v>41199</c:v>
                </c:pt>
                <c:pt idx="1513">
                  <c:v>41200</c:v>
                </c:pt>
                <c:pt idx="1514">
                  <c:v>41201</c:v>
                </c:pt>
                <c:pt idx="1515">
                  <c:v>41204</c:v>
                </c:pt>
                <c:pt idx="1516">
                  <c:v>41205</c:v>
                </c:pt>
                <c:pt idx="1517">
                  <c:v>41206</c:v>
                </c:pt>
                <c:pt idx="1518">
                  <c:v>41207</c:v>
                </c:pt>
                <c:pt idx="1519">
                  <c:v>41208</c:v>
                </c:pt>
                <c:pt idx="1520">
                  <c:v>41211</c:v>
                </c:pt>
                <c:pt idx="1521">
                  <c:v>41212</c:v>
                </c:pt>
                <c:pt idx="1522">
                  <c:v>41213</c:v>
                </c:pt>
                <c:pt idx="1523">
                  <c:v>41214</c:v>
                </c:pt>
                <c:pt idx="1524">
                  <c:v>41215</c:v>
                </c:pt>
                <c:pt idx="1525">
                  <c:v>41218</c:v>
                </c:pt>
                <c:pt idx="1526">
                  <c:v>41219</c:v>
                </c:pt>
                <c:pt idx="1527">
                  <c:v>41220</c:v>
                </c:pt>
                <c:pt idx="1528">
                  <c:v>41221</c:v>
                </c:pt>
                <c:pt idx="1529">
                  <c:v>41222</c:v>
                </c:pt>
                <c:pt idx="1530">
                  <c:v>41225</c:v>
                </c:pt>
                <c:pt idx="1531">
                  <c:v>41226</c:v>
                </c:pt>
                <c:pt idx="1532">
                  <c:v>41227</c:v>
                </c:pt>
                <c:pt idx="1533">
                  <c:v>41228</c:v>
                </c:pt>
                <c:pt idx="1534">
                  <c:v>41229</c:v>
                </c:pt>
                <c:pt idx="1535">
                  <c:v>41232</c:v>
                </c:pt>
                <c:pt idx="1536">
                  <c:v>41233</c:v>
                </c:pt>
                <c:pt idx="1537">
                  <c:v>41234</c:v>
                </c:pt>
                <c:pt idx="1538">
                  <c:v>41235</c:v>
                </c:pt>
                <c:pt idx="1539">
                  <c:v>41236</c:v>
                </c:pt>
                <c:pt idx="1540">
                  <c:v>41239</c:v>
                </c:pt>
                <c:pt idx="1541">
                  <c:v>41240</c:v>
                </c:pt>
                <c:pt idx="1542">
                  <c:v>41241</c:v>
                </c:pt>
                <c:pt idx="1543">
                  <c:v>41242</c:v>
                </c:pt>
                <c:pt idx="1544">
                  <c:v>41243</c:v>
                </c:pt>
                <c:pt idx="1545">
                  <c:v>41246</c:v>
                </c:pt>
                <c:pt idx="1546">
                  <c:v>41247</c:v>
                </c:pt>
                <c:pt idx="1547">
                  <c:v>41248</c:v>
                </c:pt>
                <c:pt idx="1548">
                  <c:v>41249</c:v>
                </c:pt>
                <c:pt idx="1549">
                  <c:v>41250</c:v>
                </c:pt>
                <c:pt idx="1550">
                  <c:v>41253</c:v>
                </c:pt>
                <c:pt idx="1551">
                  <c:v>41254</c:v>
                </c:pt>
                <c:pt idx="1552">
                  <c:v>41255</c:v>
                </c:pt>
                <c:pt idx="1553">
                  <c:v>41256</c:v>
                </c:pt>
                <c:pt idx="1554">
                  <c:v>41257</c:v>
                </c:pt>
                <c:pt idx="1555">
                  <c:v>41260</c:v>
                </c:pt>
                <c:pt idx="1556">
                  <c:v>41261</c:v>
                </c:pt>
                <c:pt idx="1557">
                  <c:v>41262</c:v>
                </c:pt>
                <c:pt idx="1558">
                  <c:v>41263</c:v>
                </c:pt>
                <c:pt idx="1559">
                  <c:v>41264</c:v>
                </c:pt>
                <c:pt idx="1560">
                  <c:v>41267</c:v>
                </c:pt>
                <c:pt idx="1561">
                  <c:v>41268</c:v>
                </c:pt>
                <c:pt idx="1562">
                  <c:v>41269</c:v>
                </c:pt>
                <c:pt idx="1563">
                  <c:v>41270</c:v>
                </c:pt>
                <c:pt idx="1564">
                  <c:v>41271</c:v>
                </c:pt>
                <c:pt idx="1565">
                  <c:v>41274</c:v>
                </c:pt>
                <c:pt idx="1566">
                  <c:v>41275</c:v>
                </c:pt>
                <c:pt idx="1567">
                  <c:v>41276</c:v>
                </c:pt>
                <c:pt idx="1568">
                  <c:v>41277</c:v>
                </c:pt>
                <c:pt idx="1569">
                  <c:v>41278</c:v>
                </c:pt>
                <c:pt idx="1570">
                  <c:v>41281</c:v>
                </c:pt>
                <c:pt idx="1571">
                  <c:v>41282</c:v>
                </c:pt>
                <c:pt idx="1572">
                  <c:v>41283</c:v>
                </c:pt>
                <c:pt idx="1573">
                  <c:v>41284</c:v>
                </c:pt>
                <c:pt idx="1574">
                  <c:v>41285</c:v>
                </c:pt>
                <c:pt idx="1575">
                  <c:v>41288</c:v>
                </c:pt>
                <c:pt idx="1576">
                  <c:v>41289</c:v>
                </c:pt>
                <c:pt idx="1577">
                  <c:v>41290</c:v>
                </c:pt>
                <c:pt idx="1578">
                  <c:v>41291</c:v>
                </c:pt>
                <c:pt idx="1579">
                  <c:v>41292</c:v>
                </c:pt>
                <c:pt idx="1580">
                  <c:v>41295</c:v>
                </c:pt>
                <c:pt idx="1581">
                  <c:v>41296</c:v>
                </c:pt>
                <c:pt idx="1582">
                  <c:v>41297</c:v>
                </c:pt>
                <c:pt idx="1583">
                  <c:v>41298</c:v>
                </c:pt>
                <c:pt idx="1584">
                  <c:v>41299</c:v>
                </c:pt>
                <c:pt idx="1585">
                  <c:v>41302</c:v>
                </c:pt>
                <c:pt idx="1586">
                  <c:v>41303</c:v>
                </c:pt>
                <c:pt idx="1587">
                  <c:v>41304</c:v>
                </c:pt>
                <c:pt idx="1588">
                  <c:v>41305</c:v>
                </c:pt>
                <c:pt idx="1589">
                  <c:v>41306</c:v>
                </c:pt>
                <c:pt idx="1590">
                  <c:v>41309</c:v>
                </c:pt>
                <c:pt idx="1591">
                  <c:v>41310</c:v>
                </c:pt>
                <c:pt idx="1592">
                  <c:v>41311</c:v>
                </c:pt>
                <c:pt idx="1593">
                  <c:v>41312</c:v>
                </c:pt>
                <c:pt idx="1594">
                  <c:v>41313</c:v>
                </c:pt>
                <c:pt idx="1595">
                  <c:v>41316</c:v>
                </c:pt>
                <c:pt idx="1596">
                  <c:v>41317</c:v>
                </c:pt>
                <c:pt idx="1597">
                  <c:v>41318</c:v>
                </c:pt>
                <c:pt idx="1598">
                  <c:v>41319</c:v>
                </c:pt>
                <c:pt idx="1599">
                  <c:v>41320</c:v>
                </c:pt>
                <c:pt idx="1600">
                  <c:v>41323</c:v>
                </c:pt>
                <c:pt idx="1601">
                  <c:v>41324</c:v>
                </c:pt>
                <c:pt idx="1602">
                  <c:v>41325</c:v>
                </c:pt>
                <c:pt idx="1603">
                  <c:v>41326</c:v>
                </c:pt>
                <c:pt idx="1604">
                  <c:v>41327</c:v>
                </c:pt>
                <c:pt idx="1605">
                  <c:v>41330</c:v>
                </c:pt>
                <c:pt idx="1606">
                  <c:v>41331</c:v>
                </c:pt>
                <c:pt idx="1607">
                  <c:v>41332</c:v>
                </c:pt>
                <c:pt idx="1608">
                  <c:v>41333</c:v>
                </c:pt>
                <c:pt idx="1609">
                  <c:v>41334</c:v>
                </c:pt>
                <c:pt idx="1610">
                  <c:v>41337</c:v>
                </c:pt>
                <c:pt idx="1611">
                  <c:v>41338</c:v>
                </c:pt>
                <c:pt idx="1612">
                  <c:v>41339</c:v>
                </c:pt>
                <c:pt idx="1613">
                  <c:v>41340</c:v>
                </c:pt>
                <c:pt idx="1614">
                  <c:v>41341</c:v>
                </c:pt>
                <c:pt idx="1615">
                  <c:v>41344</c:v>
                </c:pt>
                <c:pt idx="1616">
                  <c:v>41345</c:v>
                </c:pt>
                <c:pt idx="1617">
                  <c:v>41346</c:v>
                </c:pt>
                <c:pt idx="1618">
                  <c:v>41347</c:v>
                </c:pt>
                <c:pt idx="1619">
                  <c:v>41348</c:v>
                </c:pt>
                <c:pt idx="1620">
                  <c:v>41351</c:v>
                </c:pt>
                <c:pt idx="1621">
                  <c:v>41352</c:v>
                </c:pt>
                <c:pt idx="1622">
                  <c:v>41353</c:v>
                </c:pt>
                <c:pt idx="1623">
                  <c:v>41354</c:v>
                </c:pt>
                <c:pt idx="1624">
                  <c:v>41355</c:v>
                </c:pt>
                <c:pt idx="1625">
                  <c:v>41358</c:v>
                </c:pt>
                <c:pt idx="1626">
                  <c:v>41359</c:v>
                </c:pt>
                <c:pt idx="1627">
                  <c:v>41360</c:v>
                </c:pt>
                <c:pt idx="1628">
                  <c:v>41361</c:v>
                </c:pt>
                <c:pt idx="1629">
                  <c:v>41362</c:v>
                </c:pt>
                <c:pt idx="1630">
                  <c:v>41365</c:v>
                </c:pt>
                <c:pt idx="1631">
                  <c:v>41366</c:v>
                </c:pt>
                <c:pt idx="1632">
                  <c:v>41367</c:v>
                </c:pt>
                <c:pt idx="1633">
                  <c:v>41368</c:v>
                </c:pt>
                <c:pt idx="1634">
                  <c:v>41369</c:v>
                </c:pt>
                <c:pt idx="1635">
                  <c:v>41372</c:v>
                </c:pt>
                <c:pt idx="1636">
                  <c:v>41373</c:v>
                </c:pt>
                <c:pt idx="1637">
                  <c:v>41374</c:v>
                </c:pt>
                <c:pt idx="1638">
                  <c:v>41375</c:v>
                </c:pt>
                <c:pt idx="1639">
                  <c:v>41376</c:v>
                </c:pt>
                <c:pt idx="1640">
                  <c:v>41379</c:v>
                </c:pt>
                <c:pt idx="1641">
                  <c:v>41380</c:v>
                </c:pt>
                <c:pt idx="1642">
                  <c:v>41381</c:v>
                </c:pt>
                <c:pt idx="1643">
                  <c:v>41382</c:v>
                </c:pt>
                <c:pt idx="1644">
                  <c:v>41383</c:v>
                </c:pt>
                <c:pt idx="1645">
                  <c:v>41386</c:v>
                </c:pt>
                <c:pt idx="1646">
                  <c:v>41387</c:v>
                </c:pt>
                <c:pt idx="1647">
                  <c:v>41388</c:v>
                </c:pt>
              </c:numCache>
            </c:numRef>
          </c:cat>
          <c:val>
            <c:numRef>
              <c:f>Sheet1!$C$2:$C$1649</c:f>
              <c:numCache>
                <c:formatCode>General</c:formatCode>
                <c:ptCount val="1648"/>
                <c:pt idx="1045">
                  <c:v>1530</c:v>
                </c:pt>
                <c:pt idx="1046">
                  <c:v>1530</c:v>
                </c:pt>
                <c:pt idx="1047">
                  <c:v>1530</c:v>
                </c:pt>
                <c:pt idx="1048">
                  <c:v>1530</c:v>
                </c:pt>
                <c:pt idx="1049">
                  <c:v>1530</c:v>
                </c:pt>
                <c:pt idx="1050">
                  <c:v>1530</c:v>
                </c:pt>
                <c:pt idx="1051">
                  <c:v>1530</c:v>
                </c:pt>
                <c:pt idx="1052">
                  <c:v>1530</c:v>
                </c:pt>
                <c:pt idx="1053">
                  <c:v>1530</c:v>
                </c:pt>
                <c:pt idx="1054">
                  <c:v>1530</c:v>
                </c:pt>
                <c:pt idx="1055">
                  <c:v>1530</c:v>
                </c:pt>
                <c:pt idx="1056">
                  <c:v>1530</c:v>
                </c:pt>
                <c:pt idx="1057">
                  <c:v>1530</c:v>
                </c:pt>
                <c:pt idx="1058">
                  <c:v>1530</c:v>
                </c:pt>
                <c:pt idx="1059">
                  <c:v>1530</c:v>
                </c:pt>
                <c:pt idx="1060">
                  <c:v>1530</c:v>
                </c:pt>
                <c:pt idx="1061">
                  <c:v>1530</c:v>
                </c:pt>
                <c:pt idx="1062">
                  <c:v>1530</c:v>
                </c:pt>
                <c:pt idx="1063">
                  <c:v>1530</c:v>
                </c:pt>
                <c:pt idx="1064">
                  <c:v>1530</c:v>
                </c:pt>
                <c:pt idx="1065">
                  <c:v>1530</c:v>
                </c:pt>
                <c:pt idx="1066">
                  <c:v>1530</c:v>
                </c:pt>
                <c:pt idx="1067">
                  <c:v>1530</c:v>
                </c:pt>
                <c:pt idx="1068">
                  <c:v>1530</c:v>
                </c:pt>
                <c:pt idx="1069">
                  <c:v>1530</c:v>
                </c:pt>
                <c:pt idx="1070">
                  <c:v>1530</c:v>
                </c:pt>
                <c:pt idx="1071">
                  <c:v>1530</c:v>
                </c:pt>
                <c:pt idx="1072">
                  <c:v>1530</c:v>
                </c:pt>
                <c:pt idx="1073">
                  <c:v>1530</c:v>
                </c:pt>
                <c:pt idx="1074">
                  <c:v>1530</c:v>
                </c:pt>
                <c:pt idx="1075">
                  <c:v>1530</c:v>
                </c:pt>
                <c:pt idx="1076">
                  <c:v>1530</c:v>
                </c:pt>
                <c:pt idx="1077">
                  <c:v>1530</c:v>
                </c:pt>
                <c:pt idx="1078">
                  <c:v>1530</c:v>
                </c:pt>
                <c:pt idx="1079">
                  <c:v>1530</c:v>
                </c:pt>
                <c:pt idx="1080">
                  <c:v>1530</c:v>
                </c:pt>
                <c:pt idx="1081">
                  <c:v>1530</c:v>
                </c:pt>
                <c:pt idx="1082">
                  <c:v>1530</c:v>
                </c:pt>
                <c:pt idx="1083">
                  <c:v>1530</c:v>
                </c:pt>
                <c:pt idx="1084">
                  <c:v>1530</c:v>
                </c:pt>
                <c:pt idx="1085">
                  <c:v>1530</c:v>
                </c:pt>
                <c:pt idx="1086">
                  <c:v>1530</c:v>
                </c:pt>
                <c:pt idx="1087">
                  <c:v>1530</c:v>
                </c:pt>
                <c:pt idx="1088">
                  <c:v>1530</c:v>
                </c:pt>
                <c:pt idx="1089">
                  <c:v>1530</c:v>
                </c:pt>
                <c:pt idx="1090">
                  <c:v>1530</c:v>
                </c:pt>
                <c:pt idx="1091">
                  <c:v>1530</c:v>
                </c:pt>
                <c:pt idx="1092">
                  <c:v>1530</c:v>
                </c:pt>
                <c:pt idx="1093">
                  <c:v>1530</c:v>
                </c:pt>
                <c:pt idx="1094">
                  <c:v>1530</c:v>
                </c:pt>
                <c:pt idx="1095">
                  <c:v>1530</c:v>
                </c:pt>
                <c:pt idx="1096">
                  <c:v>1530</c:v>
                </c:pt>
                <c:pt idx="1097">
                  <c:v>1530</c:v>
                </c:pt>
                <c:pt idx="1098">
                  <c:v>1530</c:v>
                </c:pt>
                <c:pt idx="1099">
                  <c:v>1530</c:v>
                </c:pt>
                <c:pt idx="1100">
                  <c:v>1530</c:v>
                </c:pt>
                <c:pt idx="1101">
                  <c:v>1530</c:v>
                </c:pt>
                <c:pt idx="1102">
                  <c:v>1530</c:v>
                </c:pt>
                <c:pt idx="1103">
                  <c:v>1530</c:v>
                </c:pt>
                <c:pt idx="1104">
                  <c:v>1530</c:v>
                </c:pt>
                <c:pt idx="1105">
                  <c:v>1530</c:v>
                </c:pt>
                <c:pt idx="1106">
                  <c:v>1530</c:v>
                </c:pt>
                <c:pt idx="1107">
                  <c:v>1530</c:v>
                </c:pt>
                <c:pt idx="1108">
                  <c:v>1530</c:v>
                </c:pt>
                <c:pt idx="1109">
                  <c:v>1530</c:v>
                </c:pt>
                <c:pt idx="1110">
                  <c:v>1530</c:v>
                </c:pt>
                <c:pt idx="1111">
                  <c:v>1530</c:v>
                </c:pt>
                <c:pt idx="1112">
                  <c:v>1530</c:v>
                </c:pt>
                <c:pt idx="1113">
                  <c:v>1530</c:v>
                </c:pt>
                <c:pt idx="1114">
                  <c:v>1530</c:v>
                </c:pt>
                <c:pt idx="1115">
                  <c:v>1530</c:v>
                </c:pt>
                <c:pt idx="1116">
                  <c:v>1530</c:v>
                </c:pt>
                <c:pt idx="1117">
                  <c:v>1530</c:v>
                </c:pt>
                <c:pt idx="1118">
                  <c:v>1530</c:v>
                </c:pt>
                <c:pt idx="1119">
                  <c:v>1530</c:v>
                </c:pt>
                <c:pt idx="1120">
                  <c:v>1530</c:v>
                </c:pt>
                <c:pt idx="1121">
                  <c:v>1530</c:v>
                </c:pt>
                <c:pt idx="1122">
                  <c:v>1530</c:v>
                </c:pt>
                <c:pt idx="1123">
                  <c:v>1530</c:v>
                </c:pt>
                <c:pt idx="1124">
                  <c:v>1530</c:v>
                </c:pt>
                <c:pt idx="1125">
                  <c:v>1530</c:v>
                </c:pt>
                <c:pt idx="1126">
                  <c:v>1530</c:v>
                </c:pt>
                <c:pt idx="1127">
                  <c:v>1530</c:v>
                </c:pt>
                <c:pt idx="1128">
                  <c:v>1530</c:v>
                </c:pt>
                <c:pt idx="1129">
                  <c:v>1530</c:v>
                </c:pt>
                <c:pt idx="1130">
                  <c:v>1530</c:v>
                </c:pt>
                <c:pt idx="1131">
                  <c:v>1530</c:v>
                </c:pt>
                <c:pt idx="1132">
                  <c:v>1530</c:v>
                </c:pt>
                <c:pt idx="1133">
                  <c:v>1530</c:v>
                </c:pt>
                <c:pt idx="1134">
                  <c:v>1530</c:v>
                </c:pt>
                <c:pt idx="1135">
                  <c:v>1530</c:v>
                </c:pt>
                <c:pt idx="1136">
                  <c:v>1530</c:v>
                </c:pt>
                <c:pt idx="1137">
                  <c:v>1530</c:v>
                </c:pt>
                <c:pt idx="1138">
                  <c:v>1530</c:v>
                </c:pt>
                <c:pt idx="1139">
                  <c:v>1530</c:v>
                </c:pt>
                <c:pt idx="1140">
                  <c:v>1530</c:v>
                </c:pt>
                <c:pt idx="1141">
                  <c:v>1530</c:v>
                </c:pt>
                <c:pt idx="1142">
                  <c:v>1530</c:v>
                </c:pt>
                <c:pt idx="1143">
                  <c:v>1530</c:v>
                </c:pt>
                <c:pt idx="1144">
                  <c:v>1530</c:v>
                </c:pt>
                <c:pt idx="1145">
                  <c:v>1530</c:v>
                </c:pt>
                <c:pt idx="1146">
                  <c:v>1530</c:v>
                </c:pt>
                <c:pt idx="1147">
                  <c:v>1530</c:v>
                </c:pt>
                <c:pt idx="1148">
                  <c:v>1530</c:v>
                </c:pt>
                <c:pt idx="1149">
                  <c:v>1530</c:v>
                </c:pt>
                <c:pt idx="1150">
                  <c:v>1530</c:v>
                </c:pt>
                <c:pt idx="1151">
                  <c:v>1530</c:v>
                </c:pt>
                <c:pt idx="1152">
                  <c:v>1530</c:v>
                </c:pt>
                <c:pt idx="1153">
                  <c:v>1530</c:v>
                </c:pt>
                <c:pt idx="1154">
                  <c:v>1530</c:v>
                </c:pt>
                <c:pt idx="1155">
                  <c:v>1530</c:v>
                </c:pt>
                <c:pt idx="1156">
                  <c:v>1530</c:v>
                </c:pt>
                <c:pt idx="1157">
                  <c:v>1530</c:v>
                </c:pt>
                <c:pt idx="1158">
                  <c:v>1530</c:v>
                </c:pt>
                <c:pt idx="1159">
                  <c:v>1530</c:v>
                </c:pt>
                <c:pt idx="1160">
                  <c:v>1530</c:v>
                </c:pt>
                <c:pt idx="1161">
                  <c:v>1530</c:v>
                </c:pt>
                <c:pt idx="1162">
                  <c:v>1530</c:v>
                </c:pt>
                <c:pt idx="1163">
                  <c:v>1530</c:v>
                </c:pt>
                <c:pt idx="1164">
                  <c:v>1530</c:v>
                </c:pt>
                <c:pt idx="1165">
                  <c:v>1530</c:v>
                </c:pt>
                <c:pt idx="1166">
                  <c:v>1530</c:v>
                </c:pt>
                <c:pt idx="1167">
                  <c:v>1530</c:v>
                </c:pt>
                <c:pt idx="1168">
                  <c:v>1530</c:v>
                </c:pt>
                <c:pt idx="1169">
                  <c:v>1530</c:v>
                </c:pt>
                <c:pt idx="1170">
                  <c:v>1530</c:v>
                </c:pt>
                <c:pt idx="1171">
                  <c:v>1530</c:v>
                </c:pt>
                <c:pt idx="1172">
                  <c:v>1530</c:v>
                </c:pt>
                <c:pt idx="1173">
                  <c:v>1530</c:v>
                </c:pt>
                <c:pt idx="1174">
                  <c:v>1530</c:v>
                </c:pt>
                <c:pt idx="1175">
                  <c:v>1530</c:v>
                </c:pt>
                <c:pt idx="1176">
                  <c:v>1530</c:v>
                </c:pt>
                <c:pt idx="1177">
                  <c:v>1530</c:v>
                </c:pt>
                <c:pt idx="1178">
                  <c:v>1530</c:v>
                </c:pt>
                <c:pt idx="1179">
                  <c:v>1530</c:v>
                </c:pt>
                <c:pt idx="1180">
                  <c:v>1530</c:v>
                </c:pt>
                <c:pt idx="1181">
                  <c:v>1530</c:v>
                </c:pt>
                <c:pt idx="1182">
                  <c:v>1530</c:v>
                </c:pt>
                <c:pt idx="1183">
                  <c:v>1530</c:v>
                </c:pt>
                <c:pt idx="1184">
                  <c:v>1530</c:v>
                </c:pt>
                <c:pt idx="1185">
                  <c:v>1530</c:v>
                </c:pt>
                <c:pt idx="1186">
                  <c:v>1530</c:v>
                </c:pt>
                <c:pt idx="1187">
                  <c:v>1530</c:v>
                </c:pt>
                <c:pt idx="1188">
                  <c:v>1530</c:v>
                </c:pt>
                <c:pt idx="1189">
                  <c:v>1530</c:v>
                </c:pt>
                <c:pt idx="1190">
                  <c:v>1530</c:v>
                </c:pt>
                <c:pt idx="1191">
                  <c:v>1530</c:v>
                </c:pt>
                <c:pt idx="1192">
                  <c:v>1530</c:v>
                </c:pt>
                <c:pt idx="1193">
                  <c:v>1530</c:v>
                </c:pt>
                <c:pt idx="1194">
                  <c:v>1530</c:v>
                </c:pt>
                <c:pt idx="1195">
                  <c:v>1530</c:v>
                </c:pt>
                <c:pt idx="1196">
                  <c:v>1530</c:v>
                </c:pt>
                <c:pt idx="1197">
                  <c:v>1530</c:v>
                </c:pt>
                <c:pt idx="1198">
                  <c:v>1530</c:v>
                </c:pt>
                <c:pt idx="1199">
                  <c:v>1530</c:v>
                </c:pt>
                <c:pt idx="1200">
                  <c:v>1530</c:v>
                </c:pt>
                <c:pt idx="1201">
                  <c:v>1530</c:v>
                </c:pt>
                <c:pt idx="1202">
                  <c:v>1530</c:v>
                </c:pt>
                <c:pt idx="1203">
                  <c:v>1530</c:v>
                </c:pt>
                <c:pt idx="1204">
                  <c:v>1530</c:v>
                </c:pt>
                <c:pt idx="1205">
                  <c:v>1530</c:v>
                </c:pt>
                <c:pt idx="1206">
                  <c:v>1530</c:v>
                </c:pt>
                <c:pt idx="1207">
                  <c:v>1530</c:v>
                </c:pt>
                <c:pt idx="1208">
                  <c:v>1530</c:v>
                </c:pt>
                <c:pt idx="1209">
                  <c:v>1530</c:v>
                </c:pt>
                <c:pt idx="1210">
                  <c:v>1530</c:v>
                </c:pt>
                <c:pt idx="1211">
                  <c:v>1530</c:v>
                </c:pt>
                <c:pt idx="1212">
                  <c:v>1530</c:v>
                </c:pt>
                <c:pt idx="1213">
                  <c:v>1530</c:v>
                </c:pt>
                <c:pt idx="1214">
                  <c:v>1530</c:v>
                </c:pt>
                <c:pt idx="1215">
                  <c:v>1530</c:v>
                </c:pt>
                <c:pt idx="1216">
                  <c:v>1530</c:v>
                </c:pt>
                <c:pt idx="1217">
                  <c:v>1530</c:v>
                </c:pt>
                <c:pt idx="1218">
                  <c:v>1530</c:v>
                </c:pt>
                <c:pt idx="1219">
                  <c:v>1530</c:v>
                </c:pt>
                <c:pt idx="1220">
                  <c:v>1530</c:v>
                </c:pt>
                <c:pt idx="1221">
                  <c:v>1530</c:v>
                </c:pt>
                <c:pt idx="1222">
                  <c:v>1530</c:v>
                </c:pt>
                <c:pt idx="1223">
                  <c:v>1530</c:v>
                </c:pt>
                <c:pt idx="1224">
                  <c:v>1530</c:v>
                </c:pt>
                <c:pt idx="1225">
                  <c:v>1530</c:v>
                </c:pt>
                <c:pt idx="1226">
                  <c:v>1530</c:v>
                </c:pt>
                <c:pt idx="1227">
                  <c:v>1530</c:v>
                </c:pt>
                <c:pt idx="1228">
                  <c:v>1530</c:v>
                </c:pt>
                <c:pt idx="1229">
                  <c:v>1530</c:v>
                </c:pt>
                <c:pt idx="1230">
                  <c:v>1530</c:v>
                </c:pt>
                <c:pt idx="1231">
                  <c:v>1530</c:v>
                </c:pt>
                <c:pt idx="1232">
                  <c:v>1530</c:v>
                </c:pt>
                <c:pt idx="1233">
                  <c:v>1530</c:v>
                </c:pt>
                <c:pt idx="1234">
                  <c:v>1530</c:v>
                </c:pt>
                <c:pt idx="1235">
                  <c:v>1530</c:v>
                </c:pt>
                <c:pt idx="1236">
                  <c:v>1530</c:v>
                </c:pt>
                <c:pt idx="1237">
                  <c:v>1530</c:v>
                </c:pt>
                <c:pt idx="1238">
                  <c:v>1530</c:v>
                </c:pt>
                <c:pt idx="1239">
                  <c:v>1530</c:v>
                </c:pt>
                <c:pt idx="1240">
                  <c:v>1530</c:v>
                </c:pt>
                <c:pt idx="1241">
                  <c:v>1530</c:v>
                </c:pt>
                <c:pt idx="1242">
                  <c:v>1530</c:v>
                </c:pt>
                <c:pt idx="1243">
                  <c:v>1530</c:v>
                </c:pt>
                <c:pt idx="1244">
                  <c:v>1530</c:v>
                </c:pt>
                <c:pt idx="1245">
                  <c:v>1530</c:v>
                </c:pt>
                <c:pt idx="1246">
                  <c:v>1530</c:v>
                </c:pt>
                <c:pt idx="1247">
                  <c:v>1530</c:v>
                </c:pt>
                <c:pt idx="1248">
                  <c:v>1530</c:v>
                </c:pt>
                <c:pt idx="1249">
                  <c:v>1530</c:v>
                </c:pt>
                <c:pt idx="1250">
                  <c:v>1530</c:v>
                </c:pt>
                <c:pt idx="1251">
                  <c:v>1530</c:v>
                </c:pt>
                <c:pt idx="1252">
                  <c:v>1530</c:v>
                </c:pt>
                <c:pt idx="1253">
                  <c:v>1530</c:v>
                </c:pt>
                <c:pt idx="1254">
                  <c:v>1530</c:v>
                </c:pt>
                <c:pt idx="1255">
                  <c:v>1530</c:v>
                </c:pt>
                <c:pt idx="1256">
                  <c:v>1530</c:v>
                </c:pt>
                <c:pt idx="1257">
                  <c:v>1530</c:v>
                </c:pt>
                <c:pt idx="1258">
                  <c:v>1530</c:v>
                </c:pt>
                <c:pt idx="1259">
                  <c:v>1530</c:v>
                </c:pt>
                <c:pt idx="1260">
                  <c:v>1530</c:v>
                </c:pt>
                <c:pt idx="1261">
                  <c:v>1530</c:v>
                </c:pt>
                <c:pt idx="1262">
                  <c:v>1530</c:v>
                </c:pt>
                <c:pt idx="1263">
                  <c:v>1530</c:v>
                </c:pt>
                <c:pt idx="1264">
                  <c:v>1530</c:v>
                </c:pt>
                <c:pt idx="1265">
                  <c:v>1530</c:v>
                </c:pt>
                <c:pt idx="1266">
                  <c:v>1530</c:v>
                </c:pt>
                <c:pt idx="1267">
                  <c:v>1530</c:v>
                </c:pt>
                <c:pt idx="1268">
                  <c:v>1530</c:v>
                </c:pt>
                <c:pt idx="1269">
                  <c:v>1530</c:v>
                </c:pt>
                <c:pt idx="1270">
                  <c:v>1530</c:v>
                </c:pt>
                <c:pt idx="1271">
                  <c:v>1530</c:v>
                </c:pt>
                <c:pt idx="1272">
                  <c:v>1530</c:v>
                </c:pt>
                <c:pt idx="1273">
                  <c:v>1530</c:v>
                </c:pt>
                <c:pt idx="1274">
                  <c:v>1530</c:v>
                </c:pt>
                <c:pt idx="1275">
                  <c:v>1530</c:v>
                </c:pt>
                <c:pt idx="1276">
                  <c:v>1530</c:v>
                </c:pt>
                <c:pt idx="1277">
                  <c:v>1530</c:v>
                </c:pt>
                <c:pt idx="1278">
                  <c:v>1530</c:v>
                </c:pt>
                <c:pt idx="1279">
                  <c:v>1530</c:v>
                </c:pt>
                <c:pt idx="1280">
                  <c:v>1530</c:v>
                </c:pt>
                <c:pt idx="1281">
                  <c:v>1530</c:v>
                </c:pt>
                <c:pt idx="1282">
                  <c:v>1530</c:v>
                </c:pt>
                <c:pt idx="1283">
                  <c:v>1530</c:v>
                </c:pt>
                <c:pt idx="1284">
                  <c:v>1530</c:v>
                </c:pt>
                <c:pt idx="1285">
                  <c:v>1530</c:v>
                </c:pt>
                <c:pt idx="1286">
                  <c:v>1530</c:v>
                </c:pt>
                <c:pt idx="1287">
                  <c:v>1530</c:v>
                </c:pt>
                <c:pt idx="1288">
                  <c:v>1530</c:v>
                </c:pt>
                <c:pt idx="1289">
                  <c:v>1530</c:v>
                </c:pt>
                <c:pt idx="1290">
                  <c:v>1530</c:v>
                </c:pt>
                <c:pt idx="1291">
                  <c:v>1530</c:v>
                </c:pt>
                <c:pt idx="1292">
                  <c:v>1530</c:v>
                </c:pt>
                <c:pt idx="1293">
                  <c:v>1530</c:v>
                </c:pt>
                <c:pt idx="1294">
                  <c:v>1530</c:v>
                </c:pt>
                <c:pt idx="1295">
                  <c:v>1530</c:v>
                </c:pt>
                <c:pt idx="1296">
                  <c:v>1530</c:v>
                </c:pt>
                <c:pt idx="1297">
                  <c:v>1530</c:v>
                </c:pt>
                <c:pt idx="1298">
                  <c:v>1530</c:v>
                </c:pt>
                <c:pt idx="1299">
                  <c:v>1530</c:v>
                </c:pt>
                <c:pt idx="1300">
                  <c:v>1530</c:v>
                </c:pt>
                <c:pt idx="1301">
                  <c:v>1530</c:v>
                </c:pt>
                <c:pt idx="1302">
                  <c:v>1530</c:v>
                </c:pt>
                <c:pt idx="1303">
                  <c:v>1530</c:v>
                </c:pt>
                <c:pt idx="1304">
                  <c:v>1530</c:v>
                </c:pt>
                <c:pt idx="1305">
                  <c:v>1530</c:v>
                </c:pt>
                <c:pt idx="1306">
                  <c:v>1530</c:v>
                </c:pt>
                <c:pt idx="1307">
                  <c:v>1530</c:v>
                </c:pt>
                <c:pt idx="1308">
                  <c:v>1530</c:v>
                </c:pt>
                <c:pt idx="1309">
                  <c:v>1530</c:v>
                </c:pt>
                <c:pt idx="1310">
                  <c:v>1530</c:v>
                </c:pt>
                <c:pt idx="1311">
                  <c:v>1530</c:v>
                </c:pt>
                <c:pt idx="1312">
                  <c:v>1530</c:v>
                </c:pt>
                <c:pt idx="1313">
                  <c:v>1530</c:v>
                </c:pt>
                <c:pt idx="1314">
                  <c:v>1530</c:v>
                </c:pt>
                <c:pt idx="1315">
                  <c:v>1530</c:v>
                </c:pt>
                <c:pt idx="1316">
                  <c:v>1530</c:v>
                </c:pt>
                <c:pt idx="1317">
                  <c:v>1530</c:v>
                </c:pt>
                <c:pt idx="1318">
                  <c:v>1530</c:v>
                </c:pt>
                <c:pt idx="1319">
                  <c:v>1530</c:v>
                </c:pt>
                <c:pt idx="1320">
                  <c:v>1530</c:v>
                </c:pt>
                <c:pt idx="1321">
                  <c:v>1530</c:v>
                </c:pt>
                <c:pt idx="1322">
                  <c:v>1530</c:v>
                </c:pt>
                <c:pt idx="1323">
                  <c:v>1530</c:v>
                </c:pt>
                <c:pt idx="1324">
                  <c:v>1530</c:v>
                </c:pt>
                <c:pt idx="1325">
                  <c:v>1530</c:v>
                </c:pt>
                <c:pt idx="1326">
                  <c:v>1530</c:v>
                </c:pt>
                <c:pt idx="1327">
                  <c:v>1530</c:v>
                </c:pt>
                <c:pt idx="1328">
                  <c:v>1530</c:v>
                </c:pt>
                <c:pt idx="1329">
                  <c:v>1530</c:v>
                </c:pt>
                <c:pt idx="1330">
                  <c:v>1530</c:v>
                </c:pt>
                <c:pt idx="1331">
                  <c:v>1530</c:v>
                </c:pt>
                <c:pt idx="1332">
                  <c:v>1530</c:v>
                </c:pt>
                <c:pt idx="1333">
                  <c:v>1530</c:v>
                </c:pt>
                <c:pt idx="1334">
                  <c:v>1530</c:v>
                </c:pt>
                <c:pt idx="1335">
                  <c:v>1530</c:v>
                </c:pt>
                <c:pt idx="1336">
                  <c:v>1530</c:v>
                </c:pt>
                <c:pt idx="1337">
                  <c:v>1530</c:v>
                </c:pt>
                <c:pt idx="1338">
                  <c:v>1530</c:v>
                </c:pt>
                <c:pt idx="1339">
                  <c:v>1530</c:v>
                </c:pt>
                <c:pt idx="1340">
                  <c:v>1530</c:v>
                </c:pt>
                <c:pt idx="1341">
                  <c:v>1530</c:v>
                </c:pt>
                <c:pt idx="1342">
                  <c:v>1530</c:v>
                </c:pt>
                <c:pt idx="1343">
                  <c:v>1530</c:v>
                </c:pt>
                <c:pt idx="1344">
                  <c:v>1530</c:v>
                </c:pt>
                <c:pt idx="1345">
                  <c:v>1530</c:v>
                </c:pt>
                <c:pt idx="1346">
                  <c:v>1530</c:v>
                </c:pt>
                <c:pt idx="1347">
                  <c:v>1530</c:v>
                </c:pt>
                <c:pt idx="1348">
                  <c:v>1530</c:v>
                </c:pt>
                <c:pt idx="1349">
                  <c:v>1530</c:v>
                </c:pt>
                <c:pt idx="1350">
                  <c:v>1530</c:v>
                </c:pt>
                <c:pt idx="1351">
                  <c:v>1530</c:v>
                </c:pt>
                <c:pt idx="1352">
                  <c:v>1530</c:v>
                </c:pt>
                <c:pt idx="1353">
                  <c:v>1530</c:v>
                </c:pt>
                <c:pt idx="1354">
                  <c:v>1530</c:v>
                </c:pt>
                <c:pt idx="1355">
                  <c:v>1530</c:v>
                </c:pt>
                <c:pt idx="1356">
                  <c:v>1530</c:v>
                </c:pt>
                <c:pt idx="1357">
                  <c:v>1530</c:v>
                </c:pt>
                <c:pt idx="1358">
                  <c:v>1530</c:v>
                </c:pt>
                <c:pt idx="1359">
                  <c:v>1530</c:v>
                </c:pt>
                <c:pt idx="1360">
                  <c:v>1530</c:v>
                </c:pt>
                <c:pt idx="1361">
                  <c:v>1530</c:v>
                </c:pt>
                <c:pt idx="1362">
                  <c:v>1530</c:v>
                </c:pt>
                <c:pt idx="1363">
                  <c:v>1530</c:v>
                </c:pt>
                <c:pt idx="1364">
                  <c:v>1530</c:v>
                </c:pt>
                <c:pt idx="1365">
                  <c:v>1530</c:v>
                </c:pt>
                <c:pt idx="1366">
                  <c:v>1530</c:v>
                </c:pt>
                <c:pt idx="1367">
                  <c:v>1530</c:v>
                </c:pt>
                <c:pt idx="1368">
                  <c:v>1530</c:v>
                </c:pt>
                <c:pt idx="1369">
                  <c:v>1530</c:v>
                </c:pt>
                <c:pt idx="1370">
                  <c:v>1530</c:v>
                </c:pt>
                <c:pt idx="1371">
                  <c:v>1530</c:v>
                </c:pt>
                <c:pt idx="1372">
                  <c:v>1530</c:v>
                </c:pt>
                <c:pt idx="1373">
                  <c:v>1530</c:v>
                </c:pt>
                <c:pt idx="1374">
                  <c:v>1530</c:v>
                </c:pt>
                <c:pt idx="1375">
                  <c:v>1530</c:v>
                </c:pt>
                <c:pt idx="1376">
                  <c:v>1530</c:v>
                </c:pt>
                <c:pt idx="1377">
                  <c:v>1530</c:v>
                </c:pt>
                <c:pt idx="1378">
                  <c:v>1530</c:v>
                </c:pt>
                <c:pt idx="1379">
                  <c:v>1530</c:v>
                </c:pt>
                <c:pt idx="1380">
                  <c:v>1530</c:v>
                </c:pt>
                <c:pt idx="1381">
                  <c:v>1530</c:v>
                </c:pt>
                <c:pt idx="1382">
                  <c:v>1530</c:v>
                </c:pt>
                <c:pt idx="1383">
                  <c:v>1530</c:v>
                </c:pt>
                <c:pt idx="1384">
                  <c:v>1530</c:v>
                </c:pt>
                <c:pt idx="1385">
                  <c:v>1530</c:v>
                </c:pt>
                <c:pt idx="1386">
                  <c:v>1530</c:v>
                </c:pt>
                <c:pt idx="1387">
                  <c:v>1530</c:v>
                </c:pt>
                <c:pt idx="1388">
                  <c:v>1530</c:v>
                </c:pt>
                <c:pt idx="1389">
                  <c:v>1530</c:v>
                </c:pt>
                <c:pt idx="1390">
                  <c:v>1530</c:v>
                </c:pt>
                <c:pt idx="1391">
                  <c:v>1530</c:v>
                </c:pt>
                <c:pt idx="1392">
                  <c:v>1530</c:v>
                </c:pt>
                <c:pt idx="1393">
                  <c:v>1530</c:v>
                </c:pt>
                <c:pt idx="1394">
                  <c:v>1530</c:v>
                </c:pt>
                <c:pt idx="1395">
                  <c:v>1530</c:v>
                </c:pt>
                <c:pt idx="1396">
                  <c:v>1530</c:v>
                </c:pt>
                <c:pt idx="1397">
                  <c:v>1530</c:v>
                </c:pt>
                <c:pt idx="1398">
                  <c:v>1530</c:v>
                </c:pt>
                <c:pt idx="1399">
                  <c:v>1530</c:v>
                </c:pt>
                <c:pt idx="1400">
                  <c:v>1530</c:v>
                </c:pt>
                <c:pt idx="1401">
                  <c:v>1530</c:v>
                </c:pt>
                <c:pt idx="1402">
                  <c:v>1530</c:v>
                </c:pt>
                <c:pt idx="1403">
                  <c:v>1530</c:v>
                </c:pt>
                <c:pt idx="1404">
                  <c:v>1530</c:v>
                </c:pt>
                <c:pt idx="1405">
                  <c:v>1530</c:v>
                </c:pt>
                <c:pt idx="1406">
                  <c:v>1530</c:v>
                </c:pt>
                <c:pt idx="1407">
                  <c:v>1530</c:v>
                </c:pt>
                <c:pt idx="1408">
                  <c:v>1530</c:v>
                </c:pt>
                <c:pt idx="1409">
                  <c:v>1530</c:v>
                </c:pt>
                <c:pt idx="1410">
                  <c:v>1530</c:v>
                </c:pt>
                <c:pt idx="1411">
                  <c:v>1530</c:v>
                </c:pt>
                <c:pt idx="1412">
                  <c:v>1530</c:v>
                </c:pt>
                <c:pt idx="1413">
                  <c:v>1530</c:v>
                </c:pt>
                <c:pt idx="1414">
                  <c:v>1530</c:v>
                </c:pt>
                <c:pt idx="1415">
                  <c:v>1530</c:v>
                </c:pt>
                <c:pt idx="1416">
                  <c:v>1530</c:v>
                </c:pt>
                <c:pt idx="1417">
                  <c:v>1530</c:v>
                </c:pt>
                <c:pt idx="1418">
                  <c:v>1530</c:v>
                </c:pt>
                <c:pt idx="1419">
                  <c:v>1530</c:v>
                </c:pt>
                <c:pt idx="1420">
                  <c:v>1530</c:v>
                </c:pt>
                <c:pt idx="1421">
                  <c:v>1530</c:v>
                </c:pt>
                <c:pt idx="1422">
                  <c:v>1530</c:v>
                </c:pt>
                <c:pt idx="1423">
                  <c:v>1530</c:v>
                </c:pt>
                <c:pt idx="1424">
                  <c:v>1530</c:v>
                </c:pt>
                <c:pt idx="1425">
                  <c:v>1530</c:v>
                </c:pt>
                <c:pt idx="1426">
                  <c:v>1530</c:v>
                </c:pt>
                <c:pt idx="1427">
                  <c:v>1530</c:v>
                </c:pt>
                <c:pt idx="1428">
                  <c:v>1530</c:v>
                </c:pt>
                <c:pt idx="1429">
                  <c:v>1530</c:v>
                </c:pt>
                <c:pt idx="1430">
                  <c:v>1530</c:v>
                </c:pt>
                <c:pt idx="1431">
                  <c:v>1530</c:v>
                </c:pt>
                <c:pt idx="1432">
                  <c:v>1530</c:v>
                </c:pt>
                <c:pt idx="1433">
                  <c:v>1530</c:v>
                </c:pt>
                <c:pt idx="1434">
                  <c:v>1530</c:v>
                </c:pt>
                <c:pt idx="1435">
                  <c:v>1530</c:v>
                </c:pt>
                <c:pt idx="1436">
                  <c:v>1530</c:v>
                </c:pt>
                <c:pt idx="1437">
                  <c:v>1530</c:v>
                </c:pt>
                <c:pt idx="1438">
                  <c:v>1530</c:v>
                </c:pt>
                <c:pt idx="1439">
                  <c:v>1530</c:v>
                </c:pt>
                <c:pt idx="1440">
                  <c:v>1530</c:v>
                </c:pt>
                <c:pt idx="1441">
                  <c:v>1530</c:v>
                </c:pt>
                <c:pt idx="1442">
                  <c:v>1530</c:v>
                </c:pt>
                <c:pt idx="1443">
                  <c:v>1530</c:v>
                </c:pt>
                <c:pt idx="1444">
                  <c:v>1530</c:v>
                </c:pt>
                <c:pt idx="1445">
                  <c:v>1530</c:v>
                </c:pt>
                <c:pt idx="1446">
                  <c:v>1530</c:v>
                </c:pt>
                <c:pt idx="1447">
                  <c:v>1530</c:v>
                </c:pt>
                <c:pt idx="1448">
                  <c:v>1530</c:v>
                </c:pt>
                <c:pt idx="1449">
                  <c:v>1530</c:v>
                </c:pt>
                <c:pt idx="1450">
                  <c:v>1530</c:v>
                </c:pt>
                <c:pt idx="1451">
                  <c:v>1530</c:v>
                </c:pt>
                <c:pt idx="1452">
                  <c:v>1530</c:v>
                </c:pt>
                <c:pt idx="1453">
                  <c:v>1530</c:v>
                </c:pt>
                <c:pt idx="1454">
                  <c:v>1530</c:v>
                </c:pt>
                <c:pt idx="1455">
                  <c:v>1530</c:v>
                </c:pt>
                <c:pt idx="1456">
                  <c:v>1530</c:v>
                </c:pt>
                <c:pt idx="1457">
                  <c:v>1530</c:v>
                </c:pt>
                <c:pt idx="1458">
                  <c:v>1530</c:v>
                </c:pt>
                <c:pt idx="1459">
                  <c:v>1530</c:v>
                </c:pt>
                <c:pt idx="1460">
                  <c:v>1530</c:v>
                </c:pt>
                <c:pt idx="1461">
                  <c:v>1530</c:v>
                </c:pt>
                <c:pt idx="1462">
                  <c:v>1530</c:v>
                </c:pt>
                <c:pt idx="1463">
                  <c:v>1530</c:v>
                </c:pt>
                <c:pt idx="1464">
                  <c:v>1530</c:v>
                </c:pt>
                <c:pt idx="1465">
                  <c:v>1530</c:v>
                </c:pt>
                <c:pt idx="1466">
                  <c:v>1530</c:v>
                </c:pt>
                <c:pt idx="1467">
                  <c:v>1530</c:v>
                </c:pt>
                <c:pt idx="1468">
                  <c:v>1530</c:v>
                </c:pt>
                <c:pt idx="1469">
                  <c:v>1530</c:v>
                </c:pt>
                <c:pt idx="1470">
                  <c:v>1530</c:v>
                </c:pt>
                <c:pt idx="1471">
                  <c:v>1530</c:v>
                </c:pt>
                <c:pt idx="1472">
                  <c:v>1530</c:v>
                </c:pt>
                <c:pt idx="1473">
                  <c:v>1530</c:v>
                </c:pt>
                <c:pt idx="1474">
                  <c:v>1530</c:v>
                </c:pt>
                <c:pt idx="1475">
                  <c:v>1530</c:v>
                </c:pt>
                <c:pt idx="1476">
                  <c:v>1530</c:v>
                </c:pt>
                <c:pt idx="1477">
                  <c:v>1530</c:v>
                </c:pt>
                <c:pt idx="1478">
                  <c:v>1530</c:v>
                </c:pt>
                <c:pt idx="1479">
                  <c:v>1530</c:v>
                </c:pt>
                <c:pt idx="1480">
                  <c:v>1530</c:v>
                </c:pt>
                <c:pt idx="1481">
                  <c:v>1530</c:v>
                </c:pt>
                <c:pt idx="1482">
                  <c:v>1530</c:v>
                </c:pt>
                <c:pt idx="1483">
                  <c:v>1530</c:v>
                </c:pt>
                <c:pt idx="1484">
                  <c:v>1530</c:v>
                </c:pt>
                <c:pt idx="1485">
                  <c:v>1530</c:v>
                </c:pt>
                <c:pt idx="1486">
                  <c:v>1530</c:v>
                </c:pt>
                <c:pt idx="1487">
                  <c:v>1530</c:v>
                </c:pt>
                <c:pt idx="1488">
                  <c:v>1530</c:v>
                </c:pt>
                <c:pt idx="1489">
                  <c:v>1530</c:v>
                </c:pt>
                <c:pt idx="1490">
                  <c:v>1530</c:v>
                </c:pt>
                <c:pt idx="1491">
                  <c:v>1530</c:v>
                </c:pt>
                <c:pt idx="1492">
                  <c:v>1530</c:v>
                </c:pt>
                <c:pt idx="1493">
                  <c:v>1530</c:v>
                </c:pt>
                <c:pt idx="1494">
                  <c:v>1530</c:v>
                </c:pt>
                <c:pt idx="1495">
                  <c:v>1530</c:v>
                </c:pt>
                <c:pt idx="1496">
                  <c:v>1530</c:v>
                </c:pt>
                <c:pt idx="1497">
                  <c:v>1530</c:v>
                </c:pt>
                <c:pt idx="1498">
                  <c:v>1530</c:v>
                </c:pt>
                <c:pt idx="1499">
                  <c:v>1530</c:v>
                </c:pt>
                <c:pt idx="1500">
                  <c:v>1530</c:v>
                </c:pt>
                <c:pt idx="1501">
                  <c:v>1530</c:v>
                </c:pt>
                <c:pt idx="1502">
                  <c:v>1530</c:v>
                </c:pt>
                <c:pt idx="1503">
                  <c:v>1530</c:v>
                </c:pt>
                <c:pt idx="1504">
                  <c:v>1530</c:v>
                </c:pt>
                <c:pt idx="1505">
                  <c:v>1530</c:v>
                </c:pt>
                <c:pt idx="1506">
                  <c:v>1530</c:v>
                </c:pt>
                <c:pt idx="1507">
                  <c:v>1530</c:v>
                </c:pt>
                <c:pt idx="1508">
                  <c:v>1530</c:v>
                </c:pt>
                <c:pt idx="1509">
                  <c:v>1530</c:v>
                </c:pt>
                <c:pt idx="1510">
                  <c:v>1530</c:v>
                </c:pt>
                <c:pt idx="1511">
                  <c:v>1530</c:v>
                </c:pt>
                <c:pt idx="1512">
                  <c:v>1530</c:v>
                </c:pt>
                <c:pt idx="1513">
                  <c:v>1530</c:v>
                </c:pt>
                <c:pt idx="1514">
                  <c:v>1530</c:v>
                </c:pt>
                <c:pt idx="1515">
                  <c:v>1530</c:v>
                </c:pt>
                <c:pt idx="1516">
                  <c:v>1530</c:v>
                </c:pt>
                <c:pt idx="1517">
                  <c:v>1530</c:v>
                </c:pt>
                <c:pt idx="1518">
                  <c:v>1530</c:v>
                </c:pt>
                <c:pt idx="1519">
                  <c:v>1530</c:v>
                </c:pt>
                <c:pt idx="1520">
                  <c:v>1530</c:v>
                </c:pt>
                <c:pt idx="1521">
                  <c:v>1530</c:v>
                </c:pt>
                <c:pt idx="1522">
                  <c:v>1530</c:v>
                </c:pt>
                <c:pt idx="1523">
                  <c:v>1530</c:v>
                </c:pt>
                <c:pt idx="1524">
                  <c:v>1530</c:v>
                </c:pt>
                <c:pt idx="1525">
                  <c:v>1530</c:v>
                </c:pt>
                <c:pt idx="1526">
                  <c:v>1530</c:v>
                </c:pt>
                <c:pt idx="1527">
                  <c:v>1530</c:v>
                </c:pt>
                <c:pt idx="1528">
                  <c:v>1530</c:v>
                </c:pt>
                <c:pt idx="1529">
                  <c:v>1530</c:v>
                </c:pt>
                <c:pt idx="1530">
                  <c:v>1530</c:v>
                </c:pt>
                <c:pt idx="1531">
                  <c:v>1530</c:v>
                </c:pt>
                <c:pt idx="1532">
                  <c:v>1530</c:v>
                </c:pt>
                <c:pt idx="1533">
                  <c:v>1530</c:v>
                </c:pt>
                <c:pt idx="1534">
                  <c:v>1530</c:v>
                </c:pt>
                <c:pt idx="1535">
                  <c:v>1530</c:v>
                </c:pt>
                <c:pt idx="1536">
                  <c:v>1530</c:v>
                </c:pt>
                <c:pt idx="1537">
                  <c:v>1530</c:v>
                </c:pt>
                <c:pt idx="1538">
                  <c:v>1530</c:v>
                </c:pt>
                <c:pt idx="1539">
                  <c:v>1530</c:v>
                </c:pt>
                <c:pt idx="1540">
                  <c:v>1530</c:v>
                </c:pt>
                <c:pt idx="1541">
                  <c:v>1530</c:v>
                </c:pt>
                <c:pt idx="1542">
                  <c:v>1530</c:v>
                </c:pt>
                <c:pt idx="1543">
                  <c:v>1530</c:v>
                </c:pt>
                <c:pt idx="1544">
                  <c:v>1530</c:v>
                </c:pt>
                <c:pt idx="1545">
                  <c:v>1530</c:v>
                </c:pt>
                <c:pt idx="1546">
                  <c:v>1530</c:v>
                </c:pt>
                <c:pt idx="1547">
                  <c:v>1530</c:v>
                </c:pt>
                <c:pt idx="1548">
                  <c:v>1530</c:v>
                </c:pt>
                <c:pt idx="1549">
                  <c:v>1530</c:v>
                </c:pt>
                <c:pt idx="1550">
                  <c:v>1530</c:v>
                </c:pt>
                <c:pt idx="1551">
                  <c:v>1530</c:v>
                </c:pt>
                <c:pt idx="1552">
                  <c:v>1530</c:v>
                </c:pt>
                <c:pt idx="1553">
                  <c:v>1530</c:v>
                </c:pt>
                <c:pt idx="1554">
                  <c:v>1530</c:v>
                </c:pt>
                <c:pt idx="1555">
                  <c:v>1530</c:v>
                </c:pt>
                <c:pt idx="1556">
                  <c:v>1530</c:v>
                </c:pt>
                <c:pt idx="1557">
                  <c:v>1530</c:v>
                </c:pt>
                <c:pt idx="1558">
                  <c:v>1530</c:v>
                </c:pt>
                <c:pt idx="1559">
                  <c:v>1530</c:v>
                </c:pt>
                <c:pt idx="1560">
                  <c:v>1530</c:v>
                </c:pt>
                <c:pt idx="1561">
                  <c:v>1530</c:v>
                </c:pt>
                <c:pt idx="1562">
                  <c:v>1530</c:v>
                </c:pt>
                <c:pt idx="1563">
                  <c:v>1530</c:v>
                </c:pt>
                <c:pt idx="1564">
                  <c:v>1530</c:v>
                </c:pt>
                <c:pt idx="1565">
                  <c:v>1530</c:v>
                </c:pt>
                <c:pt idx="1566">
                  <c:v>1530</c:v>
                </c:pt>
                <c:pt idx="1567">
                  <c:v>1530</c:v>
                </c:pt>
                <c:pt idx="1568">
                  <c:v>1530</c:v>
                </c:pt>
                <c:pt idx="1569">
                  <c:v>1530</c:v>
                </c:pt>
                <c:pt idx="1570">
                  <c:v>1530</c:v>
                </c:pt>
                <c:pt idx="1571">
                  <c:v>1530</c:v>
                </c:pt>
                <c:pt idx="1572">
                  <c:v>1530</c:v>
                </c:pt>
                <c:pt idx="1573">
                  <c:v>1530</c:v>
                </c:pt>
                <c:pt idx="1574">
                  <c:v>1530</c:v>
                </c:pt>
                <c:pt idx="1575">
                  <c:v>1530</c:v>
                </c:pt>
                <c:pt idx="1576">
                  <c:v>1530</c:v>
                </c:pt>
                <c:pt idx="1577">
                  <c:v>1530</c:v>
                </c:pt>
                <c:pt idx="1578">
                  <c:v>1530</c:v>
                </c:pt>
                <c:pt idx="1579">
                  <c:v>1530</c:v>
                </c:pt>
                <c:pt idx="1580">
                  <c:v>1530</c:v>
                </c:pt>
                <c:pt idx="1581">
                  <c:v>1530</c:v>
                </c:pt>
                <c:pt idx="1582">
                  <c:v>1530</c:v>
                </c:pt>
                <c:pt idx="1583">
                  <c:v>1530</c:v>
                </c:pt>
                <c:pt idx="1584">
                  <c:v>1530</c:v>
                </c:pt>
                <c:pt idx="1585">
                  <c:v>1530</c:v>
                </c:pt>
                <c:pt idx="1586">
                  <c:v>1530</c:v>
                </c:pt>
                <c:pt idx="1587">
                  <c:v>1530</c:v>
                </c:pt>
                <c:pt idx="1588">
                  <c:v>1530</c:v>
                </c:pt>
                <c:pt idx="1589">
                  <c:v>1530</c:v>
                </c:pt>
                <c:pt idx="1590">
                  <c:v>1530</c:v>
                </c:pt>
                <c:pt idx="1591">
                  <c:v>1530</c:v>
                </c:pt>
                <c:pt idx="1592">
                  <c:v>1530</c:v>
                </c:pt>
                <c:pt idx="1593">
                  <c:v>1530</c:v>
                </c:pt>
                <c:pt idx="1594">
                  <c:v>1530</c:v>
                </c:pt>
                <c:pt idx="1595">
                  <c:v>1530</c:v>
                </c:pt>
                <c:pt idx="1596">
                  <c:v>1530</c:v>
                </c:pt>
                <c:pt idx="1597">
                  <c:v>1530</c:v>
                </c:pt>
                <c:pt idx="1598">
                  <c:v>1530</c:v>
                </c:pt>
                <c:pt idx="1599">
                  <c:v>1530</c:v>
                </c:pt>
                <c:pt idx="1600">
                  <c:v>1530</c:v>
                </c:pt>
                <c:pt idx="1601">
                  <c:v>1530</c:v>
                </c:pt>
                <c:pt idx="1602">
                  <c:v>1530</c:v>
                </c:pt>
                <c:pt idx="1603">
                  <c:v>1530</c:v>
                </c:pt>
                <c:pt idx="1604">
                  <c:v>1530</c:v>
                </c:pt>
                <c:pt idx="1605">
                  <c:v>1530</c:v>
                </c:pt>
                <c:pt idx="1606">
                  <c:v>1530</c:v>
                </c:pt>
                <c:pt idx="1607">
                  <c:v>1530</c:v>
                </c:pt>
                <c:pt idx="1608">
                  <c:v>1530</c:v>
                </c:pt>
                <c:pt idx="1609">
                  <c:v>1530</c:v>
                </c:pt>
                <c:pt idx="1610">
                  <c:v>1530</c:v>
                </c:pt>
                <c:pt idx="1611">
                  <c:v>1530</c:v>
                </c:pt>
                <c:pt idx="1612">
                  <c:v>1530</c:v>
                </c:pt>
                <c:pt idx="1613">
                  <c:v>1530</c:v>
                </c:pt>
                <c:pt idx="1614">
                  <c:v>1530</c:v>
                </c:pt>
                <c:pt idx="1615">
                  <c:v>1530</c:v>
                </c:pt>
                <c:pt idx="1616">
                  <c:v>1530</c:v>
                </c:pt>
                <c:pt idx="1617">
                  <c:v>1530</c:v>
                </c:pt>
                <c:pt idx="1618">
                  <c:v>1530</c:v>
                </c:pt>
                <c:pt idx="1619">
                  <c:v>1530</c:v>
                </c:pt>
                <c:pt idx="1620">
                  <c:v>1530</c:v>
                </c:pt>
                <c:pt idx="1621">
                  <c:v>1530</c:v>
                </c:pt>
                <c:pt idx="1622">
                  <c:v>1530</c:v>
                </c:pt>
                <c:pt idx="1623">
                  <c:v>1530</c:v>
                </c:pt>
                <c:pt idx="1624">
                  <c:v>1530</c:v>
                </c:pt>
                <c:pt idx="1625">
                  <c:v>1530</c:v>
                </c:pt>
                <c:pt idx="1626">
                  <c:v>1530</c:v>
                </c:pt>
                <c:pt idx="1627">
                  <c:v>1530</c:v>
                </c:pt>
                <c:pt idx="1628">
                  <c:v>1530</c:v>
                </c:pt>
                <c:pt idx="1629">
                  <c:v>1530</c:v>
                </c:pt>
                <c:pt idx="1630">
                  <c:v>1530</c:v>
                </c:pt>
                <c:pt idx="1631">
                  <c:v>1530</c:v>
                </c:pt>
                <c:pt idx="1632">
                  <c:v>1530</c:v>
                </c:pt>
                <c:pt idx="1633">
                  <c:v>1530</c:v>
                </c:pt>
                <c:pt idx="1634">
                  <c:v>1530</c:v>
                </c:pt>
                <c:pt idx="1635">
                  <c:v>1530</c:v>
                </c:pt>
                <c:pt idx="1636">
                  <c:v>1530</c:v>
                </c:pt>
                <c:pt idx="1637">
                  <c:v>1530</c:v>
                </c:pt>
                <c:pt idx="1638">
                  <c:v>1530</c:v>
                </c:pt>
                <c:pt idx="1639">
                  <c:v>1530</c:v>
                </c:pt>
                <c:pt idx="1640">
                  <c:v>1530</c:v>
                </c:pt>
                <c:pt idx="1641">
                  <c:v>1530</c:v>
                </c:pt>
                <c:pt idx="1642">
                  <c:v>1530</c:v>
                </c:pt>
                <c:pt idx="1643">
                  <c:v>1530</c:v>
                </c:pt>
                <c:pt idx="1644">
                  <c:v>1530</c:v>
                </c:pt>
                <c:pt idx="1645">
                  <c:v>1530</c:v>
                </c:pt>
                <c:pt idx="1646">
                  <c:v>1530</c:v>
                </c:pt>
                <c:pt idx="1647">
                  <c:v>1530</c:v>
                </c:pt>
              </c:numCache>
            </c:numRef>
          </c:val>
          <c:smooth val="0"/>
        </c:ser>
        <c:dLbls>
          <c:showLegendKey val="0"/>
          <c:showVal val="0"/>
          <c:showCatName val="0"/>
          <c:showSerName val="0"/>
          <c:showPercent val="0"/>
          <c:showBubbleSize val="0"/>
        </c:dLbls>
        <c:marker val="1"/>
        <c:smooth val="0"/>
        <c:axId val="139342208"/>
        <c:axId val="139343744"/>
      </c:lineChart>
      <c:dateAx>
        <c:axId val="139342208"/>
        <c:scaling>
          <c:orientation val="minMax"/>
          <c:min val="39814"/>
        </c:scaling>
        <c:delete val="0"/>
        <c:axPos val="b"/>
        <c:numFmt formatCode="[$-409]mmm\-yy;@" sourceLinked="0"/>
        <c:majorTickMark val="out"/>
        <c:minorTickMark val="none"/>
        <c:tickLblPos val="low"/>
        <c:spPr>
          <a:ln w="3175">
            <a:solidFill>
              <a:srgbClr val="DDDDDD">
                <a:lumMod val="75000"/>
              </a:srgbClr>
            </a:solidFill>
            <a:prstDash val="solid"/>
          </a:ln>
        </c:spPr>
        <c:txPr>
          <a:bodyPr rot="0" vert="horz"/>
          <a:lstStyle/>
          <a:p>
            <a:pPr>
              <a:defRPr/>
            </a:pPr>
            <a:endParaRPr lang="zh-CN"/>
          </a:p>
        </c:txPr>
        <c:crossAx val="139343744"/>
        <c:crosses val="autoZero"/>
        <c:auto val="1"/>
        <c:lblOffset val="100"/>
        <c:baseTimeUnit val="days"/>
        <c:majorUnit val="12"/>
        <c:majorTimeUnit val="months"/>
        <c:minorUnit val="12"/>
        <c:minorTimeUnit val="months"/>
      </c:dateAx>
      <c:valAx>
        <c:axId val="139343744"/>
        <c:scaling>
          <c:orientation val="minMax"/>
          <c:max val="2000"/>
          <c:min val="400"/>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39342208"/>
        <c:crosses val="autoZero"/>
        <c:crossBetween val="between"/>
      </c:valAx>
      <c:spPr>
        <a:noFill/>
        <a:ln w="25400">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80429260858517E-2"/>
          <c:y val="2.157818340889207E-2"/>
          <c:w val="0.83867475234953437"/>
          <c:h val="0.90903642726477374"/>
        </c:manualLayout>
      </c:layout>
      <c:barChart>
        <c:barDir val="col"/>
        <c:grouping val="clustered"/>
        <c:varyColors val="0"/>
        <c:ser>
          <c:idx val="0"/>
          <c:order val="0"/>
          <c:tx>
            <c:strRef>
              <c:f>Sheet1!#REF!</c:f>
              <c:strCache>
                <c:ptCount val="1"/>
                <c:pt idx="0">
                  <c:v>#REF!</c:v>
                </c:pt>
              </c:strCache>
            </c:strRef>
          </c:tx>
          <c:spPr>
            <a:ln w="38100">
              <a:solidFill>
                <a:srgbClr val="009BD9">
                  <a:lumMod val="20000"/>
                  <a:lumOff val="80000"/>
                </a:srgbClr>
              </a:solidFill>
              <a:prstDash val="solid"/>
            </a:ln>
          </c:spPr>
          <c:invertIfNegative val="0"/>
          <c:dLbls>
            <c:dLbl>
              <c:idx val="77"/>
              <c:layout>
                <c:manualLayout>
                  <c:x val="-0.4435483870967743"/>
                  <c:y val="-0.12903276606553216"/>
                </c:manualLayout>
              </c:layout>
              <c:tx>
                <c:rich>
                  <a:bodyPr/>
                  <a:lstStyle/>
                  <a:p>
                    <a:r>
                      <a:rPr lang="en-US"/>
                      <a:t>Production - thousand</a:t>
                    </a:r>
                    <a:r>
                      <a:rPr lang="en-US" baseline="0"/>
                      <a:t> tonnes (LHS)</a:t>
                    </a:r>
                    <a:endParaRPr lang="en-US"/>
                  </a:p>
                </c:rich>
              </c:tx>
              <c:showLegendKey val="0"/>
              <c:showVal val="0"/>
              <c:showCatName val="0"/>
              <c:showSerName val="1"/>
              <c:showPercent val="0"/>
              <c:showBubbleSize val="0"/>
            </c:dLbl>
            <c:dLbl>
              <c:idx val="246"/>
              <c:layout>
                <c:manualLayout>
                  <c:x val="0"/>
                  <c:y val="-0.10322580645161805"/>
                </c:manualLayout>
              </c:layout>
              <c:showLegendKey val="0"/>
              <c:showVal val="0"/>
              <c:showCatName val="0"/>
              <c:showSerName val="1"/>
              <c:showPercent val="0"/>
              <c:showBubbleSize val="0"/>
            </c:dLbl>
            <c:showLegendKey val="0"/>
            <c:showVal val="0"/>
            <c:showCatName val="0"/>
            <c:showSerName val="0"/>
            <c:showPercent val="0"/>
            <c:showBubbleSize val="0"/>
          </c:dLbls>
          <c:cat>
            <c:numRef>
              <c:f>Sheet1!$A$2:$A$1627</c:f>
              <c:numCache>
                <c:formatCode>dd/mm/yyyy</c:formatCode>
                <c:ptCount val="1626"/>
                <c:pt idx="0">
                  <c:v>39114</c:v>
                </c:pt>
                <c:pt idx="1">
                  <c:v>39115</c:v>
                </c:pt>
                <c:pt idx="2">
                  <c:v>39118</c:v>
                </c:pt>
                <c:pt idx="3">
                  <c:v>39119</c:v>
                </c:pt>
                <c:pt idx="4">
                  <c:v>39120</c:v>
                </c:pt>
                <c:pt idx="5">
                  <c:v>39121</c:v>
                </c:pt>
                <c:pt idx="6">
                  <c:v>39122</c:v>
                </c:pt>
                <c:pt idx="7">
                  <c:v>39125</c:v>
                </c:pt>
                <c:pt idx="8">
                  <c:v>39126</c:v>
                </c:pt>
                <c:pt idx="9">
                  <c:v>39127</c:v>
                </c:pt>
                <c:pt idx="10">
                  <c:v>39128</c:v>
                </c:pt>
                <c:pt idx="11">
                  <c:v>39129</c:v>
                </c:pt>
                <c:pt idx="12">
                  <c:v>39132</c:v>
                </c:pt>
                <c:pt idx="13">
                  <c:v>39133</c:v>
                </c:pt>
                <c:pt idx="14">
                  <c:v>39134</c:v>
                </c:pt>
                <c:pt idx="15">
                  <c:v>39135</c:v>
                </c:pt>
                <c:pt idx="16">
                  <c:v>39136</c:v>
                </c:pt>
                <c:pt idx="17">
                  <c:v>39139</c:v>
                </c:pt>
                <c:pt idx="18">
                  <c:v>39140</c:v>
                </c:pt>
                <c:pt idx="19">
                  <c:v>39141</c:v>
                </c:pt>
                <c:pt idx="20">
                  <c:v>39142</c:v>
                </c:pt>
                <c:pt idx="21">
                  <c:v>39143</c:v>
                </c:pt>
                <c:pt idx="22">
                  <c:v>39146</c:v>
                </c:pt>
                <c:pt idx="23">
                  <c:v>39147</c:v>
                </c:pt>
                <c:pt idx="24">
                  <c:v>39148</c:v>
                </c:pt>
                <c:pt idx="25">
                  <c:v>39149</c:v>
                </c:pt>
                <c:pt idx="26">
                  <c:v>39150</c:v>
                </c:pt>
                <c:pt idx="27">
                  <c:v>39153</c:v>
                </c:pt>
                <c:pt idx="28">
                  <c:v>39154</c:v>
                </c:pt>
                <c:pt idx="29">
                  <c:v>39155</c:v>
                </c:pt>
                <c:pt idx="30">
                  <c:v>39156</c:v>
                </c:pt>
                <c:pt idx="31">
                  <c:v>39157</c:v>
                </c:pt>
                <c:pt idx="32">
                  <c:v>39160</c:v>
                </c:pt>
                <c:pt idx="33">
                  <c:v>39161</c:v>
                </c:pt>
                <c:pt idx="34">
                  <c:v>39162</c:v>
                </c:pt>
                <c:pt idx="35">
                  <c:v>39163</c:v>
                </c:pt>
                <c:pt idx="36">
                  <c:v>39164</c:v>
                </c:pt>
                <c:pt idx="37">
                  <c:v>39167</c:v>
                </c:pt>
                <c:pt idx="38">
                  <c:v>39168</c:v>
                </c:pt>
                <c:pt idx="39">
                  <c:v>39169</c:v>
                </c:pt>
                <c:pt idx="40">
                  <c:v>39170</c:v>
                </c:pt>
                <c:pt idx="41">
                  <c:v>39171</c:v>
                </c:pt>
                <c:pt idx="42">
                  <c:v>39174</c:v>
                </c:pt>
                <c:pt idx="43">
                  <c:v>39175</c:v>
                </c:pt>
                <c:pt idx="44">
                  <c:v>39176</c:v>
                </c:pt>
                <c:pt idx="45">
                  <c:v>39177</c:v>
                </c:pt>
                <c:pt idx="46">
                  <c:v>39178</c:v>
                </c:pt>
                <c:pt idx="47">
                  <c:v>39181</c:v>
                </c:pt>
                <c:pt idx="48">
                  <c:v>39182</c:v>
                </c:pt>
                <c:pt idx="49">
                  <c:v>39183</c:v>
                </c:pt>
                <c:pt idx="50">
                  <c:v>39184</c:v>
                </c:pt>
                <c:pt idx="51">
                  <c:v>39185</c:v>
                </c:pt>
                <c:pt idx="52">
                  <c:v>39188</c:v>
                </c:pt>
                <c:pt idx="53">
                  <c:v>39189</c:v>
                </c:pt>
                <c:pt idx="54">
                  <c:v>39190</c:v>
                </c:pt>
                <c:pt idx="55">
                  <c:v>39191</c:v>
                </c:pt>
                <c:pt idx="56">
                  <c:v>39192</c:v>
                </c:pt>
                <c:pt idx="57">
                  <c:v>39195</c:v>
                </c:pt>
                <c:pt idx="58">
                  <c:v>39196</c:v>
                </c:pt>
                <c:pt idx="59">
                  <c:v>39197</c:v>
                </c:pt>
                <c:pt idx="60">
                  <c:v>39198</c:v>
                </c:pt>
                <c:pt idx="61">
                  <c:v>39199</c:v>
                </c:pt>
                <c:pt idx="62">
                  <c:v>39202</c:v>
                </c:pt>
                <c:pt idx="63">
                  <c:v>39203</c:v>
                </c:pt>
                <c:pt idx="64">
                  <c:v>39204</c:v>
                </c:pt>
                <c:pt idx="65">
                  <c:v>39205</c:v>
                </c:pt>
                <c:pt idx="66">
                  <c:v>39206</c:v>
                </c:pt>
                <c:pt idx="67">
                  <c:v>39209</c:v>
                </c:pt>
                <c:pt idx="68">
                  <c:v>39210</c:v>
                </c:pt>
                <c:pt idx="69">
                  <c:v>39211</c:v>
                </c:pt>
                <c:pt idx="70">
                  <c:v>39212</c:v>
                </c:pt>
                <c:pt idx="71">
                  <c:v>39213</c:v>
                </c:pt>
                <c:pt idx="72">
                  <c:v>39216</c:v>
                </c:pt>
                <c:pt idx="73">
                  <c:v>39217</c:v>
                </c:pt>
                <c:pt idx="74">
                  <c:v>39218</c:v>
                </c:pt>
                <c:pt idx="75">
                  <c:v>39219</c:v>
                </c:pt>
                <c:pt idx="76">
                  <c:v>39220</c:v>
                </c:pt>
                <c:pt idx="77">
                  <c:v>39223</c:v>
                </c:pt>
                <c:pt idx="78">
                  <c:v>39224</c:v>
                </c:pt>
                <c:pt idx="79">
                  <c:v>39225</c:v>
                </c:pt>
                <c:pt idx="80">
                  <c:v>39226</c:v>
                </c:pt>
                <c:pt idx="81">
                  <c:v>39227</c:v>
                </c:pt>
                <c:pt idx="82">
                  <c:v>39230</c:v>
                </c:pt>
                <c:pt idx="83">
                  <c:v>39231</c:v>
                </c:pt>
                <c:pt idx="84">
                  <c:v>39232</c:v>
                </c:pt>
                <c:pt idx="85">
                  <c:v>39233</c:v>
                </c:pt>
                <c:pt idx="86">
                  <c:v>39234</c:v>
                </c:pt>
                <c:pt idx="87">
                  <c:v>39237</c:v>
                </c:pt>
                <c:pt idx="88">
                  <c:v>39238</c:v>
                </c:pt>
                <c:pt idx="89">
                  <c:v>39239</c:v>
                </c:pt>
                <c:pt idx="90">
                  <c:v>39240</c:v>
                </c:pt>
                <c:pt idx="91">
                  <c:v>39241</c:v>
                </c:pt>
                <c:pt idx="92">
                  <c:v>39244</c:v>
                </c:pt>
                <c:pt idx="93">
                  <c:v>39245</c:v>
                </c:pt>
                <c:pt idx="94">
                  <c:v>39246</c:v>
                </c:pt>
                <c:pt idx="95">
                  <c:v>39247</c:v>
                </c:pt>
                <c:pt idx="96">
                  <c:v>39248</c:v>
                </c:pt>
                <c:pt idx="97">
                  <c:v>39251</c:v>
                </c:pt>
                <c:pt idx="98">
                  <c:v>39252</c:v>
                </c:pt>
                <c:pt idx="99">
                  <c:v>39253</c:v>
                </c:pt>
                <c:pt idx="100">
                  <c:v>39254</c:v>
                </c:pt>
                <c:pt idx="101">
                  <c:v>39255</c:v>
                </c:pt>
                <c:pt idx="102">
                  <c:v>39258</c:v>
                </c:pt>
                <c:pt idx="103">
                  <c:v>39259</c:v>
                </c:pt>
                <c:pt idx="104">
                  <c:v>39260</c:v>
                </c:pt>
                <c:pt idx="105">
                  <c:v>39261</c:v>
                </c:pt>
                <c:pt idx="106">
                  <c:v>39262</c:v>
                </c:pt>
                <c:pt idx="107">
                  <c:v>39265</c:v>
                </c:pt>
                <c:pt idx="108">
                  <c:v>39266</c:v>
                </c:pt>
                <c:pt idx="109">
                  <c:v>39267</c:v>
                </c:pt>
                <c:pt idx="110">
                  <c:v>39268</c:v>
                </c:pt>
                <c:pt idx="111">
                  <c:v>39269</c:v>
                </c:pt>
                <c:pt idx="112">
                  <c:v>39272</c:v>
                </c:pt>
                <c:pt idx="113">
                  <c:v>39273</c:v>
                </c:pt>
                <c:pt idx="114">
                  <c:v>39274</c:v>
                </c:pt>
                <c:pt idx="115">
                  <c:v>39275</c:v>
                </c:pt>
                <c:pt idx="116">
                  <c:v>39276</c:v>
                </c:pt>
                <c:pt idx="117">
                  <c:v>39279</c:v>
                </c:pt>
                <c:pt idx="118">
                  <c:v>39280</c:v>
                </c:pt>
                <c:pt idx="119">
                  <c:v>39281</c:v>
                </c:pt>
                <c:pt idx="120">
                  <c:v>39282</c:v>
                </c:pt>
                <c:pt idx="121">
                  <c:v>39283</c:v>
                </c:pt>
                <c:pt idx="122">
                  <c:v>39286</c:v>
                </c:pt>
                <c:pt idx="123">
                  <c:v>39287</c:v>
                </c:pt>
                <c:pt idx="124">
                  <c:v>39288</c:v>
                </c:pt>
                <c:pt idx="125">
                  <c:v>39289</c:v>
                </c:pt>
                <c:pt idx="126">
                  <c:v>39290</c:v>
                </c:pt>
                <c:pt idx="127">
                  <c:v>39293</c:v>
                </c:pt>
                <c:pt idx="128">
                  <c:v>39294</c:v>
                </c:pt>
                <c:pt idx="129">
                  <c:v>39295</c:v>
                </c:pt>
                <c:pt idx="130">
                  <c:v>39296</c:v>
                </c:pt>
                <c:pt idx="131">
                  <c:v>39297</c:v>
                </c:pt>
                <c:pt idx="132">
                  <c:v>39300</c:v>
                </c:pt>
                <c:pt idx="133">
                  <c:v>39301</c:v>
                </c:pt>
                <c:pt idx="134">
                  <c:v>39302</c:v>
                </c:pt>
                <c:pt idx="135">
                  <c:v>39303</c:v>
                </c:pt>
                <c:pt idx="136">
                  <c:v>39304</c:v>
                </c:pt>
                <c:pt idx="137">
                  <c:v>39307</c:v>
                </c:pt>
                <c:pt idx="138">
                  <c:v>39308</c:v>
                </c:pt>
                <c:pt idx="139">
                  <c:v>39309</c:v>
                </c:pt>
                <c:pt idx="140">
                  <c:v>39310</c:v>
                </c:pt>
                <c:pt idx="141">
                  <c:v>39311</c:v>
                </c:pt>
                <c:pt idx="142">
                  <c:v>39314</c:v>
                </c:pt>
                <c:pt idx="143">
                  <c:v>39315</c:v>
                </c:pt>
                <c:pt idx="144">
                  <c:v>39316</c:v>
                </c:pt>
                <c:pt idx="145">
                  <c:v>39317</c:v>
                </c:pt>
                <c:pt idx="146">
                  <c:v>39318</c:v>
                </c:pt>
                <c:pt idx="147">
                  <c:v>39321</c:v>
                </c:pt>
                <c:pt idx="148">
                  <c:v>39322</c:v>
                </c:pt>
                <c:pt idx="149">
                  <c:v>39323</c:v>
                </c:pt>
                <c:pt idx="150">
                  <c:v>39324</c:v>
                </c:pt>
                <c:pt idx="151">
                  <c:v>39325</c:v>
                </c:pt>
                <c:pt idx="152">
                  <c:v>39328</c:v>
                </c:pt>
                <c:pt idx="153">
                  <c:v>39329</c:v>
                </c:pt>
                <c:pt idx="154">
                  <c:v>39330</c:v>
                </c:pt>
                <c:pt idx="155">
                  <c:v>39331</c:v>
                </c:pt>
                <c:pt idx="156">
                  <c:v>39332</c:v>
                </c:pt>
                <c:pt idx="157">
                  <c:v>39335</c:v>
                </c:pt>
                <c:pt idx="158">
                  <c:v>39336</c:v>
                </c:pt>
                <c:pt idx="159">
                  <c:v>39337</c:v>
                </c:pt>
                <c:pt idx="160">
                  <c:v>39338</c:v>
                </c:pt>
                <c:pt idx="161">
                  <c:v>39339</c:v>
                </c:pt>
                <c:pt idx="162">
                  <c:v>39342</c:v>
                </c:pt>
                <c:pt idx="163">
                  <c:v>39343</c:v>
                </c:pt>
                <c:pt idx="164">
                  <c:v>39344</c:v>
                </c:pt>
                <c:pt idx="165">
                  <c:v>39345</c:v>
                </c:pt>
                <c:pt idx="166">
                  <c:v>39346</c:v>
                </c:pt>
                <c:pt idx="167">
                  <c:v>39349</c:v>
                </c:pt>
                <c:pt idx="168">
                  <c:v>39350</c:v>
                </c:pt>
                <c:pt idx="169">
                  <c:v>39351</c:v>
                </c:pt>
                <c:pt idx="170">
                  <c:v>39352</c:v>
                </c:pt>
                <c:pt idx="171">
                  <c:v>39353</c:v>
                </c:pt>
                <c:pt idx="172">
                  <c:v>39356</c:v>
                </c:pt>
                <c:pt idx="173">
                  <c:v>39357</c:v>
                </c:pt>
                <c:pt idx="174">
                  <c:v>39358</c:v>
                </c:pt>
                <c:pt idx="175">
                  <c:v>39359</c:v>
                </c:pt>
                <c:pt idx="176">
                  <c:v>39360</c:v>
                </c:pt>
                <c:pt idx="177">
                  <c:v>39363</c:v>
                </c:pt>
                <c:pt idx="178">
                  <c:v>39364</c:v>
                </c:pt>
                <c:pt idx="179">
                  <c:v>39365</c:v>
                </c:pt>
                <c:pt idx="180">
                  <c:v>39366</c:v>
                </c:pt>
                <c:pt idx="181">
                  <c:v>39367</c:v>
                </c:pt>
                <c:pt idx="182">
                  <c:v>39370</c:v>
                </c:pt>
                <c:pt idx="183">
                  <c:v>39371</c:v>
                </c:pt>
                <c:pt idx="184">
                  <c:v>39372</c:v>
                </c:pt>
                <c:pt idx="185">
                  <c:v>39373</c:v>
                </c:pt>
                <c:pt idx="186">
                  <c:v>39374</c:v>
                </c:pt>
                <c:pt idx="187">
                  <c:v>39377</c:v>
                </c:pt>
                <c:pt idx="188">
                  <c:v>39378</c:v>
                </c:pt>
                <c:pt idx="189">
                  <c:v>39379</c:v>
                </c:pt>
                <c:pt idx="190">
                  <c:v>39380</c:v>
                </c:pt>
                <c:pt idx="191">
                  <c:v>39381</c:v>
                </c:pt>
                <c:pt idx="192">
                  <c:v>39384</c:v>
                </c:pt>
                <c:pt idx="193">
                  <c:v>39385</c:v>
                </c:pt>
                <c:pt idx="194">
                  <c:v>39386</c:v>
                </c:pt>
                <c:pt idx="195">
                  <c:v>39387</c:v>
                </c:pt>
                <c:pt idx="196">
                  <c:v>39388</c:v>
                </c:pt>
                <c:pt idx="197">
                  <c:v>39391</c:v>
                </c:pt>
                <c:pt idx="198">
                  <c:v>39392</c:v>
                </c:pt>
                <c:pt idx="199">
                  <c:v>39393</c:v>
                </c:pt>
                <c:pt idx="200">
                  <c:v>39394</c:v>
                </c:pt>
                <c:pt idx="201">
                  <c:v>39395</c:v>
                </c:pt>
                <c:pt idx="202">
                  <c:v>39398</c:v>
                </c:pt>
                <c:pt idx="203">
                  <c:v>39399</c:v>
                </c:pt>
                <c:pt idx="204">
                  <c:v>39400</c:v>
                </c:pt>
                <c:pt idx="205">
                  <c:v>39401</c:v>
                </c:pt>
                <c:pt idx="206">
                  <c:v>39402</c:v>
                </c:pt>
                <c:pt idx="207">
                  <c:v>39405</c:v>
                </c:pt>
                <c:pt idx="208">
                  <c:v>39406</c:v>
                </c:pt>
                <c:pt idx="209">
                  <c:v>39407</c:v>
                </c:pt>
                <c:pt idx="210">
                  <c:v>39408</c:v>
                </c:pt>
                <c:pt idx="211">
                  <c:v>39409</c:v>
                </c:pt>
                <c:pt idx="212">
                  <c:v>39412</c:v>
                </c:pt>
                <c:pt idx="213">
                  <c:v>39413</c:v>
                </c:pt>
                <c:pt idx="214">
                  <c:v>39414</c:v>
                </c:pt>
                <c:pt idx="215">
                  <c:v>39415</c:v>
                </c:pt>
                <c:pt idx="216">
                  <c:v>39416</c:v>
                </c:pt>
                <c:pt idx="217">
                  <c:v>39419</c:v>
                </c:pt>
                <c:pt idx="218">
                  <c:v>39420</c:v>
                </c:pt>
                <c:pt idx="219">
                  <c:v>39421</c:v>
                </c:pt>
                <c:pt idx="220">
                  <c:v>39422</c:v>
                </c:pt>
                <c:pt idx="221">
                  <c:v>39423</c:v>
                </c:pt>
                <c:pt idx="222">
                  <c:v>39426</c:v>
                </c:pt>
                <c:pt idx="223">
                  <c:v>39427</c:v>
                </c:pt>
                <c:pt idx="224">
                  <c:v>39428</c:v>
                </c:pt>
                <c:pt idx="225">
                  <c:v>39429</c:v>
                </c:pt>
                <c:pt idx="226">
                  <c:v>39430</c:v>
                </c:pt>
                <c:pt idx="227">
                  <c:v>39433</c:v>
                </c:pt>
                <c:pt idx="228">
                  <c:v>39434</c:v>
                </c:pt>
                <c:pt idx="229">
                  <c:v>39435</c:v>
                </c:pt>
                <c:pt idx="230">
                  <c:v>39436</c:v>
                </c:pt>
                <c:pt idx="231">
                  <c:v>39437</c:v>
                </c:pt>
                <c:pt idx="232">
                  <c:v>39440</c:v>
                </c:pt>
                <c:pt idx="233">
                  <c:v>39441</c:v>
                </c:pt>
                <c:pt idx="234">
                  <c:v>39442</c:v>
                </c:pt>
                <c:pt idx="235">
                  <c:v>39443</c:v>
                </c:pt>
                <c:pt idx="236">
                  <c:v>39444</c:v>
                </c:pt>
                <c:pt idx="237">
                  <c:v>39447</c:v>
                </c:pt>
                <c:pt idx="238">
                  <c:v>39448</c:v>
                </c:pt>
                <c:pt idx="239">
                  <c:v>39449</c:v>
                </c:pt>
                <c:pt idx="240">
                  <c:v>39450</c:v>
                </c:pt>
                <c:pt idx="241">
                  <c:v>39451</c:v>
                </c:pt>
                <c:pt idx="242">
                  <c:v>39454</c:v>
                </c:pt>
                <c:pt idx="243">
                  <c:v>39455</c:v>
                </c:pt>
                <c:pt idx="244">
                  <c:v>39456</c:v>
                </c:pt>
                <c:pt idx="245">
                  <c:v>39457</c:v>
                </c:pt>
                <c:pt idx="246">
                  <c:v>39458</c:v>
                </c:pt>
                <c:pt idx="247">
                  <c:v>39461</c:v>
                </c:pt>
                <c:pt idx="248">
                  <c:v>39462</c:v>
                </c:pt>
                <c:pt idx="249">
                  <c:v>39463</c:v>
                </c:pt>
                <c:pt idx="250">
                  <c:v>39464</c:v>
                </c:pt>
                <c:pt idx="251">
                  <c:v>39465</c:v>
                </c:pt>
                <c:pt idx="252">
                  <c:v>39468</c:v>
                </c:pt>
                <c:pt idx="253">
                  <c:v>39469</c:v>
                </c:pt>
                <c:pt idx="254">
                  <c:v>39470</c:v>
                </c:pt>
                <c:pt idx="255">
                  <c:v>39471</c:v>
                </c:pt>
                <c:pt idx="256">
                  <c:v>39472</c:v>
                </c:pt>
                <c:pt idx="257">
                  <c:v>39475</c:v>
                </c:pt>
                <c:pt idx="258">
                  <c:v>39476</c:v>
                </c:pt>
                <c:pt idx="259">
                  <c:v>39477</c:v>
                </c:pt>
                <c:pt idx="260">
                  <c:v>39478</c:v>
                </c:pt>
                <c:pt idx="261">
                  <c:v>39479</c:v>
                </c:pt>
                <c:pt idx="262">
                  <c:v>39482</c:v>
                </c:pt>
                <c:pt idx="263">
                  <c:v>39483</c:v>
                </c:pt>
                <c:pt idx="264">
                  <c:v>39484</c:v>
                </c:pt>
                <c:pt idx="265">
                  <c:v>39485</c:v>
                </c:pt>
                <c:pt idx="266">
                  <c:v>39486</c:v>
                </c:pt>
                <c:pt idx="267">
                  <c:v>39489</c:v>
                </c:pt>
                <c:pt idx="268">
                  <c:v>39490</c:v>
                </c:pt>
                <c:pt idx="269">
                  <c:v>39491</c:v>
                </c:pt>
                <c:pt idx="270">
                  <c:v>39492</c:v>
                </c:pt>
                <c:pt idx="271">
                  <c:v>39493</c:v>
                </c:pt>
                <c:pt idx="272">
                  <c:v>39496</c:v>
                </c:pt>
                <c:pt idx="273">
                  <c:v>39497</c:v>
                </c:pt>
                <c:pt idx="274">
                  <c:v>39498</c:v>
                </c:pt>
                <c:pt idx="275">
                  <c:v>39499</c:v>
                </c:pt>
                <c:pt idx="276">
                  <c:v>39500</c:v>
                </c:pt>
                <c:pt idx="277">
                  <c:v>39503</c:v>
                </c:pt>
                <c:pt idx="278">
                  <c:v>39504</c:v>
                </c:pt>
                <c:pt idx="279">
                  <c:v>39505</c:v>
                </c:pt>
                <c:pt idx="280">
                  <c:v>39506</c:v>
                </c:pt>
                <c:pt idx="281">
                  <c:v>39507</c:v>
                </c:pt>
                <c:pt idx="282">
                  <c:v>39510</c:v>
                </c:pt>
                <c:pt idx="283">
                  <c:v>39511</c:v>
                </c:pt>
                <c:pt idx="284">
                  <c:v>39512</c:v>
                </c:pt>
                <c:pt idx="285">
                  <c:v>39513</c:v>
                </c:pt>
                <c:pt idx="286">
                  <c:v>39514</c:v>
                </c:pt>
                <c:pt idx="287">
                  <c:v>39517</c:v>
                </c:pt>
                <c:pt idx="288">
                  <c:v>39518</c:v>
                </c:pt>
                <c:pt idx="289">
                  <c:v>39519</c:v>
                </c:pt>
                <c:pt idx="290">
                  <c:v>39520</c:v>
                </c:pt>
                <c:pt idx="291">
                  <c:v>39521</c:v>
                </c:pt>
                <c:pt idx="292">
                  <c:v>39524</c:v>
                </c:pt>
                <c:pt idx="293">
                  <c:v>39525</c:v>
                </c:pt>
                <c:pt idx="294">
                  <c:v>39526</c:v>
                </c:pt>
                <c:pt idx="295">
                  <c:v>39527</c:v>
                </c:pt>
                <c:pt idx="296">
                  <c:v>39528</c:v>
                </c:pt>
                <c:pt idx="297">
                  <c:v>39531</c:v>
                </c:pt>
                <c:pt idx="298">
                  <c:v>39532</c:v>
                </c:pt>
                <c:pt idx="299">
                  <c:v>39533</c:v>
                </c:pt>
                <c:pt idx="300">
                  <c:v>39534</c:v>
                </c:pt>
                <c:pt idx="301">
                  <c:v>39535</c:v>
                </c:pt>
                <c:pt idx="302">
                  <c:v>39538</c:v>
                </c:pt>
                <c:pt idx="303">
                  <c:v>39539</c:v>
                </c:pt>
                <c:pt idx="304">
                  <c:v>39540</c:v>
                </c:pt>
                <c:pt idx="305">
                  <c:v>39541</c:v>
                </c:pt>
                <c:pt idx="306">
                  <c:v>39542</c:v>
                </c:pt>
                <c:pt idx="307">
                  <c:v>39545</c:v>
                </c:pt>
                <c:pt idx="308">
                  <c:v>39546</c:v>
                </c:pt>
                <c:pt idx="309">
                  <c:v>39547</c:v>
                </c:pt>
                <c:pt idx="310">
                  <c:v>39548</c:v>
                </c:pt>
                <c:pt idx="311">
                  <c:v>39549</c:v>
                </c:pt>
                <c:pt idx="312">
                  <c:v>39552</c:v>
                </c:pt>
                <c:pt idx="313">
                  <c:v>39553</c:v>
                </c:pt>
                <c:pt idx="314">
                  <c:v>39554</c:v>
                </c:pt>
                <c:pt idx="315">
                  <c:v>39555</c:v>
                </c:pt>
                <c:pt idx="316">
                  <c:v>39556</c:v>
                </c:pt>
                <c:pt idx="317">
                  <c:v>39559</c:v>
                </c:pt>
                <c:pt idx="318">
                  <c:v>39560</c:v>
                </c:pt>
                <c:pt idx="319">
                  <c:v>39561</c:v>
                </c:pt>
                <c:pt idx="320">
                  <c:v>39562</c:v>
                </c:pt>
                <c:pt idx="321">
                  <c:v>39563</c:v>
                </c:pt>
                <c:pt idx="322">
                  <c:v>39566</c:v>
                </c:pt>
                <c:pt idx="323">
                  <c:v>39567</c:v>
                </c:pt>
                <c:pt idx="324">
                  <c:v>39568</c:v>
                </c:pt>
                <c:pt idx="325">
                  <c:v>39569</c:v>
                </c:pt>
                <c:pt idx="326">
                  <c:v>39570</c:v>
                </c:pt>
                <c:pt idx="327">
                  <c:v>39573</c:v>
                </c:pt>
                <c:pt idx="328">
                  <c:v>39574</c:v>
                </c:pt>
                <c:pt idx="329">
                  <c:v>39575</c:v>
                </c:pt>
                <c:pt idx="330">
                  <c:v>39576</c:v>
                </c:pt>
                <c:pt idx="331">
                  <c:v>39577</c:v>
                </c:pt>
                <c:pt idx="332">
                  <c:v>39580</c:v>
                </c:pt>
                <c:pt idx="333">
                  <c:v>39581</c:v>
                </c:pt>
                <c:pt idx="334">
                  <c:v>39582</c:v>
                </c:pt>
                <c:pt idx="335">
                  <c:v>39583</c:v>
                </c:pt>
                <c:pt idx="336">
                  <c:v>39584</c:v>
                </c:pt>
                <c:pt idx="337">
                  <c:v>39587</c:v>
                </c:pt>
                <c:pt idx="338">
                  <c:v>39588</c:v>
                </c:pt>
                <c:pt idx="339">
                  <c:v>39589</c:v>
                </c:pt>
                <c:pt idx="340">
                  <c:v>39590</c:v>
                </c:pt>
                <c:pt idx="341">
                  <c:v>39591</c:v>
                </c:pt>
                <c:pt idx="342">
                  <c:v>39594</c:v>
                </c:pt>
                <c:pt idx="343">
                  <c:v>39595</c:v>
                </c:pt>
                <c:pt idx="344">
                  <c:v>39596</c:v>
                </c:pt>
                <c:pt idx="345">
                  <c:v>39597</c:v>
                </c:pt>
                <c:pt idx="346">
                  <c:v>39598</c:v>
                </c:pt>
                <c:pt idx="347">
                  <c:v>39601</c:v>
                </c:pt>
                <c:pt idx="348">
                  <c:v>39602</c:v>
                </c:pt>
                <c:pt idx="349">
                  <c:v>39603</c:v>
                </c:pt>
                <c:pt idx="350">
                  <c:v>39604</c:v>
                </c:pt>
                <c:pt idx="351">
                  <c:v>39605</c:v>
                </c:pt>
                <c:pt idx="352">
                  <c:v>39608</c:v>
                </c:pt>
                <c:pt idx="353">
                  <c:v>39609</c:v>
                </c:pt>
                <c:pt idx="354">
                  <c:v>39610</c:v>
                </c:pt>
                <c:pt idx="355">
                  <c:v>39611</c:v>
                </c:pt>
                <c:pt idx="356">
                  <c:v>39612</c:v>
                </c:pt>
                <c:pt idx="357">
                  <c:v>39615</c:v>
                </c:pt>
                <c:pt idx="358">
                  <c:v>39616</c:v>
                </c:pt>
                <c:pt idx="359">
                  <c:v>39617</c:v>
                </c:pt>
                <c:pt idx="360">
                  <c:v>39618</c:v>
                </c:pt>
                <c:pt idx="361">
                  <c:v>39619</c:v>
                </c:pt>
                <c:pt idx="362">
                  <c:v>39622</c:v>
                </c:pt>
                <c:pt idx="363">
                  <c:v>39623</c:v>
                </c:pt>
                <c:pt idx="364">
                  <c:v>39624</c:v>
                </c:pt>
                <c:pt idx="365">
                  <c:v>39625</c:v>
                </c:pt>
                <c:pt idx="366">
                  <c:v>39626</c:v>
                </c:pt>
                <c:pt idx="367">
                  <c:v>39629</c:v>
                </c:pt>
                <c:pt idx="368">
                  <c:v>39630</c:v>
                </c:pt>
                <c:pt idx="369">
                  <c:v>39631</c:v>
                </c:pt>
                <c:pt idx="370">
                  <c:v>39632</c:v>
                </c:pt>
                <c:pt idx="371">
                  <c:v>39633</c:v>
                </c:pt>
                <c:pt idx="372">
                  <c:v>39636</c:v>
                </c:pt>
                <c:pt idx="373">
                  <c:v>39637</c:v>
                </c:pt>
                <c:pt idx="374">
                  <c:v>39638</c:v>
                </c:pt>
                <c:pt idx="375">
                  <c:v>39639</c:v>
                </c:pt>
                <c:pt idx="376">
                  <c:v>39640</c:v>
                </c:pt>
                <c:pt idx="377">
                  <c:v>39643</c:v>
                </c:pt>
                <c:pt idx="378">
                  <c:v>39644</c:v>
                </c:pt>
                <c:pt idx="379">
                  <c:v>39645</c:v>
                </c:pt>
                <c:pt idx="380">
                  <c:v>39646</c:v>
                </c:pt>
                <c:pt idx="381">
                  <c:v>39647</c:v>
                </c:pt>
                <c:pt idx="382">
                  <c:v>39650</c:v>
                </c:pt>
                <c:pt idx="383">
                  <c:v>39651</c:v>
                </c:pt>
                <c:pt idx="384">
                  <c:v>39652</c:v>
                </c:pt>
                <c:pt idx="385">
                  <c:v>39653</c:v>
                </c:pt>
                <c:pt idx="386">
                  <c:v>39654</c:v>
                </c:pt>
                <c:pt idx="387">
                  <c:v>39657</c:v>
                </c:pt>
                <c:pt idx="388">
                  <c:v>39658</c:v>
                </c:pt>
                <c:pt idx="389">
                  <c:v>39659</c:v>
                </c:pt>
                <c:pt idx="390">
                  <c:v>39660</c:v>
                </c:pt>
                <c:pt idx="391">
                  <c:v>39661</c:v>
                </c:pt>
                <c:pt idx="392">
                  <c:v>39664</c:v>
                </c:pt>
                <c:pt idx="393">
                  <c:v>39665</c:v>
                </c:pt>
                <c:pt idx="394">
                  <c:v>39666</c:v>
                </c:pt>
                <c:pt idx="395">
                  <c:v>39667</c:v>
                </c:pt>
                <c:pt idx="396">
                  <c:v>39668</c:v>
                </c:pt>
                <c:pt idx="397">
                  <c:v>39671</c:v>
                </c:pt>
                <c:pt idx="398">
                  <c:v>39672</c:v>
                </c:pt>
                <c:pt idx="399">
                  <c:v>39673</c:v>
                </c:pt>
                <c:pt idx="400">
                  <c:v>39674</c:v>
                </c:pt>
                <c:pt idx="401">
                  <c:v>39675</c:v>
                </c:pt>
                <c:pt idx="402">
                  <c:v>39678</c:v>
                </c:pt>
                <c:pt idx="403">
                  <c:v>39679</c:v>
                </c:pt>
                <c:pt idx="404">
                  <c:v>39680</c:v>
                </c:pt>
                <c:pt idx="405">
                  <c:v>39681</c:v>
                </c:pt>
                <c:pt idx="406">
                  <c:v>39682</c:v>
                </c:pt>
                <c:pt idx="407">
                  <c:v>39685</c:v>
                </c:pt>
                <c:pt idx="408">
                  <c:v>39686</c:v>
                </c:pt>
                <c:pt idx="409">
                  <c:v>39687</c:v>
                </c:pt>
                <c:pt idx="410">
                  <c:v>39688</c:v>
                </c:pt>
                <c:pt idx="411">
                  <c:v>39689</c:v>
                </c:pt>
                <c:pt idx="412">
                  <c:v>39692</c:v>
                </c:pt>
                <c:pt idx="413">
                  <c:v>39693</c:v>
                </c:pt>
                <c:pt idx="414">
                  <c:v>39694</c:v>
                </c:pt>
                <c:pt idx="415">
                  <c:v>39695</c:v>
                </c:pt>
                <c:pt idx="416">
                  <c:v>39696</c:v>
                </c:pt>
                <c:pt idx="417">
                  <c:v>39699</c:v>
                </c:pt>
                <c:pt idx="418">
                  <c:v>39700</c:v>
                </c:pt>
                <c:pt idx="419">
                  <c:v>39701</c:v>
                </c:pt>
                <c:pt idx="420">
                  <c:v>39702</c:v>
                </c:pt>
                <c:pt idx="421">
                  <c:v>39703</c:v>
                </c:pt>
                <c:pt idx="422">
                  <c:v>39706</c:v>
                </c:pt>
                <c:pt idx="423">
                  <c:v>39707</c:v>
                </c:pt>
                <c:pt idx="424">
                  <c:v>39708</c:v>
                </c:pt>
                <c:pt idx="425">
                  <c:v>39709</c:v>
                </c:pt>
                <c:pt idx="426">
                  <c:v>39710</c:v>
                </c:pt>
                <c:pt idx="427">
                  <c:v>39713</c:v>
                </c:pt>
                <c:pt idx="428">
                  <c:v>39714</c:v>
                </c:pt>
                <c:pt idx="429">
                  <c:v>39715</c:v>
                </c:pt>
                <c:pt idx="430">
                  <c:v>39716</c:v>
                </c:pt>
                <c:pt idx="431">
                  <c:v>39717</c:v>
                </c:pt>
                <c:pt idx="432">
                  <c:v>39720</c:v>
                </c:pt>
                <c:pt idx="433">
                  <c:v>39721</c:v>
                </c:pt>
                <c:pt idx="434">
                  <c:v>39722</c:v>
                </c:pt>
                <c:pt idx="435">
                  <c:v>39723</c:v>
                </c:pt>
                <c:pt idx="436">
                  <c:v>39724</c:v>
                </c:pt>
                <c:pt idx="437">
                  <c:v>39727</c:v>
                </c:pt>
                <c:pt idx="438">
                  <c:v>39728</c:v>
                </c:pt>
                <c:pt idx="439">
                  <c:v>39729</c:v>
                </c:pt>
                <c:pt idx="440">
                  <c:v>39730</c:v>
                </c:pt>
                <c:pt idx="441">
                  <c:v>39731</c:v>
                </c:pt>
                <c:pt idx="442">
                  <c:v>39734</c:v>
                </c:pt>
                <c:pt idx="443">
                  <c:v>39735</c:v>
                </c:pt>
                <c:pt idx="444">
                  <c:v>39736</c:v>
                </c:pt>
                <c:pt idx="445">
                  <c:v>39737</c:v>
                </c:pt>
                <c:pt idx="446">
                  <c:v>39738</c:v>
                </c:pt>
                <c:pt idx="447">
                  <c:v>39741</c:v>
                </c:pt>
                <c:pt idx="448">
                  <c:v>39742</c:v>
                </c:pt>
                <c:pt idx="449">
                  <c:v>39743</c:v>
                </c:pt>
                <c:pt idx="450">
                  <c:v>39744</c:v>
                </c:pt>
                <c:pt idx="451">
                  <c:v>39745</c:v>
                </c:pt>
                <c:pt idx="452">
                  <c:v>39748</c:v>
                </c:pt>
                <c:pt idx="453">
                  <c:v>39749</c:v>
                </c:pt>
                <c:pt idx="454">
                  <c:v>39750</c:v>
                </c:pt>
                <c:pt idx="455">
                  <c:v>39751</c:v>
                </c:pt>
                <c:pt idx="456">
                  <c:v>39752</c:v>
                </c:pt>
                <c:pt idx="457">
                  <c:v>39755</c:v>
                </c:pt>
                <c:pt idx="458">
                  <c:v>39756</c:v>
                </c:pt>
                <c:pt idx="459">
                  <c:v>39757</c:v>
                </c:pt>
                <c:pt idx="460">
                  <c:v>39758</c:v>
                </c:pt>
                <c:pt idx="461">
                  <c:v>39759</c:v>
                </c:pt>
                <c:pt idx="462">
                  <c:v>39762</c:v>
                </c:pt>
                <c:pt idx="463">
                  <c:v>39763</c:v>
                </c:pt>
                <c:pt idx="464">
                  <c:v>39764</c:v>
                </c:pt>
                <c:pt idx="465">
                  <c:v>39765</c:v>
                </c:pt>
                <c:pt idx="466">
                  <c:v>39766</c:v>
                </c:pt>
                <c:pt idx="467">
                  <c:v>39769</c:v>
                </c:pt>
                <c:pt idx="468">
                  <c:v>39770</c:v>
                </c:pt>
                <c:pt idx="469">
                  <c:v>39771</c:v>
                </c:pt>
                <c:pt idx="470">
                  <c:v>39772</c:v>
                </c:pt>
                <c:pt idx="471">
                  <c:v>39773</c:v>
                </c:pt>
                <c:pt idx="472">
                  <c:v>39776</c:v>
                </c:pt>
                <c:pt idx="473">
                  <c:v>39777</c:v>
                </c:pt>
                <c:pt idx="474">
                  <c:v>39778</c:v>
                </c:pt>
                <c:pt idx="475">
                  <c:v>39779</c:v>
                </c:pt>
                <c:pt idx="476">
                  <c:v>39780</c:v>
                </c:pt>
                <c:pt idx="477">
                  <c:v>39783</c:v>
                </c:pt>
                <c:pt idx="478">
                  <c:v>39784</c:v>
                </c:pt>
                <c:pt idx="479">
                  <c:v>39785</c:v>
                </c:pt>
                <c:pt idx="480">
                  <c:v>39786</c:v>
                </c:pt>
                <c:pt idx="481">
                  <c:v>39787</c:v>
                </c:pt>
                <c:pt idx="482">
                  <c:v>39790</c:v>
                </c:pt>
                <c:pt idx="483">
                  <c:v>39791</c:v>
                </c:pt>
                <c:pt idx="484">
                  <c:v>39792</c:v>
                </c:pt>
                <c:pt idx="485">
                  <c:v>39793</c:v>
                </c:pt>
                <c:pt idx="486">
                  <c:v>39794</c:v>
                </c:pt>
                <c:pt idx="487">
                  <c:v>39797</c:v>
                </c:pt>
                <c:pt idx="488">
                  <c:v>39798</c:v>
                </c:pt>
                <c:pt idx="489">
                  <c:v>39799</c:v>
                </c:pt>
                <c:pt idx="490">
                  <c:v>39800</c:v>
                </c:pt>
                <c:pt idx="491">
                  <c:v>39801</c:v>
                </c:pt>
                <c:pt idx="492">
                  <c:v>39804</c:v>
                </c:pt>
                <c:pt idx="493">
                  <c:v>39805</c:v>
                </c:pt>
                <c:pt idx="494">
                  <c:v>39806</c:v>
                </c:pt>
                <c:pt idx="495">
                  <c:v>39807</c:v>
                </c:pt>
                <c:pt idx="496">
                  <c:v>39808</c:v>
                </c:pt>
                <c:pt idx="497">
                  <c:v>39811</c:v>
                </c:pt>
                <c:pt idx="498">
                  <c:v>39812</c:v>
                </c:pt>
                <c:pt idx="499">
                  <c:v>39813</c:v>
                </c:pt>
                <c:pt idx="500">
                  <c:v>39814</c:v>
                </c:pt>
                <c:pt idx="501">
                  <c:v>39815</c:v>
                </c:pt>
                <c:pt idx="502">
                  <c:v>39818</c:v>
                </c:pt>
                <c:pt idx="503">
                  <c:v>39819</c:v>
                </c:pt>
                <c:pt idx="504">
                  <c:v>39820</c:v>
                </c:pt>
                <c:pt idx="505">
                  <c:v>39821</c:v>
                </c:pt>
                <c:pt idx="506">
                  <c:v>39822</c:v>
                </c:pt>
                <c:pt idx="507">
                  <c:v>39825</c:v>
                </c:pt>
                <c:pt idx="508">
                  <c:v>39826</c:v>
                </c:pt>
                <c:pt idx="509">
                  <c:v>39827</c:v>
                </c:pt>
                <c:pt idx="510">
                  <c:v>39828</c:v>
                </c:pt>
                <c:pt idx="511">
                  <c:v>39829</c:v>
                </c:pt>
                <c:pt idx="512">
                  <c:v>39832</c:v>
                </c:pt>
                <c:pt idx="513">
                  <c:v>39833</c:v>
                </c:pt>
                <c:pt idx="514">
                  <c:v>39834</c:v>
                </c:pt>
                <c:pt idx="515">
                  <c:v>39835</c:v>
                </c:pt>
                <c:pt idx="516">
                  <c:v>39836</c:v>
                </c:pt>
                <c:pt idx="517">
                  <c:v>39839</c:v>
                </c:pt>
                <c:pt idx="518">
                  <c:v>39840</c:v>
                </c:pt>
                <c:pt idx="519">
                  <c:v>39841</c:v>
                </c:pt>
                <c:pt idx="520">
                  <c:v>39842</c:v>
                </c:pt>
                <c:pt idx="521">
                  <c:v>39843</c:v>
                </c:pt>
                <c:pt idx="522">
                  <c:v>39846</c:v>
                </c:pt>
                <c:pt idx="523">
                  <c:v>39847</c:v>
                </c:pt>
                <c:pt idx="524">
                  <c:v>39848</c:v>
                </c:pt>
                <c:pt idx="525">
                  <c:v>39849</c:v>
                </c:pt>
                <c:pt idx="526">
                  <c:v>39850</c:v>
                </c:pt>
                <c:pt idx="527">
                  <c:v>39853</c:v>
                </c:pt>
                <c:pt idx="528">
                  <c:v>39854</c:v>
                </c:pt>
                <c:pt idx="529">
                  <c:v>39855</c:v>
                </c:pt>
                <c:pt idx="530">
                  <c:v>39856</c:v>
                </c:pt>
                <c:pt idx="531">
                  <c:v>39857</c:v>
                </c:pt>
                <c:pt idx="532">
                  <c:v>39860</c:v>
                </c:pt>
                <c:pt idx="533">
                  <c:v>39861</c:v>
                </c:pt>
                <c:pt idx="534">
                  <c:v>39862</c:v>
                </c:pt>
                <c:pt idx="535">
                  <c:v>39863</c:v>
                </c:pt>
                <c:pt idx="536">
                  <c:v>39864</c:v>
                </c:pt>
                <c:pt idx="537">
                  <c:v>39867</c:v>
                </c:pt>
                <c:pt idx="538">
                  <c:v>39868</c:v>
                </c:pt>
                <c:pt idx="539">
                  <c:v>39869</c:v>
                </c:pt>
                <c:pt idx="540">
                  <c:v>39870</c:v>
                </c:pt>
                <c:pt idx="541">
                  <c:v>39871</c:v>
                </c:pt>
                <c:pt idx="542">
                  <c:v>39874</c:v>
                </c:pt>
                <c:pt idx="543">
                  <c:v>39875</c:v>
                </c:pt>
                <c:pt idx="544">
                  <c:v>39876</c:v>
                </c:pt>
                <c:pt idx="545">
                  <c:v>39877</c:v>
                </c:pt>
                <c:pt idx="546">
                  <c:v>39878</c:v>
                </c:pt>
                <c:pt idx="547">
                  <c:v>39881</c:v>
                </c:pt>
                <c:pt idx="548">
                  <c:v>39882</c:v>
                </c:pt>
                <c:pt idx="549">
                  <c:v>39883</c:v>
                </c:pt>
                <c:pt idx="550">
                  <c:v>39884</c:v>
                </c:pt>
                <c:pt idx="551">
                  <c:v>39885</c:v>
                </c:pt>
                <c:pt idx="552">
                  <c:v>39888</c:v>
                </c:pt>
                <c:pt idx="553">
                  <c:v>39889</c:v>
                </c:pt>
                <c:pt idx="554">
                  <c:v>39890</c:v>
                </c:pt>
                <c:pt idx="555">
                  <c:v>39891</c:v>
                </c:pt>
                <c:pt idx="556">
                  <c:v>39892</c:v>
                </c:pt>
                <c:pt idx="557">
                  <c:v>39895</c:v>
                </c:pt>
                <c:pt idx="558">
                  <c:v>39896</c:v>
                </c:pt>
                <c:pt idx="559">
                  <c:v>39897</c:v>
                </c:pt>
                <c:pt idx="560">
                  <c:v>39898</c:v>
                </c:pt>
                <c:pt idx="561">
                  <c:v>39899</c:v>
                </c:pt>
                <c:pt idx="562">
                  <c:v>39902</c:v>
                </c:pt>
                <c:pt idx="563">
                  <c:v>39903</c:v>
                </c:pt>
                <c:pt idx="564">
                  <c:v>39904</c:v>
                </c:pt>
                <c:pt idx="565">
                  <c:v>39905</c:v>
                </c:pt>
                <c:pt idx="566">
                  <c:v>39906</c:v>
                </c:pt>
                <c:pt idx="567">
                  <c:v>39909</c:v>
                </c:pt>
                <c:pt idx="568">
                  <c:v>39910</c:v>
                </c:pt>
                <c:pt idx="569">
                  <c:v>39911</c:v>
                </c:pt>
                <c:pt idx="570">
                  <c:v>39912</c:v>
                </c:pt>
                <c:pt idx="571">
                  <c:v>39913</c:v>
                </c:pt>
                <c:pt idx="572">
                  <c:v>39916</c:v>
                </c:pt>
                <c:pt idx="573">
                  <c:v>39917</c:v>
                </c:pt>
                <c:pt idx="574">
                  <c:v>39918</c:v>
                </c:pt>
                <c:pt idx="575">
                  <c:v>39919</c:v>
                </c:pt>
                <c:pt idx="576">
                  <c:v>39920</c:v>
                </c:pt>
                <c:pt idx="577">
                  <c:v>39923</c:v>
                </c:pt>
                <c:pt idx="578">
                  <c:v>39924</c:v>
                </c:pt>
                <c:pt idx="579">
                  <c:v>39925</c:v>
                </c:pt>
                <c:pt idx="580">
                  <c:v>39926</c:v>
                </c:pt>
                <c:pt idx="581">
                  <c:v>39927</c:v>
                </c:pt>
                <c:pt idx="582">
                  <c:v>39930</c:v>
                </c:pt>
                <c:pt idx="583">
                  <c:v>39931</c:v>
                </c:pt>
                <c:pt idx="584">
                  <c:v>39932</c:v>
                </c:pt>
                <c:pt idx="585">
                  <c:v>39933</c:v>
                </c:pt>
                <c:pt idx="586">
                  <c:v>39934</c:v>
                </c:pt>
                <c:pt idx="587">
                  <c:v>39937</c:v>
                </c:pt>
                <c:pt idx="588">
                  <c:v>39938</c:v>
                </c:pt>
                <c:pt idx="589">
                  <c:v>39939</c:v>
                </c:pt>
                <c:pt idx="590">
                  <c:v>39940</c:v>
                </c:pt>
                <c:pt idx="591">
                  <c:v>39941</c:v>
                </c:pt>
                <c:pt idx="592">
                  <c:v>39944</c:v>
                </c:pt>
                <c:pt idx="593">
                  <c:v>39945</c:v>
                </c:pt>
                <c:pt idx="594">
                  <c:v>39946</c:v>
                </c:pt>
                <c:pt idx="595">
                  <c:v>39947</c:v>
                </c:pt>
                <c:pt idx="596">
                  <c:v>39948</c:v>
                </c:pt>
                <c:pt idx="597">
                  <c:v>39951</c:v>
                </c:pt>
                <c:pt idx="598">
                  <c:v>39952</c:v>
                </c:pt>
                <c:pt idx="599">
                  <c:v>39953</c:v>
                </c:pt>
                <c:pt idx="600">
                  <c:v>39954</c:v>
                </c:pt>
                <c:pt idx="601">
                  <c:v>39955</c:v>
                </c:pt>
                <c:pt idx="602">
                  <c:v>39958</c:v>
                </c:pt>
                <c:pt idx="603">
                  <c:v>39959</c:v>
                </c:pt>
                <c:pt idx="604">
                  <c:v>39960</c:v>
                </c:pt>
                <c:pt idx="605">
                  <c:v>39961</c:v>
                </c:pt>
                <c:pt idx="606">
                  <c:v>39962</c:v>
                </c:pt>
                <c:pt idx="607">
                  <c:v>39965</c:v>
                </c:pt>
                <c:pt idx="608">
                  <c:v>39966</c:v>
                </c:pt>
                <c:pt idx="609">
                  <c:v>39967</c:v>
                </c:pt>
                <c:pt idx="610">
                  <c:v>39968</c:v>
                </c:pt>
                <c:pt idx="611">
                  <c:v>39969</c:v>
                </c:pt>
                <c:pt idx="612">
                  <c:v>39972</c:v>
                </c:pt>
                <c:pt idx="613">
                  <c:v>39973</c:v>
                </c:pt>
                <c:pt idx="614">
                  <c:v>39974</c:v>
                </c:pt>
                <c:pt idx="615">
                  <c:v>39975</c:v>
                </c:pt>
                <c:pt idx="616">
                  <c:v>39976</c:v>
                </c:pt>
                <c:pt idx="617">
                  <c:v>39979</c:v>
                </c:pt>
                <c:pt idx="618">
                  <c:v>39980</c:v>
                </c:pt>
                <c:pt idx="619">
                  <c:v>39981</c:v>
                </c:pt>
                <c:pt idx="620">
                  <c:v>39982</c:v>
                </c:pt>
                <c:pt idx="621">
                  <c:v>39983</c:v>
                </c:pt>
                <c:pt idx="622">
                  <c:v>39986</c:v>
                </c:pt>
                <c:pt idx="623">
                  <c:v>39987</c:v>
                </c:pt>
                <c:pt idx="624">
                  <c:v>39988</c:v>
                </c:pt>
                <c:pt idx="625">
                  <c:v>39989</c:v>
                </c:pt>
                <c:pt idx="626">
                  <c:v>39990</c:v>
                </c:pt>
                <c:pt idx="627">
                  <c:v>39993</c:v>
                </c:pt>
                <c:pt idx="628">
                  <c:v>39994</c:v>
                </c:pt>
                <c:pt idx="629">
                  <c:v>39995</c:v>
                </c:pt>
                <c:pt idx="630">
                  <c:v>39996</c:v>
                </c:pt>
                <c:pt idx="631">
                  <c:v>39997</c:v>
                </c:pt>
                <c:pt idx="632">
                  <c:v>40000</c:v>
                </c:pt>
                <c:pt idx="633">
                  <c:v>40001</c:v>
                </c:pt>
                <c:pt idx="634">
                  <c:v>40002</c:v>
                </c:pt>
                <c:pt idx="635">
                  <c:v>40003</c:v>
                </c:pt>
                <c:pt idx="636">
                  <c:v>40004</c:v>
                </c:pt>
                <c:pt idx="637">
                  <c:v>40007</c:v>
                </c:pt>
                <c:pt idx="638">
                  <c:v>40008</c:v>
                </c:pt>
                <c:pt idx="639">
                  <c:v>40009</c:v>
                </c:pt>
                <c:pt idx="640">
                  <c:v>40010</c:v>
                </c:pt>
                <c:pt idx="641">
                  <c:v>40011</c:v>
                </c:pt>
                <c:pt idx="642">
                  <c:v>40014</c:v>
                </c:pt>
                <c:pt idx="643">
                  <c:v>40015</c:v>
                </c:pt>
                <c:pt idx="644">
                  <c:v>40016</c:v>
                </c:pt>
                <c:pt idx="645">
                  <c:v>40017</c:v>
                </c:pt>
                <c:pt idx="646">
                  <c:v>40018</c:v>
                </c:pt>
                <c:pt idx="647">
                  <c:v>40021</c:v>
                </c:pt>
                <c:pt idx="648">
                  <c:v>40022</c:v>
                </c:pt>
                <c:pt idx="649">
                  <c:v>40023</c:v>
                </c:pt>
                <c:pt idx="650">
                  <c:v>40024</c:v>
                </c:pt>
                <c:pt idx="651">
                  <c:v>40025</c:v>
                </c:pt>
                <c:pt idx="652">
                  <c:v>40028</c:v>
                </c:pt>
                <c:pt idx="653">
                  <c:v>40029</c:v>
                </c:pt>
                <c:pt idx="654">
                  <c:v>40030</c:v>
                </c:pt>
                <c:pt idx="655">
                  <c:v>40031</c:v>
                </c:pt>
                <c:pt idx="656">
                  <c:v>40032</c:v>
                </c:pt>
                <c:pt idx="657">
                  <c:v>40035</c:v>
                </c:pt>
                <c:pt idx="658">
                  <c:v>40036</c:v>
                </c:pt>
                <c:pt idx="659">
                  <c:v>40037</c:v>
                </c:pt>
                <c:pt idx="660">
                  <c:v>40038</c:v>
                </c:pt>
                <c:pt idx="661">
                  <c:v>40039</c:v>
                </c:pt>
                <c:pt idx="662">
                  <c:v>40042</c:v>
                </c:pt>
                <c:pt idx="663">
                  <c:v>40043</c:v>
                </c:pt>
                <c:pt idx="664">
                  <c:v>40044</c:v>
                </c:pt>
                <c:pt idx="665">
                  <c:v>40045</c:v>
                </c:pt>
                <c:pt idx="666">
                  <c:v>40046</c:v>
                </c:pt>
                <c:pt idx="667">
                  <c:v>40049</c:v>
                </c:pt>
                <c:pt idx="668">
                  <c:v>40050</c:v>
                </c:pt>
                <c:pt idx="669">
                  <c:v>40051</c:v>
                </c:pt>
                <c:pt idx="670">
                  <c:v>40052</c:v>
                </c:pt>
                <c:pt idx="671">
                  <c:v>40053</c:v>
                </c:pt>
                <c:pt idx="672">
                  <c:v>40056</c:v>
                </c:pt>
                <c:pt idx="673">
                  <c:v>40057</c:v>
                </c:pt>
                <c:pt idx="674">
                  <c:v>40058</c:v>
                </c:pt>
                <c:pt idx="675">
                  <c:v>40059</c:v>
                </c:pt>
                <c:pt idx="676">
                  <c:v>40060</c:v>
                </c:pt>
                <c:pt idx="677">
                  <c:v>40063</c:v>
                </c:pt>
                <c:pt idx="678">
                  <c:v>40064</c:v>
                </c:pt>
                <c:pt idx="679">
                  <c:v>40065</c:v>
                </c:pt>
                <c:pt idx="680">
                  <c:v>40066</c:v>
                </c:pt>
                <c:pt idx="681">
                  <c:v>40067</c:v>
                </c:pt>
                <c:pt idx="682">
                  <c:v>40070</c:v>
                </c:pt>
                <c:pt idx="683">
                  <c:v>40071</c:v>
                </c:pt>
                <c:pt idx="684">
                  <c:v>40072</c:v>
                </c:pt>
                <c:pt idx="685">
                  <c:v>40073</c:v>
                </c:pt>
                <c:pt idx="686">
                  <c:v>40074</c:v>
                </c:pt>
                <c:pt idx="687">
                  <c:v>40077</c:v>
                </c:pt>
                <c:pt idx="688">
                  <c:v>40078</c:v>
                </c:pt>
                <c:pt idx="689">
                  <c:v>40079</c:v>
                </c:pt>
                <c:pt idx="690">
                  <c:v>40080</c:v>
                </c:pt>
                <c:pt idx="691">
                  <c:v>40081</c:v>
                </c:pt>
                <c:pt idx="692">
                  <c:v>40084</c:v>
                </c:pt>
                <c:pt idx="693">
                  <c:v>40085</c:v>
                </c:pt>
                <c:pt idx="694">
                  <c:v>40086</c:v>
                </c:pt>
                <c:pt idx="695">
                  <c:v>40087</c:v>
                </c:pt>
                <c:pt idx="696">
                  <c:v>40088</c:v>
                </c:pt>
                <c:pt idx="697">
                  <c:v>40091</c:v>
                </c:pt>
                <c:pt idx="698">
                  <c:v>40092</c:v>
                </c:pt>
                <c:pt idx="699">
                  <c:v>40093</c:v>
                </c:pt>
                <c:pt idx="700">
                  <c:v>40094</c:v>
                </c:pt>
                <c:pt idx="701">
                  <c:v>40095</c:v>
                </c:pt>
                <c:pt idx="702">
                  <c:v>40098</c:v>
                </c:pt>
                <c:pt idx="703">
                  <c:v>40099</c:v>
                </c:pt>
                <c:pt idx="704">
                  <c:v>40100</c:v>
                </c:pt>
                <c:pt idx="705">
                  <c:v>40101</c:v>
                </c:pt>
                <c:pt idx="706">
                  <c:v>40102</c:v>
                </c:pt>
                <c:pt idx="707">
                  <c:v>40105</c:v>
                </c:pt>
                <c:pt idx="708">
                  <c:v>40106</c:v>
                </c:pt>
                <c:pt idx="709">
                  <c:v>40107</c:v>
                </c:pt>
                <c:pt idx="710">
                  <c:v>40108</c:v>
                </c:pt>
                <c:pt idx="711">
                  <c:v>40109</c:v>
                </c:pt>
                <c:pt idx="712">
                  <c:v>40112</c:v>
                </c:pt>
                <c:pt idx="713">
                  <c:v>40113</c:v>
                </c:pt>
                <c:pt idx="714">
                  <c:v>40114</c:v>
                </c:pt>
                <c:pt idx="715">
                  <c:v>40115</c:v>
                </c:pt>
                <c:pt idx="716">
                  <c:v>40116</c:v>
                </c:pt>
                <c:pt idx="717">
                  <c:v>40119</c:v>
                </c:pt>
                <c:pt idx="718">
                  <c:v>40120</c:v>
                </c:pt>
                <c:pt idx="719">
                  <c:v>40121</c:v>
                </c:pt>
                <c:pt idx="720">
                  <c:v>40122</c:v>
                </c:pt>
                <c:pt idx="721">
                  <c:v>40123</c:v>
                </c:pt>
                <c:pt idx="722">
                  <c:v>40126</c:v>
                </c:pt>
                <c:pt idx="723">
                  <c:v>40127</c:v>
                </c:pt>
                <c:pt idx="724">
                  <c:v>40128</c:v>
                </c:pt>
                <c:pt idx="725">
                  <c:v>40129</c:v>
                </c:pt>
                <c:pt idx="726">
                  <c:v>40130</c:v>
                </c:pt>
                <c:pt idx="727">
                  <c:v>40133</c:v>
                </c:pt>
                <c:pt idx="728">
                  <c:v>40134</c:v>
                </c:pt>
                <c:pt idx="729">
                  <c:v>40135</c:v>
                </c:pt>
                <c:pt idx="730">
                  <c:v>40136</c:v>
                </c:pt>
                <c:pt idx="731">
                  <c:v>40137</c:v>
                </c:pt>
                <c:pt idx="732">
                  <c:v>40140</c:v>
                </c:pt>
                <c:pt idx="733">
                  <c:v>40141</c:v>
                </c:pt>
                <c:pt idx="734">
                  <c:v>40142</c:v>
                </c:pt>
                <c:pt idx="735">
                  <c:v>40143</c:v>
                </c:pt>
                <c:pt idx="736">
                  <c:v>40144</c:v>
                </c:pt>
                <c:pt idx="737">
                  <c:v>40147</c:v>
                </c:pt>
                <c:pt idx="738">
                  <c:v>40148</c:v>
                </c:pt>
                <c:pt idx="739">
                  <c:v>40149</c:v>
                </c:pt>
                <c:pt idx="740">
                  <c:v>40150</c:v>
                </c:pt>
                <c:pt idx="741">
                  <c:v>40151</c:v>
                </c:pt>
                <c:pt idx="742">
                  <c:v>40154</c:v>
                </c:pt>
                <c:pt idx="743">
                  <c:v>40155</c:v>
                </c:pt>
                <c:pt idx="744">
                  <c:v>40156</c:v>
                </c:pt>
                <c:pt idx="745">
                  <c:v>40157</c:v>
                </c:pt>
                <c:pt idx="746">
                  <c:v>40158</c:v>
                </c:pt>
                <c:pt idx="747">
                  <c:v>40161</c:v>
                </c:pt>
                <c:pt idx="748">
                  <c:v>40162</c:v>
                </c:pt>
                <c:pt idx="749">
                  <c:v>40163</c:v>
                </c:pt>
                <c:pt idx="750">
                  <c:v>40164</c:v>
                </c:pt>
                <c:pt idx="751">
                  <c:v>40165</c:v>
                </c:pt>
                <c:pt idx="752">
                  <c:v>40168</c:v>
                </c:pt>
                <c:pt idx="753">
                  <c:v>40169</c:v>
                </c:pt>
                <c:pt idx="754">
                  <c:v>40170</c:v>
                </c:pt>
                <c:pt idx="755">
                  <c:v>40171</c:v>
                </c:pt>
                <c:pt idx="756">
                  <c:v>40172</c:v>
                </c:pt>
                <c:pt idx="757">
                  <c:v>40175</c:v>
                </c:pt>
                <c:pt idx="758">
                  <c:v>40176</c:v>
                </c:pt>
                <c:pt idx="759">
                  <c:v>40177</c:v>
                </c:pt>
                <c:pt idx="760">
                  <c:v>40178</c:v>
                </c:pt>
                <c:pt idx="761">
                  <c:v>40179</c:v>
                </c:pt>
                <c:pt idx="762">
                  <c:v>40182</c:v>
                </c:pt>
                <c:pt idx="763">
                  <c:v>40183</c:v>
                </c:pt>
                <c:pt idx="764">
                  <c:v>40184</c:v>
                </c:pt>
                <c:pt idx="765">
                  <c:v>40185</c:v>
                </c:pt>
                <c:pt idx="766">
                  <c:v>40186</c:v>
                </c:pt>
                <c:pt idx="767">
                  <c:v>40189</c:v>
                </c:pt>
                <c:pt idx="768">
                  <c:v>40190</c:v>
                </c:pt>
                <c:pt idx="769">
                  <c:v>40191</c:v>
                </c:pt>
                <c:pt idx="770">
                  <c:v>40192</c:v>
                </c:pt>
                <c:pt idx="771">
                  <c:v>40193</c:v>
                </c:pt>
                <c:pt idx="772">
                  <c:v>40196</c:v>
                </c:pt>
                <c:pt idx="773">
                  <c:v>40197</c:v>
                </c:pt>
                <c:pt idx="774">
                  <c:v>40198</c:v>
                </c:pt>
                <c:pt idx="775">
                  <c:v>40199</c:v>
                </c:pt>
                <c:pt idx="776">
                  <c:v>40200</c:v>
                </c:pt>
                <c:pt idx="777">
                  <c:v>40203</c:v>
                </c:pt>
                <c:pt idx="778">
                  <c:v>40204</c:v>
                </c:pt>
                <c:pt idx="779">
                  <c:v>40205</c:v>
                </c:pt>
                <c:pt idx="780">
                  <c:v>40206</c:v>
                </c:pt>
                <c:pt idx="781">
                  <c:v>40207</c:v>
                </c:pt>
                <c:pt idx="782">
                  <c:v>40210</c:v>
                </c:pt>
                <c:pt idx="783">
                  <c:v>40211</c:v>
                </c:pt>
                <c:pt idx="784">
                  <c:v>40212</c:v>
                </c:pt>
                <c:pt idx="785">
                  <c:v>40213</c:v>
                </c:pt>
                <c:pt idx="786">
                  <c:v>40214</c:v>
                </c:pt>
                <c:pt idx="787">
                  <c:v>40217</c:v>
                </c:pt>
                <c:pt idx="788">
                  <c:v>40218</c:v>
                </c:pt>
                <c:pt idx="789">
                  <c:v>40219</c:v>
                </c:pt>
                <c:pt idx="790">
                  <c:v>40220</c:v>
                </c:pt>
                <c:pt idx="791">
                  <c:v>40221</c:v>
                </c:pt>
                <c:pt idx="792">
                  <c:v>40224</c:v>
                </c:pt>
                <c:pt idx="793">
                  <c:v>40225</c:v>
                </c:pt>
                <c:pt idx="794">
                  <c:v>40226</c:v>
                </c:pt>
                <c:pt idx="795">
                  <c:v>40227</c:v>
                </c:pt>
                <c:pt idx="796">
                  <c:v>40228</c:v>
                </c:pt>
                <c:pt idx="797">
                  <c:v>40231</c:v>
                </c:pt>
                <c:pt idx="798">
                  <c:v>40232</c:v>
                </c:pt>
                <c:pt idx="799">
                  <c:v>40233</c:v>
                </c:pt>
                <c:pt idx="800">
                  <c:v>40234</c:v>
                </c:pt>
                <c:pt idx="801">
                  <c:v>40235</c:v>
                </c:pt>
                <c:pt idx="802">
                  <c:v>40238</c:v>
                </c:pt>
                <c:pt idx="803">
                  <c:v>40239</c:v>
                </c:pt>
                <c:pt idx="804">
                  <c:v>40240</c:v>
                </c:pt>
                <c:pt idx="805">
                  <c:v>40241</c:v>
                </c:pt>
                <c:pt idx="806">
                  <c:v>40242</c:v>
                </c:pt>
                <c:pt idx="807">
                  <c:v>40245</c:v>
                </c:pt>
                <c:pt idx="808">
                  <c:v>40246</c:v>
                </c:pt>
                <c:pt idx="809">
                  <c:v>40247</c:v>
                </c:pt>
                <c:pt idx="810">
                  <c:v>40248</c:v>
                </c:pt>
                <c:pt idx="811">
                  <c:v>40249</c:v>
                </c:pt>
                <c:pt idx="812">
                  <c:v>40252</c:v>
                </c:pt>
                <c:pt idx="813">
                  <c:v>40253</c:v>
                </c:pt>
                <c:pt idx="814">
                  <c:v>40254</c:v>
                </c:pt>
                <c:pt idx="815">
                  <c:v>40255</c:v>
                </c:pt>
                <c:pt idx="816">
                  <c:v>40256</c:v>
                </c:pt>
                <c:pt idx="817">
                  <c:v>40259</c:v>
                </c:pt>
                <c:pt idx="818">
                  <c:v>40260</c:v>
                </c:pt>
                <c:pt idx="819">
                  <c:v>40261</c:v>
                </c:pt>
                <c:pt idx="820">
                  <c:v>40262</c:v>
                </c:pt>
                <c:pt idx="821">
                  <c:v>40263</c:v>
                </c:pt>
                <c:pt idx="822">
                  <c:v>40266</c:v>
                </c:pt>
                <c:pt idx="823">
                  <c:v>40267</c:v>
                </c:pt>
                <c:pt idx="824">
                  <c:v>40268</c:v>
                </c:pt>
                <c:pt idx="825">
                  <c:v>40269</c:v>
                </c:pt>
                <c:pt idx="826">
                  <c:v>40270</c:v>
                </c:pt>
                <c:pt idx="827">
                  <c:v>40273</c:v>
                </c:pt>
                <c:pt idx="828">
                  <c:v>40274</c:v>
                </c:pt>
                <c:pt idx="829">
                  <c:v>40275</c:v>
                </c:pt>
                <c:pt idx="830">
                  <c:v>40276</c:v>
                </c:pt>
                <c:pt idx="831">
                  <c:v>40277</c:v>
                </c:pt>
                <c:pt idx="832">
                  <c:v>40280</c:v>
                </c:pt>
                <c:pt idx="833">
                  <c:v>40281</c:v>
                </c:pt>
                <c:pt idx="834">
                  <c:v>40282</c:v>
                </c:pt>
                <c:pt idx="835">
                  <c:v>40283</c:v>
                </c:pt>
                <c:pt idx="836">
                  <c:v>40284</c:v>
                </c:pt>
                <c:pt idx="837">
                  <c:v>40287</c:v>
                </c:pt>
                <c:pt idx="838">
                  <c:v>40288</c:v>
                </c:pt>
                <c:pt idx="839">
                  <c:v>40289</c:v>
                </c:pt>
                <c:pt idx="840">
                  <c:v>40290</c:v>
                </c:pt>
                <c:pt idx="841">
                  <c:v>40291</c:v>
                </c:pt>
                <c:pt idx="842">
                  <c:v>40294</c:v>
                </c:pt>
                <c:pt idx="843">
                  <c:v>40295</c:v>
                </c:pt>
                <c:pt idx="844">
                  <c:v>40296</c:v>
                </c:pt>
                <c:pt idx="845">
                  <c:v>40297</c:v>
                </c:pt>
                <c:pt idx="846">
                  <c:v>40298</c:v>
                </c:pt>
                <c:pt idx="847">
                  <c:v>40301</c:v>
                </c:pt>
                <c:pt idx="848">
                  <c:v>40302</c:v>
                </c:pt>
                <c:pt idx="849">
                  <c:v>40303</c:v>
                </c:pt>
                <c:pt idx="850">
                  <c:v>40304</c:v>
                </c:pt>
                <c:pt idx="851">
                  <c:v>40305</c:v>
                </c:pt>
                <c:pt idx="852">
                  <c:v>40308</c:v>
                </c:pt>
                <c:pt idx="853">
                  <c:v>40309</c:v>
                </c:pt>
                <c:pt idx="854">
                  <c:v>40310</c:v>
                </c:pt>
                <c:pt idx="855">
                  <c:v>40311</c:v>
                </c:pt>
                <c:pt idx="856">
                  <c:v>40312</c:v>
                </c:pt>
                <c:pt idx="857">
                  <c:v>40315</c:v>
                </c:pt>
                <c:pt idx="858">
                  <c:v>40316</c:v>
                </c:pt>
                <c:pt idx="859">
                  <c:v>40317</c:v>
                </c:pt>
                <c:pt idx="860">
                  <c:v>40318</c:v>
                </c:pt>
                <c:pt idx="861">
                  <c:v>40319</c:v>
                </c:pt>
                <c:pt idx="862">
                  <c:v>40322</c:v>
                </c:pt>
                <c:pt idx="863">
                  <c:v>40323</c:v>
                </c:pt>
                <c:pt idx="864">
                  <c:v>40324</c:v>
                </c:pt>
                <c:pt idx="865">
                  <c:v>40325</c:v>
                </c:pt>
                <c:pt idx="866">
                  <c:v>40326</c:v>
                </c:pt>
                <c:pt idx="867">
                  <c:v>40329</c:v>
                </c:pt>
                <c:pt idx="868">
                  <c:v>40330</c:v>
                </c:pt>
                <c:pt idx="869">
                  <c:v>40331</c:v>
                </c:pt>
                <c:pt idx="870">
                  <c:v>40332</c:v>
                </c:pt>
                <c:pt idx="871">
                  <c:v>40333</c:v>
                </c:pt>
                <c:pt idx="872">
                  <c:v>40336</c:v>
                </c:pt>
                <c:pt idx="873">
                  <c:v>40337</c:v>
                </c:pt>
                <c:pt idx="874">
                  <c:v>40338</c:v>
                </c:pt>
                <c:pt idx="875">
                  <c:v>40339</c:v>
                </c:pt>
                <c:pt idx="876">
                  <c:v>40340</c:v>
                </c:pt>
                <c:pt idx="877">
                  <c:v>40343</c:v>
                </c:pt>
                <c:pt idx="878">
                  <c:v>40344</c:v>
                </c:pt>
                <c:pt idx="879">
                  <c:v>40345</c:v>
                </c:pt>
                <c:pt idx="880">
                  <c:v>40346</c:v>
                </c:pt>
                <c:pt idx="881">
                  <c:v>40347</c:v>
                </c:pt>
                <c:pt idx="882">
                  <c:v>40350</c:v>
                </c:pt>
                <c:pt idx="883">
                  <c:v>40351</c:v>
                </c:pt>
                <c:pt idx="884">
                  <c:v>40352</c:v>
                </c:pt>
                <c:pt idx="885">
                  <c:v>40353</c:v>
                </c:pt>
                <c:pt idx="886">
                  <c:v>40354</c:v>
                </c:pt>
                <c:pt idx="887">
                  <c:v>40357</c:v>
                </c:pt>
                <c:pt idx="888">
                  <c:v>40358</c:v>
                </c:pt>
                <c:pt idx="889">
                  <c:v>40359</c:v>
                </c:pt>
                <c:pt idx="890">
                  <c:v>40360</c:v>
                </c:pt>
                <c:pt idx="891">
                  <c:v>40361</c:v>
                </c:pt>
                <c:pt idx="892">
                  <c:v>40364</c:v>
                </c:pt>
                <c:pt idx="893">
                  <c:v>40365</c:v>
                </c:pt>
                <c:pt idx="894">
                  <c:v>40366</c:v>
                </c:pt>
                <c:pt idx="895">
                  <c:v>40367</c:v>
                </c:pt>
                <c:pt idx="896">
                  <c:v>40368</c:v>
                </c:pt>
                <c:pt idx="897">
                  <c:v>40371</c:v>
                </c:pt>
                <c:pt idx="898">
                  <c:v>40372</c:v>
                </c:pt>
                <c:pt idx="899">
                  <c:v>40373</c:v>
                </c:pt>
                <c:pt idx="900">
                  <c:v>40374</c:v>
                </c:pt>
                <c:pt idx="901">
                  <c:v>40375</c:v>
                </c:pt>
                <c:pt idx="902">
                  <c:v>40378</c:v>
                </c:pt>
                <c:pt idx="903">
                  <c:v>40379</c:v>
                </c:pt>
                <c:pt idx="904">
                  <c:v>40380</c:v>
                </c:pt>
                <c:pt idx="905">
                  <c:v>40381</c:v>
                </c:pt>
                <c:pt idx="906">
                  <c:v>40382</c:v>
                </c:pt>
                <c:pt idx="907">
                  <c:v>40385</c:v>
                </c:pt>
                <c:pt idx="908">
                  <c:v>40386</c:v>
                </c:pt>
                <c:pt idx="909">
                  <c:v>40387</c:v>
                </c:pt>
                <c:pt idx="910">
                  <c:v>40388</c:v>
                </c:pt>
                <c:pt idx="911">
                  <c:v>40389</c:v>
                </c:pt>
                <c:pt idx="912">
                  <c:v>40392</c:v>
                </c:pt>
                <c:pt idx="913">
                  <c:v>40393</c:v>
                </c:pt>
                <c:pt idx="914">
                  <c:v>40394</c:v>
                </c:pt>
                <c:pt idx="915">
                  <c:v>40395</c:v>
                </c:pt>
                <c:pt idx="916">
                  <c:v>40396</c:v>
                </c:pt>
                <c:pt idx="917">
                  <c:v>40399</c:v>
                </c:pt>
                <c:pt idx="918">
                  <c:v>40400</c:v>
                </c:pt>
                <c:pt idx="919">
                  <c:v>40401</c:v>
                </c:pt>
                <c:pt idx="920">
                  <c:v>40402</c:v>
                </c:pt>
                <c:pt idx="921">
                  <c:v>40403</c:v>
                </c:pt>
                <c:pt idx="922">
                  <c:v>40406</c:v>
                </c:pt>
                <c:pt idx="923">
                  <c:v>40407</c:v>
                </c:pt>
                <c:pt idx="924">
                  <c:v>40408</c:v>
                </c:pt>
                <c:pt idx="925">
                  <c:v>40409</c:v>
                </c:pt>
                <c:pt idx="926">
                  <c:v>40410</c:v>
                </c:pt>
                <c:pt idx="927">
                  <c:v>40413</c:v>
                </c:pt>
                <c:pt idx="928">
                  <c:v>40414</c:v>
                </c:pt>
                <c:pt idx="929">
                  <c:v>40415</c:v>
                </c:pt>
                <c:pt idx="930">
                  <c:v>40416</c:v>
                </c:pt>
                <c:pt idx="931">
                  <c:v>40417</c:v>
                </c:pt>
                <c:pt idx="932">
                  <c:v>40420</c:v>
                </c:pt>
                <c:pt idx="933">
                  <c:v>40421</c:v>
                </c:pt>
                <c:pt idx="934">
                  <c:v>40422</c:v>
                </c:pt>
                <c:pt idx="935">
                  <c:v>40423</c:v>
                </c:pt>
                <c:pt idx="936">
                  <c:v>40424</c:v>
                </c:pt>
                <c:pt idx="937">
                  <c:v>40427</c:v>
                </c:pt>
                <c:pt idx="938">
                  <c:v>40428</c:v>
                </c:pt>
                <c:pt idx="939">
                  <c:v>40429</c:v>
                </c:pt>
                <c:pt idx="940">
                  <c:v>40430</c:v>
                </c:pt>
                <c:pt idx="941">
                  <c:v>40431</c:v>
                </c:pt>
                <c:pt idx="942">
                  <c:v>40434</c:v>
                </c:pt>
                <c:pt idx="943">
                  <c:v>40435</c:v>
                </c:pt>
                <c:pt idx="944">
                  <c:v>40436</c:v>
                </c:pt>
                <c:pt idx="945">
                  <c:v>40437</c:v>
                </c:pt>
                <c:pt idx="946">
                  <c:v>40438</c:v>
                </c:pt>
                <c:pt idx="947">
                  <c:v>40441</c:v>
                </c:pt>
                <c:pt idx="948">
                  <c:v>40442</c:v>
                </c:pt>
                <c:pt idx="949">
                  <c:v>40443</c:v>
                </c:pt>
                <c:pt idx="950">
                  <c:v>40444</c:v>
                </c:pt>
                <c:pt idx="951">
                  <c:v>40445</c:v>
                </c:pt>
                <c:pt idx="952">
                  <c:v>40448</c:v>
                </c:pt>
                <c:pt idx="953">
                  <c:v>40449</c:v>
                </c:pt>
                <c:pt idx="954">
                  <c:v>40450</c:v>
                </c:pt>
                <c:pt idx="955">
                  <c:v>40451</c:v>
                </c:pt>
                <c:pt idx="956">
                  <c:v>40452</c:v>
                </c:pt>
                <c:pt idx="957">
                  <c:v>40455</c:v>
                </c:pt>
                <c:pt idx="958">
                  <c:v>40456</c:v>
                </c:pt>
                <c:pt idx="959">
                  <c:v>40457</c:v>
                </c:pt>
                <c:pt idx="960">
                  <c:v>40458</c:v>
                </c:pt>
                <c:pt idx="961">
                  <c:v>40459</c:v>
                </c:pt>
                <c:pt idx="962">
                  <c:v>40462</c:v>
                </c:pt>
                <c:pt idx="963">
                  <c:v>40463</c:v>
                </c:pt>
                <c:pt idx="964">
                  <c:v>40464</c:v>
                </c:pt>
                <c:pt idx="965">
                  <c:v>40465</c:v>
                </c:pt>
                <c:pt idx="966">
                  <c:v>40466</c:v>
                </c:pt>
                <c:pt idx="967">
                  <c:v>40469</c:v>
                </c:pt>
                <c:pt idx="968">
                  <c:v>40470</c:v>
                </c:pt>
                <c:pt idx="969">
                  <c:v>40471</c:v>
                </c:pt>
                <c:pt idx="970">
                  <c:v>40472</c:v>
                </c:pt>
                <c:pt idx="971">
                  <c:v>40473</c:v>
                </c:pt>
                <c:pt idx="972">
                  <c:v>40476</c:v>
                </c:pt>
                <c:pt idx="973">
                  <c:v>40477</c:v>
                </c:pt>
                <c:pt idx="974">
                  <c:v>40478</c:v>
                </c:pt>
                <c:pt idx="975">
                  <c:v>40479</c:v>
                </c:pt>
                <c:pt idx="976">
                  <c:v>40480</c:v>
                </c:pt>
                <c:pt idx="977">
                  <c:v>40483</c:v>
                </c:pt>
                <c:pt idx="978">
                  <c:v>40484</c:v>
                </c:pt>
                <c:pt idx="979">
                  <c:v>40485</c:v>
                </c:pt>
                <c:pt idx="980">
                  <c:v>40486</c:v>
                </c:pt>
                <c:pt idx="981">
                  <c:v>40487</c:v>
                </c:pt>
                <c:pt idx="982">
                  <c:v>40490</c:v>
                </c:pt>
                <c:pt idx="983">
                  <c:v>40491</c:v>
                </c:pt>
                <c:pt idx="984">
                  <c:v>40492</c:v>
                </c:pt>
                <c:pt idx="985">
                  <c:v>40493</c:v>
                </c:pt>
                <c:pt idx="986">
                  <c:v>40494</c:v>
                </c:pt>
                <c:pt idx="987">
                  <c:v>40497</c:v>
                </c:pt>
                <c:pt idx="988">
                  <c:v>40498</c:v>
                </c:pt>
                <c:pt idx="989">
                  <c:v>40499</c:v>
                </c:pt>
                <c:pt idx="990">
                  <c:v>40500</c:v>
                </c:pt>
                <c:pt idx="991">
                  <c:v>40501</c:v>
                </c:pt>
                <c:pt idx="992">
                  <c:v>40504</c:v>
                </c:pt>
                <c:pt idx="993">
                  <c:v>40505</c:v>
                </c:pt>
                <c:pt idx="994">
                  <c:v>40506</c:v>
                </c:pt>
                <c:pt idx="995">
                  <c:v>40507</c:v>
                </c:pt>
                <c:pt idx="996">
                  <c:v>40508</c:v>
                </c:pt>
                <c:pt idx="997">
                  <c:v>40511</c:v>
                </c:pt>
                <c:pt idx="998">
                  <c:v>40512</c:v>
                </c:pt>
                <c:pt idx="999">
                  <c:v>40513</c:v>
                </c:pt>
                <c:pt idx="1000">
                  <c:v>40514</c:v>
                </c:pt>
                <c:pt idx="1001">
                  <c:v>40515</c:v>
                </c:pt>
                <c:pt idx="1002">
                  <c:v>40518</c:v>
                </c:pt>
                <c:pt idx="1003">
                  <c:v>40519</c:v>
                </c:pt>
                <c:pt idx="1004">
                  <c:v>40520</c:v>
                </c:pt>
                <c:pt idx="1005">
                  <c:v>40521</c:v>
                </c:pt>
                <c:pt idx="1006">
                  <c:v>40522</c:v>
                </c:pt>
                <c:pt idx="1007">
                  <c:v>40525</c:v>
                </c:pt>
                <c:pt idx="1008">
                  <c:v>40526</c:v>
                </c:pt>
                <c:pt idx="1009">
                  <c:v>40527</c:v>
                </c:pt>
                <c:pt idx="1010">
                  <c:v>40528</c:v>
                </c:pt>
                <c:pt idx="1011">
                  <c:v>40529</c:v>
                </c:pt>
                <c:pt idx="1012">
                  <c:v>40532</c:v>
                </c:pt>
                <c:pt idx="1013">
                  <c:v>40533</c:v>
                </c:pt>
                <c:pt idx="1014">
                  <c:v>40534</c:v>
                </c:pt>
                <c:pt idx="1015">
                  <c:v>40535</c:v>
                </c:pt>
                <c:pt idx="1016">
                  <c:v>40536</c:v>
                </c:pt>
                <c:pt idx="1017">
                  <c:v>40539</c:v>
                </c:pt>
                <c:pt idx="1018">
                  <c:v>40540</c:v>
                </c:pt>
                <c:pt idx="1019">
                  <c:v>40541</c:v>
                </c:pt>
                <c:pt idx="1020">
                  <c:v>40542</c:v>
                </c:pt>
                <c:pt idx="1021">
                  <c:v>40543</c:v>
                </c:pt>
                <c:pt idx="1022">
                  <c:v>40546</c:v>
                </c:pt>
                <c:pt idx="1023">
                  <c:v>40547</c:v>
                </c:pt>
                <c:pt idx="1024">
                  <c:v>40548</c:v>
                </c:pt>
                <c:pt idx="1025">
                  <c:v>40549</c:v>
                </c:pt>
                <c:pt idx="1026">
                  <c:v>40550</c:v>
                </c:pt>
                <c:pt idx="1027">
                  <c:v>40553</c:v>
                </c:pt>
                <c:pt idx="1028">
                  <c:v>40554</c:v>
                </c:pt>
                <c:pt idx="1029">
                  <c:v>40555</c:v>
                </c:pt>
                <c:pt idx="1030">
                  <c:v>40556</c:v>
                </c:pt>
                <c:pt idx="1031">
                  <c:v>40557</c:v>
                </c:pt>
                <c:pt idx="1032">
                  <c:v>40560</c:v>
                </c:pt>
                <c:pt idx="1033">
                  <c:v>40561</c:v>
                </c:pt>
                <c:pt idx="1034">
                  <c:v>40562</c:v>
                </c:pt>
                <c:pt idx="1035">
                  <c:v>40563</c:v>
                </c:pt>
                <c:pt idx="1036">
                  <c:v>40564</c:v>
                </c:pt>
                <c:pt idx="1037">
                  <c:v>40567</c:v>
                </c:pt>
                <c:pt idx="1038">
                  <c:v>40568</c:v>
                </c:pt>
                <c:pt idx="1039">
                  <c:v>40569</c:v>
                </c:pt>
                <c:pt idx="1040">
                  <c:v>40570</c:v>
                </c:pt>
                <c:pt idx="1041">
                  <c:v>40571</c:v>
                </c:pt>
                <c:pt idx="1042">
                  <c:v>40574</c:v>
                </c:pt>
                <c:pt idx="1043">
                  <c:v>40575</c:v>
                </c:pt>
                <c:pt idx="1044">
                  <c:v>40576</c:v>
                </c:pt>
                <c:pt idx="1045">
                  <c:v>40577</c:v>
                </c:pt>
                <c:pt idx="1046">
                  <c:v>40578</c:v>
                </c:pt>
                <c:pt idx="1047">
                  <c:v>40581</c:v>
                </c:pt>
                <c:pt idx="1048">
                  <c:v>40582</c:v>
                </c:pt>
                <c:pt idx="1049">
                  <c:v>40583</c:v>
                </c:pt>
                <c:pt idx="1050">
                  <c:v>40584</c:v>
                </c:pt>
                <c:pt idx="1051">
                  <c:v>40585</c:v>
                </c:pt>
                <c:pt idx="1052">
                  <c:v>40588</c:v>
                </c:pt>
                <c:pt idx="1053">
                  <c:v>40589</c:v>
                </c:pt>
                <c:pt idx="1054">
                  <c:v>40590</c:v>
                </c:pt>
                <c:pt idx="1055">
                  <c:v>40591</c:v>
                </c:pt>
                <c:pt idx="1056">
                  <c:v>40592</c:v>
                </c:pt>
                <c:pt idx="1057">
                  <c:v>40595</c:v>
                </c:pt>
                <c:pt idx="1058">
                  <c:v>40596</c:v>
                </c:pt>
                <c:pt idx="1059">
                  <c:v>40597</c:v>
                </c:pt>
                <c:pt idx="1060">
                  <c:v>40598</c:v>
                </c:pt>
                <c:pt idx="1061">
                  <c:v>40599</c:v>
                </c:pt>
                <c:pt idx="1062">
                  <c:v>40602</c:v>
                </c:pt>
                <c:pt idx="1063">
                  <c:v>40603</c:v>
                </c:pt>
                <c:pt idx="1064">
                  <c:v>40604</c:v>
                </c:pt>
                <c:pt idx="1065">
                  <c:v>40605</c:v>
                </c:pt>
                <c:pt idx="1066">
                  <c:v>40606</c:v>
                </c:pt>
                <c:pt idx="1067">
                  <c:v>40609</c:v>
                </c:pt>
                <c:pt idx="1068">
                  <c:v>40610</c:v>
                </c:pt>
                <c:pt idx="1069">
                  <c:v>40611</c:v>
                </c:pt>
                <c:pt idx="1070">
                  <c:v>40612</c:v>
                </c:pt>
                <c:pt idx="1071">
                  <c:v>40613</c:v>
                </c:pt>
                <c:pt idx="1072">
                  <c:v>40616</c:v>
                </c:pt>
                <c:pt idx="1073">
                  <c:v>40617</c:v>
                </c:pt>
                <c:pt idx="1074">
                  <c:v>40618</c:v>
                </c:pt>
                <c:pt idx="1075">
                  <c:v>40619</c:v>
                </c:pt>
                <c:pt idx="1076">
                  <c:v>40620</c:v>
                </c:pt>
                <c:pt idx="1077">
                  <c:v>40623</c:v>
                </c:pt>
                <c:pt idx="1078">
                  <c:v>40624</c:v>
                </c:pt>
                <c:pt idx="1079">
                  <c:v>40625</c:v>
                </c:pt>
                <c:pt idx="1080">
                  <c:v>40626</c:v>
                </c:pt>
                <c:pt idx="1081">
                  <c:v>40627</c:v>
                </c:pt>
                <c:pt idx="1082">
                  <c:v>40630</c:v>
                </c:pt>
                <c:pt idx="1083">
                  <c:v>40631</c:v>
                </c:pt>
                <c:pt idx="1084">
                  <c:v>40632</c:v>
                </c:pt>
                <c:pt idx="1085">
                  <c:v>40633</c:v>
                </c:pt>
                <c:pt idx="1086">
                  <c:v>40634</c:v>
                </c:pt>
                <c:pt idx="1087">
                  <c:v>40637</c:v>
                </c:pt>
                <c:pt idx="1088">
                  <c:v>40638</c:v>
                </c:pt>
                <c:pt idx="1089">
                  <c:v>40639</c:v>
                </c:pt>
                <c:pt idx="1090">
                  <c:v>40640</c:v>
                </c:pt>
                <c:pt idx="1091">
                  <c:v>40641</c:v>
                </c:pt>
                <c:pt idx="1092">
                  <c:v>40644</c:v>
                </c:pt>
                <c:pt idx="1093">
                  <c:v>40645</c:v>
                </c:pt>
                <c:pt idx="1094">
                  <c:v>40646</c:v>
                </c:pt>
                <c:pt idx="1095">
                  <c:v>40647</c:v>
                </c:pt>
                <c:pt idx="1096">
                  <c:v>40648</c:v>
                </c:pt>
                <c:pt idx="1097">
                  <c:v>40651</c:v>
                </c:pt>
                <c:pt idx="1098">
                  <c:v>40652</c:v>
                </c:pt>
                <c:pt idx="1099">
                  <c:v>40653</c:v>
                </c:pt>
                <c:pt idx="1100">
                  <c:v>40654</c:v>
                </c:pt>
                <c:pt idx="1101">
                  <c:v>40655</c:v>
                </c:pt>
                <c:pt idx="1102">
                  <c:v>40658</c:v>
                </c:pt>
                <c:pt idx="1103">
                  <c:v>40659</c:v>
                </c:pt>
                <c:pt idx="1104">
                  <c:v>40660</c:v>
                </c:pt>
                <c:pt idx="1105">
                  <c:v>40661</c:v>
                </c:pt>
                <c:pt idx="1106">
                  <c:v>40662</c:v>
                </c:pt>
                <c:pt idx="1107">
                  <c:v>40665</c:v>
                </c:pt>
                <c:pt idx="1108">
                  <c:v>40666</c:v>
                </c:pt>
                <c:pt idx="1109">
                  <c:v>40667</c:v>
                </c:pt>
                <c:pt idx="1110">
                  <c:v>40668</c:v>
                </c:pt>
                <c:pt idx="1111">
                  <c:v>40669</c:v>
                </c:pt>
                <c:pt idx="1112">
                  <c:v>40672</c:v>
                </c:pt>
                <c:pt idx="1113">
                  <c:v>40673</c:v>
                </c:pt>
                <c:pt idx="1114">
                  <c:v>40674</c:v>
                </c:pt>
                <c:pt idx="1115">
                  <c:v>40675</c:v>
                </c:pt>
                <c:pt idx="1116">
                  <c:v>40676</c:v>
                </c:pt>
                <c:pt idx="1117">
                  <c:v>40679</c:v>
                </c:pt>
                <c:pt idx="1118">
                  <c:v>40680</c:v>
                </c:pt>
                <c:pt idx="1119">
                  <c:v>40681</c:v>
                </c:pt>
                <c:pt idx="1120">
                  <c:v>40682</c:v>
                </c:pt>
                <c:pt idx="1121">
                  <c:v>40683</c:v>
                </c:pt>
                <c:pt idx="1122">
                  <c:v>40686</c:v>
                </c:pt>
                <c:pt idx="1123">
                  <c:v>40687</c:v>
                </c:pt>
                <c:pt idx="1124">
                  <c:v>40688</c:v>
                </c:pt>
                <c:pt idx="1125">
                  <c:v>40689</c:v>
                </c:pt>
                <c:pt idx="1126">
                  <c:v>40690</c:v>
                </c:pt>
                <c:pt idx="1127">
                  <c:v>40693</c:v>
                </c:pt>
                <c:pt idx="1128">
                  <c:v>40694</c:v>
                </c:pt>
                <c:pt idx="1129">
                  <c:v>40695</c:v>
                </c:pt>
                <c:pt idx="1130">
                  <c:v>40696</c:v>
                </c:pt>
                <c:pt idx="1131">
                  <c:v>40697</c:v>
                </c:pt>
                <c:pt idx="1132">
                  <c:v>40700</c:v>
                </c:pt>
                <c:pt idx="1133">
                  <c:v>40701</c:v>
                </c:pt>
                <c:pt idx="1134">
                  <c:v>40702</c:v>
                </c:pt>
                <c:pt idx="1135">
                  <c:v>40703</c:v>
                </c:pt>
                <c:pt idx="1136">
                  <c:v>40704</c:v>
                </c:pt>
                <c:pt idx="1137">
                  <c:v>40707</c:v>
                </c:pt>
                <c:pt idx="1138">
                  <c:v>40708</c:v>
                </c:pt>
                <c:pt idx="1139">
                  <c:v>40709</c:v>
                </c:pt>
                <c:pt idx="1140">
                  <c:v>40710</c:v>
                </c:pt>
                <c:pt idx="1141">
                  <c:v>40711</c:v>
                </c:pt>
                <c:pt idx="1142">
                  <c:v>40714</c:v>
                </c:pt>
                <c:pt idx="1143">
                  <c:v>40715</c:v>
                </c:pt>
                <c:pt idx="1144">
                  <c:v>40716</c:v>
                </c:pt>
                <c:pt idx="1145">
                  <c:v>40717</c:v>
                </c:pt>
                <c:pt idx="1146">
                  <c:v>40718</c:v>
                </c:pt>
                <c:pt idx="1147">
                  <c:v>40721</c:v>
                </c:pt>
                <c:pt idx="1148">
                  <c:v>40722</c:v>
                </c:pt>
                <c:pt idx="1149">
                  <c:v>40723</c:v>
                </c:pt>
                <c:pt idx="1150">
                  <c:v>40724</c:v>
                </c:pt>
                <c:pt idx="1151">
                  <c:v>40725</c:v>
                </c:pt>
                <c:pt idx="1152">
                  <c:v>40728</c:v>
                </c:pt>
                <c:pt idx="1153">
                  <c:v>40729</c:v>
                </c:pt>
                <c:pt idx="1154">
                  <c:v>40730</c:v>
                </c:pt>
                <c:pt idx="1155">
                  <c:v>40731</c:v>
                </c:pt>
                <c:pt idx="1156">
                  <c:v>40732</c:v>
                </c:pt>
                <c:pt idx="1157">
                  <c:v>40735</c:v>
                </c:pt>
                <c:pt idx="1158">
                  <c:v>40736</c:v>
                </c:pt>
                <c:pt idx="1159">
                  <c:v>40737</c:v>
                </c:pt>
                <c:pt idx="1160">
                  <c:v>40738</c:v>
                </c:pt>
                <c:pt idx="1161">
                  <c:v>40739</c:v>
                </c:pt>
                <c:pt idx="1162">
                  <c:v>40742</c:v>
                </c:pt>
                <c:pt idx="1163">
                  <c:v>40743</c:v>
                </c:pt>
                <c:pt idx="1164">
                  <c:v>40744</c:v>
                </c:pt>
                <c:pt idx="1165">
                  <c:v>40745</c:v>
                </c:pt>
                <c:pt idx="1166">
                  <c:v>40746</c:v>
                </c:pt>
                <c:pt idx="1167">
                  <c:v>40749</c:v>
                </c:pt>
                <c:pt idx="1168">
                  <c:v>40750</c:v>
                </c:pt>
                <c:pt idx="1169">
                  <c:v>40751</c:v>
                </c:pt>
                <c:pt idx="1170">
                  <c:v>40752</c:v>
                </c:pt>
                <c:pt idx="1171">
                  <c:v>40753</c:v>
                </c:pt>
                <c:pt idx="1172">
                  <c:v>40756</c:v>
                </c:pt>
                <c:pt idx="1173">
                  <c:v>40757</c:v>
                </c:pt>
                <c:pt idx="1174">
                  <c:v>40758</c:v>
                </c:pt>
                <c:pt idx="1175">
                  <c:v>40759</c:v>
                </c:pt>
                <c:pt idx="1176">
                  <c:v>40760</c:v>
                </c:pt>
                <c:pt idx="1177">
                  <c:v>40763</c:v>
                </c:pt>
                <c:pt idx="1178">
                  <c:v>40764</c:v>
                </c:pt>
                <c:pt idx="1179">
                  <c:v>40765</c:v>
                </c:pt>
                <c:pt idx="1180">
                  <c:v>40766</c:v>
                </c:pt>
                <c:pt idx="1181">
                  <c:v>40767</c:v>
                </c:pt>
                <c:pt idx="1182">
                  <c:v>40770</c:v>
                </c:pt>
                <c:pt idx="1183">
                  <c:v>40771</c:v>
                </c:pt>
                <c:pt idx="1184">
                  <c:v>40772</c:v>
                </c:pt>
                <c:pt idx="1185">
                  <c:v>40773</c:v>
                </c:pt>
                <c:pt idx="1186">
                  <c:v>40774</c:v>
                </c:pt>
                <c:pt idx="1187">
                  <c:v>40777</c:v>
                </c:pt>
                <c:pt idx="1188">
                  <c:v>40778</c:v>
                </c:pt>
                <c:pt idx="1189">
                  <c:v>40779</c:v>
                </c:pt>
                <c:pt idx="1190">
                  <c:v>40780</c:v>
                </c:pt>
                <c:pt idx="1191">
                  <c:v>40781</c:v>
                </c:pt>
                <c:pt idx="1192">
                  <c:v>40784</c:v>
                </c:pt>
                <c:pt idx="1193">
                  <c:v>40785</c:v>
                </c:pt>
                <c:pt idx="1194">
                  <c:v>40786</c:v>
                </c:pt>
                <c:pt idx="1195">
                  <c:v>40787</c:v>
                </c:pt>
                <c:pt idx="1196">
                  <c:v>40788</c:v>
                </c:pt>
                <c:pt idx="1197">
                  <c:v>40791</c:v>
                </c:pt>
                <c:pt idx="1198">
                  <c:v>40792</c:v>
                </c:pt>
                <c:pt idx="1199">
                  <c:v>40793</c:v>
                </c:pt>
                <c:pt idx="1200">
                  <c:v>40794</c:v>
                </c:pt>
                <c:pt idx="1201">
                  <c:v>40795</c:v>
                </c:pt>
                <c:pt idx="1202">
                  <c:v>40798</c:v>
                </c:pt>
                <c:pt idx="1203">
                  <c:v>40799</c:v>
                </c:pt>
                <c:pt idx="1204">
                  <c:v>40800</c:v>
                </c:pt>
                <c:pt idx="1205">
                  <c:v>40801</c:v>
                </c:pt>
                <c:pt idx="1206">
                  <c:v>40802</c:v>
                </c:pt>
                <c:pt idx="1207">
                  <c:v>40805</c:v>
                </c:pt>
                <c:pt idx="1208">
                  <c:v>40806</c:v>
                </c:pt>
                <c:pt idx="1209">
                  <c:v>40807</c:v>
                </c:pt>
                <c:pt idx="1210">
                  <c:v>40808</c:v>
                </c:pt>
                <c:pt idx="1211">
                  <c:v>40809</c:v>
                </c:pt>
                <c:pt idx="1212">
                  <c:v>40812</c:v>
                </c:pt>
                <c:pt idx="1213">
                  <c:v>40813</c:v>
                </c:pt>
                <c:pt idx="1214">
                  <c:v>40814</c:v>
                </c:pt>
                <c:pt idx="1215">
                  <c:v>40815</c:v>
                </c:pt>
                <c:pt idx="1216">
                  <c:v>40816</c:v>
                </c:pt>
                <c:pt idx="1217">
                  <c:v>40819</c:v>
                </c:pt>
                <c:pt idx="1218">
                  <c:v>40820</c:v>
                </c:pt>
                <c:pt idx="1219">
                  <c:v>40821</c:v>
                </c:pt>
                <c:pt idx="1220">
                  <c:v>40822</c:v>
                </c:pt>
                <c:pt idx="1221">
                  <c:v>40823</c:v>
                </c:pt>
                <c:pt idx="1222">
                  <c:v>40826</c:v>
                </c:pt>
                <c:pt idx="1223">
                  <c:v>40827</c:v>
                </c:pt>
                <c:pt idx="1224">
                  <c:v>40828</c:v>
                </c:pt>
                <c:pt idx="1225">
                  <c:v>40829</c:v>
                </c:pt>
                <c:pt idx="1226">
                  <c:v>40830</c:v>
                </c:pt>
                <c:pt idx="1227">
                  <c:v>40833</c:v>
                </c:pt>
                <c:pt idx="1228">
                  <c:v>40834</c:v>
                </c:pt>
                <c:pt idx="1229">
                  <c:v>40835</c:v>
                </c:pt>
                <c:pt idx="1230">
                  <c:v>40836</c:v>
                </c:pt>
                <c:pt idx="1231">
                  <c:v>40837</c:v>
                </c:pt>
                <c:pt idx="1232">
                  <c:v>40840</c:v>
                </c:pt>
                <c:pt idx="1233">
                  <c:v>40841</c:v>
                </c:pt>
                <c:pt idx="1234">
                  <c:v>40842</c:v>
                </c:pt>
                <c:pt idx="1235">
                  <c:v>40843</c:v>
                </c:pt>
                <c:pt idx="1236">
                  <c:v>40844</c:v>
                </c:pt>
                <c:pt idx="1237">
                  <c:v>40847</c:v>
                </c:pt>
                <c:pt idx="1238">
                  <c:v>40848</c:v>
                </c:pt>
                <c:pt idx="1239">
                  <c:v>40849</c:v>
                </c:pt>
                <c:pt idx="1240">
                  <c:v>40850</c:v>
                </c:pt>
                <c:pt idx="1241">
                  <c:v>40851</c:v>
                </c:pt>
                <c:pt idx="1242">
                  <c:v>40854</c:v>
                </c:pt>
                <c:pt idx="1243">
                  <c:v>40855</c:v>
                </c:pt>
                <c:pt idx="1244">
                  <c:v>40856</c:v>
                </c:pt>
                <c:pt idx="1245">
                  <c:v>40857</c:v>
                </c:pt>
                <c:pt idx="1246">
                  <c:v>40858</c:v>
                </c:pt>
                <c:pt idx="1247">
                  <c:v>40861</c:v>
                </c:pt>
                <c:pt idx="1248">
                  <c:v>40862</c:v>
                </c:pt>
                <c:pt idx="1249">
                  <c:v>40863</c:v>
                </c:pt>
                <c:pt idx="1250">
                  <c:v>40864</c:v>
                </c:pt>
                <c:pt idx="1251">
                  <c:v>40865</c:v>
                </c:pt>
                <c:pt idx="1252">
                  <c:v>40868</c:v>
                </c:pt>
                <c:pt idx="1253">
                  <c:v>40869</c:v>
                </c:pt>
                <c:pt idx="1254">
                  <c:v>40870</c:v>
                </c:pt>
                <c:pt idx="1255">
                  <c:v>40871</c:v>
                </c:pt>
                <c:pt idx="1256">
                  <c:v>40872</c:v>
                </c:pt>
                <c:pt idx="1257">
                  <c:v>40875</c:v>
                </c:pt>
                <c:pt idx="1258">
                  <c:v>40876</c:v>
                </c:pt>
                <c:pt idx="1259">
                  <c:v>40877</c:v>
                </c:pt>
                <c:pt idx="1260">
                  <c:v>40878</c:v>
                </c:pt>
                <c:pt idx="1261">
                  <c:v>40879</c:v>
                </c:pt>
                <c:pt idx="1262">
                  <c:v>40882</c:v>
                </c:pt>
                <c:pt idx="1263">
                  <c:v>40883</c:v>
                </c:pt>
                <c:pt idx="1264">
                  <c:v>40884</c:v>
                </c:pt>
                <c:pt idx="1265">
                  <c:v>40885</c:v>
                </c:pt>
                <c:pt idx="1266">
                  <c:v>40886</c:v>
                </c:pt>
                <c:pt idx="1267">
                  <c:v>40889</c:v>
                </c:pt>
                <c:pt idx="1268">
                  <c:v>40890</c:v>
                </c:pt>
                <c:pt idx="1269">
                  <c:v>40891</c:v>
                </c:pt>
                <c:pt idx="1270">
                  <c:v>40892</c:v>
                </c:pt>
                <c:pt idx="1271">
                  <c:v>40893</c:v>
                </c:pt>
                <c:pt idx="1272">
                  <c:v>40896</c:v>
                </c:pt>
                <c:pt idx="1273">
                  <c:v>40897</c:v>
                </c:pt>
                <c:pt idx="1274">
                  <c:v>40898</c:v>
                </c:pt>
                <c:pt idx="1275">
                  <c:v>40899</c:v>
                </c:pt>
                <c:pt idx="1276">
                  <c:v>40900</c:v>
                </c:pt>
                <c:pt idx="1277">
                  <c:v>40903</c:v>
                </c:pt>
                <c:pt idx="1278">
                  <c:v>40904</c:v>
                </c:pt>
                <c:pt idx="1279">
                  <c:v>40905</c:v>
                </c:pt>
                <c:pt idx="1280">
                  <c:v>40906</c:v>
                </c:pt>
                <c:pt idx="1281">
                  <c:v>40907</c:v>
                </c:pt>
                <c:pt idx="1282">
                  <c:v>40910</c:v>
                </c:pt>
                <c:pt idx="1283">
                  <c:v>40911</c:v>
                </c:pt>
                <c:pt idx="1284">
                  <c:v>40912</c:v>
                </c:pt>
                <c:pt idx="1285">
                  <c:v>40913</c:v>
                </c:pt>
                <c:pt idx="1286">
                  <c:v>40914</c:v>
                </c:pt>
                <c:pt idx="1287">
                  <c:v>40917</c:v>
                </c:pt>
                <c:pt idx="1288">
                  <c:v>40918</c:v>
                </c:pt>
                <c:pt idx="1289">
                  <c:v>40919</c:v>
                </c:pt>
                <c:pt idx="1290">
                  <c:v>40920</c:v>
                </c:pt>
                <c:pt idx="1291">
                  <c:v>40921</c:v>
                </c:pt>
                <c:pt idx="1292">
                  <c:v>40924</c:v>
                </c:pt>
                <c:pt idx="1293">
                  <c:v>40925</c:v>
                </c:pt>
                <c:pt idx="1294">
                  <c:v>40926</c:v>
                </c:pt>
                <c:pt idx="1295">
                  <c:v>40927</c:v>
                </c:pt>
                <c:pt idx="1296">
                  <c:v>40928</c:v>
                </c:pt>
                <c:pt idx="1297">
                  <c:v>40931</c:v>
                </c:pt>
                <c:pt idx="1298">
                  <c:v>40932</c:v>
                </c:pt>
                <c:pt idx="1299">
                  <c:v>40933</c:v>
                </c:pt>
                <c:pt idx="1300">
                  <c:v>40934</c:v>
                </c:pt>
                <c:pt idx="1301">
                  <c:v>40935</c:v>
                </c:pt>
                <c:pt idx="1302">
                  <c:v>40938</c:v>
                </c:pt>
                <c:pt idx="1303">
                  <c:v>40939</c:v>
                </c:pt>
                <c:pt idx="1304">
                  <c:v>40940</c:v>
                </c:pt>
                <c:pt idx="1305">
                  <c:v>40941</c:v>
                </c:pt>
                <c:pt idx="1306">
                  <c:v>40942</c:v>
                </c:pt>
                <c:pt idx="1307">
                  <c:v>40945</c:v>
                </c:pt>
                <c:pt idx="1308">
                  <c:v>40946</c:v>
                </c:pt>
                <c:pt idx="1309">
                  <c:v>40947</c:v>
                </c:pt>
                <c:pt idx="1310">
                  <c:v>40948</c:v>
                </c:pt>
                <c:pt idx="1311">
                  <c:v>40949</c:v>
                </c:pt>
                <c:pt idx="1312">
                  <c:v>40952</c:v>
                </c:pt>
                <c:pt idx="1313">
                  <c:v>40953</c:v>
                </c:pt>
                <c:pt idx="1314">
                  <c:v>40954</c:v>
                </c:pt>
                <c:pt idx="1315">
                  <c:v>40955</c:v>
                </c:pt>
                <c:pt idx="1316">
                  <c:v>40956</c:v>
                </c:pt>
                <c:pt idx="1317">
                  <c:v>40959</c:v>
                </c:pt>
                <c:pt idx="1318">
                  <c:v>40960</c:v>
                </c:pt>
                <c:pt idx="1319">
                  <c:v>40961</c:v>
                </c:pt>
                <c:pt idx="1320">
                  <c:v>40962</c:v>
                </c:pt>
                <c:pt idx="1321">
                  <c:v>40963</c:v>
                </c:pt>
                <c:pt idx="1322">
                  <c:v>40966</c:v>
                </c:pt>
                <c:pt idx="1323">
                  <c:v>40967</c:v>
                </c:pt>
                <c:pt idx="1324">
                  <c:v>40968</c:v>
                </c:pt>
                <c:pt idx="1325">
                  <c:v>40969</c:v>
                </c:pt>
                <c:pt idx="1326">
                  <c:v>40970</c:v>
                </c:pt>
                <c:pt idx="1327">
                  <c:v>40973</c:v>
                </c:pt>
                <c:pt idx="1328">
                  <c:v>40974</c:v>
                </c:pt>
                <c:pt idx="1329">
                  <c:v>40975</c:v>
                </c:pt>
                <c:pt idx="1330">
                  <c:v>40976</c:v>
                </c:pt>
                <c:pt idx="1331">
                  <c:v>40977</c:v>
                </c:pt>
                <c:pt idx="1332">
                  <c:v>40980</c:v>
                </c:pt>
                <c:pt idx="1333">
                  <c:v>40981</c:v>
                </c:pt>
                <c:pt idx="1334">
                  <c:v>40982</c:v>
                </c:pt>
                <c:pt idx="1335">
                  <c:v>40983</c:v>
                </c:pt>
                <c:pt idx="1336">
                  <c:v>40984</c:v>
                </c:pt>
                <c:pt idx="1337">
                  <c:v>40987</c:v>
                </c:pt>
                <c:pt idx="1338">
                  <c:v>40988</c:v>
                </c:pt>
                <c:pt idx="1339">
                  <c:v>40989</c:v>
                </c:pt>
                <c:pt idx="1340">
                  <c:v>40990</c:v>
                </c:pt>
                <c:pt idx="1341">
                  <c:v>40991</c:v>
                </c:pt>
                <c:pt idx="1342">
                  <c:v>40994</c:v>
                </c:pt>
                <c:pt idx="1343">
                  <c:v>40995</c:v>
                </c:pt>
                <c:pt idx="1344">
                  <c:v>40996</c:v>
                </c:pt>
                <c:pt idx="1345">
                  <c:v>40997</c:v>
                </c:pt>
                <c:pt idx="1346">
                  <c:v>40998</c:v>
                </c:pt>
                <c:pt idx="1347">
                  <c:v>41001</c:v>
                </c:pt>
                <c:pt idx="1348">
                  <c:v>41002</c:v>
                </c:pt>
                <c:pt idx="1349">
                  <c:v>41003</c:v>
                </c:pt>
                <c:pt idx="1350">
                  <c:v>41004</c:v>
                </c:pt>
                <c:pt idx="1351">
                  <c:v>41005</c:v>
                </c:pt>
                <c:pt idx="1352">
                  <c:v>41008</c:v>
                </c:pt>
                <c:pt idx="1353">
                  <c:v>41009</c:v>
                </c:pt>
                <c:pt idx="1354">
                  <c:v>41010</c:v>
                </c:pt>
                <c:pt idx="1355">
                  <c:v>41011</c:v>
                </c:pt>
                <c:pt idx="1356">
                  <c:v>41012</c:v>
                </c:pt>
                <c:pt idx="1357">
                  <c:v>41015</c:v>
                </c:pt>
                <c:pt idx="1358">
                  <c:v>41016</c:v>
                </c:pt>
                <c:pt idx="1359">
                  <c:v>41017</c:v>
                </c:pt>
                <c:pt idx="1360">
                  <c:v>41018</c:v>
                </c:pt>
                <c:pt idx="1361">
                  <c:v>41019</c:v>
                </c:pt>
                <c:pt idx="1362">
                  <c:v>41022</c:v>
                </c:pt>
                <c:pt idx="1363">
                  <c:v>41023</c:v>
                </c:pt>
                <c:pt idx="1364">
                  <c:v>41024</c:v>
                </c:pt>
                <c:pt idx="1365">
                  <c:v>41025</c:v>
                </c:pt>
                <c:pt idx="1366">
                  <c:v>41026</c:v>
                </c:pt>
                <c:pt idx="1367">
                  <c:v>41029</c:v>
                </c:pt>
                <c:pt idx="1368">
                  <c:v>41030</c:v>
                </c:pt>
                <c:pt idx="1369">
                  <c:v>41031</c:v>
                </c:pt>
                <c:pt idx="1370">
                  <c:v>41032</c:v>
                </c:pt>
                <c:pt idx="1371">
                  <c:v>41033</c:v>
                </c:pt>
                <c:pt idx="1372">
                  <c:v>41036</c:v>
                </c:pt>
                <c:pt idx="1373">
                  <c:v>41037</c:v>
                </c:pt>
                <c:pt idx="1374">
                  <c:v>41038</c:v>
                </c:pt>
                <c:pt idx="1375">
                  <c:v>41039</c:v>
                </c:pt>
                <c:pt idx="1376">
                  <c:v>41040</c:v>
                </c:pt>
                <c:pt idx="1377">
                  <c:v>41043</c:v>
                </c:pt>
                <c:pt idx="1378">
                  <c:v>41044</c:v>
                </c:pt>
                <c:pt idx="1379">
                  <c:v>41045</c:v>
                </c:pt>
                <c:pt idx="1380">
                  <c:v>41046</c:v>
                </c:pt>
                <c:pt idx="1381">
                  <c:v>41047</c:v>
                </c:pt>
                <c:pt idx="1382">
                  <c:v>41050</c:v>
                </c:pt>
                <c:pt idx="1383">
                  <c:v>41051</c:v>
                </c:pt>
                <c:pt idx="1384">
                  <c:v>41052</c:v>
                </c:pt>
                <c:pt idx="1385">
                  <c:v>41053</c:v>
                </c:pt>
                <c:pt idx="1386">
                  <c:v>41054</c:v>
                </c:pt>
                <c:pt idx="1387">
                  <c:v>41057</c:v>
                </c:pt>
                <c:pt idx="1388">
                  <c:v>41058</c:v>
                </c:pt>
                <c:pt idx="1389">
                  <c:v>41059</c:v>
                </c:pt>
                <c:pt idx="1390">
                  <c:v>41060</c:v>
                </c:pt>
                <c:pt idx="1391">
                  <c:v>41061</c:v>
                </c:pt>
                <c:pt idx="1392">
                  <c:v>41064</c:v>
                </c:pt>
                <c:pt idx="1393">
                  <c:v>41065</c:v>
                </c:pt>
                <c:pt idx="1394">
                  <c:v>41066</c:v>
                </c:pt>
                <c:pt idx="1395">
                  <c:v>41067</c:v>
                </c:pt>
                <c:pt idx="1396">
                  <c:v>41068</c:v>
                </c:pt>
                <c:pt idx="1397">
                  <c:v>41071</c:v>
                </c:pt>
                <c:pt idx="1398">
                  <c:v>41072</c:v>
                </c:pt>
                <c:pt idx="1399">
                  <c:v>41073</c:v>
                </c:pt>
                <c:pt idx="1400">
                  <c:v>41074</c:v>
                </c:pt>
                <c:pt idx="1401">
                  <c:v>41075</c:v>
                </c:pt>
                <c:pt idx="1402">
                  <c:v>41078</c:v>
                </c:pt>
                <c:pt idx="1403">
                  <c:v>41079</c:v>
                </c:pt>
                <c:pt idx="1404">
                  <c:v>41080</c:v>
                </c:pt>
                <c:pt idx="1405">
                  <c:v>41081</c:v>
                </c:pt>
                <c:pt idx="1406">
                  <c:v>41082</c:v>
                </c:pt>
                <c:pt idx="1407">
                  <c:v>41085</c:v>
                </c:pt>
                <c:pt idx="1408">
                  <c:v>41086</c:v>
                </c:pt>
                <c:pt idx="1409">
                  <c:v>41087</c:v>
                </c:pt>
                <c:pt idx="1410">
                  <c:v>41088</c:v>
                </c:pt>
                <c:pt idx="1411">
                  <c:v>41089</c:v>
                </c:pt>
                <c:pt idx="1412">
                  <c:v>41092</c:v>
                </c:pt>
                <c:pt idx="1413">
                  <c:v>41093</c:v>
                </c:pt>
                <c:pt idx="1414">
                  <c:v>41094</c:v>
                </c:pt>
                <c:pt idx="1415">
                  <c:v>41095</c:v>
                </c:pt>
                <c:pt idx="1416">
                  <c:v>41096</c:v>
                </c:pt>
                <c:pt idx="1417">
                  <c:v>41099</c:v>
                </c:pt>
                <c:pt idx="1418">
                  <c:v>41100</c:v>
                </c:pt>
                <c:pt idx="1419">
                  <c:v>41101</c:v>
                </c:pt>
                <c:pt idx="1420">
                  <c:v>41102</c:v>
                </c:pt>
                <c:pt idx="1421">
                  <c:v>41103</c:v>
                </c:pt>
                <c:pt idx="1422">
                  <c:v>41106</c:v>
                </c:pt>
                <c:pt idx="1423">
                  <c:v>41107</c:v>
                </c:pt>
                <c:pt idx="1424">
                  <c:v>41108</c:v>
                </c:pt>
                <c:pt idx="1425">
                  <c:v>41109</c:v>
                </c:pt>
                <c:pt idx="1426">
                  <c:v>41110</c:v>
                </c:pt>
                <c:pt idx="1427">
                  <c:v>41113</c:v>
                </c:pt>
                <c:pt idx="1428">
                  <c:v>41114</c:v>
                </c:pt>
                <c:pt idx="1429">
                  <c:v>41115</c:v>
                </c:pt>
                <c:pt idx="1430">
                  <c:v>41116</c:v>
                </c:pt>
                <c:pt idx="1431">
                  <c:v>41117</c:v>
                </c:pt>
                <c:pt idx="1432">
                  <c:v>41120</c:v>
                </c:pt>
                <c:pt idx="1433">
                  <c:v>41121</c:v>
                </c:pt>
                <c:pt idx="1434">
                  <c:v>41122</c:v>
                </c:pt>
                <c:pt idx="1435">
                  <c:v>41123</c:v>
                </c:pt>
                <c:pt idx="1436">
                  <c:v>41124</c:v>
                </c:pt>
                <c:pt idx="1437">
                  <c:v>41127</c:v>
                </c:pt>
                <c:pt idx="1438">
                  <c:v>41128</c:v>
                </c:pt>
                <c:pt idx="1439">
                  <c:v>41129</c:v>
                </c:pt>
                <c:pt idx="1440">
                  <c:v>41130</c:v>
                </c:pt>
                <c:pt idx="1441">
                  <c:v>41131</c:v>
                </c:pt>
                <c:pt idx="1442">
                  <c:v>41134</c:v>
                </c:pt>
                <c:pt idx="1443">
                  <c:v>41135</c:v>
                </c:pt>
                <c:pt idx="1444">
                  <c:v>41136</c:v>
                </c:pt>
                <c:pt idx="1445">
                  <c:v>41137</c:v>
                </c:pt>
                <c:pt idx="1446">
                  <c:v>41138</c:v>
                </c:pt>
                <c:pt idx="1447">
                  <c:v>41141</c:v>
                </c:pt>
                <c:pt idx="1448">
                  <c:v>41142</c:v>
                </c:pt>
                <c:pt idx="1449">
                  <c:v>41143</c:v>
                </c:pt>
                <c:pt idx="1450">
                  <c:v>41144</c:v>
                </c:pt>
                <c:pt idx="1451">
                  <c:v>41145</c:v>
                </c:pt>
                <c:pt idx="1452">
                  <c:v>41148</c:v>
                </c:pt>
                <c:pt idx="1453">
                  <c:v>41149</c:v>
                </c:pt>
                <c:pt idx="1454">
                  <c:v>41150</c:v>
                </c:pt>
                <c:pt idx="1455">
                  <c:v>41151</c:v>
                </c:pt>
                <c:pt idx="1456">
                  <c:v>41152</c:v>
                </c:pt>
                <c:pt idx="1457">
                  <c:v>41155</c:v>
                </c:pt>
                <c:pt idx="1458">
                  <c:v>41156</c:v>
                </c:pt>
                <c:pt idx="1459">
                  <c:v>41157</c:v>
                </c:pt>
                <c:pt idx="1460">
                  <c:v>41158</c:v>
                </c:pt>
                <c:pt idx="1461">
                  <c:v>41159</c:v>
                </c:pt>
                <c:pt idx="1462">
                  <c:v>41162</c:v>
                </c:pt>
                <c:pt idx="1463">
                  <c:v>41163</c:v>
                </c:pt>
                <c:pt idx="1464">
                  <c:v>41164</c:v>
                </c:pt>
                <c:pt idx="1465">
                  <c:v>41165</c:v>
                </c:pt>
                <c:pt idx="1466">
                  <c:v>41166</c:v>
                </c:pt>
                <c:pt idx="1467">
                  <c:v>41169</c:v>
                </c:pt>
                <c:pt idx="1468">
                  <c:v>41170</c:v>
                </c:pt>
                <c:pt idx="1469">
                  <c:v>41171</c:v>
                </c:pt>
                <c:pt idx="1470">
                  <c:v>41172</c:v>
                </c:pt>
                <c:pt idx="1471">
                  <c:v>41173</c:v>
                </c:pt>
                <c:pt idx="1472">
                  <c:v>41176</c:v>
                </c:pt>
                <c:pt idx="1473">
                  <c:v>41177</c:v>
                </c:pt>
                <c:pt idx="1474">
                  <c:v>41178</c:v>
                </c:pt>
                <c:pt idx="1475">
                  <c:v>41179</c:v>
                </c:pt>
                <c:pt idx="1476">
                  <c:v>41180</c:v>
                </c:pt>
                <c:pt idx="1477">
                  <c:v>41183</c:v>
                </c:pt>
                <c:pt idx="1478">
                  <c:v>41184</c:v>
                </c:pt>
                <c:pt idx="1479">
                  <c:v>41185</c:v>
                </c:pt>
                <c:pt idx="1480">
                  <c:v>41186</c:v>
                </c:pt>
                <c:pt idx="1481">
                  <c:v>41187</c:v>
                </c:pt>
                <c:pt idx="1482">
                  <c:v>41190</c:v>
                </c:pt>
                <c:pt idx="1483">
                  <c:v>41191</c:v>
                </c:pt>
                <c:pt idx="1484">
                  <c:v>41192</c:v>
                </c:pt>
                <c:pt idx="1485">
                  <c:v>41193</c:v>
                </c:pt>
                <c:pt idx="1486">
                  <c:v>41194</c:v>
                </c:pt>
                <c:pt idx="1487">
                  <c:v>41197</c:v>
                </c:pt>
                <c:pt idx="1488">
                  <c:v>41198</c:v>
                </c:pt>
                <c:pt idx="1489">
                  <c:v>41199</c:v>
                </c:pt>
                <c:pt idx="1490">
                  <c:v>41200</c:v>
                </c:pt>
                <c:pt idx="1491">
                  <c:v>41201</c:v>
                </c:pt>
                <c:pt idx="1492">
                  <c:v>41204</c:v>
                </c:pt>
                <c:pt idx="1493">
                  <c:v>41205</c:v>
                </c:pt>
                <c:pt idx="1494">
                  <c:v>41206</c:v>
                </c:pt>
                <c:pt idx="1495">
                  <c:v>41207</c:v>
                </c:pt>
                <c:pt idx="1496">
                  <c:v>41208</c:v>
                </c:pt>
                <c:pt idx="1497">
                  <c:v>41211</c:v>
                </c:pt>
                <c:pt idx="1498">
                  <c:v>41212</c:v>
                </c:pt>
                <c:pt idx="1499">
                  <c:v>41213</c:v>
                </c:pt>
                <c:pt idx="1500">
                  <c:v>41214</c:v>
                </c:pt>
                <c:pt idx="1501">
                  <c:v>41215</c:v>
                </c:pt>
                <c:pt idx="1502">
                  <c:v>41218</c:v>
                </c:pt>
                <c:pt idx="1503">
                  <c:v>41219</c:v>
                </c:pt>
                <c:pt idx="1504">
                  <c:v>41220</c:v>
                </c:pt>
                <c:pt idx="1505">
                  <c:v>41221</c:v>
                </c:pt>
                <c:pt idx="1506">
                  <c:v>41222</c:v>
                </c:pt>
                <c:pt idx="1507">
                  <c:v>41225</c:v>
                </c:pt>
                <c:pt idx="1508">
                  <c:v>41226</c:v>
                </c:pt>
                <c:pt idx="1509">
                  <c:v>41227</c:v>
                </c:pt>
                <c:pt idx="1510">
                  <c:v>41228</c:v>
                </c:pt>
                <c:pt idx="1511">
                  <c:v>41229</c:v>
                </c:pt>
                <c:pt idx="1512">
                  <c:v>41232</c:v>
                </c:pt>
                <c:pt idx="1513">
                  <c:v>41233</c:v>
                </c:pt>
                <c:pt idx="1514">
                  <c:v>41234</c:v>
                </c:pt>
                <c:pt idx="1515">
                  <c:v>41235</c:v>
                </c:pt>
                <c:pt idx="1516">
                  <c:v>41236</c:v>
                </c:pt>
                <c:pt idx="1517">
                  <c:v>41239</c:v>
                </c:pt>
                <c:pt idx="1518">
                  <c:v>41240</c:v>
                </c:pt>
                <c:pt idx="1519">
                  <c:v>41241</c:v>
                </c:pt>
                <c:pt idx="1520">
                  <c:v>41242</c:v>
                </c:pt>
                <c:pt idx="1521">
                  <c:v>41243</c:v>
                </c:pt>
                <c:pt idx="1522">
                  <c:v>41246</c:v>
                </c:pt>
                <c:pt idx="1523">
                  <c:v>41247</c:v>
                </c:pt>
                <c:pt idx="1524">
                  <c:v>41248</c:v>
                </c:pt>
                <c:pt idx="1525">
                  <c:v>41249</c:v>
                </c:pt>
                <c:pt idx="1526">
                  <c:v>41250</c:v>
                </c:pt>
                <c:pt idx="1527">
                  <c:v>41253</c:v>
                </c:pt>
                <c:pt idx="1528">
                  <c:v>41254</c:v>
                </c:pt>
                <c:pt idx="1529">
                  <c:v>41255</c:v>
                </c:pt>
                <c:pt idx="1530">
                  <c:v>41256</c:v>
                </c:pt>
                <c:pt idx="1531">
                  <c:v>41257</c:v>
                </c:pt>
                <c:pt idx="1532">
                  <c:v>41260</c:v>
                </c:pt>
                <c:pt idx="1533">
                  <c:v>41261</c:v>
                </c:pt>
                <c:pt idx="1534">
                  <c:v>41262</c:v>
                </c:pt>
                <c:pt idx="1535">
                  <c:v>41263</c:v>
                </c:pt>
                <c:pt idx="1536">
                  <c:v>41264</c:v>
                </c:pt>
                <c:pt idx="1537">
                  <c:v>41267</c:v>
                </c:pt>
                <c:pt idx="1538">
                  <c:v>41268</c:v>
                </c:pt>
                <c:pt idx="1539">
                  <c:v>41269</c:v>
                </c:pt>
                <c:pt idx="1540">
                  <c:v>41270</c:v>
                </c:pt>
                <c:pt idx="1541">
                  <c:v>41271</c:v>
                </c:pt>
                <c:pt idx="1542">
                  <c:v>41274</c:v>
                </c:pt>
                <c:pt idx="1543">
                  <c:v>41275</c:v>
                </c:pt>
                <c:pt idx="1544">
                  <c:v>41276</c:v>
                </c:pt>
                <c:pt idx="1545">
                  <c:v>41277</c:v>
                </c:pt>
                <c:pt idx="1546">
                  <c:v>41278</c:v>
                </c:pt>
                <c:pt idx="1547">
                  <c:v>41281</c:v>
                </c:pt>
                <c:pt idx="1548">
                  <c:v>41282</c:v>
                </c:pt>
                <c:pt idx="1549">
                  <c:v>41283</c:v>
                </c:pt>
                <c:pt idx="1550">
                  <c:v>41284</c:v>
                </c:pt>
                <c:pt idx="1551">
                  <c:v>41285</c:v>
                </c:pt>
                <c:pt idx="1552">
                  <c:v>41288</c:v>
                </c:pt>
                <c:pt idx="1553">
                  <c:v>41289</c:v>
                </c:pt>
                <c:pt idx="1554">
                  <c:v>41290</c:v>
                </c:pt>
                <c:pt idx="1555">
                  <c:v>41291</c:v>
                </c:pt>
                <c:pt idx="1556">
                  <c:v>41292</c:v>
                </c:pt>
                <c:pt idx="1557">
                  <c:v>41295</c:v>
                </c:pt>
                <c:pt idx="1558">
                  <c:v>41296</c:v>
                </c:pt>
                <c:pt idx="1559">
                  <c:v>41297</c:v>
                </c:pt>
                <c:pt idx="1560">
                  <c:v>41298</c:v>
                </c:pt>
                <c:pt idx="1561">
                  <c:v>41299</c:v>
                </c:pt>
                <c:pt idx="1562">
                  <c:v>41302</c:v>
                </c:pt>
                <c:pt idx="1563">
                  <c:v>41303</c:v>
                </c:pt>
                <c:pt idx="1564">
                  <c:v>41304</c:v>
                </c:pt>
                <c:pt idx="1565">
                  <c:v>41305</c:v>
                </c:pt>
                <c:pt idx="1566">
                  <c:v>41306</c:v>
                </c:pt>
                <c:pt idx="1567">
                  <c:v>41309</c:v>
                </c:pt>
                <c:pt idx="1568">
                  <c:v>41310</c:v>
                </c:pt>
                <c:pt idx="1569">
                  <c:v>41311</c:v>
                </c:pt>
                <c:pt idx="1570">
                  <c:v>41312</c:v>
                </c:pt>
                <c:pt idx="1571">
                  <c:v>41313</c:v>
                </c:pt>
                <c:pt idx="1572">
                  <c:v>41316</c:v>
                </c:pt>
                <c:pt idx="1573">
                  <c:v>41317</c:v>
                </c:pt>
                <c:pt idx="1574">
                  <c:v>41318</c:v>
                </c:pt>
                <c:pt idx="1575">
                  <c:v>41319</c:v>
                </c:pt>
                <c:pt idx="1576">
                  <c:v>41320</c:v>
                </c:pt>
                <c:pt idx="1577">
                  <c:v>41323</c:v>
                </c:pt>
                <c:pt idx="1578">
                  <c:v>41324</c:v>
                </c:pt>
                <c:pt idx="1579">
                  <c:v>41325</c:v>
                </c:pt>
                <c:pt idx="1580">
                  <c:v>41326</c:v>
                </c:pt>
                <c:pt idx="1581">
                  <c:v>41327</c:v>
                </c:pt>
                <c:pt idx="1582">
                  <c:v>41330</c:v>
                </c:pt>
                <c:pt idx="1583">
                  <c:v>41331</c:v>
                </c:pt>
                <c:pt idx="1584">
                  <c:v>41332</c:v>
                </c:pt>
                <c:pt idx="1585">
                  <c:v>41333</c:v>
                </c:pt>
                <c:pt idx="1586">
                  <c:v>41334</c:v>
                </c:pt>
                <c:pt idx="1587">
                  <c:v>41337</c:v>
                </c:pt>
                <c:pt idx="1588">
                  <c:v>41338</c:v>
                </c:pt>
                <c:pt idx="1589">
                  <c:v>41339</c:v>
                </c:pt>
                <c:pt idx="1590">
                  <c:v>41340</c:v>
                </c:pt>
                <c:pt idx="1591">
                  <c:v>41341</c:v>
                </c:pt>
                <c:pt idx="1592">
                  <c:v>41344</c:v>
                </c:pt>
                <c:pt idx="1593">
                  <c:v>41345</c:v>
                </c:pt>
                <c:pt idx="1594">
                  <c:v>41346</c:v>
                </c:pt>
                <c:pt idx="1595">
                  <c:v>41347</c:v>
                </c:pt>
                <c:pt idx="1596">
                  <c:v>41348</c:v>
                </c:pt>
                <c:pt idx="1597">
                  <c:v>41351</c:v>
                </c:pt>
                <c:pt idx="1598">
                  <c:v>41352</c:v>
                </c:pt>
                <c:pt idx="1599">
                  <c:v>41353</c:v>
                </c:pt>
                <c:pt idx="1600">
                  <c:v>41354</c:v>
                </c:pt>
                <c:pt idx="1601">
                  <c:v>41355</c:v>
                </c:pt>
                <c:pt idx="1602">
                  <c:v>41358</c:v>
                </c:pt>
                <c:pt idx="1603">
                  <c:v>41359</c:v>
                </c:pt>
                <c:pt idx="1604">
                  <c:v>41360</c:v>
                </c:pt>
                <c:pt idx="1605">
                  <c:v>41361</c:v>
                </c:pt>
                <c:pt idx="1606">
                  <c:v>41362</c:v>
                </c:pt>
                <c:pt idx="1607">
                  <c:v>41365</c:v>
                </c:pt>
                <c:pt idx="1608">
                  <c:v>41366</c:v>
                </c:pt>
                <c:pt idx="1609">
                  <c:v>41367</c:v>
                </c:pt>
                <c:pt idx="1610">
                  <c:v>41368</c:v>
                </c:pt>
                <c:pt idx="1611">
                  <c:v>41369</c:v>
                </c:pt>
                <c:pt idx="1612">
                  <c:v>41372</c:v>
                </c:pt>
                <c:pt idx="1613">
                  <c:v>41373</c:v>
                </c:pt>
                <c:pt idx="1614">
                  <c:v>41374</c:v>
                </c:pt>
                <c:pt idx="1615">
                  <c:v>41375</c:v>
                </c:pt>
                <c:pt idx="1616">
                  <c:v>41376</c:v>
                </c:pt>
                <c:pt idx="1617">
                  <c:v>41379</c:v>
                </c:pt>
                <c:pt idx="1618">
                  <c:v>41380</c:v>
                </c:pt>
                <c:pt idx="1619">
                  <c:v>41381</c:v>
                </c:pt>
                <c:pt idx="1620">
                  <c:v>41382</c:v>
                </c:pt>
                <c:pt idx="1621">
                  <c:v>41383</c:v>
                </c:pt>
                <c:pt idx="1622">
                  <c:v>41386</c:v>
                </c:pt>
                <c:pt idx="1623">
                  <c:v>41387</c:v>
                </c:pt>
                <c:pt idx="1624">
                  <c:v>41388</c:v>
                </c:pt>
                <c:pt idx="1625">
                  <c:v>41389</c:v>
                </c:pt>
              </c:numCache>
            </c:numRef>
          </c:cat>
          <c:val>
            <c:numRef>
              <c:f>Sheet1!#REF!</c:f>
              <c:numCache>
                <c:formatCode>General</c:formatCode>
                <c:ptCount val="1"/>
                <c:pt idx="0">
                  <c:v>1</c:v>
                </c:pt>
              </c:numCache>
            </c:numRef>
          </c:val>
        </c:ser>
        <c:dLbls>
          <c:showLegendKey val="0"/>
          <c:showVal val="0"/>
          <c:showCatName val="0"/>
          <c:showSerName val="0"/>
          <c:showPercent val="0"/>
          <c:showBubbleSize val="0"/>
        </c:dLbls>
        <c:gapWidth val="150"/>
        <c:axId val="138971008"/>
        <c:axId val="138972544"/>
      </c:barChart>
      <c:lineChart>
        <c:grouping val="standard"/>
        <c:varyColors val="0"/>
        <c:ser>
          <c:idx val="2"/>
          <c:order val="1"/>
          <c:tx>
            <c:strRef>
              <c:f>Sheet1!$C$1</c:f>
              <c:strCache>
                <c:ptCount val="1"/>
                <c:pt idx="0">
                  <c:v>Gold price</c:v>
                </c:pt>
              </c:strCache>
            </c:strRef>
          </c:tx>
          <c:spPr>
            <a:ln w="38100">
              <a:solidFill>
                <a:srgbClr val="6DC067">
                  <a:lumMod val="60000"/>
                  <a:lumOff val="40000"/>
                </a:srgbClr>
              </a:solidFill>
            </a:ln>
          </c:spPr>
          <c:marker>
            <c:symbol val="none"/>
          </c:marker>
          <c:val>
            <c:numRef>
              <c:f>Sheet1!$C$2:$C$1627</c:f>
              <c:numCache>
                <c:formatCode>0</c:formatCode>
                <c:ptCount val="1626"/>
                <c:pt idx="0">
                  <c:v>652.79999999999995</c:v>
                </c:pt>
                <c:pt idx="1">
                  <c:v>657.1</c:v>
                </c:pt>
                <c:pt idx="2">
                  <c:v>648.5</c:v>
                </c:pt>
                <c:pt idx="3">
                  <c:v>648.5</c:v>
                </c:pt>
                <c:pt idx="4">
                  <c:v>653.44999999999948</c:v>
                </c:pt>
                <c:pt idx="5">
                  <c:v>651.54999999999939</c:v>
                </c:pt>
                <c:pt idx="6">
                  <c:v>660.44999999999948</c:v>
                </c:pt>
                <c:pt idx="7">
                  <c:v>667.94999999999948</c:v>
                </c:pt>
                <c:pt idx="8">
                  <c:v>661.15</c:v>
                </c:pt>
                <c:pt idx="9">
                  <c:v>664.44999999999948</c:v>
                </c:pt>
                <c:pt idx="10">
                  <c:v>668.75</c:v>
                </c:pt>
                <c:pt idx="11">
                  <c:v>669.5</c:v>
                </c:pt>
                <c:pt idx="12">
                  <c:v>668.5</c:v>
                </c:pt>
                <c:pt idx="13">
                  <c:v>670.65</c:v>
                </c:pt>
                <c:pt idx="14">
                  <c:v>657.65</c:v>
                </c:pt>
                <c:pt idx="15">
                  <c:v>679.15</c:v>
                </c:pt>
                <c:pt idx="16">
                  <c:v>677</c:v>
                </c:pt>
                <c:pt idx="17">
                  <c:v>681.65</c:v>
                </c:pt>
                <c:pt idx="18">
                  <c:v>686.65</c:v>
                </c:pt>
                <c:pt idx="19">
                  <c:v>663.25</c:v>
                </c:pt>
                <c:pt idx="20">
                  <c:v>669.25</c:v>
                </c:pt>
                <c:pt idx="21">
                  <c:v>664.55</c:v>
                </c:pt>
                <c:pt idx="22">
                  <c:v>643.65</c:v>
                </c:pt>
                <c:pt idx="23">
                  <c:v>636.29999999999995</c:v>
                </c:pt>
                <c:pt idx="24">
                  <c:v>646.91999999999996</c:v>
                </c:pt>
                <c:pt idx="25">
                  <c:v>649.1</c:v>
                </c:pt>
                <c:pt idx="26">
                  <c:v>651.70000000000005</c:v>
                </c:pt>
                <c:pt idx="27">
                  <c:v>649.5</c:v>
                </c:pt>
                <c:pt idx="28">
                  <c:v>650.70000000000005</c:v>
                </c:pt>
                <c:pt idx="29">
                  <c:v>643.70000000000005</c:v>
                </c:pt>
                <c:pt idx="30">
                  <c:v>644.5</c:v>
                </c:pt>
                <c:pt idx="31">
                  <c:v>646.70000000000005</c:v>
                </c:pt>
                <c:pt idx="32">
                  <c:v>653.20000000000005</c:v>
                </c:pt>
                <c:pt idx="33">
                  <c:v>653.5</c:v>
                </c:pt>
                <c:pt idx="34">
                  <c:v>658.5</c:v>
                </c:pt>
                <c:pt idx="35">
                  <c:v>663.6</c:v>
                </c:pt>
                <c:pt idx="36">
                  <c:v>663.4</c:v>
                </c:pt>
                <c:pt idx="37">
                  <c:v>657.75</c:v>
                </c:pt>
                <c:pt idx="38">
                  <c:v>664.2</c:v>
                </c:pt>
                <c:pt idx="39">
                  <c:v>664.7</c:v>
                </c:pt>
                <c:pt idx="40">
                  <c:v>665.2</c:v>
                </c:pt>
                <c:pt idx="41">
                  <c:v>661.1</c:v>
                </c:pt>
                <c:pt idx="42">
                  <c:v>665.7</c:v>
                </c:pt>
                <c:pt idx="43">
                  <c:v>664.15</c:v>
                </c:pt>
                <c:pt idx="44">
                  <c:v>663.8</c:v>
                </c:pt>
                <c:pt idx="45">
                  <c:v>675.2</c:v>
                </c:pt>
                <c:pt idx="46">
                  <c:v>674.3</c:v>
                </c:pt>
                <c:pt idx="47">
                  <c:v>674.88</c:v>
                </c:pt>
                <c:pt idx="48">
                  <c:v>671.84999999999798</c:v>
                </c:pt>
                <c:pt idx="49">
                  <c:v>677.56</c:v>
                </c:pt>
                <c:pt idx="50">
                  <c:v>676.7</c:v>
                </c:pt>
                <c:pt idx="51">
                  <c:v>676.84999999999798</c:v>
                </c:pt>
                <c:pt idx="52">
                  <c:v>687.38</c:v>
                </c:pt>
                <c:pt idx="53">
                  <c:v>689.9</c:v>
                </c:pt>
                <c:pt idx="54">
                  <c:v>687.23</c:v>
                </c:pt>
                <c:pt idx="55">
                  <c:v>689.7</c:v>
                </c:pt>
                <c:pt idx="56">
                  <c:v>682.4</c:v>
                </c:pt>
                <c:pt idx="57">
                  <c:v>694.25</c:v>
                </c:pt>
                <c:pt idx="58">
                  <c:v>688.7</c:v>
                </c:pt>
                <c:pt idx="59">
                  <c:v>683.65</c:v>
                </c:pt>
                <c:pt idx="60">
                  <c:v>686.15</c:v>
                </c:pt>
                <c:pt idx="61">
                  <c:v>675.3</c:v>
                </c:pt>
                <c:pt idx="62">
                  <c:v>681.44999999999948</c:v>
                </c:pt>
                <c:pt idx="63">
                  <c:v>679.1</c:v>
                </c:pt>
                <c:pt idx="64">
                  <c:v>673.3</c:v>
                </c:pt>
                <c:pt idx="65">
                  <c:v>673.05</c:v>
                </c:pt>
                <c:pt idx="66">
                  <c:v>682.25</c:v>
                </c:pt>
                <c:pt idx="67">
                  <c:v>687.7</c:v>
                </c:pt>
                <c:pt idx="68">
                  <c:v>689.4</c:v>
                </c:pt>
                <c:pt idx="69">
                  <c:v>684.8</c:v>
                </c:pt>
                <c:pt idx="70">
                  <c:v>679.7</c:v>
                </c:pt>
                <c:pt idx="71">
                  <c:v>665.84999999999798</c:v>
                </c:pt>
                <c:pt idx="72">
                  <c:v>671.55</c:v>
                </c:pt>
                <c:pt idx="73">
                  <c:v>670.4</c:v>
                </c:pt>
                <c:pt idx="74">
                  <c:v>671.4</c:v>
                </c:pt>
                <c:pt idx="75">
                  <c:v>661.3</c:v>
                </c:pt>
                <c:pt idx="76">
                  <c:v>657</c:v>
                </c:pt>
                <c:pt idx="77">
                  <c:v>662.5</c:v>
                </c:pt>
                <c:pt idx="78">
                  <c:v>662.4</c:v>
                </c:pt>
                <c:pt idx="79">
                  <c:v>659.34999999999798</c:v>
                </c:pt>
                <c:pt idx="80">
                  <c:v>661.65</c:v>
                </c:pt>
                <c:pt idx="81">
                  <c:v>653.79999999999995</c:v>
                </c:pt>
                <c:pt idx="82">
                  <c:v>655.4</c:v>
                </c:pt>
                <c:pt idx="83">
                  <c:v>656.4</c:v>
                </c:pt>
                <c:pt idx="84">
                  <c:v>657.55</c:v>
                </c:pt>
                <c:pt idx="85">
                  <c:v>652.6</c:v>
                </c:pt>
                <c:pt idx="86">
                  <c:v>660.65</c:v>
                </c:pt>
                <c:pt idx="87">
                  <c:v>670.8</c:v>
                </c:pt>
                <c:pt idx="88">
                  <c:v>670.3</c:v>
                </c:pt>
                <c:pt idx="89">
                  <c:v>670.15</c:v>
                </c:pt>
                <c:pt idx="90">
                  <c:v>670.1</c:v>
                </c:pt>
                <c:pt idx="91">
                  <c:v>658.3</c:v>
                </c:pt>
                <c:pt idx="92">
                  <c:v>649.34999999999798</c:v>
                </c:pt>
                <c:pt idx="93">
                  <c:v>652.6</c:v>
                </c:pt>
                <c:pt idx="94">
                  <c:v>647.25</c:v>
                </c:pt>
                <c:pt idx="95">
                  <c:v>650.79999999999995</c:v>
                </c:pt>
                <c:pt idx="96">
                  <c:v>651.29999999999995</c:v>
                </c:pt>
                <c:pt idx="97">
                  <c:v>654.9</c:v>
                </c:pt>
                <c:pt idx="98">
                  <c:v>655.5</c:v>
                </c:pt>
                <c:pt idx="99">
                  <c:v>660.6</c:v>
                </c:pt>
                <c:pt idx="100">
                  <c:v>654.44999999999948</c:v>
                </c:pt>
                <c:pt idx="101">
                  <c:v>651.94999999999948</c:v>
                </c:pt>
                <c:pt idx="102">
                  <c:v>653.70000000000005</c:v>
                </c:pt>
                <c:pt idx="103">
                  <c:v>652.04999999999939</c:v>
                </c:pt>
                <c:pt idx="104">
                  <c:v>640.79999999999995</c:v>
                </c:pt>
                <c:pt idx="105">
                  <c:v>642.79999999999995</c:v>
                </c:pt>
                <c:pt idx="106">
                  <c:v>648.1</c:v>
                </c:pt>
                <c:pt idx="107">
                  <c:v>651.13</c:v>
                </c:pt>
                <c:pt idx="108">
                  <c:v>656.4</c:v>
                </c:pt>
                <c:pt idx="109">
                  <c:v>652.9</c:v>
                </c:pt>
                <c:pt idx="110">
                  <c:v>653.70000000000005</c:v>
                </c:pt>
                <c:pt idx="111">
                  <c:v>649.20000000000005</c:v>
                </c:pt>
                <c:pt idx="112">
                  <c:v>657.25</c:v>
                </c:pt>
                <c:pt idx="113">
                  <c:v>659.9</c:v>
                </c:pt>
                <c:pt idx="114">
                  <c:v>663.1</c:v>
                </c:pt>
                <c:pt idx="115">
                  <c:v>660.8</c:v>
                </c:pt>
                <c:pt idx="116">
                  <c:v>666.5</c:v>
                </c:pt>
                <c:pt idx="117">
                  <c:v>666.4</c:v>
                </c:pt>
                <c:pt idx="118">
                  <c:v>664.3</c:v>
                </c:pt>
                <c:pt idx="119">
                  <c:v>664.4</c:v>
                </c:pt>
                <c:pt idx="120">
                  <c:v>673.1</c:v>
                </c:pt>
                <c:pt idx="121">
                  <c:v>677.2</c:v>
                </c:pt>
                <c:pt idx="122">
                  <c:v>684.1</c:v>
                </c:pt>
                <c:pt idx="123">
                  <c:v>681.67000000000053</c:v>
                </c:pt>
                <c:pt idx="124">
                  <c:v>680.9</c:v>
                </c:pt>
                <c:pt idx="125">
                  <c:v>675.1</c:v>
                </c:pt>
                <c:pt idx="126">
                  <c:v>663.17000000000053</c:v>
                </c:pt>
                <c:pt idx="127">
                  <c:v>661.1</c:v>
                </c:pt>
                <c:pt idx="128">
                  <c:v>665.1</c:v>
                </c:pt>
                <c:pt idx="129">
                  <c:v>664.4</c:v>
                </c:pt>
                <c:pt idx="130">
                  <c:v>666.8</c:v>
                </c:pt>
                <c:pt idx="131">
                  <c:v>665.7</c:v>
                </c:pt>
                <c:pt idx="132">
                  <c:v>673</c:v>
                </c:pt>
                <c:pt idx="133">
                  <c:v>671.94999999999948</c:v>
                </c:pt>
                <c:pt idx="134">
                  <c:v>672.3</c:v>
                </c:pt>
                <c:pt idx="135">
                  <c:v>674.7</c:v>
                </c:pt>
                <c:pt idx="136">
                  <c:v>662</c:v>
                </c:pt>
                <c:pt idx="137">
                  <c:v>672.3</c:v>
                </c:pt>
                <c:pt idx="138">
                  <c:v>669.4</c:v>
                </c:pt>
                <c:pt idx="139">
                  <c:v>669.3</c:v>
                </c:pt>
                <c:pt idx="140">
                  <c:v>667.8</c:v>
                </c:pt>
                <c:pt idx="141">
                  <c:v>652.6</c:v>
                </c:pt>
                <c:pt idx="142">
                  <c:v>654.44999999999948</c:v>
                </c:pt>
                <c:pt idx="143">
                  <c:v>657.7</c:v>
                </c:pt>
                <c:pt idx="144">
                  <c:v>657.4</c:v>
                </c:pt>
                <c:pt idx="145">
                  <c:v>660.7</c:v>
                </c:pt>
                <c:pt idx="146">
                  <c:v>660.15</c:v>
                </c:pt>
                <c:pt idx="147">
                  <c:v>668.8</c:v>
                </c:pt>
                <c:pt idx="148">
                  <c:v>667.8</c:v>
                </c:pt>
                <c:pt idx="149">
                  <c:v>662.4</c:v>
                </c:pt>
                <c:pt idx="150">
                  <c:v>667.5</c:v>
                </c:pt>
                <c:pt idx="151">
                  <c:v>665.4</c:v>
                </c:pt>
                <c:pt idx="152">
                  <c:v>673.3</c:v>
                </c:pt>
                <c:pt idx="153">
                  <c:v>672.58</c:v>
                </c:pt>
                <c:pt idx="154">
                  <c:v>682.1</c:v>
                </c:pt>
                <c:pt idx="155">
                  <c:v>681.9</c:v>
                </c:pt>
                <c:pt idx="156">
                  <c:v>695.6</c:v>
                </c:pt>
                <c:pt idx="157">
                  <c:v>700.3</c:v>
                </c:pt>
                <c:pt idx="158">
                  <c:v>703.3</c:v>
                </c:pt>
                <c:pt idx="159">
                  <c:v>712.4</c:v>
                </c:pt>
                <c:pt idx="160">
                  <c:v>711.6</c:v>
                </c:pt>
                <c:pt idx="161">
                  <c:v>708.4</c:v>
                </c:pt>
                <c:pt idx="162">
                  <c:v>706.7</c:v>
                </c:pt>
                <c:pt idx="163">
                  <c:v>717.8</c:v>
                </c:pt>
                <c:pt idx="164">
                  <c:v>723.7</c:v>
                </c:pt>
                <c:pt idx="165">
                  <c:v>721.33999999999946</c:v>
                </c:pt>
                <c:pt idx="166">
                  <c:v>733.2</c:v>
                </c:pt>
                <c:pt idx="167">
                  <c:v>729.9</c:v>
                </c:pt>
                <c:pt idx="168">
                  <c:v>730.5</c:v>
                </c:pt>
                <c:pt idx="169">
                  <c:v>731.5</c:v>
                </c:pt>
                <c:pt idx="170">
                  <c:v>728.9</c:v>
                </c:pt>
                <c:pt idx="171">
                  <c:v>734.26</c:v>
                </c:pt>
                <c:pt idx="172">
                  <c:v>744.2</c:v>
                </c:pt>
                <c:pt idx="173">
                  <c:v>747</c:v>
                </c:pt>
                <c:pt idx="174">
                  <c:v>731.7</c:v>
                </c:pt>
                <c:pt idx="175">
                  <c:v>728.1</c:v>
                </c:pt>
                <c:pt idx="176">
                  <c:v>738.1</c:v>
                </c:pt>
                <c:pt idx="177">
                  <c:v>741.63</c:v>
                </c:pt>
                <c:pt idx="178">
                  <c:v>733.2</c:v>
                </c:pt>
                <c:pt idx="179">
                  <c:v>738.1</c:v>
                </c:pt>
                <c:pt idx="180">
                  <c:v>741</c:v>
                </c:pt>
                <c:pt idx="181">
                  <c:v>747.7</c:v>
                </c:pt>
                <c:pt idx="182">
                  <c:v>749.3</c:v>
                </c:pt>
                <c:pt idx="183">
                  <c:v>759.5</c:v>
                </c:pt>
                <c:pt idx="184">
                  <c:v>760.4</c:v>
                </c:pt>
                <c:pt idx="185">
                  <c:v>755.1</c:v>
                </c:pt>
                <c:pt idx="186">
                  <c:v>768.3</c:v>
                </c:pt>
                <c:pt idx="187">
                  <c:v>766.7</c:v>
                </c:pt>
                <c:pt idx="188">
                  <c:v>754.1</c:v>
                </c:pt>
                <c:pt idx="189">
                  <c:v>759.6</c:v>
                </c:pt>
                <c:pt idx="190">
                  <c:v>763.9</c:v>
                </c:pt>
                <c:pt idx="191">
                  <c:v>769.2</c:v>
                </c:pt>
                <c:pt idx="192">
                  <c:v>783.49</c:v>
                </c:pt>
                <c:pt idx="193">
                  <c:v>791.9</c:v>
                </c:pt>
                <c:pt idx="194">
                  <c:v>781.9</c:v>
                </c:pt>
                <c:pt idx="195">
                  <c:v>796.9</c:v>
                </c:pt>
                <c:pt idx="196">
                  <c:v>787.4</c:v>
                </c:pt>
                <c:pt idx="197">
                  <c:v>806.63</c:v>
                </c:pt>
                <c:pt idx="198">
                  <c:v>806.6</c:v>
                </c:pt>
                <c:pt idx="199">
                  <c:v>824.9</c:v>
                </c:pt>
                <c:pt idx="200">
                  <c:v>830.8</c:v>
                </c:pt>
                <c:pt idx="201">
                  <c:v>833.67000000000053</c:v>
                </c:pt>
                <c:pt idx="202">
                  <c:v>830.29000000000053</c:v>
                </c:pt>
                <c:pt idx="203">
                  <c:v>793.99</c:v>
                </c:pt>
                <c:pt idx="204">
                  <c:v>801.6</c:v>
                </c:pt>
                <c:pt idx="205">
                  <c:v>811.9</c:v>
                </c:pt>
                <c:pt idx="206">
                  <c:v>788.28000000000054</c:v>
                </c:pt>
                <c:pt idx="207">
                  <c:v>787.4</c:v>
                </c:pt>
                <c:pt idx="208">
                  <c:v>781.8</c:v>
                </c:pt>
                <c:pt idx="209">
                  <c:v>803.1</c:v>
                </c:pt>
                <c:pt idx="210">
                  <c:v>800.2</c:v>
                </c:pt>
                <c:pt idx="211">
                  <c:v>804.5</c:v>
                </c:pt>
                <c:pt idx="212">
                  <c:v>823.99</c:v>
                </c:pt>
                <c:pt idx="213">
                  <c:v>824.3</c:v>
                </c:pt>
                <c:pt idx="214">
                  <c:v>812.72</c:v>
                </c:pt>
                <c:pt idx="215">
                  <c:v>804.78000000000054</c:v>
                </c:pt>
                <c:pt idx="216">
                  <c:v>793.8</c:v>
                </c:pt>
                <c:pt idx="217">
                  <c:v>783.4</c:v>
                </c:pt>
                <c:pt idx="218">
                  <c:v>794.4</c:v>
                </c:pt>
                <c:pt idx="219">
                  <c:v>801.2</c:v>
                </c:pt>
                <c:pt idx="220">
                  <c:v>795.3</c:v>
                </c:pt>
                <c:pt idx="221">
                  <c:v>802.1</c:v>
                </c:pt>
                <c:pt idx="222">
                  <c:v>796.1</c:v>
                </c:pt>
                <c:pt idx="223">
                  <c:v>808.47</c:v>
                </c:pt>
                <c:pt idx="224">
                  <c:v>796.87</c:v>
                </c:pt>
                <c:pt idx="225">
                  <c:v>813.5</c:v>
                </c:pt>
                <c:pt idx="226">
                  <c:v>797.4</c:v>
                </c:pt>
                <c:pt idx="227">
                  <c:v>793.8</c:v>
                </c:pt>
                <c:pt idx="228">
                  <c:v>793.6</c:v>
                </c:pt>
                <c:pt idx="229">
                  <c:v>802.8</c:v>
                </c:pt>
                <c:pt idx="230">
                  <c:v>802.4</c:v>
                </c:pt>
                <c:pt idx="231">
                  <c:v>796.2</c:v>
                </c:pt>
                <c:pt idx="232">
                  <c:v>811.7</c:v>
                </c:pt>
                <c:pt idx="233">
                  <c:v>811.9</c:v>
                </c:pt>
                <c:pt idx="234">
                  <c:v>809.2</c:v>
                </c:pt>
                <c:pt idx="235">
                  <c:v>823.83999999999946</c:v>
                </c:pt>
                <c:pt idx="236">
                  <c:v>825.67000000000053</c:v>
                </c:pt>
                <c:pt idx="237">
                  <c:v>839.5</c:v>
                </c:pt>
                <c:pt idx="238">
                  <c:v>833.65</c:v>
                </c:pt>
                <c:pt idx="239">
                  <c:v>836.29000000000053</c:v>
                </c:pt>
                <c:pt idx="240">
                  <c:v>857.4</c:v>
                </c:pt>
                <c:pt idx="241">
                  <c:v>864.6</c:v>
                </c:pt>
                <c:pt idx="242">
                  <c:v>859.49</c:v>
                </c:pt>
                <c:pt idx="243">
                  <c:v>858</c:v>
                </c:pt>
                <c:pt idx="244">
                  <c:v>877.9</c:v>
                </c:pt>
                <c:pt idx="245">
                  <c:v>878.94999999999948</c:v>
                </c:pt>
                <c:pt idx="246">
                  <c:v>893.24</c:v>
                </c:pt>
                <c:pt idx="247">
                  <c:v>895.49</c:v>
                </c:pt>
                <c:pt idx="248">
                  <c:v>904.47</c:v>
                </c:pt>
                <c:pt idx="249">
                  <c:v>888</c:v>
                </c:pt>
                <c:pt idx="250">
                  <c:v>876.7</c:v>
                </c:pt>
                <c:pt idx="251">
                  <c:v>877.84999999999798</c:v>
                </c:pt>
                <c:pt idx="252">
                  <c:v>884.49</c:v>
                </c:pt>
                <c:pt idx="253">
                  <c:v>865.1</c:v>
                </c:pt>
                <c:pt idx="254">
                  <c:v>892.49</c:v>
                </c:pt>
                <c:pt idx="255">
                  <c:v>890.52</c:v>
                </c:pt>
                <c:pt idx="256">
                  <c:v>913</c:v>
                </c:pt>
                <c:pt idx="257">
                  <c:v>913.99</c:v>
                </c:pt>
                <c:pt idx="258">
                  <c:v>928.82999999999947</c:v>
                </c:pt>
                <c:pt idx="259">
                  <c:v>924</c:v>
                </c:pt>
                <c:pt idx="260">
                  <c:v>929.5</c:v>
                </c:pt>
                <c:pt idx="261">
                  <c:v>926.08</c:v>
                </c:pt>
                <c:pt idx="262">
                  <c:v>904.8</c:v>
                </c:pt>
                <c:pt idx="263">
                  <c:v>903.4</c:v>
                </c:pt>
                <c:pt idx="264">
                  <c:v>888.4</c:v>
                </c:pt>
                <c:pt idx="265">
                  <c:v>900.5</c:v>
                </c:pt>
                <c:pt idx="266">
                  <c:v>910.55</c:v>
                </c:pt>
                <c:pt idx="267">
                  <c:v>921.07</c:v>
                </c:pt>
                <c:pt idx="268">
                  <c:v>923.34999999999798</c:v>
                </c:pt>
                <c:pt idx="269">
                  <c:v>906.44999999999948</c:v>
                </c:pt>
                <c:pt idx="270">
                  <c:v>906.5</c:v>
                </c:pt>
                <c:pt idx="271">
                  <c:v>908.3</c:v>
                </c:pt>
                <c:pt idx="272">
                  <c:v>901.99</c:v>
                </c:pt>
                <c:pt idx="273">
                  <c:v>905.4</c:v>
                </c:pt>
                <c:pt idx="274">
                  <c:v>927.9</c:v>
                </c:pt>
                <c:pt idx="275">
                  <c:v>944.2</c:v>
                </c:pt>
                <c:pt idx="276">
                  <c:v>945.8</c:v>
                </c:pt>
                <c:pt idx="277">
                  <c:v>946</c:v>
                </c:pt>
                <c:pt idx="278">
                  <c:v>939.8</c:v>
                </c:pt>
                <c:pt idx="279">
                  <c:v>948.1</c:v>
                </c:pt>
                <c:pt idx="280">
                  <c:v>958</c:v>
                </c:pt>
                <c:pt idx="281">
                  <c:v>971.05</c:v>
                </c:pt>
                <c:pt idx="282">
                  <c:v>974.3</c:v>
                </c:pt>
                <c:pt idx="283">
                  <c:v>983.6</c:v>
                </c:pt>
                <c:pt idx="284">
                  <c:v>964.1</c:v>
                </c:pt>
                <c:pt idx="285">
                  <c:v>989.6</c:v>
                </c:pt>
                <c:pt idx="286">
                  <c:v>979.1</c:v>
                </c:pt>
                <c:pt idx="287">
                  <c:v>972.99</c:v>
                </c:pt>
                <c:pt idx="288">
                  <c:v>973</c:v>
                </c:pt>
                <c:pt idx="289">
                  <c:v>973.4</c:v>
                </c:pt>
                <c:pt idx="290">
                  <c:v>982.65</c:v>
                </c:pt>
                <c:pt idx="291">
                  <c:v>994.5</c:v>
                </c:pt>
                <c:pt idx="292">
                  <c:v>1002.5</c:v>
                </c:pt>
                <c:pt idx="293">
                  <c:v>1002.1</c:v>
                </c:pt>
                <c:pt idx="294">
                  <c:v>981.7</c:v>
                </c:pt>
                <c:pt idx="295">
                  <c:v>944.2</c:v>
                </c:pt>
                <c:pt idx="296">
                  <c:v>910.2</c:v>
                </c:pt>
                <c:pt idx="297">
                  <c:v>915.6</c:v>
                </c:pt>
                <c:pt idx="298">
                  <c:v>915</c:v>
                </c:pt>
                <c:pt idx="299">
                  <c:v>938.7</c:v>
                </c:pt>
                <c:pt idx="300">
                  <c:v>954.33999999999946</c:v>
                </c:pt>
                <c:pt idx="301">
                  <c:v>947.2</c:v>
                </c:pt>
                <c:pt idx="302">
                  <c:v>931.6</c:v>
                </c:pt>
                <c:pt idx="303">
                  <c:v>916.2</c:v>
                </c:pt>
                <c:pt idx="304">
                  <c:v>882.6</c:v>
                </c:pt>
                <c:pt idx="305">
                  <c:v>904.6</c:v>
                </c:pt>
                <c:pt idx="306">
                  <c:v>903</c:v>
                </c:pt>
                <c:pt idx="307">
                  <c:v>914.48</c:v>
                </c:pt>
                <c:pt idx="308">
                  <c:v>920.3</c:v>
                </c:pt>
                <c:pt idx="309">
                  <c:v>914.8</c:v>
                </c:pt>
                <c:pt idx="310">
                  <c:v>933.9</c:v>
                </c:pt>
                <c:pt idx="311">
                  <c:v>929.3</c:v>
                </c:pt>
                <c:pt idx="312">
                  <c:v>919.6</c:v>
                </c:pt>
                <c:pt idx="313">
                  <c:v>924.1</c:v>
                </c:pt>
                <c:pt idx="314">
                  <c:v>928.2</c:v>
                </c:pt>
                <c:pt idx="315">
                  <c:v>944.6</c:v>
                </c:pt>
                <c:pt idx="316">
                  <c:v>938.7</c:v>
                </c:pt>
                <c:pt idx="317">
                  <c:v>918.53</c:v>
                </c:pt>
                <c:pt idx="318">
                  <c:v>914.3</c:v>
                </c:pt>
                <c:pt idx="319">
                  <c:v>915.8</c:v>
                </c:pt>
                <c:pt idx="320">
                  <c:v>903.6</c:v>
                </c:pt>
                <c:pt idx="321">
                  <c:v>886.3</c:v>
                </c:pt>
                <c:pt idx="322">
                  <c:v>888.5</c:v>
                </c:pt>
                <c:pt idx="323">
                  <c:v>893.2</c:v>
                </c:pt>
                <c:pt idx="324">
                  <c:v>870.6</c:v>
                </c:pt>
                <c:pt idx="325">
                  <c:v>877.44999999999948</c:v>
                </c:pt>
                <c:pt idx="326">
                  <c:v>852.88</c:v>
                </c:pt>
                <c:pt idx="327">
                  <c:v>854.99</c:v>
                </c:pt>
                <c:pt idx="328">
                  <c:v>874.25</c:v>
                </c:pt>
                <c:pt idx="329">
                  <c:v>876.3</c:v>
                </c:pt>
                <c:pt idx="330">
                  <c:v>868.7</c:v>
                </c:pt>
                <c:pt idx="331">
                  <c:v>881.9</c:v>
                </c:pt>
                <c:pt idx="332">
                  <c:v>884.25</c:v>
                </c:pt>
                <c:pt idx="333">
                  <c:v>882.65</c:v>
                </c:pt>
                <c:pt idx="334">
                  <c:v>866.84999999999798</c:v>
                </c:pt>
                <c:pt idx="335">
                  <c:v>864.05</c:v>
                </c:pt>
                <c:pt idx="336">
                  <c:v>881.84999999999798</c:v>
                </c:pt>
                <c:pt idx="337">
                  <c:v>904</c:v>
                </c:pt>
                <c:pt idx="338">
                  <c:v>905.15</c:v>
                </c:pt>
                <c:pt idx="339">
                  <c:v>919.2</c:v>
                </c:pt>
                <c:pt idx="340">
                  <c:v>932.5</c:v>
                </c:pt>
                <c:pt idx="341">
                  <c:v>921.32999999999947</c:v>
                </c:pt>
                <c:pt idx="342">
                  <c:v>925.4</c:v>
                </c:pt>
                <c:pt idx="343">
                  <c:v>929.05</c:v>
                </c:pt>
                <c:pt idx="344">
                  <c:v>905.4</c:v>
                </c:pt>
                <c:pt idx="345">
                  <c:v>900.84999999999798</c:v>
                </c:pt>
                <c:pt idx="346">
                  <c:v>878</c:v>
                </c:pt>
                <c:pt idx="347">
                  <c:v>887.49</c:v>
                </c:pt>
                <c:pt idx="348">
                  <c:v>890.75</c:v>
                </c:pt>
                <c:pt idx="349">
                  <c:v>880.9</c:v>
                </c:pt>
                <c:pt idx="350">
                  <c:v>879.55</c:v>
                </c:pt>
                <c:pt idx="351">
                  <c:v>877.25</c:v>
                </c:pt>
                <c:pt idx="352">
                  <c:v>902.94999999999948</c:v>
                </c:pt>
                <c:pt idx="353">
                  <c:v>892.94999999999948</c:v>
                </c:pt>
                <c:pt idx="354">
                  <c:v>867.05</c:v>
                </c:pt>
                <c:pt idx="355">
                  <c:v>880.25</c:v>
                </c:pt>
                <c:pt idx="356">
                  <c:v>868.37</c:v>
                </c:pt>
                <c:pt idx="357">
                  <c:v>869.84999999999798</c:v>
                </c:pt>
                <c:pt idx="358">
                  <c:v>882.3</c:v>
                </c:pt>
                <c:pt idx="359">
                  <c:v>882.7</c:v>
                </c:pt>
                <c:pt idx="360">
                  <c:v>894.1</c:v>
                </c:pt>
                <c:pt idx="361">
                  <c:v>898.5</c:v>
                </c:pt>
                <c:pt idx="362">
                  <c:v>902.25</c:v>
                </c:pt>
                <c:pt idx="363">
                  <c:v>883.9</c:v>
                </c:pt>
                <c:pt idx="364">
                  <c:v>889.55</c:v>
                </c:pt>
                <c:pt idx="365">
                  <c:v>886.5</c:v>
                </c:pt>
                <c:pt idx="366">
                  <c:v>916.97</c:v>
                </c:pt>
                <c:pt idx="367">
                  <c:v>926.55</c:v>
                </c:pt>
                <c:pt idx="368">
                  <c:v>924.75</c:v>
                </c:pt>
                <c:pt idx="369">
                  <c:v>939.7</c:v>
                </c:pt>
                <c:pt idx="370">
                  <c:v>945.2</c:v>
                </c:pt>
                <c:pt idx="371">
                  <c:v>934.63</c:v>
                </c:pt>
                <c:pt idx="372">
                  <c:v>933.34999999999798</c:v>
                </c:pt>
                <c:pt idx="373">
                  <c:v>925.8</c:v>
                </c:pt>
                <c:pt idx="374">
                  <c:v>918.94999999999948</c:v>
                </c:pt>
                <c:pt idx="375">
                  <c:v>928.65</c:v>
                </c:pt>
                <c:pt idx="376">
                  <c:v>947.74</c:v>
                </c:pt>
                <c:pt idx="377">
                  <c:v>965.49</c:v>
                </c:pt>
                <c:pt idx="378">
                  <c:v>973.49</c:v>
                </c:pt>
                <c:pt idx="379">
                  <c:v>976.44999999999948</c:v>
                </c:pt>
                <c:pt idx="380">
                  <c:v>962.69</c:v>
                </c:pt>
                <c:pt idx="381">
                  <c:v>956.6</c:v>
                </c:pt>
                <c:pt idx="382">
                  <c:v>955.37</c:v>
                </c:pt>
                <c:pt idx="383">
                  <c:v>965.5</c:v>
                </c:pt>
                <c:pt idx="384">
                  <c:v>946.55</c:v>
                </c:pt>
                <c:pt idx="385">
                  <c:v>921</c:v>
                </c:pt>
                <c:pt idx="386">
                  <c:v>928.1</c:v>
                </c:pt>
                <c:pt idx="387">
                  <c:v>929.3</c:v>
                </c:pt>
                <c:pt idx="388">
                  <c:v>930.54</c:v>
                </c:pt>
                <c:pt idx="389">
                  <c:v>919.13</c:v>
                </c:pt>
                <c:pt idx="390">
                  <c:v>906.1</c:v>
                </c:pt>
                <c:pt idx="391">
                  <c:v>914.2</c:v>
                </c:pt>
                <c:pt idx="392">
                  <c:v>910.44999999999948</c:v>
                </c:pt>
                <c:pt idx="393">
                  <c:v>894.05</c:v>
                </c:pt>
                <c:pt idx="394">
                  <c:v>874.4</c:v>
                </c:pt>
                <c:pt idx="395">
                  <c:v>879.84999999999798</c:v>
                </c:pt>
                <c:pt idx="396">
                  <c:v>873.05</c:v>
                </c:pt>
                <c:pt idx="397">
                  <c:v>856.84999999999798</c:v>
                </c:pt>
                <c:pt idx="398">
                  <c:v>823.94999999999948</c:v>
                </c:pt>
                <c:pt idx="399">
                  <c:v>812.05</c:v>
                </c:pt>
                <c:pt idx="400">
                  <c:v>826.65</c:v>
                </c:pt>
                <c:pt idx="401">
                  <c:v>806.84999999999798</c:v>
                </c:pt>
                <c:pt idx="402">
                  <c:v>790.6</c:v>
                </c:pt>
                <c:pt idx="403">
                  <c:v>799.94999999999948</c:v>
                </c:pt>
                <c:pt idx="404">
                  <c:v>814.25</c:v>
                </c:pt>
                <c:pt idx="405">
                  <c:v>813.55</c:v>
                </c:pt>
                <c:pt idx="406">
                  <c:v>837.05</c:v>
                </c:pt>
                <c:pt idx="407">
                  <c:v>822.99</c:v>
                </c:pt>
                <c:pt idx="408">
                  <c:v>821.9</c:v>
                </c:pt>
                <c:pt idx="409">
                  <c:v>824.84999999999798</c:v>
                </c:pt>
                <c:pt idx="410">
                  <c:v>826.75</c:v>
                </c:pt>
                <c:pt idx="411">
                  <c:v>834.05</c:v>
                </c:pt>
                <c:pt idx="412">
                  <c:v>835.7</c:v>
                </c:pt>
                <c:pt idx="413">
                  <c:v>817.7</c:v>
                </c:pt>
                <c:pt idx="414">
                  <c:v>805.4</c:v>
                </c:pt>
                <c:pt idx="415">
                  <c:v>801.25</c:v>
                </c:pt>
                <c:pt idx="416">
                  <c:v>796.4</c:v>
                </c:pt>
                <c:pt idx="417">
                  <c:v>809.87</c:v>
                </c:pt>
                <c:pt idx="418">
                  <c:v>802.4</c:v>
                </c:pt>
                <c:pt idx="419">
                  <c:v>777.2</c:v>
                </c:pt>
                <c:pt idx="420">
                  <c:v>752.2</c:v>
                </c:pt>
                <c:pt idx="421">
                  <c:v>746.8</c:v>
                </c:pt>
                <c:pt idx="422">
                  <c:v>764.69</c:v>
                </c:pt>
                <c:pt idx="423">
                  <c:v>786.6</c:v>
                </c:pt>
                <c:pt idx="424">
                  <c:v>779.7</c:v>
                </c:pt>
                <c:pt idx="425">
                  <c:v>863.9</c:v>
                </c:pt>
                <c:pt idx="426">
                  <c:v>848</c:v>
                </c:pt>
                <c:pt idx="427">
                  <c:v>874.2</c:v>
                </c:pt>
                <c:pt idx="428">
                  <c:v>897.1</c:v>
                </c:pt>
                <c:pt idx="429">
                  <c:v>892.1</c:v>
                </c:pt>
                <c:pt idx="430">
                  <c:v>882.94999999999948</c:v>
                </c:pt>
                <c:pt idx="431">
                  <c:v>877.84999999999798</c:v>
                </c:pt>
                <c:pt idx="432">
                  <c:v>872.34999999999798</c:v>
                </c:pt>
                <c:pt idx="433">
                  <c:v>909.44999999999948</c:v>
                </c:pt>
                <c:pt idx="434">
                  <c:v>870.8</c:v>
                </c:pt>
                <c:pt idx="435">
                  <c:v>870.8</c:v>
                </c:pt>
                <c:pt idx="436">
                  <c:v>836.5</c:v>
                </c:pt>
                <c:pt idx="437">
                  <c:v>833.4</c:v>
                </c:pt>
                <c:pt idx="438">
                  <c:v>859.7</c:v>
                </c:pt>
                <c:pt idx="439">
                  <c:v>887.2</c:v>
                </c:pt>
                <c:pt idx="440">
                  <c:v>907.65</c:v>
                </c:pt>
                <c:pt idx="441">
                  <c:v>913.3</c:v>
                </c:pt>
                <c:pt idx="442">
                  <c:v>852.55</c:v>
                </c:pt>
                <c:pt idx="443">
                  <c:v>832.5</c:v>
                </c:pt>
                <c:pt idx="444">
                  <c:v>836.7</c:v>
                </c:pt>
                <c:pt idx="445">
                  <c:v>846.84999999999798</c:v>
                </c:pt>
                <c:pt idx="446">
                  <c:v>804.65</c:v>
                </c:pt>
                <c:pt idx="447">
                  <c:v>782.94999999999948</c:v>
                </c:pt>
                <c:pt idx="448">
                  <c:v>796.8</c:v>
                </c:pt>
                <c:pt idx="449">
                  <c:v>775.5</c:v>
                </c:pt>
                <c:pt idx="450">
                  <c:v>730.2</c:v>
                </c:pt>
                <c:pt idx="451">
                  <c:v>723.04</c:v>
                </c:pt>
                <c:pt idx="452">
                  <c:v>735.8</c:v>
                </c:pt>
                <c:pt idx="453">
                  <c:v>730.9</c:v>
                </c:pt>
                <c:pt idx="454">
                  <c:v>747.99</c:v>
                </c:pt>
                <c:pt idx="455">
                  <c:v>755.3</c:v>
                </c:pt>
                <c:pt idx="456">
                  <c:v>738.7</c:v>
                </c:pt>
                <c:pt idx="457">
                  <c:v>726.49</c:v>
                </c:pt>
                <c:pt idx="458">
                  <c:v>723.7</c:v>
                </c:pt>
                <c:pt idx="459">
                  <c:v>763.34999999999798</c:v>
                </c:pt>
                <c:pt idx="460">
                  <c:v>740.3</c:v>
                </c:pt>
                <c:pt idx="461">
                  <c:v>732.7</c:v>
                </c:pt>
                <c:pt idx="462">
                  <c:v>737.49</c:v>
                </c:pt>
                <c:pt idx="463">
                  <c:v>746.3</c:v>
                </c:pt>
                <c:pt idx="464">
                  <c:v>731.7</c:v>
                </c:pt>
                <c:pt idx="465">
                  <c:v>712.15</c:v>
                </c:pt>
                <c:pt idx="466">
                  <c:v>736.55</c:v>
                </c:pt>
                <c:pt idx="467">
                  <c:v>739.99</c:v>
                </c:pt>
                <c:pt idx="468">
                  <c:v>738.1</c:v>
                </c:pt>
                <c:pt idx="469">
                  <c:v>738.25</c:v>
                </c:pt>
                <c:pt idx="470">
                  <c:v>734.7</c:v>
                </c:pt>
                <c:pt idx="471">
                  <c:v>745.1</c:v>
                </c:pt>
                <c:pt idx="472">
                  <c:v>799.49</c:v>
                </c:pt>
                <c:pt idx="473">
                  <c:v>821.55</c:v>
                </c:pt>
                <c:pt idx="474">
                  <c:v>821</c:v>
                </c:pt>
                <c:pt idx="475">
                  <c:v>812.8</c:v>
                </c:pt>
                <c:pt idx="476">
                  <c:v>816.25</c:v>
                </c:pt>
                <c:pt idx="477">
                  <c:v>818.94999999999948</c:v>
                </c:pt>
                <c:pt idx="478">
                  <c:v>769.15</c:v>
                </c:pt>
                <c:pt idx="479">
                  <c:v>782.4</c:v>
                </c:pt>
                <c:pt idx="480">
                  <c:v>774.1</c:v>
                </c:pt>
                <c:pt idx="481">
                  <c:v>766.94999999999948</c:v>
                </c:pt>
                <c:pt idx="482">
                  <c:v>755.3</c:v>
                </c:pt>
                <c:pt idx="483">
                  <c:v>772.9</c:v>
                </c:pt>
                <c:pt idx="484">
                  <c:v>776.94999999999948</c:v>
                </c:pt>
                <c:pt idx="485">
                  <c:v>810.55</c:v>
                </c:pt>
                <c:pt idx="486">
                  <c:v>821.4</c:v>
                </c:pt>
                <c:pt idx="487">
                  <c:v>823.94999999999948</c:v>
                </c:pt>
                <c:pt idx="488">
                  <c:v>838.4</c:v>
                </c:pt>
                <c:pt idx="489">
                  <c:v>858</c:v>
                </c:pt>
                <c:pt idx="490">
                  <c:v>867.75</c:v>
                </c:pt>
                <c:pt idx="491">
                  <c:v>852.1</c:v>
                </c:pt>
                <c:pt idx="492">
                  <c:v>838.5</c:v>
                </c:pt>
                <c:pt idx="493">
                  <c:v>847.84999999999798</c:v>
                </c:pt>
                <c:pt idx="494">
                  <c:v>840.25</c:v>
                </c:pt>
                <c:pt idx="495">
                  <c:v>847.6</c:v>
                </c:pt>
                <c:pt idx="496">
                  <c:v>842</c:v>
                </c:pt>
                <c:pt idx="497">
                  <c:v>871.31999999999948</c:v>
                </c:pt>
                <c:pt idx="498">
                  <c:v>880.25</c:v>
                </c:pt>
                <c:pt idx="499">
                  <c:v>873.65</c:v>
                </c:pt>
                <c:pt idx="500">
                  <c:v>882.1</c:v>
                </c:pt>
                <c:pt idx="501">
                  <c:v>882.5</c:v>
                </c:pt>
                <c:pt idx="502">
                  <c:v>877.59</c:v>
                </c:pt>
                <c:pt idx="503">
                  <c:v>859.44999999999948</c:v>
                </c:pt>
                <c:pt idx="504">
                  <c:v>863.84999999999798</c:v>
                </c:pt>
                <c:pt idx="505">
                  <c:v>842.84999999999798</c:v>
                </c:pt>
                <c:pt idx="506">
                  <c:v>857.5</c:v>
                </c:pt>
                <c:pt idx="507">
                  <c:v>854.74</c:v>
                </c:pt>
                <c:pt idx="508">
                  <c:v>820.7</c:v>
                </c:pt>
                <c:pt idx="509">
                  <c:v>821.94999999999948</c:v>
                </c:pt>
                <c:pt idx="510">
                  <c:v>811.65</c:v>
                </c:pt>
                <c:pt idx="511">
                  <c:v>817.84999999999798</c:v>
                </c:pt>
                <c:pt idx="512">
                  <c:v>843.99</c:v>
                </c:pt>
                <c:pt idx="513">
                  <c:v>835.94999999999948</c:v>
                </c:pt>
                <c:pt idx="514">
                  <c:v>857.3</c:v>
                </c:pt>
                <c:pt idx="515">
                  <c:v>854.3</c:v>
                </c:pt>
                <c:pt idx="516">
                  <c:v>856.94999999999948</c:v>
                </c:pt>
                <c:pt idx="517">
                  <c:v>894.99</c:v>
                </c:pt>
                <c:pt idx="518">
                  <c:v>903.4</c:v>
                </c:pt>
                <c:pt idx="519">
                  <c:v>898.99</c:v>
                </c:pt>
                <c:pt idx="520">
                  <c:v>887.6</c:v>
                </c:pt>
                <c:pt idx="521">
                  <c:v>908.7</c:v>
                </c:pt>
                <c:pt idx="522">
                  <c:v>925.24</c:v>
                </c:pt>
                <c:pt idx="523">
                  <c:v>905.1</c:v>
                </c:pt>
                <c:pt idx="524">
                  <c:v>900.5</c:v>
                </c:pt>
                <c:pt idx="525">
                  <c:v>905.8</c:v>
                </c:pt>
                <c:pt idx="526">
                  <c:v>914.5</c:v>
                </c:pt>
                <c:pt idx="527">
                  <c:v>912.99</c:v>
                </c:pt>
                <c:pt idx="528">
                  <c:v>894.5</c:v>
                </c:pt>
                <c:pt idx="529">
                  <c:v>915.44999999999948</c:v>
                </c:pt>
                <c:pt idx="530">
                  <c:v>939.04</c:v>
                </c:pt>
                <c:pt idx="531">
                  <c:v>948.24</c:v>
                </c:pt>
                <c:pt idx="532">
                  <c:v>941.74</c:v>
                </c:pt>
                <c:pt idx="533">
                  <c:v>941.7</c:v>
                </c:pt>
                <c:pt idx="534">
                  <c:v>969.3</c:v>
                </c:pt>
                <c:pt idx="535">
                  <c:v>984.65</c:v>
                </c:pt>
                <c:pt idx="536">
                  <c:v>974.4</c:v>
                </c:pt>
                <c:pt idx="537">
                  <c:v>995.2</c:v>
                </c:pt>
                <c:pt idx="538">
                  <c:v>991.94999999999948</c:v>
                </c:pt>
                <c:pt idx="539">
                  <c:v>962.44999999999948</c:v>
                </c:pt>
                <c:pt idx="540">
                  <c:v>953.6</c:v>
                </c:pt>
                <c:pt idx="541">
                  <c:v>945.65</c:v>
                </c:pt>
                <c:pt idx="542">
                  <c:v>939.8</c:v>
                </c:pt>
                <c:pt idx="543">
                  <c:v>926.2</c:v>
                </c:pt>
                <c:pt idx="544">
                  <c:v>916.5</c:v>
                </c:pt>
                <c:pt idx="545">
                  <c:v>906.4</c:v>
                </c:pt>
                <c:pt idx="546">
                  <c:v>932.44999999999948</c:v>
                </c:pt>
                <c:pt idx="547">
                  <c:v>939.8</c:v>
                </c:pt>
                <c:pt idx="548">
                  <c:v>921.94999999999948</c:v>
                </c:pt>
                <c:pt idx="549">
                  <c:v>898.1</c:v>
                </c:pt>
                <c:pt idx="550">
                  <c:v>908.25</c:v>
                </c:pt>
                <c:pt idx="551">
                  <c:v>926.85999999999797</c:v>
                </c:pt>
                <c:pt idx="552">
                  <c:v>928.99</c:v>
                </c:pt>
                <c:pt idx="553">
                  <c:v>923.25</c:v>
                </c:pt>
                <c:pt idx="554">
                  <c:v>915.49</c:v>
                </c:pt>
                <c:pt idx="555">
                  <c:v>942.05</c:v>
                </c:pt>
                <c:pt idx="556">
                  <c:v>959.8</c:v>
                </c:pt>
                <c:pt idx="557">
                  <c:v>954.83999999999946</c:v>
                </c:pt>
                <c:pt idx="558">
                  <c:v>939.44999999999948</c:v>
                </c:pt>
                <c:pt idx="559">
                  <c:v>925.99</c:v>
                </c:pt>
                <c:pt idx="560">
                  <c:v>933.8</c:v>
                </c:pt>
                <c:pt idx="561">
                  <c:v>934.55</c:v>
                </c:pt>
                <c:pt idx="562">
                  <c:v>921.99</c:v>
                </c:pt>
                <c:pt idx="563">
                  <c:v>917.94999999999948</c:v>
                </c:pt>
                <c:pt idx="564">
                  <c:v>921.49</c:v>
                </c:pt>
                <c:pt idx="565">
                  <c:v>927.34999999999798</c:v>
                </c:pt>
                <c:pt idx="566">
                  <c:v>904.1</c:v>
                </c:pt>
                <c:pt idx="567">
                  <c:v>896.6</c:v>
                </c:pt>
                <c:pt idx="568">
                  <c:v>866.4</c:v>
                </c:pt>
                <c:pt idx="569">
                  <c:v>880.84999999999798</c:v>
                </c:pt>
                <c:pt idx="570">
                  <c:v>880.55</c:v>
                </c:pt>
                <c:pt idx="571">
                  <c:v>878.25</c:v>
                </c:pt>
                <c:pt idx="572">
                  <c:v>881.75</c:v>
                </c:pt>
                <c:pt idx="573">
                  <c:v>893.8</c:v>
                </c:pt>
                <c:pt idx="574">
                  <c:v>892.88</c:v>
                </c:pt>
                <c:pt idx="575">
                  <c:v>891.1</c:v>
                </c:pt>
                <c:pt idx="576">
                  <c:v>875.6</c:v>
                </c:pt>
                <c:pt idx="577">
                  <c:v>867.09</c:v>
                </c:pt>
                <c:pt idx="578">
                  <c:v>884.55</c:v>
                </c:pt>
                <c:pt idx="579">
                  <c:v>883.84999999999798</c:v>
                </c:pt>
                <c:pt idx="580">
                  <c:v>889.7</c:v>
                </c:pt>
                <c:pt idx="581">
                  <c:v>904.25</c:v>
                </c:pt>
                <c:pt idx="582">
                  <c:v>915.06</c:v>
                </c:pt>
                <c:pt idx="583">
                  <c:v>906.55</c:v>
                </c:pt>
                <c:pt idx="584">
                  <c:v>893.25</c:v>
                </c:pt>
                <c:pt idx="585">
                  <c:v>898.05</c:v>
                </c:pt>
                <c:pt idx="586">
                  <c:v>888.25</c:v>
                </c:pt>
                <c:pt idx="587">
                  <c:v>886.24</c:v>
                </c:pt>
                <c:pt idx="588">
                  <c:v>902.05</c:v>
                </c:pt>
                <c:pt idx="589">
                  <c:v>897.2</c:v>
                </c:pt>
                <c:pt idx="590">
                  <c:v>911.4</c:v>
                </c:pt>
                <c:pt idx="591">
                  <c:v>910.9</c:v>
                </c:pt>
                <c:pt idx="592">
                  <c:v>916.34999999999798</c:v>
                </c:pt>
                <c:pt idx="593">
                  <c:v>913.65</c:v>
                </c:pt>
                <c:pt idx="594">
                  <c:v>923.4</c:v>
                </c:pt>
                <c:pt idx="595">
                  <c:v>926.34999999999798</c:v>
                </c:pt>
                <c:pt idx="596">
                  <c:v>926.7</c:v>
                </c:pt>
                <c:pt idx="597">
                  <c:v>931.65</c:v>
                </c:pt>
                <c:pt idx="598">
                  <c:v>918.3</c:v>
                </c:pt>
                <c:pt idx="599">
                  <c:v>925.1</c:v>
                </c:pt>
                <c:pt idx="600">
                  <c:v>938.7</c:v>
                </c:pt>
                <c:pt idx="601">
                  <c:v>953.84999999999798</c:v>
                </c:pt>
                <c:pt idx="602">
                  <c:v>958.01</c:v>
                </c:pt>
                <c:pt idx="603">
                  <c:v>958.94999999999948</c:v>
                </c:pt>
                <c:pt idx="604">
                  <c:v>952.05</c:v>
                </c:pt>
                <c:pt idx="605">
                  <c:v>949.84999999999798</c:v>
                </c:pt>
                <c:pt idx="606">
                  <c:v>959.3</c:v>
                </c:pt>
                <c:pt idx="607">
                  <c:v>980.26</c:v>
                </c:pt>
                <c:pt idx="608">
                  <c:v>974.8</c:v>
                </c:pt>
                <c:pt idx="609">
                  <c:v>981.9</c:v>
                </c:pt>
                <c:pt idx="610">
                  <c:v>963</c:v>
                </c:pt>
                <c:pt idx="611">
                  <c:v>980.3</c:v>
                </c:pt>
                <c:pt idx="612">
                  <c:v>956</c:v>
                </c:pt>
                <c:pt idx="613">
                  <c:v>951.94999999999948</c:v>
                </c:pt>
                <c:pt idx="614">
                  <c:v>955</c:v>
                </c:pt>
                <c:pt idx="615">
                  <c:v>954.44999999999948</c:v>
                </c:pt>
                <c:pt idx="616">
                  <c:v>955.4</c:v>
                </c:pt>
                <c:pt idx="617">
                  <c:v>938.93</c:v>
                </c:pt>
                <c:pt idx="618">
                  <c:v>927.75</c:v>
                </c:pt>
                <c:pt idx="619">
                  <c:v>934.75</c:v>
                </c:pt>
                <c:pt idx="620">
                  <c:v>938.65</c:v>
                </c:pt>
                <c:pt idx="621">
                  <c:v>933.25</c:v>
                </c:pt>
                <c:pt idx="622">
                  <c:v>933.94999999999948</c:v>
                </c:pt>
                <c:pt idx="623">
                  <c:v>922.65</c:v>
                </c:pt>
                <c:pt idx="624">
                  <c:v>925.75</c:v>
                </c:pt>
                <c:pt idx="625">
                  <c:v>931.34999999999798</c:v>
                </c:pt>
                <c:pt idx="626">
                  <c:v>939.25</c:v>
                </c:pt>
                <c:pt idx="627">
                  <c:v>940.13</c:v>
                </c:pt>
                <c:pt idx="628">
                  <c:v>937.9</c:v>
                </c:pt>
                <c:pt idx="629">
                  <c:v>926.55</c:v>
                </c:pt>
                <c:pt idx="630">
                  <c:v>940.75</c:v>
                </c:pt>
                <c:pt idx="631">
                  <c:v>929.84999999999798</c:v>
                </c:pt>
                <c:pt idx="632">
                  <c:v>931.49</c:v>
                </c:pt>
                <c:pt idx="633">
                  <c:v>925.05</c:v>
                </c:pt>
                <c:pt idx="634">
                  <c:v>924.84999999999798</c:v>
                </c:pt>
                <c:pt idx="635">
                  <c:v>909.6</c:v>
                </c:pt>
                <c:pt idx="636">
                  <c:v>912.25</c:v>
                </c:pt>
                <c:pt idx="637">
                  <c:v>912.42</c:v>
                </c:pt>
                <c:pt idx="638">
                  <c:v>920.34999999999798</c:v>
                </c:pt>
                <c:pt idx="639">
                  <c:v>925.8</c:v>
                </c:pt>
                <c:pt idx="640">
                  <c:v>939.2</c:v>
                </c:pt>
                <c:pt idx="641">
                  <c:v>937.5</c:v>
                </c:pt>
                <c:pt idx="642">
                  <c:v>938.24</c:v>
                </c:pt>
                <c:pt idx="643">
                  <c:v>948.7</c:v>
                </c:pt>
                <c:pt idx="644">
                  <c:v>948.55</c:v>
                </c:pt>
                <c:pt idx="645">
                  <c:v>951.67000000000053</c:v>
                </c:pt>
                <c:pt idx="646">
                  <c:v>949.05</c:v>
                </c:pt>
                <c:pt idx="647">
                  <c:v>951.63</c:v>
                </c:pt>
                <c:pt idx="648">
                  <c:v>953.9</c:v>
                </c:pt>
                <c:pt idx="649">
                  <c:v>937.55</c:v>
                </c:pt>
                <c:pt idx="650">
                  <c:v>927.99</c:v>
                </c:pt>
                <c:pt idx="651">
                  <c:v>934.34999999999798</c:v>
                </c:pt>
                <c:pt idx="652">
                  <c:v>953.26</c:v>
                </c:pt>
                <c:pt idx="653">
                  <c:v>956.7</c:v>
                </c:pt>
                <c:pt idx="654">
                  <c:v>966.9</c:v>
                </c:pt>
                <c:pt idx="655">
                  <c:v>963.55</c:v>
                </c:pt>
                <c:pt idx="656">
                  <c:v>963.3</c:v>
                </c:pt>
                <c:pt idx="657">
                  <c:v>955.1</c:v>
                </c:pt>
                <c:pt idx="658">
                  <c:v>946.25</c:v>
                </c:pt>
                <c:pt idx="659">
                  <c:v>946.15</c:v>
                </c:pt>
                <c:pt idx="660">
                  <c:v>947.15</c:v>
                </c:pt>
                <c:pt idx="661">
                  <c:v>954.9</c:v>
                </c:pt>
                <c:pt idx="662">
                  <c:v>947.53</c:v>
                </c:pt>
                <c:pt idx="663">
                  <c:v>934.65</c:v>
                </c:pt>
                <c:pt idx="664">
                  <c:v>938.65</c:v>
                </c:pt>
                <c:pt idx="665">
                  <c:v>942.1</c:v>
                </c:pt>
                <c:pt idx="666">
                  <c:v>940.65</c:v>
                </c:pt>
                <c:pt idx="667">
                  <c:v>953.65</c:v>
                </c:pt>
                <c:pt idx="668">
                  <c:v>941.5</c:v>
                </c:pt>
                <c:pt idx="669">
                  <c:v>944.84999999999798</c:v>
                </c:pt>
                <c:pt idx="670">
                  <c:v>945.8</c:v>
                </c:pt>
                <c:pt idx="671">
                  <c:v>948.05</c:v>
                </c:pt>
                <c:pt idx="672">
                  <c:v>956.3</c:v>
                </c:pt>
                <c:pt idx="673">
                  <c:v>951.15</c:v>
                </c:pt>
                <c:pt idx="674">
                  <c:v>956.4</c:v>
                </c:pt>
                <c:pt idx="675">
                  <c:v>978.55</c:v>
                </c:pt>
                <c:pt idx="676">
                  <c:v>991.8</c:v>
                </c:pt>
                <c:pt idx="677">
                  <c:v>993.75</c:v>
                </c:pt>
                <c:pt idx="678">
                  <c:v>995.25</c:v>
                </c:pt>
                <c:pt idx="679">
                  <c:v>995.5</c:v>
                </c:pt>
                <c:pt idx="680">
                  <c:v>992.25</c:v>
                </c:pt>
                <c:pt idx="681">
                  <c:v>996.5</c:v>
                </c:pt>
                <c:pt idx="682">
                  <c:v>1005.74</c:v>
                </c:pt>
                <c:pt idx="683">
                  <c:v>1000.05</c:v>
                </c:pt>
                <c:pt idx="684">
                  <c:v>1007.6</c:v>
                </c:pt>
                <c:pt idx="685">
                  <c:v>1017.1</c:v>
                </c:pt>
                <c:pt idx="686">
                  <c:v>1013.6</c:v>
                </c:pt>
                <c:pt idx="687">
                  <c:v>1005.3</c:v>
                </c:pt>
                <c:pt idx="688">
                  <c:v>1003.6</c:v>
                </c:pt>
                <c:pt idx="689">
                  <c:v>1014.4499999999994</c:v>
                </c:pt>
                <c:pt idx="690">
                  <c:v>1008.3</c:v>
                </c:pt>
                <c:pt idx="691">
                  <c:v>994</c:v>
                </c:pt>
                <c:pt idx="692">
                  <c:v>991.43999999999949</c:v>
                </c:pt>
                <c:pt idx="693">
                  <c:v>991</c:v>
                </c:pt>
                <c:pt idx="694">
                  <c:v>992.4</c:v>
                </c:pt>
                <c:pt idx="695">
                  <c:v>1007.8</c:v>
                </c:pt>
                <c:pt idx="696">
                  <c:v>999.25</c:v>
                </c:pt>
                <c:pt idx="697">
                  <c:v>1003.21</c:v>
                </c:pt>
                <c:pt idx="698">
                  <c:v>1017.3</c:v>
                </c:pt>
                <c:pt idx="699">
                  <c:v>1042</c:v>
                </c:pt>
                <c:pt idx="700">
                  <c:v>1044.0999999999999</c:v>
                </c:pt>
                <c:pt idx="701">
                  <c:v>1054.9000000000001</c:v>
                </c:pt>
                <c:pt idx="702">
                  <c:v>1049.03</c:v>
                </c:pt>
                <c:pt idx="703">
                  <c:v>1057</c:v>
                </c:pt>
                <c:pt idx="704">
                  <c:v>1063.8</c:v>
                </c:pt>
                <c:pt idx="705">
                  <c:v>1062.5</c:v>
                </c:pt>
                <c:pt idx="706">
                  <c:v>1050.25</c:v>
                </c:pt>
                <c:pt idx="707">
                  <c:v>1053.4000000000001</c:v>
                </c:pt>
                <c:pt idx="708">
                  <c:v>1064.3</c:v>
                </c:pt>
                <c:pt idx="709">
                  <c:v>1055.3</c:v>
                </c:pt>
                <c:pt idx="710">
                  <c:v>1059</c:v>
                </c:pt>
                <c:pt idx="711">
                  <c:v>1060.1499999999999</c:v>
                </c:pt>
                <c:pt idx="712">
                  <c:v>1055.06</c:v>
                </c:pt>
                <c:pt idx="713">
                  <c:v>1038.5999999999999</c:v>
                </c:pt>
                <c:pt idx="714">
                  <c:v>1040</c:v>
                </c:pt>
                <c:pt idx="715">
                  <c:v>1028.2</c:v>
                </c:pt>
                <c:pt idx="716">
                  <c:v>1047.0999999999999</c:v>
                </c:pt>
                <c:pt idx="717">
                  <c:v>1041.8399999999999</c:v>
                </c:pt>
                <c:pt idx="718">
                  <c:v>1059.5999999999999</c:v>
                </c:pt>
                <c:pt idx="719">
                  <c:v>1084.45</c:v>
                </c:pt>
                <c:pt idx="720">
                  <c:v>1092</c:v>
                </c:pt>
                <c:pt idx="721">
                  <c:v>1090.4000000000001</c:v>
                </c:pt>
                <c:pt idx="722">
                  <c:v>1098.6499999999999</c:v>
                </c:pt>
                <c:pt idx="723">
                  <c:v>1103.8499999999999</c:v>
                </c:pt>
                <c:pt idx="724">
                  <c:v>1105.9000000000001</c:v>
                </c:pt>
                <c:pt idx="725">
                  <c:v>1117.4000000000001</c:v>
                </c:pt>
                <c:pt idx="726">
                  <c:v>1103.3</c:v>
                </c:pt>
                <c:pt idx="727">
                  <c:v>1118.8</c:v>
                </c:pt>
                <c:pt idx="728">
                  <c:v>1139.45</c:v>
                </c:pt>
                <c:pt idx="729">
                  <c:v>1141.3499999999999</c:v>
                </c:pt>
                <c:pt idx="730">
                  <c:v>1145.3</c:v>
                </c:pt>
                <c:pt idx="731">
                  <c:v>1144.5999999999999</c:v>
                </c:pt>
                <c:pt idx="732">
                  <c:v>1153.8</c:v>
                </c:pt>
                <c:pt idx="733">
                  <c:v>1166</c:v>
                </c:pt>
                <c:pt idx="734">
                  <c:v>1169.5999999999999</c:v>
                </c:pt>
                <c:pt idx="735">
                  <c:v>1192</c:v>
                </c:pt>
                <c:pt idx="736">
                  <c:v>1190.32</c:v>
                </c:pt>
                <c:pt idx="737">
                  <c:v>1180.72</c:v>
                </c:pt>
                <c:pt idx="738">
                  <c:v>1179.5999999999999</c:v>
                </c:pt>
                <c:pt idx="739">
                  <c:v>1196.6499999999999</c:v>
                </c:pt>
                <c:pt idx="740">
                  <c:v>1215.7</c:v>
                </c:pt>
                <c:pt idx="741">
                  <c:v>1207.5</c:v>
                </c:pt>
                <c:pt idx="742">
                  <c:v>1161.9000000000001</c:v>
                </c:pt>
                <c:pt idx="743">
                  <c:v>1158.2</c:v>
                </c:pt>
                <c:pt idx="744">
                  <c:v>1128.0999999999999</c:v>
                </c:pt>
                <c:pt idx="745">
                  <c:v>1128.7</c:v>
                </c:pt>
                <c:pt idx="746">
                  <c:v>1131.4000000000001</c:v>
                </c:pt>
                <c:pt idx="747">
                  <c:v>1114.44</c:v>
                </c:pt>
                <c:pt idx="748">
                  <c:v>1126.7</c:v>
                </c:pt>
                <c:pt idx="749">
                  <c:v>1125</c:v>
                </c:pt>
                <c:pt idx="750">
                  <c:v>1138.0999999999999</c:v>
                </c:pt>
                <c:pt idx="751">
                  <c:v>1098.8</c:v>
                </c:pt>
                <c:pt idx="752">
                  <c:v>1110.6599999999999</c:v>
                </c:pt>
                <c:pt idx="753">
                  <c:v>1093.3499999999999</c:v>
                </c:pt>
                <c:pt idx="754">
                  <c:v>1083.9000000000001</c:v>
                </c:pt>
                <c:pt idx="755">
                  <c:v>1095.1199999999999</c:v>
                </c:pt>
                <c:pt idx="756">
                  <c:v>1105.45</c:v>
                </c:pt>
                <c:pt idx="757">
                  <c:v>1108.1799999999998</c:v>
                </c:pt>
                <c:pt idx="758">
                  <c:v>1107.5</c:v>
                </c:pt>
                <c:pt idx="759">
                  <c:v>1097.0999999999999</c:v>
                </c:pt>
                <c:pt idx="760">
                  <c:v>1093</c:v>
                </c:pt>
                <c:pt idx="761">
                  <c:v>1097.0999999999999</c:v>
                </c:pt>
                <c:pt idx="762">
                  <c:v>1097.3</c:v>
                </c:pt>
                <c:pt idx="763">
                  <c:v>1121</c:v>
                </c:pt>
                <c:pt idx="764">
                  <c:v>1117.9000000000001</c:v>
                </c:pt>
                <c:pt idx="765">
                  <c:v>1138.5</c:v>
                </c:pt>
                <c:pt idx="766">
                  <c:v>1131.5999999999999</c:v>
                </c:pt>
                <c:pt idx="767">
                  <c:v>1138.97</c:v>
                </c:pt>
                <c:pt idx="768">
                  <c:v>1151.8</c:v>
                </c:pt>
                <c:pt idx="769">
                  <c:v>1128.0999999999999</c:v>
                </c:pt>
                <c:pt idx="770">
                  <c:v>1138.0999999999999</c:v>
                </c:pt>
                <c:pt idx="771">
                  <c:v>1143</c:v>
                </c:pt>
                <c:pt idx="772">
                  <c:v>1131.03</c:v>
                </c:pt>
                <c:pt idx="773">
                  <c:v>1133.9000000000001</c:v>
                </c:pt>
                <c:pt idx="774">
                  <c:v>1138.25</c:v>
                </c:pt>
                <c:pt idx="775">
                  <c:v>1111.4000000000001</c:v>
                </c:pt>
                <c:pt idx="776">
                  <c:v>1093.9000000000001</c:v>
                </c:pt>
                <c:pt idx="777">
                  <c:v>1093.43</c:v>
                </c:pt>
                <c:pt idx="778">
                  <c:v>1098.1499999999999</c:v>
                </c:pt>
                <c:pt idx="779">
                  <c:v>1097.7</c:v>
                </c:pt>
                <c:pt idx="780">
                  <c:v>1087.75</c:v>
                </c:pt>
                <c:pt idx="781">
                  <c:v>1087.2</c:v>
                </c:pt>
                <c:pt idx="782">
                  <c:v>1081.49</c:v>
                </c:pt>
                <c:pt idx="783">
                  <c:v>1105.8</c:v>
                </c:pt>
                <c:pt idx="784">
                  <c:v>1114.2</c:v>
                </c:pt>
                <c:pt idx="785">
                  <c:v>1110</c:v>
                </c:pt>
                <c:pt idx="786">
                  <c:v>1063.5999999999999</c:v>
                </c:pt>
                <c:pt idx="787">
                  <c:v>1069.4000000000001</c:v>
                </c:pt>
                <c:pt idx="788">
                  <c:v>1062.95</c:v>
                </c:pt>
                <c:pt idx="789">
                  <c:v>1078.3</c:v>
                </c:pt>
                <c:pt idx="790">
                  <c:v>1072.2</c:v>
                </c:pt>
                <c:pt idx="791">
                  <c:v>1095.4000000000001</c:v>
                </c:pt>
                <c:pt idx="792">
                  <c:v>1093.45</c:v>
                </c:pt>
                <c:pt idx="793">
                  <c:v>1100.25</c:v>
                </c:pt>
                <c:pt idx="794">
                  <c:v>1119.4000000000001</c:v>
                </c:pt>
                <c:pt idx="795">
                  <c:v>1106.9000000000001</c:v>
                </c:pt>
                <c:pt idx="796">
                  <c:v>1108.7</c:v>
                </c:pt>
                <c:pt idx="797">
                  <c:v>1125.26</c:v>
                </c:pt>
                <c:pt idx="798">
                  <c:v>1114.3499999999999</c:v>
                </c:pt>
                <c:pt idx="799">
                  <c:v>1103.5</c:v>
                </c:pt>
                <c:pt idx="800">
                  <c:v>1097</c:v>
                </c:pt>
                <c:pt idx="801">
                  <c:v>1106.5</c:v>
                </c:pt>
                <c:pt idx="802">
                  <c:v>1117.0999999999999</c:v>
                </c:pt>
                <c:pt idx="803">
                  <c:v>1119.2</c:v>
                </c:pt>
                <c:pt idx="804">
                  <c:v>1134.8</c:v>
                </c:pt>
                <c:pt idx="805">
                  <c:v>1140</c:v>
                </c:pt>
                <c:pt idx="806">
                  <c:v>1132.2</c:v>
                </c:pt>
                <c:pt idx="807">
                  <c:v>1136.3</c:v>
                </c:pt>
                <c:pt idx="808">
                  <c:v>1123.75</c:v>
                </c:pt>
                <c:pt idx="809">
                  <c:v>1122.0999999999999</c:v>
                </c:pt>
                <c:pt idx="810">
                  <c:v>1108.9000000000001</c:v>
                </c:pt>
                <c:pt idx="811">
                  <c:v>1109.45</c:v>
                </c:pt>
                <c:pt idx="812">
                  <c:v>1102</c:v>
                </c:pt>
                <c:pt idx="813">
                  <c:v>1108.55</c:v>
                </c:pt>
                <c:pt idx="814">
                  <c:v>1127.5999999999999</c:v>
                </c:pt>
                <c:pt idx="815">
                  <c:v>1120.5999999999999</c:v>
                </c:pt>
                <c:pt idx="816">
                  <c:v>1127.45</c:v>
                </c:pt>
                <c:pt idx="817">
                  <c:v>1106.9000000000001</c:v>
                </c:pt>
                <c:pt idx="818">
                  <c:v>1102.7</c:v>
                </c:pt>
                <c:pt idx="819">
                  <c:v>1105</c:v>
                </c:pt>
                <c:pt idx="820">
                  <c:v>1086.2</c:v>
                </c:pt>
                <c:pt idx="821">
                  <c:v>1090.9000000000001</c:v>
                </c:pt>
                <c:pt idx="822">
                  <c:v>1106.5</c:v>
                </c:pt>
                <c:pt idx="823">
                  <c:v>1109.8499999999999</c:v>
                </c:pt>
                <c:pt idx="824">
                  <c:v>1103.7</c:v>
                </c:pt>
                <c:pt idx="825">
                  <c:v>1113.1499999999999</c:v>
                </c:pt>
                <c:pt idx="826">
                  <c:v>1126.75</c:v>
                </c:pt>
                <c:pt idx="827">
                  <c:v>1120.7</c:v>
                </c:pt>
                <c:pt idx="828">
                  <c:v>1131.8499999999999</c:v>
                </c:pt>
                <c:pt idx="829">
                  <c:v>1134.2</c:v>
                </c:pt>
                <c:pt idx="830">
                  <c:v>1149</c:v>
                </c:pt>
                <c:pt idx="831">
                  <c:v>1150.45</c:v>
                </c:pt>
                <c:pt idx="832">
                  <c:v>1167</c:v>
                </c:pt>
                <c:pt idx="833">
                  <c:v>1156.45</c:v>
                </c:pt>
                <c:pt idx="834">
                  <c:v>1150.75</c:v>
                </c:pt>
                <c:pt idx="835">
                  <c:v>1155.3499999999999</c:v>
                </c:pt>
                <c:pt idx="836">
                  <c:v>1159.25</c:v>
                </c:pt>
                <c:pt idx="837">
                  <c:v>1135.2</c:v>
                </c:pt>
                <c:pt idx="838">
                  <c:v>1136.2</c:v>
                </c:pt>
                <c:pt idx="839">
                  <c:v>1140.6499999999999</c:v>
                </c:pt>
                <c:pt idx="840">
                  <c:v>1146.6499999999999</c:v>
                </c:pt>
                <c:pt idx="841">
                  <c:v>1141.3</c:v>
                </c:pt>
                <c:pt idx="842">
                  <c:v>1157</c:v>
                </c:pt>
                <c:pt idx="843">
                  <c:v>1153.6499999999999</c:v>
                </c:pt>
                <c:pt idx="844">
                  <c:v>1167.95</c:v>
                </c:pt>
                <c:pt idx="845">
                  <c:v>1165.8499999999999</c:v>
                </c:pt>
                <c:pt idx="846">
                  <c:v>1166.95</c:v>
                </c:pt>
                <c:pt idx="847">
                  <c:v>1178.5</c:v>
                </c:pt>
                <c:pt idx="848">
                  <c:v>1182.5999999999999</c:v>
                </c:pt>
                <c:pt idx="849">
                  <c:v>1171.3</c:v>
                </c:pt>
                <c:pt idx="850">
                  <c:v>1174.3</c:v>
                </c:pt>
                <c:pt idx="851">
                  <c:v>1209.3499999999999</c:v>
                </c:pt>
                <c:pt idx="852">
                  <c:v>1205.57</c:v>
                </c:pt>
                <c:pt idx="853">
                  <c:v>1203</c:v>
                </c:pt>
                <c:pt idx="854">
                  <c:v>1232.5</c:v>
                </c:pt>
                <c:pt idx="855">
                  <c:v>1238.5999999999999</c:v>
                </c:pt>
                <c:pt idx="856">
                  <c:v>1232.8</c:v>
                </c:pt>
                <c:pt idx="857">
                  <c:v>1233.95</c:v>
                </c:pt>
                <c:pt idx="858">
                  <c:v>1222.55</c:v>
                </c:pt>
                <c:pt idx="859">
                  <c:v>1225.25</c:v>
                </c:pt>
                <c:pt idx="860">
                  <c:v>1193.55</c:v>
                </c:pt>
                <c:pt idx="861">
                  <c:v>1182.45</c:v>
                </c:pt>
                <c:pt idx="862">
                  <c:v>1176.05</c:v>
                </c:pt>
                <c:pt idx="863">
                  <c:v>1191.6499999999999</c:v>
                </c:pt>
                <c:pt idx="864">
                  <c:v>1204.3499999999999</c:v>
                </c:pt>
                <c:pt idx="865">
                  <c:v>1212.0999999999999</c:v>
                </c:pt>
                <c:pt idx="866">
                  <c:v>1212.25</c:v>
                </c:pt>
                <c:pt idx="867">
                  <c:v>1214.2</c:v>
                </c:pt>
                <c:pt idx="868">
                  <c:v>1216.28</c:v>
                </c:pt>
                <c:pt idx="869">
                  <c:v>1225.5999999999999</c:v>
                </c:pt>
                <c:pt idx="870">
                  <c:v>1223.6499999999999</c:v>
                </c:pt>
                <c:pt idx="871">
                  <c:v>1206.7</c:v>
                </c:pt>
                <c:pt idx="872">
                  <c:v>1219.7</c:v>
                </c:pt>
                <c:pt idx="873">
                  <c:v>1240.3499999999999</c:v>
                </c:pt>
                <c:pt idx="874">
                  <c:v>1236.6499999999999</c:v>
                </c:pt>
                <c:pt idx="875">
                  <c:v>1233.4000000000001</c:v>
                </c:pt>
                <c:pt idx="876">
                  <c:v>1216.6499999999999</c:v>
                </c:pt>
                <c:pt idx="877">
                  <c:v>1228.97</c:v>
                </c:pt>
                <c:pt idx="878">
                  <c:v>1221.3499999999999</c:v>
                </c:pt>
                <c:pt idx="879">
                  <c:v>1233.95</c:v>
                </c:pt>
                <c:pt idx="880">
                  <c:v>1229.0999999999999</c:v>
                </c:pt>
                <c:pt idx="881">
                  <c:v>1244.7</c:v>
                </c:pt>
                <c:pt idx="882">
                  <c:v>1260.5999999999999</c:v>
                </c:pt>
                <c:pt idx="883">
                  <c:v>1233.8499999999999</c:v>
                </c:pt>
                <c:pt idx="884">
                  <c:v>1239.95</c:v>
                </c:pt>
                <c:pt idx="885">
                  <c:v>1237.45</c:v>
                </c:pt>
                <c:pt idx="886">
                  <c:v>1243.3499999999999</c:v>
                </c:pt>
                <c:pt idx="887">
                  <c:v>1254.6799999999998</c:v>
                </c:pt>
                <c:pt idx="888">
                  <c:v>1239.05</c:v>
                </c:pt>
                <c:pt idx="889">
                  <c:v>1240.55</c:v>
                </c:pt>
                <c:pt idx="890">
                  <c:v>1242.3499999999999</c:v>
                </c:pt>
                <c:pt idx="891">
                  <c:v>1199.05</c:v>
                </c:pt>
                <c:pt idx="892">
                  <c:v>1211.2</c:v>
                </c:pt>
                <c:pt idx="893">
                  <c:v>1208.9000000000001</c:v>
                </c:pt>
                <c:pt idx="894">
                  <c:v>1192.6499999999999</c:v>
                </c:pt>
                <c:pt idx="895">
                  <c:v>1202.75</c:v>
                </c:pt>
                <c:pt idx="896">
                  <c:v>1198.1499999999999</c:v>
                </c:pt>
                <c:pt idx="897">
                  <c:v>1211.8</c:v>
                </c:pt>
                <c:pt idx="898">
                  <c:v>1196.95</c:v>
                </c:pt>
                <c:pt idx="899">
                  <c:v>1212.45</c:v>
                </c:pt>
                <c:pt idx="900">
                  <c:v>1208.25</c:v>
                </c:pt>
                <c:pt idx="901">
                  <c:v>1208.3499999999999</c:v>
                </c:pt>
                <c:pt idx="902">
                  <c:v>1192.25</c:v>
                </c:pt>
                <c:pt idx="903">
                  <c:v>1182.8499999999999</c:v>
                </c:pt>
                <c:pt idx="904">
                  <c:v>1191.95</c:v>
                </c:pt>
                <c:pt idx="905">
                  <c:v>1184.95</c:v>
                </c:pt>
                <c:pt idx="906">
                  <c:v>1195.05</c:v>
                </c:pt>
                <c:pt idx="907">
                  <c:v>1188.9000000000001</c:v>
                </c:pt>
                <c:pt idx="908">
                  <c:v>1183.45</c:v>
                </c:pt>
                <c:pt idx="909">
                  <c:v>1161.3799999999999</c:v>
                </c:pt>
                <c:pt idx="910">
                  <c:v>1163.45</c:v>
                </c:pt>
                <c:pt idx="911">
                  <c:v>1168.3</c:v>
                </c:pt>
                <c:pt idx="912">
                  <c:v>1180.5999999999999</c:v>
                </c:pt>
                <c:pt idx="913">
                  <c:v>1182.95</c:v>
                </c:pt>
                <c:pt idx="914">
                  <c:v>1186.0999999999999</c:v>
                </c:pt>
                <c:pt idx="915">
                  <c:v>1195.05</c:v>
                </c:pt>
                <c:pt idx="916">
                  <c:v>1194.8499999999999</c:v>
                </c:pt>
                <c:pt idx="917">
                  <c:v>1204.82</c:v>
                </c:pt>
                <c:pt idx="918">
                  <c:v>1201.3</c:v>
                </c:pt>
                <c:pt idx="919">
                  <c:v>1204.3499999999999</c:v>
                </c:pt>
                <c:pt idx="920">
                  <c:v>1197.9000000000001</c:v>
                </c:pt>
                <c:pt idx="921">
                  <c:v>1213.8</c:v>
                </c:pt>
                <c:pt idx="922">
                  <c:v>1216.5</c:v>
                </c:pt>
                <c:pt idx="923">
                  <c:v>1225.25</c:v>
                </c:pt>
                <c:pt idx="924">
                  <c:v>1224.75</c:v>
                </c:pt>
                <c:pt idx="925">
                  <c:v>1229.55</c:v>
                </c:pt>
                <c:pt idx="926">
                  <c:v>1232.0999999999999</c:v>
                </c:pt>
                <c:pt idx="927">
                  <c:v>1229.0999999999999</c:v>
                </c:pt>
                <c:pt idx="928">
                  <c:v>1225.95</c:v>
                </c:pt>
                <c:pt idx="929">
                  <c:v>1230.55</c:v>
                </c:pt>
                <c:pt idx="930">
                  <c:v>1239.95</c:v>
                </c:pt>
                <c:pt idx="931">
                  <c:v>1237.6499999999999</c:v>
                </c:pt>
                <c:pt idx="932">
                  <c:v>1238.5999999999999</c:v>
                </c:pt>
                <c:pt idx="933">
                  <c:v>1236.95</c:v>
                </c:pt>
                <c:pt idx="934">
                  <c:v>1247.45</c:v>
                </c:pt>
                <c:pt idx="935">
                  <c:v>1244.3499999999999</c:v>
                </c:pt>
                <c:pt idx="936">
                  <c:v>1250.8499999999999</c:v>
                </c:pt>
                <c:pt idx="937">
                  <c:v>1246.5</c:v>
                </c:pt>
                <c:pt idx="938">
                  <c:v>1250.0999999999999</c:v>
                </c:pt>
                <c:pt idx="939">
                  <c:v>1255.8</c:v>
                </c:pt>
                <c:pt idx="940">
                  <c:v>1255.05</c:v>
                </c:pt>
                <c:pt idx="941">
                  <c:v>1243.75</c:v>
                </c:pt>
                <c:pt idx="942">
                  <c:v>1244.25</c:v>
                </c:pt>
                <c:pt idx="943">
                  <c:v>1245.6499999999999</c:v>
                </c:pt>
                <c:pt idx="944">
                  <c:v>1268.2</c:v>
                </c:pt>
                <c:pt idx="945">
                  <c:v>1268.0999999999999</c:v>
                </c:pt>
                <c:pt idx="946">
                  <c:v>1275.0999999999999</c:v>
                </c:pt>
                <c:pt idx="947">
                  <c:v>1277.1499999999999</c:v>
                </c:pt>
                <c:pt idx="948">
                  <c:v>1278.25</c:v>
                </c:pt>
                <c:pt idx="949">
                  <c:v>1287.25</c:v>
                </c:pt>
                <c:pt idx="950">
                  <c:v>1291.45</c:v>
                </c:pt>
                <c:pt idx="951">
                  <c:v>1292.3499999999999</c:v>
                </c:pt>
                <c:pt idx="952">
                  <c:v>1297.8</c:v>
                </c:pt>
                <c:pt idx="953">
                  <c:v>1294.3499999999999</c:v>
                </c:pt>
                <c:pt idx="954">
                  <c:v>1309.2</c:v>
                </c:pt>
                <c:pt idx="955">
                  <c:v>1309.95</c:v>
                </c:pt>
                <c:pt idx="956">
                  <c:v>1308.53</c:v>
                </c:pt>
                <c:pt idx="957">
                  <c:v>1319.95</c:v>
                </c:pt>
                <c:pt idx="958">
                  <c:v>1315.35</c:v>
                </c:pt>
                <c:pt idx="959">
                  <c:v>1340.75</c:v>
                </c:pt>
                <c:pt idx="960">
                  <c:v>1349</c:v>
                </c:pt>
                <c:pt idx="961">
                  <c:v>1333.6</c:v>
                </c:pt>
                <c:pt idx="962">
                  <c:v>1346.6</c:v>
                </c:pt>
                <c:pt idx="963">
                  <c:v>1353.95</c:v>
                </c:pt>
                <c:pt idx="964">
                  <c:v>1350.45</c:v>
                </c:pt>
                <c:pt idx="965">
                  <c:v>1372.05</c:v>
                </c:pt>
                <c:pt idx="966">
                  <c:v>1381.1</c:v>
                </c:pt>
                <c:pt idx="967">
                  <c:v>1370.07</c:v>
                </c:pt>
                <c:pt idx="968">
                  <c:v>1368.6499999999999</c:v>
                </c:pt>
                <c:pt idx="969">
                  <c:v>1331.95</c:v>
                </c:pt>
                <c:pt idx="970">
                  <c:v>1346.1499999999999</c:v>
                </c:pt>
                <c:pt idx="971">
                  <c:v>1325.75</c:v>
                </c:pt>
                <c:pt idx="972">
                  <c:v>1329.3</c:v>
                </c:pt>
                <c:pt idx="973">
                  <c:v>1339.95</c:v>
                </c:pt>
                <c:pt idx="974">
                  <c:v>1340.55</c:v>
                </c:pt>
                <c:pt idx="975">
                  <c:v>1325.35</c:v>
                </c:pt>
                <c:pt idx="976">
                  <c:v>1344.1499999999999</c:v>
                </c:pt>
                <c:pt idx="977">
                  <c:v>1361.22</c:v>
                </c:pt>
                <c:pt idx="978">
                  <c:v>1353.47</c:v>
                </c:pt>
                <c:pt idx="979">
                  <c:v>1357.35</c:v>
                </c:pt>
                <c:pt idx="980">
                  <c:v>1348.6499999999999</c:v>
                </c:pt>
                <c:pt idx="981">
                  <c:v>1392.55</c:v>
                </c:pt>
                <c:pt idx="982">
                  <c:v>1394.35</c:v>
                </c:pt>
                <c:pt idx="983">
                  <c:v>1409.6499999999999</c:v>
                </c:pt>
                <c:pt idx="984">
                  <c:v>1393.1</c:v>
                </c:pt>
                <c:pt idx="985">
                  <c:v>1404</c:v>
                </c:pt>
                <c:pt idx="986">
                  <c:v>1408.4</c:v>
                </c:pt>
                <c:pt idx="987">
                  <c:v>1369.75</c:v>
                </c:pt>
                <c:pt idx="988">
                  <c:v>1360.7</c:v>
                </c:pt>
                <c:pt idx="989">
                  <c:v>1339.6</c:v>
                </c:pt>
                <c:pt idx="990">
                  <c:v>1336.1</c:v>
                </c:pt>
                <c:pt idx="991">
                  <c:v>1353.2</c:v>
                </c:pt>
                <c:pt idx="992">
                  <c:v>1358.03</c:v>
                </c:pt>
                <c:pt idx="993">
                  <c:v>1366.75</c:v>
                </c:pt>
                <c:pt idx="994">
                  <c:v>1376.5</c:v>
                </c:pt>
                <c:pt idx="995">
                  <c:v>1373.7</c:v>
                </c:pt>
                <c:pt idx="996">
                  <c:v>1375.1</c:v>
                </c:pt>
                <c:pt idx="997">
                  <c:v>1364.2</c:v>
                </c:pt>
                <c:pt idx="998">
                  <c:v>1366.1</c:v>
                </c:pt>
                <c:pt idx="999">
                  <c:v>1386.2</c:v>
                </c:pt>
                <c:pt idx="1000">
                  <c:v>1387.85</c:v>
                </c:pt>
                <c:pt idx="1001">
                  <c:v>1385.25</c:v>
                </c:pt>
                <c:pt idx="1002">
                  <c:v>1413.1</c:v>
                </c:pt>
                <c:pt idx="1003">
                  <c:v>1423.95</c:v>
                </c:pt>
                <c:pt idx="1004">
                  <c:v>1401.95</c:v>
                </c:pt>
                <c:pt idx="1005">
                  <c:v>1382.1</c:v>
                </c:pt>
                <c:pt idx="1006">
                  <c:v>1387.1499999999999</c:v>
                </c:pt>
                <c:pt idx="1007">
                  <c:v>1386.1</c:v>
                </c:pt>
                <c:pt idx="1008">
                  <c:v>1394.05</c:v>
                </c:pt>
                <c:pt idx="1009">
                  <c:v>1396.5</c:v>
                </c:pt>
                <c:pt idx="1010">
                  <c:v>1380.75</c:v>
                </c:pt>
                <c:pt idx="1011">
                  <c:v>1370.03</c:v>
                </c:pt>
                <c:pt idx="1012">
                  <c:v>1374.82</c:v>
                </c:pt>
                <c:pt idx="1013">
                  <c:v>1385.4</c:v>
                </c:pt>
                <c:pt idx="1014">
                  <c:v>1385.55</c:v>
                </c:pt>
                <c:pt idx="1015">
                  <c:v>1385.8</c:v>
                </c:pt>
                <c:pt idx="1016">
                  <c:v>1379.6</c:v>
                </c:pt>
                <c:pt idx="1017">
                  <c:v>1381.5</c:v>
                </c:pt>
                <c:pt idx="1018">
                  <c:v>1383.85</c:v>
                </c:pt>
                <c:pt idx="1019">
                  <c:v>1406.05</c:v>
                </c:pt>
                <c:pt idx="1020">
                  <c:v>1411.77</c:v>
                </c:pt>
                <c:pt idx="1021">
                  <c:v>1405.1</c:v>
                </c:pt>
                <c:pt idx="1022">
                  <c:v>1421.4</c:v>
                </c:pt>
                <c:pt idx="1023">
                  <c:v>1414.7</c:v>
                </c:pt>
                <c:pt idx="1024">
                  <c:v>1380.73</c:v>
                </c:pt>
                <c:pt idx="1025">
                  <c:v>1378.35</c:v>
                </c:pt>
                <c:pt idx="1026">
                  <c:v>1371.45</c:v>
                </c:pt>
                <c:pt idx="1027">
                  <c:v>1369.85</c:v>
                </c:pt>
                <c:pt idx="1028">
                  <c:v>1375.72</c:v>
                </c:pt>
                <c:pt idx="1029">
                  <c:v>1381.55</c:v>
                </c:pt>
                <c:pt idx="1030">
                  <c:v>1387.9</c:v>
                </c:pt>
                <c:pt idx="1031">
                  <c:v>1373.35</c:v>
                </c:pt>
                <c:pt idx="1032">
                  <c:v>1362.07</c:v>
                </c:pt>
                <c:pt idx="1033">
                  <c:v>1361.35</c:v>
                </c:pt>
                <c:pt idx="1034">
                  <c:v>1368.2</c:v>
                </c:pt>
                <c:pt idx="1035">
                  <c:v>1370.1</c:v>
                </c:pt>
                <c:pt idx="1036">
                  <c:v>1346.05</c:v>
                </c:pt>
                <c:pt idx="1037">
                  <c:v>1342.6299999999999</c:v>
                </c:pt>
                <c:pt idx="1038">
                  <c:v>1334.25</c:v>
                </c:pt>
                <c:pt idx="1039">
                  <c:v>1332.4</c:v>
                </c:pt>
                <c:pt idx="1040">
                  <c:v>1346.2</c:v>
                </c:pt>
                <c:pt idx="1041">
                  <c:v>1314.35</c:v>
                </c:pt>
                <c:pt idx="1042">
                  <c:v>1338.35</c:v>
                </c:pt>
                <c:pt idx="1043">
                  <c:v>1332.6499999999999</c:v>
                </c:pt>
                <c:pt idx="1044">
                  <c:v>1341.95</c:v>
                </c:pt>
                <c:pt idx="1045">
                  <c:v>1335.1</c:v>
                </c:pt>
                <c:pt idx="1046">
                  <c:v>1354.1</c:v>
                </c:pt>
                <c:pt idx="1047">
                  <c:v>1346.07</c:v>
                </c:pt>
                <c:pt idx="1048">
                  <c:v>1351.25</c:v>
                </c:pt>
                <c:pt idx="1049">
                  <c:v>1363.95</c:v>
                </c:pt>
                <c:pt idx="1050">
                  <c:v>1363.7</c:v>
                </c:pt>
                <c:pt idx="1051">
                  <c:v>1363.45</c:v>
                </c:pt>
                <c:pt idx="1052">
                  <c:v>1357.26</c:v>
                </c:pt>
                <c:pt idx="1053">
                  <c:v>1361.8</c:v>
                </c:pt>
                <c:pt idx="1054">
                  <c:v>1373.75</c:v>
                </c:pt>
                <c:pt idx="1055">
                  <c:v>1374.45</c:v>
                </c:pt>
                <c:pt idx="1056">
                  <c:v>1384.1</c:v>
                </c:pt>
                <c:pt idx="1057">
                  <c:v>1389.45</c:v>
                </c:pt>
                <c:pt idx="1058">
                  <c:v>1406.53</c:v>
                </c:pt>
                <c:pt idx="1059">
                  <c:v>1399.1499999999999</c:v>
                </c:pt>
                <c:pt idx="1060">
                  <c:v>1411.73</c:v>
                </c:pt>
                <c:pt idx="1061">
                  <c:v>1403.02</c:v>
                </c:pt>
                <c:pt idx="1062">
                  <c:v>1409.7</c:v>
                </c:pt>
                <c:pt idx="1063">
                  <c:v>1411.1499999999999</c:v>
                </c:pt>
                <c:pt idx="1064">
                  <c:v>1433.55</c:v>
                </c:pt>
                <c:pt idx="1065">
                  <c:v>1434.4</c:v>
                </c:pt>
                <c:pt idx="1066">
                  <c:v>1416.35</c:v>
                </c:pt>
                <c:pt idx="1067">
                  <c:v>1432.7</c:v>
                </c:pt>
                <c:pt idx="1068">
                  <c:v>1432.1</c:v>
                </c:pt>
                <c:pt idx="1069">
                  <c:v>1428.9</c:v>
                </c:pt>
                <c:pt idx="1070">
                  <c:v>1431.6499999999999</c:v>
                </c:pt>
                <c:pt idx="1071">
                  <c:v>1411.8</c:v>
                </c:pt>
                <c:pt idx="1072">
                  <c:v>1420.3</c:v>
                </c:pt>
                <c:pt idx="1073">
                  <c:v>1426.6499999999999</c:v>
                </c:pt>
                <c:pt idx="1074">
                  <c:v>1395.6</c:v>
                </c:pt>
                <c:pt idx="1075">
                  <c:v>1398.85</c:v>
                </c:pt>
                <c:pt idx="1076">
                  <c:v>1404.1499999999999</c:v>
                </c:pt>
                <c:pt idx="1077">
                  <c:v>1425.85</c:v>
                </c:pt>
                <c:pt idx="1078">
                  <c:v>1427.55</c:v>
                </c:pt>
                <c:pt idx="1079">
                  <c:v>1428.6</c:v>
                </c:pt>
                <c:pt idx="1080">
                  <c:v>1437.6</c:v>
                </c:pt>
                <c:pt idx="1081">
                  <c:v>1430.1</c:v>
                </c:pt>
                <c:pt idx="1082">
                  <c:v>1428.75</c:v>
                </c:pt>
                <c:pt idx="1083">
                  <c:v>1420.25</c:v>
                </c:pt>
                <c:pt idx="1084">
                  <c:v>1418.6499999999999</c:v>
                </c:pt>
                <c:pt idx="1085">
                  <c:v>1422.9</c:v>
                </c:pt>
                <c:pt idx="1086">
                  <c:v>1431.95</c:v>
                </c:pt>
                <c:pt idx="1087">
                  <c:v>1429.05</c:v>
                </c:pt>
                <c:pt idx="1088">
                  <c:v>1434</c:v>
                </c:pt>
                <c:pt idx="1089">
                  <c:v>1456.2</c:v>
                </c:pt>
                <c:pt idx="1090">
                  <c:v>1459.6499999999999</c:v>
                </c:pt>
                <c:pt idx="1091">
                  <c:v>1458.1</c:v>
                </c:pt>
                <c:pt idx="1092">
                  <c:v>1475.2</c:v>
                </c:pt>
                <c:pt idx="1093">
                  <c:v>1463.05</c:v>
                </c:pt>
                <c:pt idx="1094">
                  <c:v>1452.6299999999999</c:v>
                </c:pt>
                <c:pt idx="1095">
                  <c:v>1457.3</c:v>
                </c:pt>
                <c:pt idx="1096">
                  <c:v>1474</c:v>
                </c:pt>
                <c:pt idx="1097">
                  <c:v>1486.1499999999999</c:v>
                </c:pt>
                <c:pt idx="1098">
                  <c:v>1495.35</c:v>
                </c:pt>
                <c:pt idx="1099">
                  <c:v>1496.4</c:v>
                </c:pt>
                <c:pt idx="1100">
                  <c:v>1501.97</c:v>
                </c:pt>
                <c:pt idx="1101">
                  <c:v>1504.8</c:v>
                </c:pt>
                <c:pt idx="1102">
                  <c:v>1510.55</c:v>
                </c:pt>
                <c:pt idx="1103">
                  <c:v>1507.1499999999999</c:v>
                </c:pt>
                <c:pt idx="1104">
                  <c:v>1506.45</c:v>
                </c:pt>
                <c:pt idx="1105">
                  <c:v>1527.4</c:v>
                </c:pt>
                <c:pt idx="1106">
                  <c:v>1536.25</c:v>
                </c:pt>
                <c:pt idx="1107">
                  <c:v>1567.82</c:v>
                </c:pt>
                <c:pt idx="1108">
                  <c:v>1545.75</c:v>
                </c:pt>
                <c:pt idx="1109">
                  <c:v>1536.2</c:v>
                </c:pt>
                <c:pt idx="1110">
                  <c:v>1516.1499999999999</c:v>
                </c:pt>
                <c:pt idx="1111">
                  <c:v>1474.1499999999999</c:v>
                </c:pt>
                <c:pt idx="1112">
                  <c:v>1495.2</c:v>
                </c:pt>
                <c:pt idx="1113">
                  <c:v>1513.85</c:v>
                </c:pt>
                <c:pt idx="1114">
                  <c:v>1516.35</c:v>
                </c:pt>
                <c:pt idx="1115">
                  <c:v>1501.35</c:v>
                </c:pt>
                <c:pt idx="1116">
                  <c:v>1506.4</c:v>
                </c:pt>
                <c:pt idx="1117">
                  <c:v>1494.2</c:v>
                </c:pt>
                <c:pt idx="1118">
                  <c:v>1489.4</c:v>
                </c:pt>
                <c:pt idx="1119">
                  <c:v>1486.75</c:v>
                </c:pt>
                <c:pt idx="1120">
                  <c:v>1496.7</c:v>
                </c:pt>
                <c:pt idx="1121">
                  <c:v>1493.25</c:v>
                </c:pt>
                <c:pt idx="1122">
                  <c:v>1512.9</c:v>
                </c:pt>
                <c:pt idx="1123">
                  <c:v>1517.1</c:v>
                </c:pt>
                <c:pt idx="1124">
                  <c:v>1526.6</c:v>
                </c:pt>
                <c:pt idx="1125">
                  <c:v>1525.7</c:v>
                </c:pt>
                <c:pt idx="1126">
                  <c:v>1519.1499999999999</c:v>
                </c:pt>
                <c:pt idx="1127">
                  <c:v>1536.45</c:v>
                </c:pt>
                <c:pt idx="1128">
                  <c:v>1538.72</c:v>
                </c:pt>
                <c:pt idx="1129">
                  <c:v>1535.85</c:v>
                </c:pt>
                <c:pt idx="1130">
                  <c:v>1539.85</c:v>
                </c:pt>
                <c:pt idx="1131">
                  <c:v>1533.8</c:v>
                </c:pt>
                <c:pt idx="1132">
                  <c:v>1542.53</c:v>
                </c:pt>
                <c:pt idx="1133">
                  <c:v>1544.7</c:v>
                </c:pt>
                <c:pt idx="1134">
                  <c:v>1544.1499999999999</c:v>
                </c:pt>
                <c:pt idx="1135">
                  <c:v>1537.45</c:v>
                </c:pt>
                <c:pt idx="1136">
                  <c:v>1544</c:v>
                </c:pt>
                <c:pt idx="1137">
                  <c:v>1532.2</c:v>
                </c:pt>
                <c:pt idx="1138">
                  <c:v>1515.75</c:v>
                </c:pt>
                <c:pt idx="1139">
                  <c:v>1524</c:v>
                </c:pt>
                <c:pt idx="1140">
                  <c:v>1530.93</c:v>
                </c:pt>
                <c:pt idx="1141">
                  <c:v>1529.6</c:v>
                </c:pt>
                <c:pt idx="1142">
                  <c:v>1539.1499999999999</c:v>
                </c:pt>
                <c:pt idx="1143">
                  <c:v>1540.85</c:v>
                </c:pt>
                <c:pt idx="1144">
                  <c:v>1546.35</c:v>
                </c:pt>
                <c:pt idx="1145">
                  <c:v>1549</c:v>
                </c:pt>
                <c:pt idx="1146">
                  <c:v>1521.28</c:v>
                </c:pt>
                <c:pt idx="1147">
                  <c:v>1500.5</c:v>
                </c:pt>
                <c:pt idx="1148">
                  <c:v>1497.75</c:v>
                </c:pt>
                <c:pt idx="1149">
                  <c:v>1501.45</c:v>
                </c:pt>
                <c:pt idx="1150">
                  <c:v>1512.45</c:v>
                </c:pt>
                <c:pt idx="1151">
                  <c:v>1499.95</c:v>
                </c:pt>
                <c:pt idx="1152">
                  <c:v>1486.85</c:v>
                </c:pt>
                <c:pt idx="1153">
                  <c:v>1496.5</c:v>
                </c:pt>
                <c:pt idx="1154">
                  <c:v>1515.9</c:v>
                </c:pt>
                <c:pt idx="1155">
                  <c:v>1528.95</c:v>
                </c:pt>
                <c:pt idx="1156">
                  <c:v>1532.4</c:v>
                </c:pt>
                <c:pt idx="1157">
                  <c:v>1544.3</c:v>
                </c:pt>
                <c:pt idx="1158">
                  <c:v>1553.8</c:v>
                </c:pt>
                <c:pt idx="1159">
                  <c:v>1567.85</c:v>
                </c:pt>
                <c:pt idx="1160">
                  <c:v>1583.1499999999999</c:v>
                </c:pt>
                <c:pt idx="1161">
                  <c:v>1587.35</c:v>
                </c:pt>
                <c:pt idx="1162">
                  <c:v>1593.6</c:v>
                </c:pt>
                <c:pt idx="1163">
                  <c:v>1604.6</c:v>
                </c:pt>
                <c:pt idx="1164">
                  <c:v>1588.5</c:v>
                </c:pt>
                <c:pt idx="1165">
                  <c:v>1600.6499999999999</c:v>
                </c:pt>
                <c:pt idx="1166">
                  <c:v>1590.55</c:v>
                </c:pt>
                <c:pt idx="1167">
                  <c:v>1599.75</c:v>
                </c:pt>
                <c:pt idx="1168">
                  <c:v>1614</c:v>
                </c:pt>
                <c:pt idx="1169">
                  <c:v>1619.6</c:v>
                </c:pt>
                <c:pt idx="1170">
                  <c:v>1613.7</c:v>
                </c:pt>
                <c:pt idx="1171">
                  <c:v>1616</c:v>
                </c:pt>
                <c:pt idx="1172">
                  <c:v>1626.6499999999999</c:v>
                </c:pt>
                <c:pt idx="1173">
                  <c:v>1619.45</c:v>
                </c:pt>
                <c:pt idx="1174">
                  <c:v>1661.3799999999999</c:v>
                </c:pt>
                <c:pt idx="1175">
                  <c:v>1661.85</c:v>
                </c:pt>
                <c:pt idx="1176">
                  <c:v>1646.35</c:v>
                </c:pt>
                <c:pt idx="1177">
                  <c:v>1670.78</c:v>
                </c:pt>
                <c:pt idx="1178">
                  <c:v>1719.5</c:v>
                </c:pt>
                <c:pt idx="1179">
                  <c:v>1740.48</c:v>
                </c:pt>
                <c:pt idx="1180">
                  <c:v>1793.4</c:v>
                </c:pt>
                <c:pt idx="1181">
                  <c:v>1764.1499999999999</c:v>
                </c:pt>
                <c:pt idx="1182">
                  <c:v>1746.72</c:v>
                </c:pt>
                <c:pt idx="1183">
                  <c:v>1766.3</c:v>
                </c:pt>
                <c:pt idx="1184">
                  <c:v>1785.8</c:v>
                </c:pt>
                <c:pt idx="1185">
                  <c:v>1791.1</c:v>
                </c:pt>
                <c:pt idx="1186">
                  <c:v>1823.75</c:v>
                </c:pt>
                <c:pt idx="1187">
                  <c:v>1852.55</c:v>
                </c:pt>
                <c:pt idx="1188">
                  <c:v>1897.6499999999999</c:v>
                </c:pt>
                <c:pt idx="1189">
                  <c:v>1828.28</c:v>
                </c:pt>
                <c:pt idx="1190">
                  <c:v>1759.2</c:v>
                </c:pt>
                <c:pt idx="1191">
                  <c:v>1774.55</c:v>
                </c:pt>
                <c:pt idx="1192">
                  <c:v>1836.55</c:v>
                </c:pt>
                <c:pt idx="1193">
                  <c:v>1788.25</c:v>
                </c:pt>
                <c:pt idx="1194">
                  <c:v>1835.3799999999999</c:v>
                </c:pt>
                <c:pt idx="1195">
                  <c:v>1825.28</c:v>
                </c:pt>
                <c:pt idx="1196">
                  <c:v>1826.3799999999999</c:v>
                </c:pt>
                <c:pt idx="1197">
                  <c:v>1884.45</c:v>
                </c:pt>
                <c:pt idx="1198">
                  <c:v>1900.23</c:v>
                </c:pt>
                <c:pt idx="1199">
                  <c:v>1875.32</c:v>
                </c:pt>
                <c:pt idx="1200">
                  <c:v>1817.85</c:v>
                </c:pt>
                <c:pt idx="1201">
                  <c:v>1870.22</c:v>
                </c:pt>
                <c:pt idx="1202">
                  <c:v>1857.85</c:v>
                </c:pt>
                <c:pt idx="1203">
                  <c:v>1814.43</c:v>
                </c:pt>
                <c:pt idx="1204">
                  <c:v>1833.6</c:v>
                </c:pt>
                <c:pt idx="1205">
                  <c:v>1819.8799999999999</c:v>
                </c:pt>
                <c:pt idx="1206">
                  <c:v>1788.57</c:v>
                </c:pt>
                <c:pt idx="1207">
                  <c:v>1812.43</c:v>
                </c:pt>
                <c:pt idx="1208">
                  <c:v>1778.98</c:v>
                </c:pt>
                <c:pt idx="1209">
                  <c:v>1803.6299999999999</c:v>
                </c:pt>
                <c:pt idx="1210">
                  <c:v>1782.3</c:v>
                </c:pt>
                <c:pt idx="1211">
                  <c:v>1740.43</c:v>
                </c:pt>
                <c:pt idx="1212">
                  <c:v>1656.2</c:v>
                </c:pt>
                <c:pt idx="1213">
                  <c:v>1626.32</c:v>
                </c:pt>
                <c:pt idx="1214">
                  <c:v>1650.53</c:v>
                </c:pt>
                <c:pt idx="1215">
                  <c:v>1609.53</c:v>
                </c:pt>
                <c:pt idx="1216">
                  <c:v>1614.47</c:v>
                </c:pt>
                <c:pt idx="1217">
                  <c:v>1624.35</c:v>
                </c:pt>
                <c:pt idx="1218">
                  <c:v>1658.5</c:v>
                </c:pt>
                <c:pt idx="1219">
                  <c:v>1623.9</c:v>
                </c:pt>
                <c:pt idx="1220">
                  <c:v>1641.1499999999999</c:v>
                </c:pt>
                <c:pt idx="1221">
                  <c:v>1651.2</c:v>
                </c:pt>
                <c:pt idx="1222">
                  <c:v>1638.2</c:v>
                </c:pt>
                <c:pt idx="1223">
                  <c:v>1677.25</c:v>
                </c:pt>
                <c:pt idx="1224">
                  <c:v>1662.25</c:v>
                </c:pt>
                <c:pt idx="1225">
                  <c:v>1676.48</c:v>
                </c:pt>
                <c:pt idx="1226">
                  <c:v>1667.74</c:v>
                </c:pt>
                <c:pt idx="1227">
                  <c:v>1680.05</c:v>
                </c:pt>
                <c:pt idx="1228">
                  <c:v>1670.77</c:v>
                </c:pt>
                <c:pt idx="1229">
                  <c:v>1657.85</c:v>
                </c:pt>
                <c:pt idx="1230">
                  <c:v>1640.8</c:v>
                </c:pt>
                <c:pt idx="1231">
                  <c:v>1621.05</c:v>
                </c:pt>
                <c:pt idx="1232">
                  <c:v>1641.73</c:v>
                </c:pt>
                <c:pt idx="1233">
                  <c:v>1653.6499999999999</c:v>
                </c:pt>
                <c:pt idx="1234">
                  <c:v>1705.35</c:v>
                </c:pt>
                <c:pt idx="1235">
                  <c:v>1724.93</c:v>
                </c:pt>
                <c:pt idx="1236">
                  <c:v>1745.07</c:v>
                </c:pt>
                <c:pt idx="1237">
                  <c:v>1742.5</c:v>
                </c:pt>
                <c:pt idx="1238">
                  <c:v>1715.32</c:v>
                </c:pt>
                <c:pt idx="1239">
                  <c:v>1719.95</c:v>
                </c:pt>
                <c:pt idx="1240">
                  <c:v>1738.7</c:v>
                </c:pt>
                <c:pt idx="1241">
                  <c:v>1764</c:v>
                </c:pt>
                <c:pt idx="1242">
                  <c:v>1756.07</c:v>
                </c:pt>
                <c:pt idx="1243">
                  <c:v>1795.1</c:v>
                </c:pt>
                <c:pt idx="1244">
                  <c:v>1786.45</c:v>
                </c:pt>
                <c:pt idx="1245">
                  <c:v>1769.8</c:v>
                </c:pt>
                <c:pt idx="1246">
                  <c:v>1758</c:v>
                </c:pt>
                <c:pt idx="1247">
                  <c:v>1788.3799999999999</c:v>
                </c:pt>
                <c:pt idx="1248">
                  <c:v>1780.35</c:v>
                </c:pt>
                <c:pt idx="1249">
                  <c:v>1780.8799999999999</c:v>
                </c:pt>
                <c:pt idx="1250">
                  <c:v>1763.48</c:v>
                </c:pt>
                <c:pt idx="1251">
                  <c:v>1721.2</c:v>
                </c:pt>
                <c:pt idx="1252">
                  <c:v>1725.6299999999999</c:v>
                </c:pt>
                <c:pt idx="1253">
                  <c:v>1677.3799999999999</c:v>
                </c:pt>
                <c:pt idx="1254">
                  <c:v>1699.48</c:v>
                </c:pt>
                <c:pt idx="1255">
                  <c:v>1692.32</c:v>
                </c:pt>
                <c:pt idx="1256">
                  <c:v>1695.95</c:v>
                </c:pt>
                <c:pt idx="1257">
                  <c:v>1684.28</c:v>
                </c:pt>
                <c:pt idx="1258">
                  <c:v>1712.35</c:v>
                </c:pt>
                <c:pt idx="1259">
                  <c:v>1715.6</c:v>
                </c:pt>
                <c:pt idx="1260">
                  <c:v>1746.7</c:v>
                </c:pt>
                <c:pt idx="1261">
                  <c:v>1744.75</c:v>
                </c:pt>
                <c:pt idx="1262">
                  <c:v>1745.6799999999998</c:v>
                </c:pt>
                <c:pt idx="1263">
                  <c:v>1723.05</c:v>
                </c:pt>
                <c:pt idx="1264">
                  <c:v>1728.7</c:v>
                </c:pt>
                <c:pt idx="1265">
                  <c:v>1741.95</c:v>
                </c:pt>
                <c:pt idx="1266">
                  <c:v>1708.35</c:v>
                </c:pt>
                <c:pt idx="1267">
                  <c:v>1713.1499999999999</c:v>
                </c:pt>
                <c:pt idx="1268">
                  <c:v>1666.6299999999999</c:v>
                </c:pt>
                <c:pt idx="1269">
                  <c:v>1631.6299999999999</c:v>
                </c:pt>
                <c:pt idx="1270">
                  <c:v>1574.1499999999999</c:v>
                </c:pt>
                <c:pt idx="1271">
                  <c:v>1570.3</c:v>
                </c:pt>
                <c:pt idx="1272">
                  <c:v>1598.75</c:v>
                </c:pt>
                <c:pt idx="1273">
                  <c:v>1594.4</c:v>
                </c:pt>
                <c:pt idx="1274">
                  <c:v>1615.75</c:v>
                </c:pt>
                <c:pt idx="1275">
                  <c:v>1614.9</c:v>
                </c:pt>
                <c:pt idx="1276">
                  <c:v>1606</c:v>
                </c:pt>
                <c:pt idx="1277">
                  <c:v>1606.9</c:v>
                </c:pt>
                <c:pt idx="1278">
                  <c:v>1606.93</c:v>
                </c:pt>
                <c:pt idx="1279">
                  <c:v>1593.05</c:v>
                </c:pt>
                <c:pt idx="1280">
                  <c:v>1556.7</c:v>
                </c:pt>
                <c:pt idx="1281">
                  <c:v>1545.5</c:v>
                </c:pt>
                <c:pt idx="1282">
                  <c:v>1565.34</c:v>
                </c:pt>
                <c:pt idx="1283">
                  <c:v>1566.25</c:v>
                </c:pt>
                <c:pt idx="1284">
                  <c:v>1604</c:v>
                </c:pt>
                <c:pt idx="1285">
                  <c:v>1611.95</c:v>
                </c:pt>
                <c:pt idx="1286">
                  <c:v>1622.7</c:v>
                </c:pt>
                <c:pt idx="1287">
                  <c:v>1617.35</c:v>
                </c:pt>
                <c:pt idx="1288">
                  <c:v>1611.2</c:v>
                </c:pt>
                <c:pt idx="1289">
                  <c:v>1632.6</c:v>
                </c:pt>
                <c:pt idx="1290">
                  <c:v>1641.85</c:v>
                </c:pt>
                <c:pt idx="1291">
                  <c:v>1650.05</c:v>
                </c:pt>
                <c:pt idx="1292">
                  <c:v>1635.93</c:v>
                </c:pt>
                <c:pt idx="1293">
                  <c:v>1643.8799999999999</c:v>
                </c:pt>
                <c:pt idx="1294">
                  <c:v>1652.1</c:v>
                </c:pt>
                <c:pt idx="1295">
                  <c:v>1659.75</c:v>
                </c:pt>
                <c:pt idx="1296">
                  <c:v>1657.95</c:v>
                </c:pt>
                <c:pt idx="1297">
                  <c:v>1665.25</c:v>
                </c:pt>
                <c:pt idx="1298">
                  <c:v>1677.3</c:v>
                </c:pt>
                <c:pt idx="1299">
                  <c:v>1665.2</c:v>
                </c:pt>
                <c:pt idx="1300">
                  <c:v>1710.8</c:v>
                </c:pt>
                <c:pt idx="1301">
                  <c:v>1721.7</c:v>
                </c:pt>
                <c:pt idx="1302">
                  <c:v>1736.6299999999999</c:v>
                </c:pt>
                <c:pt idx="1303">
                  <c:v>1729.95</c:v>
                </c:pt>
                <c:pt idx="1304">
                  <c:v>1737.5</c:v>
                </c:pt>
                <c:pt idx="1305">
                  <c:v>1743.9</c:v>
                </c:pt>
                <c:pt idx="1306">
                  <c:v>1759.35</c:v>
                </c:pt>
                <c:pt idx="1307">
                  <c:v>1726.35</c:v>
                </c:pt>
                <c:pt idx="1308">
                  <c:v>1720.1</c:v>
                </c:pt>
                <c:pt idx="1309">
                  <c:v>1745.25</c:v>
                </c:pt>
                <c:pt idx="1310">
                  <c:v>1733.1</c:v>
                </c:pt>
                <c:pt idx="1311">
                  <c:v>1730.35</c:v>
                </c:pt>
                <c:pt idx="1312">
                  <c:v>1725.77</c:v>
                </c:pt>
                <c:pt idx="1313">
                  <c:v>1722.2</c:v>
                </c:pt>
                <c:pt idx="1314">
                  <c:v>1720.3</c:v>
                </c:pt>
                <c:pt idx="1315">
                  <c:v>1728.25</c:v>
                </c:pt>
                <c:pt idx="1316">
                  <c:v>1728.4</c:v>
                </c:pt>
                <c:pt idx="1317">
                  <c:v>1727.3</c:v>
                </c:pt>
                <c:pt idx="1318">
                  <c:v>1734.07</c:v>
                </c:pt>
                <c:pt idx="1319">
                  <c:v>1759.3</c:v>
                </c:pt>
                <c:pt idx="1320">
                  <c:v>1776.3</c:v>
                </c:pt>
                <c:pt idx="1321">
                  <c:v>1780.85</c:v>
                </c:pt>
                <c:pt idx="1322">
                  <c:v>1774.35</c:v>
                </c:pt>
                <c:pt idx="1323">
                  <c:v>1767.7</c:v>
                </c:pt>
                <c:pt idx="1324">
                  <c:v>1784.25</c:v>
                </c:pt>
                <c:pt idx="1325">
                  <c:v>1696.9</c:v>
                </c:pt>
                <c:pt idx="1326">
                  <c:v>1718.05</c:v>
                </c:pt>
                <c:pt idx="1327">
                  <c:v>1711.05</c:v>
                </c:pt>
                <c:pt idx="1328">
                  <c:v>1706.1</c:v>
                </c:pt>
                <c:pt idx="1329">
                  <c:v>1674.4</c:v>
                </c:pt>
                <c:pt idx="1330">
                  <c:v>1684.71</c:v>
                </c:pt>
                <c:pt idx="1331">
                  <c:v>1700</c:v>
                </c:pt>
                <c:pt idx="1332">
                  <c:v>1714.82</c:v>
                </c:pt>
                <c:pt idx="1333">
                  <c:v>1701.41</c:v>
                </c:pt>
                <c:pt idx="1334">
                  <c:v>1673.85</c:v>
                </c:pt>
                <c:pt idx="1335">
                  <c:v>1644.6499999999999</c:v>
                </c:pt>
                <c:pt idx="1336">
                  <c:v>1658.4</c:v>
                </c:pt>
                <c:pt idx="1337">
                  <c:v>1659.43</c:v>
                </c:pt>
                <c:pt idx="1338">
                  <c:v>1664.25</c:v>
                </c:pt>
                <c:pt idx="1339">
                  <c:v>1650.73</c:v>
                </c:pt>
                <c:pt idx="1340">
                  <c:v>1650.57</c:v>
                </c:pt>
                <c:pt idx="1341">
                  <c:v>1645.95</c:v>
                </c:pt>
                <c:pt idx="1342">
                  <c:v>1663.2</c:v>
                </c:pt>
                <c:pt idx="1343">
                  <c:v>1690.1499999999999</c:v>
                </c:pt>
                <c:pt idx="1344">
                  <c:v>1679.7</c:v>
                </c:pt>
                <c:pt idx="1345">
                  <c:v>1663.7</c:v>
                </c:pt>
                <c:pt idx="1346">
                  <c:v>1661.5</c:v>
                </c:pt>
                <c:pt idx="1347">
                  <c:v>1671.07</c:v>
                </c:pt>
                <c:pt idx="1348">
                  <c:v>1677.7</c:v>
                </c:pt>
                <c:pt idx="1349">
                  <c:v>1646.1499999999999</c:v>
                </c:pt>
                <c:pt idx="1350">
                  <c:v>1620.85</c:v>
                </c:pt>
                <c:pt idx="1351">
                  <c:v>1631.1499999999999</c:v>
                </c:pt>
                <c:pt idx="1352">
                  <c:v>1640.95</c:v>
                </c:pt>
                <c:pt idx="1353">
                  <c:v>1640.2</c:v>
                </c:pt>
                <c:pt idx="1354">
                  <c:v>1659.9</c:v>
                </c:pt>
                <c:pt idx="1355">
                  <c:v>1658.95</c:v>
                </c:pt>
                <c:pt idx="1356">
                  <c:v>1675.6</c:v>
                </c:pt>
                <c:pt idx="1357">
                  <c:v>1657.72</c:v>
                </c:pt>
                <c:pt idx="1358">
                  <c:v>1651.9</c:v>
                </c:pt>
                <c:pt idx="1359">
                  <c:v>1649.6299999999999</c:v>
                </c:pt>
                <c:pt idx="1360">
                  <c:v>1642.2</c:v>
                </c:pt>
                <c:pt idx="1361">
                  <c:v>1642.8</c:v>
                </c:pt>
                <c:pt idx="1362">
                  <c:v>1642.07</c:v>
                </c:pt>
                <c:pt idx="1363">
                  <c:v>1637.7</c:v>
                </c:pt>
                <c:pt idx="1364">
                  <c:v>1642.1</c:v>
                </c:pt>
                <c:pt idx="1365">
                  <c:v>1643.57</c:v>
                </c:pt>
                <c:pt idx="1366">
                  <c:v>1657.35</c:v>
                </c:pt>
                <c:pt idx="1367">
                  <c:v>1662.57</c:v>
                </c:pt>
                <c:pt idx="1368">
                  <c:v>1665</c:v>
                </c:pt>
                <c:pt idx="1369">
                  <c:v>1662.28</c:v>
                </c:pt>
                <c:pt idx="1370">
                  <c:v>1653.52</c:v>
                </c:pt>
                <c:pt idx="1371">
                  <c:v>1635.93</c:v>
                </c:pt>
                <c:pt idx="1372">
                  <c:v>1642.35</c:v>
                </c:pt>
                <c:pt idx="1373">
                  <c:v>1638.55</c:v>
                </c:pt>
                <c:pt idx="1374">
                  <c:v>1605.6499999999999</c:v>
                </c:pt>
                <c:pt idx="1375">
                  <c:v>1589.58</c:v>
                </c:pt>
                <c:pt idx="1376">
                  <c:v>1594.07</c:v>
                </c:pt>
                <c:pt idx="1377">
                  <c:v>1580.3</c:v>
                </c:pt>
                <c:pt idx="1378">
                  <c:v>1556.4</c:v>
                </c:pt>
                <c:pt idx="1379">
                  <c:v>1544.53</c:v>
                </c:pt>
                <c:pt idx="1380">
                  <c:v>1539.8</c:v>
                </c:pt>
                <c:pt idx="1381">
                  <c:v>1574.05</c:v>
                </c:pt>
                <c:pt idx="1382">
                  <c:v>1590.8799999999999</c:v>
                </c:pt>
                <c:pt idx="1383">
                  <c:v>1593.3</c:v>
                </c:pt>
                <c:pt idx="1384">
                  <c:v>1568.5</c:v>
                </c:pt>
                <c:pt idx="1385">
                  <c:v>1561.3</c:v>
                </c:pt>
                <c:pt idx="1386">
                  <c:v>1558.6499999999999</c:v>
                </c:pt>
                <c:pt idx="1387">
                  <c:v>1574.6299999999999</c:v>
                </c:pt>
                <c:pt idx="1388">
                  <c:v>1573.28</c:v>
                </c:pt>
                <c:pt idx="1389">
                  <c:v>1555.1</c:v>
                </c:pt>
                <c:pt idx="1390">
                  <c:v>1563.1799999999998</c:v>
                </c:pt>
                <c:pt idx="1391">
                  <c:v>1560.47</c:v>
                </c:pt>
                <c:pt idx="1392">
                  <c:v>1625.32</c:v>
                </c:pt>
                <c:pt idx="1393">
                  <c:v>1619.1</c:v>
                </c:pt>
                <c:pt idx="1394">
                  <c:v>1617.1</c:v>
                </c:pt>
                <c:pt idx="1395">
                  <c:v>1619.35</c:v>
                </c:pt>
                <c:pt idx="1396">
                  <c:v>1589.6</c:v>
                </c:pt>
                <c:pt idx="1397">
                  <c:v>1594.7</c:v>
                </c:pt>
                <c:pt idx="1398">
                  <c:v>1596.6799999999998</c:v>
                </c:pt>
                <c:pt idx="1399">
                  <c:v>1609.82</c:v>
                </c:pt>
                <c:pt idx="1400">
                  <c:v>1617.1299999999999</c:v>
                </c:pt>
                <c:pt idx="1401">
                  <c:v>1623.77</c:v>
                </c:pt>
                <c:pt idx="1402">
                  <c:v>1628.2</c:v>
                </c:pt>
                <c:pt idx="1403">
                  <c:v>1628.1499999999999</c:v>
                </c:pt>
                <c:pt idx="1404">
                  <c:v>1618.57</c:v>
                </c:pt>
                <c:pt idx="1405">
                  <c:v>1607.57</c:v>
                </c:pt>
                <c:pt idx="1406">
                  <c:v>1566.45</c:v>
                </c:pt>
                <c:pt idx="1407">
                  <c:v>1571.93</c:v>
                </c:pt>
                <c:pt idx="1408">
                  <c:v>1584.45</c:v>
                </c:pt>
                <c:pt idx="1409">
                  <c:v>1572.6</c:v>
                </c:pt>
                <c:pt idx="1410">
                  <c:v>1574.1</c:v>
                </c:pt>
                <c:pt idx="1411">
                  <c:v>1552.45</c:v>
                </c:pt>
                <c:pt idx="1412">
                  <c:v>1599.03</c:v>
                </c:pt>
                <c:pt idx="1413">
                  <c:v>1597.1499999999999</c:v>
                </c:pt>
                <c:pt idx="1414">
                  <c:v>1617.6499999999999</c:v>
                </c:pt>
                <c:pt idx="1415">
                  <c:v>1614.97</c:v>
                </c:pt>
                <c:pt idx="1416">
                  <c:v>1604.55</c:v>
                </c:pt>
                <c:pt idx="1417">
                  <c:v>1582.1799999999998</c:v>
                </c:pt>
                <c:pt idx="1418">
                  <c:v>1587.73</c:v>
                </c:pt>
                <c:pt idx="1419">
                  <c:v>1567.35</c:v>
                </c:pt>
                <c:pt idx="1420">
                  <c:v>1576.5</c:v>
                </c:pt>
                <c:pt idx="1421">
                  <c:v>1572.1499999999999</c:v>
                </c:pt>
                <c:pt idx="1422">
                  <c:v>1591.52</c:v>
                </c:pt>
                <c:pt idx="1423">
                  <c:v>1589.43</c:v>
                </c:pt>
                <c:pt idx="1424">
                  <c:v>1583.57</c:v>
                </c:pt>
                <c:pt idx="1425">
                  <c:v>1573.6799999999998</c:v>
                </c:pt>
                <c:pt idx="1426">
                  <c:v>1581.35</c:v>
                </c:pt>
                <c:pt idx="1427">
                  <c:v>1583.8</c:v>
                </c:pt>
                <c:pt idx="1428">
                  <c:v>1577.05</c:v>
                </c:pt>
                <c:pt idx="1429">
                  <c:v>1581.1499999999999</c:v>
                </c:pt>
                <c:pt idx="1430">
                  <c:v>1604.6</c:v>
                </c:pt>
                <c:pt idx="1431">
                  <c:v>1616</c:v>
                </c:pt>
                <c:pt idx="1432">
                  <c:v>1626.7</c:v>
                </c:pt>
                <c:pt idx="1433">
                  <c:v>1621.4</c:v>
                </c:pt>
                <c:pt idx="1434">
                  <c:v>1614.75</c:v>
                </c:pt>
                <c:pt idx="1435">
                  <c:v>1599.55</c:v>
                </c:pt>
                <c:pt idx="1436">
                  <c:v>1587.85</c:v>
                </c:pt>
                <c:pt idx="1437">
                  <c:v>1605</c:v>
                </c:pt>
                <c:pt idx="1438">
                  <c:v>1610.9</c:v>
                </c:pt>
                <c:pt idx="1439">
                  <c:v>1612.3</c:v>
                </c:pt>
                <c:pt idx="1440">
                  <c:v>1612.5</c:v>
                </c:pt>
                <c:pt idx="1441">
                  <c:v>1617.2</c:v>
                </c:pt>
                <c:pt idx="1442">
                  <c:v>1622.1</c:v>
                </c:pt>
                <c:pt idx="1443">
                  <c:v>1609.85</c:v>
                </c:pt>
                <c:pt idx="1444">
                  <c:v>1599.25</c:v>
                </c:pt>
                <c:pt idx="1445">
                  <c:v>1602.9</c:v>
                </c:pt>
                <c:pt idx="1446">
                  <c:v>1615.3</c:v>
                </c:pt>
                <c:pt idx="1447">
                  <c:v>1617.35</c:v>
                </c:pt>
                <c:pt idx="1448">
                  <c:v>1620.75</c:v>
                </c:pt>
                <c:pt idx="1449">
                  <c:v>1637.9</c:v>
                </c:pt>
                <c:pt idx="1450">
                  <c:v>1654.8</c:v>
                </c:pt>
                <c:pt idx="1451">
                  <c:v>1670.5</c:v>
                </c:pt>
                <c:pt idx="1452">
                  <c:v>1670.4</c:v>
                </c:pt>
                <c:pt idx="1453">
                  <c:v>1664.28</c:v>
                </c:pt>
                <c:pt idx="1454">
                  <c:v>1667</c:v>
                </c:pt>
                <c:pt idx="1455">
                  <c:v>1656.6</c:v>
                </c:pt>
                <c:pt idx="1456">
                  <c:v>1655.6</c:v>
                </c:pt>
                <c:pt idx="1457">
                  <c:v>1690.7</c:v>
                </c:pt>
                <c:pt idx="1458">
                  <c:v>1692.2</c:v>
                </c:pt>
                <c:pt idx="1459">
                  <c:v>1695.7</c:v>
                </c:pt>
                <c:pt idx="1460">
                  <c:v>1692.9</c:v>
                </c:pt>
                <c:pt idx="1461">
                  <c:v>1699.98</c:v>
                </c:pt>
                <c:pt idx="1462">
                  <c:v>1735.85</c:v>
                </c:pt>
                <c:pt idx="1463">
                  <c:v>1726.35</c:v>
                </c:pt>
                <c:pt idx="1464">
                  <c:v>1732</c:v>
                </c:pt>
                <c:pt idx="1465">
                  <c:v>1730.85</c:v>
                </c:pt>
                <c:pt idx="1466">
                  <c:v>1767.23</c:v>
                </c:pt>
                <c:pt idx="1467">
                  <c:v>1774.85</c:v>
                </c:pt>
                <c:pt idx="1468">
                  <c:v>1761.3</c:v>
                </c:pt>
                <c:pt idx="1469">
                  <c:v>1772.05</c:v>
                </c:pt>
                <c:pt idx="1470">
                  <c:v>1770.5</c:v>
                </c:pt>
                <c:pt idx="1471">
                  <c:v>1768.6</c:v>
                </c:pt>
                <c:pt idx="1472">
                  <c:v>1771.6</c:v>
                </c:pt>
                <c:pt idx="1473">
                  <c:v>1764.4</c:v>
                </c:pt>
                <c:pt idx="1474">
                  <c:v>1760.6</c:v>
                </c:pt>
                <c:pt idx="1475">
                  <c:v>1752.75</c:v>
                </c:pt>
                <c:pt idx="1476">
                  <c:v>1777.25</c:v>
                </c:pt>
                <c:pt idx="1477">
                  <c:v>1771.2</c:v>
                </c:pt>
                <c:pt idx="1478">
                  <c:v>1775.5</c:v>
                </c:pt>
                <c:pt idx="1479">
                  <c:v>1774.55</c:v>
                </c:pt>
                <c:pt idx="1480">
                  <c:v>1778.1</c:v>
                </c:pt>
                <c:pt idx="1481">
                  <c:v>1790.3</c:v>
                </c:pt>
                <c:pt idx="1482">
                  <c:v>1780.9</c:v>
                </c:pt>
                <c:pt idx="1483">
                  <c:v>1774.95</c:v>
                </c:pt>
                <c:pt idx="1484">
                  <c:v>1764.05</c:v>
                </c:pt>
                <c:pt idx="1485">
                  <c:v>1762.3</c:v>
                </c:pt>
                <c:pt idx="1486">
                  <c:v>1767.3</c:v>
                </c:pt>
                <c:pt idx="1487">
                  <c:v>1754.6499999999999</c:v>
                </c:pt>
                <c:pt idx="1488">
                  <c:v>1737.5</c:v>
                </c:pt>
                <c:pt idx="1489">
                  <c:v>1747.5</c:v>
                </c:pt>
                <c:pt idx="1490">
                  <c:v>1750.1499999999999</c:v>
                </c:pt>
                <c:pt idx="1491" formatCode="General">
                  <c:v>1741.2</c:v>
                </c:pt>
                <c:pt idx="1492" formatCode="General">
                  <c:v>1721.8</c:v>
                </c:pt>
                <c:pt idx="1493" formatCode="General">
                  <c:v>1728.35</c:v>
                </c:pt>
                <c:pt idx="1494" formatCode="General">
                  <c:v>1707.9</c:v>
                </c:pt>
                <c:pt idx="1495" formatCode="General">
                  <c:v>1701.6499999999999</c:v>
                </c:pt>
                <c:pt idx="1496" formatCode="General">
                  <c:v>1712</c:v>
                </c:pt>
                <c:pt idx="1497" formatCode="General">
                  <c:v>1711.5</c:v>
                </c:pt>
                <c:pt idx="1498" formatCode="General">
                  <c:v>1709.4</c:v>
                </c:pt>
                <c:pt idx="1499" formatCode="General">
                  <c:v>1709.75</c:v>
                </c:pt>
                <c:pt idx="1500" formatCode="General">
                  <c:v>1720.5</c:v>
                </c:pt>
                <c:pt idx="1501" formatCode="General">
                  <c:v>1714.1499999999999</c:v>
                </c:pt>
                <c:pt idx="1502" formatCode="General">
                  <c:v>1677.2</c:v>
                </c:pt>
                <c:pt idx="1503" formatCode="General">
                  <c:v>1685.05</c:v>
                </c:pt>
                <c:pt idx="1504" formatCode="General">
                  <c:v>1716.05</c:v>
                </c:pt>
                <c:pt idx="1505" formatCode="General">
                  <c:v>1717.55</c:v>
                </c:pt>
                <c:pt idx="1506" formatCode="General">
                  <c:v>1731.78</c:v>
                </c:pt>
                <c:pt idx="1507" formatCode="General">
                  <c:v>1732</c:v>
                </c:pt>
                <c:pt idx="1508" formatCode="General">
                  <c:v>1728.1499999999999</c:v>
                </c:pt>
                <c:pt idx="1509" formatCode="General">
                  <c:v>1724.9</c:v>
                </c:pt>
                <c:pt idx="1510" formatCode="General">
                  <c:v>1726.45</c:v>
                </c:pt>
                <c:pt idx="1511" formatCode="General">
                  <c:v>1715.7</c:v>
                </c:pt>
                <c:pt idx="1512" formatCode="General">
                  <c:v>1714.75</c:v>
                </c:pt>
                <c:pt idx="1513" formatCode="General">
                  <c:v>1731.8799999999999</c:v>
                </c:pt>
                <c:pt idx="1514" formatCode="General">
                  <c:v>1727.2</c:v>
                </c:pt>
                <c:pt idx="1515" formatCode="General">
                  <c:v>1728.95</c:v>
                </c:pt>
                <c:pt idx="1516" formatCode="General">
                  <c:v>1729.55</c:v>
                </c:pt>
                <c:pt idx="1517" formatCode="General">
                  <c:v>1751.5</c:v>
                </c:pt>
                <c:pt idx="1518" formatCode="General">
                  <c:v>1748.85</c:v>
                </c:pt>
                <c:pt idx="1519" formatCode="General">
                  <c:v>1742.1499999999999</c:v>
                </c:pt>
                <c:pt idx="1520" formatCode="General">
                  <c:v>1719.85</c:v>
                </c:pt>
                <c:pt idx="1521" formatCode="General">
                  <c:v>1725.6899999999998</c:v>
                </c:pt>
                <c:pt idx="1522" formatCode="General">
                  <c:v>1715.05</c:v>
                </c:pt>
                <c:pt idx="1523" formatCode="General">
                  <c:v>1716.05</c:v>
                </c:pt>
                <c:pt idx="1524" formatCode="General">
                  <c:v>1697.35</c:v>
                </c:pt>
                <c:pt idx="1525" formatCode="General">
                  <c:v>1693.95</c:v>
                </c:pt>
                <c:pt idx="1526" formatCode="General">
                  <c:v>1699.9</c:v>
                </c:pt>
                <c:pt idx="1527" formatCode="General">
                  <c:v>1702.25</c:v>
                </c:pt>
                <c:pt idx="1528" formatCode="General">
                  <c:v>1712.75</c:v>
                </c:pt>
                <c:pt idx="1529" formatCode="General">
                  <c:v>1710.1499999999999</c:v>
                </c:pt>
                <c:pt idx="1530" formatCode="General">
                  <c:v>1711.75</c:v>
                </c:pt>
                <c:pt idx="1531" formatCode="General">
                  <c:v>1697.3</c:v>
                </c:pt>
                <c:pt idx="1532" formatCode="General">
                  <c:v>1698</c:v>
                </c:pt>
                <c:pt idx="1533" formatCode="General">
                  <c:v>1698.2</c:v>
                </c:pt>
                <c:pt idx="1534" formatCode="General">
                  <c:v>1671.1</c:v>
                </c:pt>
                <c:pt idx="1535" formatCode="General">
                  <c:v>1667.3</c:v>
                </c:pt>
                <c:pt idx="1536" formatCode="General">
                  <c:v>1648.1</c:v>
                </c:pt>
                <c:pt idx="1537" formatCode="General">
                  <c:v>1657.2</c:v>
                </c:pt>
                <c:pt idx="1538" formatCode="General">
                  <c:v>1657.8</c:v>
                </c:pt>
                <c:pt idx="1539" formatCode="General">
                  <c:v>1658.35</c:v>
                </c:pt>
                <c:pt idx="1540" formatCode="General">
                  <c:v>1659.4</c:v>
                </c:pt>
                <c:pt idx="1541" formatCode="General">
                  <c:v>1663.95</c:v>
                </c:pt>
                <c:pt idx="1542" formatCode="General">
                  <c:v>1655.8</c:v>
                </c:pt>
                <c:pt idx="1543" formatCode="General">
                  <c:v>1675.9</c:v>
                </c:pt>
                <c:pt idx="1544" formatCode="General">
                  <c:v>1674.6499999999999</c:v>
                </c:pt>
                <c:pt idx="1545" formatCode="General">
                  <c:v>1686.6</c:v>
                </c:pt>
                <c:pt idx="1546" formatCode="General">
                  <c:v>1664.05</c:v>
                </c:pt>
                <c:pt idx="1547" formatCode="General">
                  <c:v>1657.05</c:v>
                </c:pt>
                <c:pt idx="1548" formatCode="General">
                  <c:v>1646.85</c:v>
                </c:pt>
                <c:pt idx="1549" formatCode="General">
                  <c:v>1659.2</c:v>
                </c:pt>
                <c:pt idx="1550" formatCode="General">
                  <c:v>1657.55</c:v>
                </c:pt>
                <c:pt idx="1551" formatCode="General">
                  <c:v>1675.35</c:v>
                </c:pt>
                <c:pt idx="1552" formatCode="General">
                  <c:v>1661.95</c:v>
                </c:pt>
                <c:pt idx="1553" formatCode="General">
                  <c:v>1667.85</c:v>
                </c:pt>
                <c:pt idx="1554" formatCode="General">
                  <c:v>1679.57</c:v>
                </c:pt>
                <c:pt idx="1555" formatCode="General">
                  <c:v>1679.55</c:v>
                </c:pt>
                <c:pt idx="1556" formatCode="General">
                  <c:v>1687.35</c:v>
                </c:pt>
                <c:pt idx="1557" formatCode="General">
                  <c:v>1686.1</c:v>
                </c:pt>
                <c:pt idx="1558" formatCode="General">
                  <c:v>1690.05</c:v>
                </c:pt>
                <c:pt idx="1559" formatCode="General">
                  <c:v>1692.45</c:v>
                </c:pt>
                <c:pt idx="1560" formatCode="General">
                  <c:v>1685.45</c:v>
                </c:pt>
                <c:pt idx="1561" formatCode="General">
                  <c:v>1668.2</c:v>
                </c:pt>
                <c:pt idx="1562" formatCode="General">
                  <c:v>1659</c:v>
                </c:pt>
                <c:pt idx="1563" formatCode="General">
                  <c:v>1655.75</c:v>
                </c:pt>
                <c:pt idx="1564" formatCode="General">
                  <c:v>1663.74</c:v>
                </c:pt>
                <c:pt idx="1565" formatCode="General">
                  <c:v>1677</c:v>
                </c:pt>
                <c:pt idx="1566" formatCode="General">
                  <c:v>1663.85</c:v>
                </c:pt>
                <c:pt idx="1567" formatCode="General">
                  <c:v>1667.8</c:v>
                </c:pt>
                <c:pt idx="1568" formatCode="General">
                  <c:v>1674.3</c:v>
                </c:pt>
                <c:pt idx="1569" formatCode="General">
                  <c:v>1672.95</c:v>
                </c:pt>
                <c:pt idx="1570" formatCode="General">
                  <c:v>1677.51</c:v>
                </c:pt>
                <c:pt idx="1571" formatCode="General">
                  <c:v>1671.35</c:v>
                </c:pt>
                <c:pt idx="1572" formatCode="General">
                  <c:v>1667.4</c:v>
                </c:pt>
                <c:pt idx="1573" formatCode="General">
                  <c:v>1647.95</c:v>
                </c:pt>
                <c:pt idx="1574" formatCode="General">
                  <c:v>1651.25</c:v>
                </c:pt>
                <c:pt idx="1575" formatCode="General">
                  <c:v>1642.5</c:v>
                </c:pt>
                <c:pt idx="1576" formatCode="General">
                  <c:v>1634.5</c:v>
                </c:pt>
                <c:pt idx="1577" formatCode="General">
                  <c:v>1609.85</c:v>
                </c:pt>
                <c:pt idx="1578" formatCode="General">
                  <c:v>1610.05</c:v>
                </c:pt>
                <c:pt idx="1579" formatCode="General">
                  <c:v>1604.95</c:v>
                </c:pt>
                <c:pt idx="1580" formatCode="General">
                  <c:v>1564.52</c:v>
                </c:pt>
                <c:pt idx="1581" formatCode="General">
                  <c:v>1576.5</c:v>
                </c:pt>
                <c:pt idx="1582" formatCode="General">
                  <c:v>1581.4</c:v>
                </c:pt>
                <c:pt idx="1583" formatCode="General">
                  <c:v>1593.46</c:v>
                </c:pt>
                <c:pt idx="1584" formatCode="General">
                  <c:v>1614.2</c:v>
                </c:pt>
                <c:pt idx="1585" formatCode="General">
                  <c:v>1597.2</c:v>
                </c:pt>
                <c:pt idx="1586" formatCode="General">
                  <c:v>1579.6499999999999</c:v>
                </c:pt>
                <c:pt idx="1587" formatCode="General">
                  <c:v>1577.1499999999999</c:v>
                </c:pt>
                <c:pt idx="1588" formatCode="General">
                  <c:v>1573.77</c:v>
                </c:pt>
                <c:pt idx="1589" formatCode="General">
                  <c:v>1575.5</c:v>
                </c:pt>
                <c:pt idx="1590" formatCode="General">
                  <c:v>1583.9</c:v>
                </c:pt>
                <c:pt idx="1591" formatCode="General">
                  <c:v>1578.85</c:v>
                </c:pt>
                <c:pt idx="1592" formatCode="General">
                  <c:v>1578.1499999999999</c:v>
                </c:pt>
                <c:pt idx="1593" formatCode="General">
                  <c:v>1581.33</c:v>
                </c:pt>
                <c:pt idx="1594" formatCode="General">
                  <c:v>1592.75</c:v>
                </c:pt>
                <c:pt idx="1595" formatCode="General">
                  <c:v>1587.6499999999999</c:v>
                </c:pt>
                <c:pt idx="1596" formatCode="General">
                  <c:v>1590.3</c:v>
                </c:pt>
                <c:pt idx="1597" formatCode="General">
                  <c:v>1597.1499999999999</c:v>
                </c:pt>
                <c:pt idx="1598" formatCode="General">
                  <c:v>1605.45</c:v>
                </c:pt>
                <c:pt idx="1599" formatCode="General">
                  <c:v>1612.99</c:v>
                </c:pt>
                <c:pt idx="1600" formatCode="General">
                  <c:v>1606.93</c:v>
                </c:pt>
                <c:pt idx="1601" formatCode="General">
                  <c:v>1614.9</c:v>
                </c:pt>
                <c:pt idx="1602" formatCode="General">
                  <c:v>1609.3</c:v>
                </c:pt>
                <c:pt idx="1603" formatCode="General">
                  <c:v>1605.35</c:v>
                </c:pt>
                <c:pt idx="1604" formatCode="General">
                  <c:v>1600.09</c:v>
                </c:pt>
                <c:pt idx="1605" formatCode="General">
                  <c:v>1605.32</c:v>
                </c:pt>
                <c:pt idx="1606" formatCode="General">
                  <c:v>1596.9</c:v>
                </c:pt>
                <c:pt idx="1607" formatCode="General">
                  <c:v>1597.85</c:v>
                </c:pt>
                <c:pt idx="1608" formatCode="General">
                  <c:v>1599.5</c:v>
                </c:pt>
                <c:pt idx="1609" formatCode="General">
                  <c:v>1575.85</c:v>
                </c:pt>
                <c:pt idx="1610" formatCode="General">
                  <c:v>1557.95</c:v>
                </c:pt>
                <c:pt idx="1611" formatCode="General">
                  <c:v>1554.4</c:v>
                </c:pt>
                <c:pt idx="1612" formatCode="General">
                  <c:v>1581.25</c:v>
                </c:pt>
                <c:pt idx="1613" formatCode="General">
                  <c:v>1573.58</c:v>
                </c:pt>
                <c:pt idx="1614" formatCode="General">
                  <c:v>1585.35</c:v>
                </c:pt>
                <c:pt idx="1615" formatCode="General">
                  <c:v>1558.34</c:v>
                </c:pt>
                <c:pt idx="1616" formatCode="General">
                  <c:v>1561.37</c:v>
                </c:pt>
                <c:pt idx="1617" formatCode="General">
                  <c:v>1478.2</c:v>
                </c:pt>
                <c:pt idx="1618" formatCode="General">
                  <c:v>1348.1299999999999</c:v>
                </c:pt>
                <c:pt idx="1619" formatCode="General">
                  <c:v>1367.4</c:v>
                </c:pt>
                <c:pt idx="1620" formatCode="General">
                  <c:v>1376.5</c:v>
                </c:pt>
                <c:pt idx="1621" formatCode="General">
                  <c:v>1389.8</c:v>
                </c:pt>
                <c:pt idx="1622" formatCode="General">
                  <c:v>1404.42</c:v>
                </c:pt>
                <c:pt idx="1623" formatCode="General">
                  <c:v>1426.78</c:v>
                </c:pt>
                <c:pt idx="1624" formatCode="General">
                  <c:v>1412.93</c:v>
                </c:pt>
                <c:pt idx="1625" formatCode="General">
                  <c:v>1431.9</c:v>
                </c:pt>
              </c:numCache>
            </c:numRef>
          </c:val>
          <c:smooth val="0"/>
        </c:ser>
        <c:dLbls>
          <c:showLegendKey val="0"/>
          <c:showVal val="0"/>
          <c:showCatName val="0"/>
          <c:showSerName val="0"/>
          <c:showPercent val="0"/>
          <c:showBubbleSize val="0"/>
        </c:dLbls>
        <c:marker val="1"/>
        <c:smooth val="0"/>
        <c:axId val="138971008"/>
        <c:axId val="138972544"/>
      </c:lineChart>
      <c:lineChart>
        <c:grouping val="standard"/>
        <c:varyColors val="0"/>
        <c:ser>
          <c:idx val="3"/>
          <c:order val="2"/>
          <c:tx>
            <c:strRef>
              <c:f>Sheet1!$D$1</c:f>
              <c:strCache>
                <c:ptCount val="1"/>
                <c:pt idx="0">
                  <c:v>Asia</c:v>
                </c:pt>
              </c:strCache>
            </c:strRef>
          </c:tx>
          <c:spPr>
            <a:ln w="12700">
              <a:solidFill>
                <a:srgbClr val="005C87"/>
              </a:solidFill>
            </a:ln>
          </c:spPr>
          <c:marker>
            <c:symbol val="none"/>
          </c:marker>
          <c:val>
            <c:numRef>
              <c:f>Sheet1!$D$2:$D$1627</c:f>
              <c:numCache>
                <c:formatCode>General</c:formatCode>
                <c:ptCount val="1626"/>
              </c:numCache>
            </c:numRef>
          </c:val>
          <c:smooth val="0"/>
        </c:ser>
        <c:ser>
          <c:idx val="1"/>
          <c:order val="3"/>
          <c:tx>
            <c:strRef>
              <c:f>Sheet1!$B$1</c:f>
              <c:strCache>
                <c:ptCount val="1"/>
                <c:pt idx="0">
                  <c:v>Shanghai premium 20 day MA</c:v>
                </c:pt>
              </c:strCache>
            </c:strRef>
          </c:tx>
          <c:spPr>
            <a:ln w="6350">
              <a:solidFill>
                <a:srgbClr val="005C87"/>
              </a:solidFill>
              <a:prstDash val="solid"/>
            </a:ln>
          </c:spPr>
          <c:marker>
            <c:symbol val="none"/>
          </c:marker>
          <c:dLbls>
            <c:dLbl>
              <c:idx val="77"/>
              <c:layout>
                <c:manualLayout>
                  <c:x val="0.55582835915671835"/>
                  <c:y val="0.16774193548387262"/>
                </c:manualLayout>
              </c:layout>
              <c:tx>
                <c:rich>
                  <a:bodyPr/>
                  <a:lstStyle/>
                  <a:p>
                    <a:r>
                      <a:rPr lang="en-US"/>
                      <a:t>Shanghai premium - 20 day</a:t>
                    </a:r>
                    <a:r>
                      <a:rPr lang="en-US" baseline="0"/>
                      <a:t> MA</a:t>
                    </a:r>
                    <a:r>
                      <a:rPr lang="en-US"/>
                      <a:t> (RHS)</a:t>
                    </a:r>
                  </a:p>
                </c:rich>
              </c:tx>
              <c:showLegendKey val="0"/>
              <c:showVal val="0"/>
              <c:showCatName val="0"/>
              <c:showSerName val="1"/>
              <c:showPercent val="0"/>
              <c:showBubbleSize val="0"/>
            </c:dLbl>
            <c:dLbl>
              <c:idx val="251"/>
              <c:layout>
                <c:manualLayout>
                  <c:x val="0.15725806451613036"/>
                  <c:y val="-0.43870967741935651"/>
                </c:manualLayout>
              </c:layout>
              <c:tx>
                <c:rich>
                  <a:bodyPr/>
                  <a:lstStyle/>
                  <a:p>
                    <a:r>
                      <a:rPr lang="en-US"/>
                      <a:t>London gold price (USD/oz)</a:t>
                    </a:r>
                  </a:p>
                </c:rich>
              </c:tx>
              <c:showLegendKey val="0"/>
              <c:showVal val="0"/>
              <c:showCatName val="0"/>
              <c:showSerName val="1"/>
              <c:showPercent val="0"/>
              <c:showBubbleSize val="0"/>
            </c:dLbl>
            <c:showLegendKey val="0"/>
            <c:showVal val="0"/>
            <c:showCatName val="0"/>
            <c:showSerName val="0"/>
            <c:showPercent val="0"/>
            <c:showBubbleSize val="0"/>
          </c:dLbls>
          <c:cat>
            <c:numRef>
              <c:f>Sheet1!$A$2:$A$1627</c:f>
              <c:numCache>
                <c:formatCode>dd/mm/yyyy</c:formatCode>
                <c:ptCount val="1626"/>
                <c:pt idx="0">
                  <c:v>39114</c:v>
                </c:pt>
                <c:pt idx="1">
                  <c:v>39115</c:v>
                </c:pt>
                <c:pt idx="2">
                  <c:v>39118</c:v>
                </c:pt>
                <c:pt idx="3">
                  <c:v>39119</c:v>
                </c:pt>
                <c:pt idx="4">
                  <c:v>39120</c:v>
                </c:pt>
                <c:pt idx="5">
                  <c:v>39121</c:v>
                </c:pt>
                <c:pt idx="6">
                  <c:v>39122</c:v>
                </c:pt>
                <c:pt idx="7">
                  <c:v>39125</c:v>
                </c:pt>
                <c:pt idx="8">
                  <c:v>39126</c:v>
                </c:pt>
                <c:pt idx="9">
                  <c:v>39127</c:v>
                </c:pt>
                <c:pt idx="10">
                  <c:v>39128</c:v>
                </c:pt>
                <c:pt idx="11">
                  <c:v>39129</c:v>
                </c:pt>
                <c:pt idx="12">
                  <c:v>39132</c:v>
                </c:pt>
                <c:pt idx="13">
                  <c:v>39133</c:v>
                </c:pt>
                <c:pt idx="14">
                  <c:v>39134</c:v>
                </c:pt>
                <c:pt idx="15">
                  <c:v>39135</c:v>
                </c:pt>
                <c:pt idx="16">
                  <c:v>39136</c:v>
                </c:pt>
                <c:pt idx="17">
                  <c:v>39139</c:v>
                </c:pt>
                <c:pt idx="18">
                  <c:v>39140</c:v>
                </c:pt>
                <c:pt idx="19">
                  <c:v>39141</c:v>
                </c:pt>
                <c:pt idx="20">
                  <c:v>39142</c:v>
                </c:pt>
                <c:pt idx="21">
                  <c:v>39143</c:v>
                </c:pt>
                <c:pt idx="22">
                  <c:v>39146</c:v>
                </c:pt>
                <c:pt idx="23">
                  <c:v>39147</c:v>
                </c:pt>
                <c:pt idx="24">
                  <c:v>39148</c:v>
                </c:pt>
                <c:pt idx="25">
                  <c:v>39149</c:v>
                </c:pt>
                <c:pt idx="26">
                  <c:v>39150</c:v>
                </c:pt>
                <c:pt idx="27">
                  <c:v>39153</c:v>
                </c:pt>
                <c:pt idx="28">
                  <c:v>39154</c:v>
                </c:pt>
                <c:pt idx="29">
                  <c:v>39155</c:v>
                </c:pt>
                <c:pt idx="30">
                  <c:v>39156</c:v>
                </c:pt>
                <c:pt idx="31">
                  <c:v>39157</c:v>
                </c:pt>
                <c:pt idx="32">
                  <c:v>39160</c:v>
                </c:pt>
                <c:pt idx="33">
                  <c:v>39161</c:v>
                </c:pt>
                <c:pt idx="34">
                  <c:v>39162</c:v>
                </c:pt>
                <c:pt idx="35">
                  <c:v>39163</c:v>
                </c:pt>
                <c:pt idx="36">
                  <c:v>39164</c:v>
                </c:pt>
                <c:pt idx="37">
                  <c:v>39167</c:v>
                </c:pt>
                <c:pt idx="38">
                  <c:v>39168</c:v>
                </c:pt>
                <c:pt idx="39">
                  <c:v>39169</c:v>
                </c:pt>
                <c:pt idx="40">
                  <c:v>39170</c:v>
                </c:pt>
                <c:pt idx="41">
                  <c:v>39171</c:v>
                </c:pt>
                <c:pt idx="42">
                  <c:v>39174</c:v>
                </c:pt>
                <c:pt idx="43">
                  <c:v>39175</c:v>
                </c:pt>
                <c:pt idx="44">
                  <c:v>39176</c:v>
                </c:pt>
                <c:pt idx="45">
                  <c:v>39177</c:v>
                </c:pt>
                <c:pt idx="46">
                  <c:v>39178</c:v>
                </c:pt>
                <c:pt idx="47">
                  <c:v>39181</c:v>
                </c:pt>
                <c:pt idx="48">
                  <c:v>39182</c:v>
                </c:pt>
                <c:pt idx="49">
                  <c:v>39183</c:v>
                </c:pt>
                <c:pt idx="50">
                  <c:v>39184</c:v>
                </c:pt>
                <c:pt idx="51">
                  <c:v>39185</c:v>
                </c:pt>
                <c:pt idx="52">
                  <c:v>39188</c:v>
                </c:pt>
                <c:pt idx="53">
                  <c:v>39189</c:v>
                </c:pt>
                <c:pt idx="54">
                  <c:v>39190</c:v>
                </c:pt>
                <c:pt idx="55">
                  <c:v>39191</c:v>
                </c:pt>
                <c:pt idx="56">
                  <c:v>39192</c:v>
                </c:pt>
                <c:pt idx="57">
                  <c:v>39195</c:v>
                </c:pt>
                <c:pt idx="58">
                  <c:v>39196</c:v>
                </c:pt>
                <c:pt idx="59">
                  <c:v>39197</c:v>
                </c:pt>
                <c:pt idx="60">
                  <c:v>39198</c:v>
                </c:pt>
                <c:pt idx="61">
                  <c:v>39199</c:v>
                </c:pt>
                <c:pt idx="62">
                  <c:v>39202</c:v>
                </c:pt>
                <c:pt idx="63">
                  <c:v>39203</c:v>
                </c:pt>
                <c:pt idx="64">
                  <c:v>39204</c:v>
                </c:pt>
                <c:pt idx="65">
                  <c:v>39205</c:v>
                </c:pt>
                <c:pt idx="66">
                  <c:v>39206</c:v>
                </c:pt>
                <c:pt idx="67">
                  <c:v>39209</c:v>
                </c:pt>
                <c:pt idx="68">
                  <c:v>39210</c:v>
                </c:pt>
                <c:pt idx="69">
                  <c:v>39211</c:v>
                </c:pt>
                <c:pt idx="70">
                  <c:v>39212</c:v>
                </c:pt>
                <c:pt idx="71">
                  <c:v>39213</c:v>
                </c:pt>
                <c:pt idx="72">
                  <c:v>39216</c:v>
                </c:pt>
                <c:pt idx="73">
                  <c:v>39217</c:v>
                </c:pt>
                <c:pt idx="74">
                  <c:v>39218</c:v>
                </c:pt>
                <c:pt idx="75">
                  <c:v>39219</c:v>
                </c:pt>
                <c:pt idx="76">
                  <c:v>39220</c:v>
                </c:pt>
                <c:pt idx="77">
                  <c:v>39223</c:v>
                </c:pt>
                <c:pt idx="78">
                  <c:v>39224</c:v>
                </c:pt>
                <c:pt idx="79">
                  <c:v>39225</c:v>
                </c:pt>
                <c:pt idx="80">
                  <c:v>39226</c:v>
                </c:pt>
                <c:pt idx="81">
                  <c:v>39227</c:v>
                </c:pt>
                <c:pt idx="82">
                  <c:v>39230</c:v>
                </c:pt>
                <c:pt idx="83">
                  <c:v>39231</c:v>
                </c:pt>
                <c:pt idx="84">
                  <c:v>39232</c:v>
                </c:pt>
                <c:pt idx="85">
                  <c:v>39233</c:v>
                </c:pt>
                <c:pt idx="86">
                  <c:v>39234</c:v>
                </c:pt>
                <c:pt idx="87">
                  <c:v>39237</c:v>
                </c:pt>
                <c:pt idx="88">
                  <c:v>39238</c:v>
                </c:pt>
                <c:pt idx="89">
                  <c:v>39239</c:v>
                </c:pt>
                <c:pt idx="90">
                  <c:v>39240</c:v>
                </c:pt>
                <c:pt idx="91">
                  <c:v>39241</c:v>
                </c:pt>
                <c:pt idx="92">
                  <c:v>39244</c:v>
                </c:pt>
                <c:pt idx="93">
                  <c:v>39245</c:v>
                </c:pt>
                <c:pt idx="94">
                  <c:v>39246</c:v>
                </c:pt>
                <c:pt idx="95">
                  <c:v>39247</c:v>
                </c:pt>
                <c:pt idx="96">
                  <c:v>39248</c:v>
                </c:pt>
                <c:pt idx="97">
                  <c:v>39251</c:v>
                </c:pt>
                <c:pt idx="98">
                  <c:v>39252</c:v>
                </c:pt>
                <c:pt idx="99">
                  <c:v>39253</c:v>
                </c:pt>
                <c:pt idx="100">
                  <c:v>39254</c:v>
                </c:pt>
                <c:pt idx="101">
                  <c:v>39255</c:v>
                </c:pt>
                <c:pt idx="102">
                  <c:v>39258</c:v>
                </c:pt>
                <c:pt idx="103">
                  <c:v>39259</c:v>
                </c:pt>
                <c:pt idx="104">
                  <c:v>39260</c:v>
                </c:pt>
                <c:pt idx="105">
                  <c:v>39261</c:v>
                </c:pt>
                <c:pt idx="106">
                  <c:v>39262</c:v>
                </c:pt>
                <c:pt idx="107">
                  <c:v>39265</c:v>
                </c:pt>
                <c:pt idx="108">
                  <c:v>39266</c:v>
                </c:pt>
                <c:pt idx="109">
                  <c:v>39267</c:v>
                </c:pt>
                <c:pt idx="110">
                  <c:v>39268</c:v>
                </c:pt>
                <c:pt idx="111">
                  <c:v>39269</c:v>
                </c:pt>
                <c:pt idx="112">
                  <c:v>39272</c:v>
                </c:pt>
                <c:pt idx="113">
                  <c:v>39273</c:v>
                </c:pt>
                <c:pt idx="114">
                  <c:v>39274</c:v>
                </c:pt>
                <c:pt idx="115">
                  <c:v>39275</c:v>
                </c:pt>
                <c:pt idx="116">
                  <c:v>39276</c:v>
                </c:pt>
                <c:pt idx="117">
                  <c:v>39279</c:v>
                </c:pt>
                <c:pt idx="118">
                  <c:v>39280</c:v>
                </c:pt>
                <c:pt idx="119">
                  <c:v>39281</c:v>
                </c:pt>
                <c:pt idx="120">
                  <c:v>39282</c:v>
                </c:pt>
                <c:pt idx="121">
                  <c:v>39283</c:v>
                </c:pt>
                <c:pt idx="122">
                  <c:v>39286</c:v>
                </c:pt>
                <c:pt idx="123">
                  <c:v>39287</c:v>
                </c:pt>
                <c:pt idx="124">
                  <c:v>39288</c:v>
                </c:pt>
                <c:pt idx="125">
                  <c:v>39289</c:v>
                </c:pt>
                <c:pt idx="126">
                  <c:v>39290</c:v>
                </c:pt>
                <c:pt idx="127">
                  <c:v>39293</c:v>
                </c:pt>
                <c:pt idx="128">
                  <c:v>39294</c:v>
                </c:pt>
                <c:pt idx="129">
                  <c:v>39295</c:v>
                </c:pt>
                <c:pt idx="130">
                  <c:v>39296</c:v>
                </c:pt>
                <c:pt idx="131">
                  <c:v>39297</c:v>
                </c:pt>
                <c:pt idx="132">
                  <c:v>39300</c:v>
                </c:pt>
                <c:pt idx="133">
                  <c:v>39301</c:v>
                </c:pt>
                <c:pt idx="134">
                  <c:v>39302</c:v>
                </c:pt>
                <c:pt idx="135">
                  <c:v>39303</c:v>
                </c:pt>
                <c:pt idx="136">
                  <c:v>39304</c:v>
                </c:pt>
                <c:pt idx="137">
                  <c:v>39307</c:v>
                </c:pt>
                <c:pt idx="138">
                  <c:v>39308</c:v>
                </c:pt>
                <c:pt idx="139">
                  <c:v>39309</c:v>
                </c:pt>
                <c:pt idx="140">
                  <c:v>39310</c:v>
                </c:pt>
                <c:pt idx="141">
                  <c:v>39311</c:v>
                </c:pt>
                <c:pt idx="142">
                  <c:v>39314</c:v>
                </c:pt>
                <c:pt idx="143">
                  <c:v>39315</c:v>
                </c:pt>
                <c:pt idx="144">
                  <c:v>39316</c:v>
                </c:pt>
                <c:pt idx="145">
                  <c:v>39317</c:v>
                </c:pt>
                <c:pt idx="146">
                  <c:v>39318</c:v>
                </c:pt>
                <c:pt idx="147">
                  <c:v>39321</c:v>
                </c:pt>
                <c:pt idx="148">
                  <c:v>39322</c:v>
                </c:pt>
                <c:pt idx="149">
                  <c:v>39323</c:v>
                </c:pt>
                <c:pt idx="150">
                  <c:v>39324</c:v>
                </c:pt>
                <c:pt idx="151">
                  <c:v>39325</c:v>
                </c:pt>
                <c:pt idx="152">
                  <c:v>39328</c:v>
                </c:pt>
                <c:pt idx="153">
                  <c:v>39329</c:v>
                </c:pt>
                <c:pt idx="154">
                  <c:v>39330</c:v>
                </c:pt>
                <c:pt idx="155">
                  <c:v>39331</c:v>
                </c:pt>
                <c:pt idx="156">
                  <c:v>39332</c:v>
                </c:pt>
                <c:pt idx="157">
                  <c:v>39335</c:v>
                </c:pt>
                <c:pt idx="158">
                  <c:v>39336</c:v>
                </c:pt>
                <c:pt idx="159">
                  <c:v>39337</c:v>
                </c:pt>
                <c:pt idx="160">
                  <c:v>39338</c:v>
                </c:pt>
                <c:pt idx="161">
                  <c:v>39339</c:v>
                </c:pt>
                <c:pt idx="162">
                  <c:v>39342</c:v>
                </c:pt>
                <c:pt idx="163">
                  <c:v>39343</c:v>
                </c:pt>
                <c:pt idx="164">
                  <c:v>39344</c:v>
                </c:pt>
                <c:pt idx="165">
                  <c:v>39345</c:v>
                </c:pt>
                <c:pt idx="166">
                  <c:v>39346</c:v>
                </c:pt>
                <c:pt idx="167">
                  <c:v>39349</c:v>
                </c:pt>
                <c:pt idx="168">
                  <c:v>39350</c:v>
                </c:pt>
                <c:pt idx="169">
                  <c:v>39351</c:v>
                </c:pt>
                <c:pt idx="170">
                  <c:v>39352</c:v>
                </c:pt>
                <c:pt idx="171">
                  <c:v>39353</c:v>
                </c:pt>
                <c:pt idx="172">
                  <c:v>39356</c:v>
                </c:pt>
                <c:pt idx="173">
                  <c:v>39357</c:v>
                </c:pt>
                <c:pt idx="174">
                  <c:v>39358</c:v>
                </c:pt>
                <c:pt idx="175">
                  <c:v>39359</c:v>
                </c:pt>
                <c:pt idx="176">
                  <c:v>39360</c:v>
                </c:pt>
                <c:pt idx="177">
                  <c:v>39363</c:v>
                </c:pt>
                <c:pt idx="178">
                  <c:v>39364</c:v>
                </c:pt>
                <c:pt idx="179">
                  <c:v>39365</c:v>
                </c:pt>
                <c:pt idx="180">
                  <c:v>39366</c:v>
                </c:pt>
                <c:pt idx="181">
                  <c:v>39367</c:v>
                </c:pt>
                <c:pt idx="182">
                  <c:v>39370</c:v>
                </c:pt>
                <c:pt idx="183">
                  <c:v>39371</c:v>
                </c:pt>
                <c:pt idx="184">
                  <c:v>39372</c:v>
                </c:pt>
                <c:pt idx="185">
                  <c:v>39373</c:v>
                </c:pt>
                <c:pt idx="186">
                  <c:v>39374</c:v>
                </c:pt>
                <c:pt idx="187">
                  <c:v>39377</c:v>
                </c:pt>
                <c:pt idx="188">
                  <c:v>39378</c:v>
                </c:pt>
                <c:pt idx="189">
                  <c:v>39379</c:v>
                </c:pt>
                <c:pt idx="190">
                  <c:v>39380</c:v>
                </c:pt>
                <c:pt idx="191">
                  <c:v>39381</c:v>
                </c:pt>
                <c:pt idx="192">
                  <c:v>39384</c:v>
                </c:pt>
                <c:pt idx="193">
                  <c:v>39385</c:v>
                </c:pt>
                <c:pt idx="194">
                  <c:v>39386</c:v>
                </c:pt>
                <c:pt idx="195">
                  <c:v>39387</c:v>
                </c:pt>
                <c:pt idx="196">
                  <c:v>39388</c:v>
                </c:pt>
                <c:pt idx="197">
                  <c:v>39391</c:v>
                </c:pt>
                <c:pt idx="198">
                  <c:v>39392</c:v>
                </c:pt>
                <c:pt idx="199">
                  <c:v>39393</c:v>
                </c:pt>
                <c:pt idx="200">
                  <c:v>39394</c:v>
                </c:pt>
                <c:pt idx="201">
                  <c:v>39395</c:v>
                </c:pt>
                <c:pt idx="202">
                  <c:v>39398</c:v>
                </c:pt>
                <c:pt idx="203">
                  <c:v>39399</c:v>
                </c:pt>
                <c:pt idx="204">
                  <c:v>39400</c:v>
                </c:pt>
                <c:pt idx="205">
                  <c:v>39401</c:v>
                </c:pt>
                <c:pt idx="206">
                  <c:v>39402</c:v>
                </c:pt>
                <c:pt idx="207">
                  <c:v>39405</c:v>
                </c:pt>
                <c:pt idx="208">
                  <c:v>39406</c:v>
                </c:pt>
                <c:pt idx="209">
                  <c:v>39407</c:v>
                </c:pt>
                <c:pt idx="210">
                  <c:v>39408</c:v>
                </c:pt>
                <c:pt idx="211">
                  <c:v>39409</c:v>
                </c:pt>
                <c:pt idx="212">
                  <c:v>39412</c:v>
                </c:pt>
                <c:pt idx="213">
                  <c:v>39413</c:v>
                </c:pt>
                <c:pt idx="214">
                  <c:v>39414</c:v>
                </c:pt>
                <c:pt idx="215">
                  <c:v>39415</c:v>
                </c:pt>
                <c:pt idx="216">
                  <c:v>39416</c:v>
                </c:pt>
                <c:pt idx="217">
                  <c:v>39419</c:v>
                </c:pt>
                <c:pt idx="218">
                  <c:v>39420</c:v>
                </c:pt>
                <c:pt idx="219">
                  <c:v>39421</c:v>
                </c:pt>
                <c:pt idx="220">
                  <c:v>39422</c:v>
                </c:pt>
                <c:pt idx="221">
                  <c:v>39423</c:v>
                </c:pt>
                <c:pt idx="222">
                  <c:v>39426</c:v>
                </c:pt>
                <c:pt idx="223">
                  <c:v>39427</c:v>
                </c:pt>
                <c:pt idx="224">
                  <c:v>39428</c:v>
                </c:pt>
                <c:pt idx="225">
                  <c:v>39429</c:v>
                </c:pt>
                <c:pt idx="226">
                  <c:v>39430</c:v>
                </c:pt>
                <c:pt idx="227">
                  <c:v>39433</c:v>
                </c:pt>
                <c:pt idx="228">
                  <c:v>39434</c:v>
                </c:pt>
                <c:pt idx="229">
                  <c:v>39435</c:v>
                </c:pt>
                <c:pt idx="230">
                  <c:v>39436</c:v>
                </c:pt>
                <c:pt idx="231">
                  <c:v>39437</c:v>
                </c:pt>
                <c:pt idx="232">
                  <c:v>39440</c:v>
                </c:pt>
                <c:pt idx="233">
                  <c:v>39441</c:v>
                </c:pt>
                <c:pt idx="234">
                  <c:v>39442</c:v>
                </c:pt>
                <c:pt idx="235">
                  <c:v>39443</c:v>
                </c:pt>
                <c:pt idx="236">
                  <c:v>39444</c:v>
                </c:pt>
                <c:pt idx="237">
                  <c:v>39447</c:v>
                </c:pt>
                <c:pt idx="238">
                  <c:v>39448</c:v>
                </c:pt>
                <c:pt idx="239">
                  <c:v>39449</c:v>
                </c:pt>
                <c:pt idx="240">
                  <c:v>39450</c:v>
                </c:pt>
                <c:pt idx="241">
                  <c:v>39451</c:v>
                </c:pt>
                <c:pt idx="242">
                  <c:v>39454</c:v>
                </c:pt>
                <c:pt idx="243">
                  <c:v>39455</c:v>
                </c:pt>
                <c:pt idx="244">
                  <c:v>39456</c:v>
                </c:pt>
                <c:pt idx="245">
                  <c:v>39457</c:v>
                </c:pt>
                <c:pt idx="246">
                  <c:v>39458</c:v>
                </c:pt>
                <c:pt idx="247">
                  <c:v>39461</c:v>
                </c:pt>
                <c:pt idx="248">
                  <c:v>39462</c:v>
                </c:pt>
                <c:pt idx="249">
                  <c:v>39463</c:v>
                </c:pt>
                <c:pt idx="250">
                  <c:v>39464</c:v>
                </c:pt>
                <c:pt idx="251">
                  <c:v>39465</c:v>
                </c:pt>
                <c:pt idx="252">
                  <c:v>39468</c:v>
                </c:pt>
                <c:pt idx="253">
                  <c:v>39469</c:v>
                </c:pt>
                <c:pt idx="254">
                  <c:v>39470</c:v>
                </c:pt>
                <c:pt idx="255">
                  <c:v>39471</c:v>
                </c:pt>
                <c:pt idx="256">
                  <c:v>39472</c:v>
                </c:pt>
                <c:pt idx="257">
                  <c:v>39475</c:v>
                </c:pt>
                <c:pt idx="258">
                  <c:v>39476</c:v>
                </c:pt>
                <c:pt idx="259">
                  <c:v>39477</c:v>
                </c:pt>
                <c:pt idx="260">
                  <c:v>39478</c:v>
                </c:pt>
                <c:pt idx="261">
                  <c:v>39479</c:v>
                </c:pt>
                <c:pt idx="262">
                  <c:v>39482</c:v>
                </c:pt>
                <c:pt idx="263">
                  <c:v>39483</c:v>
                </c:pt>
                <c:pt idx="264">
                  <c:v>39484</c:v>
                </c:pt>
                <c:pt idx="265">
                  <c:v>39485</c:v>
                </c:pt>
                <c:pt idx="266">
                  <c:v>39486</c:v>
                </c:pt>
                <c:pt idx="267">
                  <c:v>39489</c:v>
                </c:pt>
                <c:pt idx="268">
                  <c:v>39490</c:v>
                </c:pt>
                <c:pt idx="269">
                  <c:v>39491</c:v>
                </c:pt>
                <c:pt idx="270">
                  <c:v>39492</c:v>
                </c:pt>
                <c:pt idx="271">
                  <c:v>39493</c:v>
                </c:pt>
                <c:pt idx="272">
                  <c:v>39496</c:v>
                </c:pt>
                <c:pt idx="273">
                  <c:v>39497</c:v>
                </c:pt>
                <c:pt idx="274">
                  <c:v>39498</c:v>
                </c:pt>
                <c:pt idx="275">
                  <c:v>39499</c:v>
                </c:pt>
                <c:pt idx="276">
                  <c:v>39500</c:v>
                </c:pt>
                <c:pt idx="277">
                  <c:v>39503</c:v>
                </c:pt>
                <c:pt idx="278">
                  <c:v>39504</c:v>
                </c:pt>
                <c:pt idx="279">
                  <c:v>39505</c:v>
                </c:pt>
                <c:pt idx="280">
                  <c:v>39506</c:v>
                </c:pt>
                <c:pt idx="281">
                  <c:v>39507</c:v>
                </c:pt>
                <c:pt idx="282">
                  <c:v>39510</c:v>
                </c:pt>
                <c:pt idx="283">
                  <c:v>39511</c:v>
                </c:pt>
                <c:pt idx="284">
                  <c:v>39512</c:v>
                </c:pt>
                <c:pt idx="285">
                  <c:v>39513</c:v>
                </c:pt>
                <c:pt idx="286">
                  <c:v>39514</c:v>
                </c:pt>
                <c:pt idx="287">
                  <c:v>39517</c:v>
                </c:pt>
                <c:pt idx="288">
                  <c:v>39518</c:v>
                </c:pt>
                <c:pt idx="289">
                  <c:v>39519</c:v>
                </c:pt>
                <c:pt idx="290">
                  <c:v>39520</c:v>
                </c:pt>
                <c:pt idx="291">
                  <c:v>39521</c:v>
                </c:pt>
                <c:pt idx="292">
                  <c:v>39524</c:v>
                </c:pt>
                <c:pt idx="293">
                  <c:v>39525</c:v>
                </c:pt>
                <c:pt idx="294">
                  <c:v>39526</c:v>
                </c:pt>
                <c:pt idx="295">
                  <c:v>39527</c:v>
                </c:pt>
                <c:pt idx="296">
                  <c:v>39528</c:v>
                </c:pt>
                <c:pt idx="297">
                  <c:v>39531</c:v>
                </c:pt>
                <c:pt idx="298">
                  <c:v>39532</c:v>
                </c:pt>
                <c:pt idx="299">
                  <c:v>39533</c:v>
                </c:pt>
                <c:pt idx="300">
                  <c:v>39534</c:v>
                </c:pt>
                <c:pt idx="301">
                  <c:v>39535</c:v>
                </c:pt>
                <c:pt idx="302">
                  <c:v>39538</c:v>
                </c:pt>
                <c:pt idx="303">
                  <c:v>39539</c:v>
                </c:pt>
                <c:pt idx="304">
                  <c:v>39540</c:v>
                </c:pt>
                <c:pt idx="305">
                  <c:v>39541</c:v>
                </c:pt>
                <c:pt idx="306">
                  <c:v>39542</c:v>
                </c:pt>
                <c:pt idx="307">
                  <c:v>39545</c:v>
                </c:pt>
                <c:pt idx="308">
                  <c:v>39546</c:v>
                </c:pt>
                <c:pt idx="309">
                  <c:v>39547</c:v>
                </c:pt>
                <c:pt idx="310">
                  <c:v>39548</c:v>
                </c:pt>
                <c:pt idx="311">
                  <c:v>39549</c:v>
                </c:pt>
                <c:pt idx="312">
                  <c:v>39552</c:v>
                </c:pt>
                <c:pt idx="313">
                  <c:v>39553</c:v>
                </c:pt>
                <c:pt idx="314">
                  <c:v>39554</c:v>
                </c:pt>
                <c:pt idx="315">
                  <c:v>39555</c:v>
                </c:pt>
                <c:pt idx="316">
                  <c:v>39556</c:v>
                </c:pt>
                <c:pt idx="317">
                  <c:v>39559</c:v>
                </c:pt>
                <c:pt idx="318">
                  <c:v>39560</c:v>
                </c:pt>
                <c:pt idx="319">
                  <c:v>39561</c:v>
                </c:pt>
                <c:pt idx="320">
                  <c:v>39562</c:v>
                </c:pt>
                <c:pt idx="321">
                  <c:v>39563</c:v>
                </c:pt>
                <c:pt idx="322">
                  <c:v>39566</c:v>
                </c:pt>
                <c:pt idx="323">
                  <c:v>39567</c:v>
                </c:pt>
                <c:pt idx="324">
                  <c:v>39568</c:v>
                </c:pt>
                <c:pt idx="325">
                  <c:v>39569</c:v>
                </c:pt>
                <c:pt idx="326">
                  <c:v>39570</c:v>
                </c:pt>
                <c:pt idx="327">
                  <c:v>39573</c:v>
                </c:pt>
                <c:pt idx="328">
                  <c:v>39574</c:v>
                </c:pt>
                <c:pt idx="329">
                  <c:v>39575</c:v>
                </c:pt>
                <c:pt idx="330">
                  <c:v>39576</c:v>
                </c:pt>
                <c:pt idx="331">
                  <c:v>39577</c:v>
                </c:pt>
                <c:pt idx="332">
                  <c:v>39580</c:v>
                </c:pt>
                <c:pt idx="333">
                  <c:v>39581</c:v>
                </c:pt>
                <c:pt idx="334">
                  <c:v>39582</c:v>
                </c:pt>
                <c:pt idx="335">
                  <c:v>39583</c:v>
                </c:pt>
                <c:pt idx="336">
                  <c:v>39584</c:v>
                </c:pt>
                <c:pt idx="337">
                  <c:v>39587</c:v>
                </c:pt>
                <c:pt idx="338">
                  <c:v>39588</c:v>
                </c:pt>
                <c:pt idx="339">
                  <c:v>39589</c:v>
                </c:pt>
                <c:pt idx="340">
                  <c:v>39590</c:v>
                </c:pt>
                <c:pt idx="341">
                  <c:v>39591</c:v>
                </c:pt>
                <c:pt idx="342">
                  <c:v>39594</c:v>
                </c:pt>
                <c:pt idx="343">
                  <c:v>39595</c:v>
                </c:pt>
                <c:pt idx="344">
                  <c:v>39596</c:v>
                </c:pt>
                <c:pt idx="345">
                  <c:v>39597</c:v>
                </c:pt>
                <c:pt idx="346">
                  <c:v>39598</c:v>
                </c:pt>
                <c:pt idx="347">
                  <c:v>39601</c:v>
                </c:pt>
                <c:pt idx="348">
                  <c:v>39602</c:v>
                </c:pt>
                <c:pt idx="349">
                  <c:v>39603</c:v>
                </c:pt>
                <c:pt idx="350">
                  <c:v>39604</c:v>
                </c:pt>
                <c:pt idx="351">
                  <c:v>39605</c:v>
                </c:pt>
                <c:pt idx="352">
                  <c:v>39608</c:v>
                </c:pt>
                <c:pt idx="353">
                  <c:v>39609</c:v>
                </c:pt>
                <c:pt idx="354">
                  <c:v>39610</c:v>
                </c:pt>
                <c:pt idx="355">
                  <c:v>39611</c:v>
                </c:pt>
                <c:pt idx="356">
                  <c:v>39612</c:v>
                </c:pt>
                <c:pt idx="357">
                  <c:v>39615</c:v>
                </c:pt>
                <c:pt idx="358">
                  <c:v>39616</c:v>
                </c:pt>
                <c:pt idx="359">
                  <c:v>39617</c:v>
                </c:pt>
                <c:pt idx="360">
                  <c:v>39618</c:v>
                </c:pt>
                <c:pt idx="361">
                  <c:v>39619</c:v>
                </c:pt>
                <c:pt idx="362">
                  <c:v>39622</c:v>
                </c:pt>
                <c:pt idx="363">
                  <c:v>39623</c:v>
                </c:pt>
                <c:pt idx="364">
                  <c:v>39624</c:v>
                </c:pt>
                <c:pt idx="365">
                  <c:v>39625</c:v>
                </c:pt>
                <c:pt idx="366">
                  <c:v>39626</c:v>
                </c:pt>
                <c:pt idx="367">
                  <c:v>39629</c:v>
                </c:pt>
                <c:pt idx="368">
                  <c:v>39630</c:v>
                </c:pt>
                <c:pt idx="369">
                  <c:v>39631</c:v>
                </c:pt>
                <c:pt idx="370">
                  <c:v>39632</c:v>
                </c:pt>
                <c:pt idx="371">
                  <c:v>39633</c:v>
                </c:pt>
                <c:pt idx="372">
                  <c:v>39636</c:v>
                </c:pt>
                <c:pt idx="373">
                  <c:v>39637</c:v>
                </c:pt>
                <c:pt idx="374">
                  <c:v>39638</c:v>
                </c:pt>
                <c:pt idx="375">
                  <c:v>39639</c:v>
                </c:pt>
                <c:pt idx="376">
                  <c:v>39640</c:v>
                </c:pt>
                <c:pt idx="377">
                  <c:v>39643</c:v>
                </c:pt>
                <c:pt idx="378">
                  <c:v>39644</c:v>
                </c:pt>
                <c:pt idx="379">
                  <c:v>39645</c:v>
                </c:pt>
                <c:pt idx="380">
                  <c:v>39646</c:v>
                </c:pt>
                <c:pt idx="381">
                  <c:v>39647</c:v>
                </c:pt>
                <c:pt idx="382">
                  <c:v>39650</c:v>
                </c:pt>
                <c:pt idx="383">
                  <c:v>39651</c:v>
                </c:pt>
                <c:pt idx="384">
                  <c:v>39652</c:v>
                </c:pt>
                <c:pt idx="385">
                  <c:v>39653</c:v>
                </c:pt>
                <c:pt idx="386">
                  <c:v>39654</c:v>
                </c:pt>
                <c:pt idx="387">
                  <c:v>39657</c:v>
                </c:pt>
                <c:pt idx="388">
                  <c:v>39658</c:v>
                </c:pt>
                <c:pt idx="389">
                  <c:v>39659</c:v>
                </c:pt>
                <c:pt idx="390">
                  <c:v>39660</c:v>
                </c:pt>
                <c:pt idx="391">
                  <c:v>39661</c:v>
                </c:pt>
                <c:pt idx="392">
                  <c:v>39664</c:v>
                </c:pt>
                <c:pt idx="393">
                  <c:v>39665</c:v>
                </c:pt>
                <c:pt idx="394">
                  <c:v>39666</c:v>
                </c:pt>
                <c:pt idx="395">
                  <c:v>39667</c:v>
                </c:pt>
                <c:pt idx="396">
                  <c:v>39668</c:v>
                </c:pt>
                <c:pt idx="397">
                  <c:v>39671</c:v>
                </c:pt>
                <c:pt idx="398">
                  <c:v>39672</c:v>
                </c:pt>
                <c:pt idx="399">
                  <c:v>39673</c:v>
                </c:pt>
                <c:pt idx="400">
                  <c:v>39674</c:v>
                </c:pt>
                <c:pt idx="401">
                  <c:v>39675</c:v>
                </c:pt>
                <c:pt idx="402">
                  <c:v>39678</c:v>
                </c:pt>
                <c:pt idx="403">
                  <c:v>39679</c:v>
                </c:pt>
                <c:pt idx="404">
                  <c:v>39680</c:v>
                </c:pt>
                <c:pt idx="405">
                  <c:v>39681</c:v>
                </c:pt>
                <c:pt idx="406">
                  <c:v>39682</c:v>
                </c:pt>
                <c:pt idx="407">
                  <c:v>39685</c:v>
                </c:pt>
                <c:pt idx="408">
                  <c:v>39686</c:v>
                </c:pt>
                <c:pt idx="409">
                  <c:v>39687</c:v>
                </c:pt>
                <c:pt idx="410">
                  <c:v>39688</c:v>
                </c:pt>
                <c:pt idx="411">
                  <c:v>39689</c:v>
                </c:pt>
                <c:pt idx="412">
                  <c:v>39692</c:v>
                </c:pt>
                <c:pt idx="413">
                  <c:v>39693</c:v>
                </c:pt>
                <c:pt idx="414">
                  <c:v>39694</c:v>
                </c:pt>
                <c:pt idx="415">
                  <c:v>39695</c:v>
                </c:pt>
                <c:pt idx="416">
                  <c:v>39696</c:v>
                </c:pt>
                <c:pt idx="417">
                  <c:v>39699</c:v>
                </c:pt>
                <c:pt idx="418">
                  <c:v>39700</c:v>
                </c:pt>
                <c:pt idx="419">
                  <c:v>39701</c:v>
                </c:pt>
                <c:pt idx="420">
                  <c:v>39702</c:v>
                </c:pt>
                <c:pt idx="421">
                  <c:v>39703</c:v>
                </c:pt>
                <c:pt idx="422">
                  <c:v>39706</c:v>
                </c:pt>
                <c:pt idx="423">
                  <c:v>39707</c:v>
                </c:pt>
                <c:pt idx="424">
                  <c:v>39708</c:v>
                </c:pt>
                <c:pt idx="425">
                  <c:v>39709</c:v>
                </c:pt>
                <c:pt idx="426">
                  <c:v>39710</c:v>
                </c:pt>
                <c:pt idx="427">
                  <c:v>39713</c:v>
                </c:pt>
                <c:pt idx="428">
                  <c:v>39714</c:v>
                </c:pt>
                <c:pt idx="429">
                  <c:v>39715</c:v>
                </c:pt>
                <c:pt idx="430">
                  <c:v>39716</c:v>
                </c:pt>
                <c:pt idx="431">
                  <c:v>39717</c:v>
                </c:pt>
                <c:pt idx="432">
                  <c:v>39720</c:v>
                </c:pt>
                <c:pt idx="433">
                  <c:v>39721</c:v>
                </c:pt>
                <c:pt idx="434">
                  <c:v>39722</c:v>
                </c:pt>
                <c:pt idx="435">
                  <c:v>39723</c:v>
                </c:pt>
                <c:pt idx="436">
                  <c:v>39724</c:v>
                </c:pt>
                <c:pt idx="437">
                  <c:v>39727</c:v>
                </c:pt>
                <c:pt idx="438">
                  <c:v>39728</c:v>
                </c:pt>
                <c:pt idx="439">
                  <c:v>39729</c:v>
                </c:pt>
                <c:pt idx="440">
                  <c:v>39730</c:v>
                </c:pt>
                <c:pt idx="441">
                  <c:v>39731</c:v>
                </c:pt>
                <c:pt idx="442">
                  <c:v>39734</c:v>
                </c:pt>
                <c:pt idx="443">
                  <c:v>39735</c:v>
                </c:pt>
                <c:pt idx="444">
                  <c:v>39736</c:v>
                </c:pt>
                <c:pt idx="445">
                  <c:v>39737</c:v>
                </c:pt>
                <c:pt idx="446">
                  <c:v>39738</c:v>
                </c:pt>
                <c:pt idx="447">
                  <c:v>39741</c:v>
                </c:pt>
                <c:pt idx="448">
                  <c:v>39742</c:v>
                </c:pt>
                <c:pt idx="449">
                  <c:v>39743</c:v>
                </c:pt>
                <c:pt idx="450">
                  <c:v>39744</c:v>
                </c:pt>
                <c:pt idx="451">
                  <c:v>39745</c:v>
                </c:pt>
                <c:pt idx="452">
                  <c:v>39748</c:v>
                </c:pt>
                <c:pt idx="453">
                  <c:v>39749</c:v>
                </c:pt>
                <c:pt idx="454">
                  <c:v>39750</c:v>
                </c:pt>
                <c:pt idx="455">
                  <c:v>39751</c:v>
                </c:pt>
                <c:pt idx="456">
                  <c:v>39752</c:v>
                </c:pt>
                <c:pt idx="457">
                  <c:v>39755</c:v>
                </c:pt>
                <c:pt idx="458">
                  <c:v>39756</c:v>
                </c:pt>
                <c:pt idx="459">
                  <c:v>39757</c:v>
                </c:pt>
                <c:pt idx="460">
                  <c:v>39758</c:v>
                </c:pt>
                <c:pt idx="461">
                  <c:v>39759</c:v>
                </c:pt>
                <c:pt idx="462">
                  <c:v>39762</c:v>
                </c:pt>
                <c:pt idx="463">
                  <c:v>39763</c:v>
                </c:pt>
                <c:pt idx="464">
                  <c:v>39764</c:v>
                </c:pt>
                <c:pt idx="465">
                  <c:v>39765</c:v>
                </c:pt>
                <c:pt idx="466">
                  <c:v>39766</c:v>
                </c:pt>
                <c:pt idx="467">
                  <c:v>39769</c:v>
                </c:pt>
                <c:pt idx="468">
                  <c:v>39770</c:v>
                </c:pt>
                <c:pt idx="469">
                  <c:v>39771</c:v>
                </c:pt>
                <c:pt idx="470">
                  <c:v>39772</c:v>
                </c:pt>
                <c:pt idx="471">
                  <c:v>39773</c:v>
                </c:pt>
                <c:pt idx="472">
                  <c:v>39776</c:v>
                </c:pt>
                <c:pt idx="473">
                  <c:v>39777</c:v>
                </c:pt>
                <c:pt idx="474">
                  <c:v>39778</c:v>
                </c:pt>
                <c:pt idx="475">
                  <c:v>39779</c:v>
                </c:pt>
                <c:pt idx="476">
                  <c:v>39780</c:v>
                </c:pt>
                <c:pt idx="477">
                  <c:v>39783</c:v>
                </c:pt>
                <c:pt idx="478">
                  <c:v>39784</c:v>
                </c:pt>
                <c:pt idx="479">
                  <c:v>39785</c:v>
                </c:pt>
                <c:pt idx="480">
                  <c:v>39786</c:v>
                </c:pt>
                <c:pt idx="481">
                  <c:v>39787</c:v>
                </c:pt>
                <c:pt idx="482">
                  <c:v>39790</c:v>
                </c:pt>
                <c:pt idx="483">
                  <c:v>39791</c:v>
                </c:pt>
                <c:pt idx="484">
                  <c:v>39792</c:v>
                </c:pt>
                <c:pt idx="485">
                  <c:v>39793</c:v>
                </c:pt>
                <c:pt idx="486">
                  <c:v>39794</c:v>
                </c:pt>
                <c:pt idx="487">
                  <c:v>39797</c:v>
                </c:pt>
                <c:pt idx="488">
                  <c:v>39798</c:v>
                </c:pt>
                <c:pt idx="489">
                  <c:v>39799</c:v>
                </c:pt>
                <c:pt idx="490">
                  <c:v>39800</c:v>
                </c:pt>
                <c:pt idx="491">
                  <c:v>39801</c:v>
                </c:pt>
                <c:pt idx="492">
                  <c:v>39804</c:v>
                </c:pt>
                <c:pt idx="493">
                  <c:v>39805</c:v>
                </c:pt>
                <c:pt idx="494">
                  <c:v>39806</c:v>
                </c:pt>
                <c:pt idx="495">
                  <c:v>39807</c:v>
                </c:pt>
                <c:pt idx="496">
                  <c:v>39808</c:v>
                </c:pt>
                <c:pt idx="497">
                  <c:v>39811</c:v>
                </c:pt>
                <c:pt idx="498">
                  <c:v>39812</c:v>
                </c:pt>
                <c:pt idx="499">
                  <c:v>39813</c:v>
                </c:pt>
                <c:pt idx="500">
                  <c:v>39814</c:v>
                </c:pt>
                <c:pt idx="501">
                  <c:v>39815</c:v>
                </c:pt>
                <c:pt idx="502">
                  <c:v>39818</c:v>
                </c:pt>
                <c:pt idx="503">
                  <c:v>39819</c:v>
                </c:pt>
                <c:pt idx="504">
                  <c:v>39820</c:v>
                </c:pt>
                <c:pt idx="505">
                  <c:v>39821</c:v>
                </c:pt>
                <c:pt idx="506">
                  <c:v>39822</c:v>
                </c:pt>
                <c:pt idx="507">
                  <c:v>39825</c:v>
                </c:pt>
                <c:pt idx="508">
                  <c:v>39826</c:v>
                </c:pt>
                <c:pt idx="509">
                  <c:v>39827</c:v>
                </c:pt>
                <c:pt idx="510">
                  <c:v>39828</c:v>
                </c:pt>
                <c:pt idx="511">
                  <c:v>39829</c:v>
                </c:pt>
                <c:pt idx="512">
                  <c:v>39832</c:v>
                </c:pt>
                <c:pt idx="513">
                  <c:v>39833</c:v>
                </c:pt>
                <c:pt idx="514">
                  <c:v>39834</c:v>
                </c:pt>
                <c:pt idx="515">
                  <c:v>39835</c:v>
                </c:pt>
                <c:pt idx="516">
                  <c:v>39836</c:v>
                </c:pt>
                <c:pt idx="517">
                  <c:v>39839</c:v>
                </c:pt>
                <c:pt idx="518">
                  <c:v>39840</c:v>
                </c:pt>
                <c:pt idx="519">
                  <c:v>39841</c:v>
                </c:pt>
                <c:pt idx="520">
                  <c:v>39842</c:v>
                </c:pt>
                <c:pt idx="521">
                  <c:v>39843</c:v>
                </c:pt>
                <c:pt idx="522">
                  <c:v>39846</c:v>
                </c:pt>
                <c:pt idx="523">
                  <c:v>39847</c:v>
                </c:pt>
                <c:pt idx="524">
                  <c:v>39848</c:v>
                </c:pt>
                <c:pt idx="525">
                  <c:v>39849</c:v>
                </c:pt>
                <c:pt idx="526">
                  <c:v>39850</c:v>
                </c:pt>
                <c:pt idx="527">
                  <c:v>39853</c:v>
                </c:pt>
                <c:pt idx="528">
                  <c:v>39854</c:v>
                </c:pt>
                <c:pt idx="529">
                  <c:v>39855</c:v>
                </c:pt>
                <c:pt idx="530">
                  <c:v>39856</c:v>
                </c:pt>
                <c:pt idx="531">
                  <c:v>39857</c:v>
                </c:pt>
                <c:pt idx="532">
                  <c:v>39860</c:v>
                </c:pt>
                <c:pt idx="533">
                  <c:v>39861</c:v>
                </c:pt>
                <c:pt idx="534">
                  <c:v>39862</c:v>
                </c:pt>
                <c:pt idx="535">
                  <c:v>39863</c:v>
                </c:pt>
                <c:pt idx="536">
                  <c:v>39864</c:v>
                </c:pt>
                <c:pt idx="537">
                  <c:v>39867</c:v>
                </c:pt>
                <c:pt idx="538">
                  <c:v>39868</c:v>
                </c:pt>
                <c:pt idx="539">
                  <c:v>39869</c:v>
                </c:pt>
                <c:pt idx="540">
                  <c:v>39870</c:v>
                </c:pt>
                <c:pt idx="541">
                  <c:v>39871</c:v>
                </c:pt>
                <c:pt idx="542">
                  <c:v>39874</c:v>
                </c:pt>
                <c:pt idx="543">
                  <c:v>39875</c:v>
                </c:pt>
                <c:pt idx="544">
                  <c:v>39876</c:v>
                </c:pt>
                <c:pt idx="545">
                  <c:v>39877</c:v>
                </c:pt>
                <c:pt idx="546">
                  <c:v>39878</c:v>
                </c:pt>
                <c:pt idx="547">
                  <c:v>39881</c:v>
                </c:pt>
                <c:pt idx="548">
                  <c:v>39882</c:v>
                </c:pt>
                <c:pt idx="549">
                  <c:v>39883</c:v>
                </c:pt>
                <c:pt idx="550">
                  <c:v>39884</c:v>
                </c:pt>
                <c:pt idx="551">
                  <c:v>39885</c:v>
                </c:pt>
                <c:pt idx="552">
                  <c:v>39888</c:v>
                </c:pt>
                <c:pt idx="553">
                  <c:v>39889</c:v>
                </c:pt>
                <c:pt idx="554">
                  <c:v>39890</c:v>
                </c:pt>
                <c:pt idx="555">
                  <c:v>39891</c:v>
                </c:pt>
                <c:pt idx="556">
                  <c:v>39892</c:v>
                </c:pt>
                <c:pt idx="557">
                  <c:v>39895</c:v>
                </c:pt>
                <c:pt idx="558">
                  <c:v>39896</c:v>
                </c:pt>
                <c:pt idx="559">
                  <c:v>39897</c:v>
                </c:pt>
                <c:pt idx="560">
                  <c:v>39898</c:v>
                </c:pt>
                <c:pt idx="561">
                  <c:v>39899</c:v>
                </c:pt>
                <c:pt idx="562">
                  <c:v>39902</c:v>
                </c:pt>
                <c:pt idx="563">
                  <c:v>39903</c:v>
                </c:pt>
                <c:pt idx="564">
                  <c:v>39904</c:v>
                </c:pt>
                <c:pt idx="565">
                  <c:v>39905</c:v>
                </c:pt>
                <c:pt idx="566">
                  <c:v>39906</c:v>
                </c:pt>
                <c:pt idx="567">
                  <c:v>39909</c:v>
                </c:pt>
                <c:pt idx="568">
                  <c:v>39910</c:v>
                </c:pt>
                <c:pt idx="569">
                  <c:v>39911</c:v>
                </c:pt>
                <c:pt idx="570">
                  <c:v>39912</c:v>
                </c:pt>
                <c:pt idx="571">
                  <c:v>39913</c:v>
                </c:pt>
                <c:pt idx="572">
                  <c:v>39916</c:v>
                </c:pt>
                <c:pt idx="573">
                  <c:v>39917</c:v>
                </c:pt>
                <c:pt idx="574">
                  <c:v>39918</c:v>
                </c:pt>
                <c:pt idx="575">
                  <c:v>39919</c:v>
                </c:pt>
                <c:pt idx="576">
                  <c:v>39920</c:v>
                </c:pt>
                <c:pt idx="577">
                  <c:v>39923</c:v>
                </c:pt>
                <c:pt idx="578">
                  <c:v>39924</c:v>
                </c:pt>
                <c:pt idx="579">
                  <c:v>39925</c:v>
                </c:pt>
                <c:pt idx="580">
                  <c:v>39926</c:v>
                </c:pt>
                <c:pt idx="581">
                  <c:v>39927</c:v>
                </c:pt>
                <c:pt idx="582">
                  <c:v>39930</c:v>
                </c:pt>
                <c:pt idx="583">
                  <c:v>39931</c:v>
                </c:pt>
                <c:pt idx="584">
                  <c:v>39932</c:v>
                </c:pt>
                <c:pt idx="585">
                  <c:v>39933</c:v>
                </c:pt>
                <c:pt idx="586">
                  <c:v>39934</c:v>
                </c:pt>
                <c:pt idx="587">
                  <c:v>39937</c:v>
                </c:pt>
                <c:pt idx="588">
                  <c:v>39938</c:v>
                </c:pt>
                <c:pt idx="589">
                  <c:v>39939</c:v>
                </c:pt>
                <c:pt idx="590">
                  <c:v>39940</c:v>
                </c:pt>
                <c:pt idx="591">
                  <c:v>39941</c:v>
                </c:pt>
                <c:pt idx="592">
                  <c:v>39944</c:v>
                </c:pt>
                <c:pt idx="593">
                  <c:v>39945</c:v>
                </c:pt>
                <c:pt idx="594">
                  <c:v>39946</c:v>
                </c:pt>
                <c:pt idx="595">
                  <c:v>39947</c:v>
                </c:pt>
                <c:pt idx="596">
                  <c:v>39948</c:v>
                </c:pt>
                <c:pt idx="597">
                  <c:v>39951</c:v>
                </c:pt>
                <c:pt idx="598">
                  <c:v>39952</c:v>
                </c:pt>
                <c:pt idx="599">
                  <c:v>39953</c:v>
                </c:pt>
                <c:pt idx="600">
                  <c:v>39954</c:v>
                </c:pt>
                <c:pt idx="601">
                  <c:v>39955</c:v>
                </c:pt>
                <c:pt idx="602">
                  <c:v>39958</c:v>
                </c:pt>
                <c:pt idx="603">
                  <c:v>39959</c:v>
                </c:pt>
                <c:pt idx="604">
                  <c:v>39960</c:v>
                </c:pt>
                <c:pt idx="605">
                  <c:v>39961</c:v>
                </c:pt>
                <c:pt idx="606">
                  <c:v>39962</c:v>
                </c:pt>
                <c:pt idx="607">
                  <c:v>39965</c:v>
                </c:pt>
                <c:pt idx="608">
                  <c:v>39966</c:v>
                </c:pt>
                <c:pt idx="609">
                  <c:v>39967</c:v>
                </c:pt>
                <c:pt idx="610">
                  <c:v>39968</c:v>
                </c:pt>
                <c:pt idx="611">
                  <c:v>39969</c:v>
                </c:pt>
                <c:pt idx="612">
                  <c:v>39972</c:v>
                </c:pt>
                <c:pt idx="613">
                  <c:v>39973</c:v>
                </c:pt>
                <c:pt idx="614">
                  <c:v>39974</c:v>
                </c:pt>
                <c:pt idx="615">
                  <c:v>39975</c:v>
                </c:pt>
                <c:pt idx="616">
                  <c:v>39976</c:v>
                </c:pt>
                <c:pt idx="617">
                  <c:v>39979</c:v>
                </c:pt>
                <c:pt idx="618">
                  <c:v>39980</c:v>
                </c:pt>
                <c:pt idx="619">
                  <c:v>39981</c:v>
                </c:pt>
                <c:pt idx="620">
                  <c:v>39982</c:v>
                </c:pt>
                <c:pt idx="621">
                  <c:v>39983</c:v>
                </c:pt>
                <c:pt idx="622">
                  <c:v>39986</c:v>
                </c:pt>
                <c:pt idx="623">
                  <c:v>39987</c:v>
                </c:pt>
                <c:pt idx="624">
                  <c:v>39988</c:v>
                </c:pt>
                <c:pt idx="625">
                  <c:v>39989</c:v>
                </c:pt>
                <c:pt idx="626">
                  <c:v>39990</c:v>
                </c:pt>
                <c:pt idx="627">
                  <c:v>39993</c:v>
                </c:pt>
                <c:pt idx="628">
                  <c:v>39994</c:v>
                </c:pt>
                <c:pt idx="629">
                  <c:v>39995</c:v>
                </c:pt>
                <c:pt idx="630">
                  <c:v>39996</c:v>
                </c:pt>
                <c:pt idx="631">
                  <c:v>39997</c:v>
                </c:pt>
                <c:pt idx="632">
                  <c:v>40000</c:v>
                </c:pt>
                <c:pt idx="633">
                  <c:v>40001</c:v>
                </c:pt>
                <c:pt idx="634">
                  <c:v>40002</c:v>
                </c:pt>
                <c:pt idx="635">
                  <c:v>40003</c:v>
                </c:pt>
                <c:pt idx="636">
                  <c:v>40004</c:v>
                </c:pt>
                <c:pt idx="637">
                  <c:v>40007</c:v>
                </c:pt>
                <c:pt idx="638">
                  <c:v>40008</c:v>
                </c:pt>
                <c:pt idx="639">
                  <c:v>40009</c:v>
                </c:pt>
                <c:pt idx="640">
                  <c:v>40010</c:v>
                </c:pt>
                <c:pt idx="641">
                  <c:v>40011</c:v>
                </c:pt>
                <c:pt idx="642">
                  <c:v>40014</c:v>
                </c:pt>
                <c:pt idx="643">
                  <c:v>40015</c:v>
                </c:pt>
                <c:pt idx="644">
                  <c:v>40016</c:v>
                </c:pt>
                <c:pt idx="645">
                  <c:v>40017</c:v>
                </c:pt>
                <c:pt idx="646">
                  <c:v>40018</c:v>
                </c:pt>
                <c:pt idx="647">
                  <c:v>40021</c:v>
                </c:pt>
                <c:pt idx="648">
                  <c:v>40022</c:v>
                </c:pt>
                <c:pt idx="649">
                  <c:v>40023</c:v>
                </c:pt>
                <c:pt idx="650">
                  <c:v>40024</c:v>
                </c:pt>
                <c:pt idx="651">
                  <c:v>40025</c:v>
                </c:pt>
                <c:pt idx="652">
                  <c:v>40028</c:v>
                </c:pt>
                <c:pt idx="653">
                  <c:v>40029</c:v>
                </c:pt>
                <c:pt idx="654">
                  <c:v>40030</c:v>
                </c:pt>
                <c:pt idx="655">
                  <c:v>40031</c:v>
                </c:pt>
                <c:pt idx="656">
                  <c:v>40032</c:v>
                </c:pt>
                <c:pt idx="657">
                  <c:v>40035</c:v>
                </c:pt>
                <c:pt idx="658">
                  <c:v>40036</c:v>
                </c:pt>
                <c:pt idx="659">
                  <c:v>40037</c:v>
                </c:pt>
                <c:pt idx="660">
                  <c:v>40038</c:v>
                </c:pt>
                <c:pt idx="661">
                  <c:v>40039</c:v>
                </c:pt>
                <c:pt idx="662">
                  <c:v>40042</c:v>
                </c:pt>
                <c:pt idx="663">
                  <c:v>40043</c:v>
                </c:pt>
                <c:pt idx="664">
                  <c:v>40044</c:v>
                </c:pt>
                <c:pt idx="665">
                  <c:v>40045</c:v>
                </c:pt>
                <c:pt idx="666">
                  <c:v>40046</c:v>
                </c:pt>
                <c:pt idx="667">
                  <c:v>40049</c:v>
                </c:pt>
                <c:pt idx="668">
                  <c:v>40050</c:v>
                </c:pt>
                <c:pt idx="669">
                  <c:v>40051</c:v>
                </c:pt>
                <c:pt idx="670">
                  <c:v>40052</c:v>
                </c:pt>
                <c:pt idx="671">
                  <c:v>40053</c:v>
                </c:pt>
                <c:pt idx="672">
                  <c:v>40056</c:v>
                </c:pt>
                <c:pt idx="673">
                  <c:v>40057</c:v>
                </c:pt>
                <c:pt idx="674">
                  <c:v>40058</c:v>
                </c:pt>
                <c:pt idx="675">
                  <c:v>40059</c:v>
                </c:pt>
                <c:pt idx="676">
                  <c:v>40060</c:v>
                </c:pt>
                <c:pt idx="677">
                  <c:v>40063</c:v>
                </c:pt>
                <c:pt idx="678">
                  <c:v>40064</c:v>
                </c:pt>
                <c:pt idx="679">
                  <c:v>40065</c:v>
                </c:pt>
                <c:pt idx="680">
                  <c:v>40066</c:v>
                </c:pt>
                <c:pt idx="681">
                  <c:v>40067</c:v>
                </c:pt>
                <c:pt idx="682">
                  <c:v>40070</c:v>
                </c:pt>
                <c:pt idx="683">
                  <c:v>40071</c:v>
                </c:pt>
                <c:pt idx="684">
                  <c:v>40072</c:v>
                </c:pt>
                <c:pt idx="685">
                  <c:v>40073</c:v>
                </c:pt>
                <c:pt idx="686">
                  <c:v>40074</c:v>
                </c:pt>
                <c:pt idx="687">
                  <c:v>40077</c:v>
                </c:pt>
                <c:pt idx="688">
                  <c:v>40078</c:v>
                </c:pt>
                <c:pt idx="689">
                  <c:v>40079</c:v>
                </c:pt>
                <c:pt idx="690">
                  <c:v>40080</c:v>
                </c:pt>
                <c:pt idx="691">
                  <c:v>40081</c:v>
                </c:pt>
                <c:pt idx="692">
                  <c:v>40084</c:v>
                </c:pt>
                <c:pt idx="693">
                  <c:v>40085</c:v>
                </c:pt>
                <c:pt idx="694">
                  <c:v>40086</c:v>
                </c:pt>
                <c:pt idx="695">
                  <c:v>40087</c:v>
                </c:pt>
                <c:pt idx="696">
                  <c:v>40088</c:v>
                </c:pt>
                <c:pt idx="697">
                  <c:v>40091</c:v>
                </c:pt>
                <c:pt idx="698">
                  <c:v>40092</c:v>
                </c:pt>
                <c:pt idx="699">
                  <c:v>40093</c:v>
                </c:pt>
                <c:pt idx="700">
                  <c:v>40094</c:v>
                </c:pt>
                <c:pt idx="701">
                  <c:v>40095</c:v>
                </c:pt>
                <c:pt idx="702">
                  <c:v>40098</c:v>
                </c:pt>
                <c:pt idx="703">
                  <c:v>40099</c:v>
                </c:pt>
                <c:pt idx="704">
                  <c:v>40100</c:v>
                </c:pt>
                <c:pt idx="705">
                  <c:v>40101</c:v>
                </c:pt>
                <c:pt idx="706">
                  <c:v>40102</c:v>
                </c:pt>
                <c:pt idx="707">
                  <c:v>40105</c:v>
                </c:pt>
                <c:pt idx="708">
                  <c:v>40106</c:v>
                </c:pt>
                <c:pt idx="709">
                  <c:v>40107</c:v>
                </c:pt>
                <c:pt idx="710">
                  <c:v>40108</c:v>
                </c:pt>
                <c:pt idx="711">
                  <c:v>40109</c:v>
                </c:pt>
                <c:pt idx="712">
                  <c:v>40112</c:v>
                </c:pt>
                <c:pt idx="713">
                  <c:v>40113</c:v>
                </c:pt>
                <c:pt idx="714">
                  <c:v>40114</c:v>
                </c:pt>
                <c:pt idx="715">
                  <c:v>40115</c:v>
                </c:pt>
                <c:pt idx="716">
                  <c:v>40116</c:v>
                </c:pt>
                <c:pt idx="717">
                  <c:v>40119</c:v>
                </c:pt>
                <c:pt idx="718">
                  <c:v>40120</c:v>
                </c:pt>
                <c:pt idx="719">
                  <c:v>40121</c:v>
                </c:pt>
                <c:pt idx="720">
                  <c:v>40122</c:v>
                </c:pt>
                <c:pt idx="721">
                  <c:v>40123</c:v>
                </c:pt>
                <c:pt idx="722">
                  <c:v>40126</c:v>
                </c:pt>
                <c:pt idx="723">
                  <c:v>40127</c:v>
                </c:pt>
                <c:pt idx="724">
                  <c:v>40128</c:v>
                </c:pt>
                <c:pt idx="725">
                  <c:v>40129</c:v>
                </c:pt>
                <c:pt idx="726">
                  <c:v>40130</c:v>
                </c:pt>
                <c:pt idx="727">
                  <c:v>40133</c:v>
                </c:pt>
                <c:pt idx="728">
                  <c:v>40134</c:v>
                </c:pt>
                <c:pt idx="729">
                  <c:v>40135</c:v>
                </c:pt>
                <c:pt idx="730">
                  <c:v>40136</c:v>
                </c:pt>
                <c:pt idx="731">
                  <c:v>40137</c:v>
                </c:pt>
                <c:pt idx="732">
                  <c:v>40140</c:v>
                </c:pt>
                <c:pt idx="733">
                  <c:v>40141</c:v>
                </c:pt>
                <c:pt idx="734">
                  <c:v>40142</c:v>
                </c:pt>
                <c:pt idx="735">
                  <c:v>40143</c:v>
                </c:pt>
                <c:pt idx="736">
                  <c:v>40144</c:v>
                </c:pt>
                <c:pt idx="737">
                  <c:v>40147</c:v>
                </c:pt>
                <c:pt idx="738">
                  <c:v>40148</c:v>
                </c:pt>
                <c:pt idx="739">
                  <c:v>40149</c:v>
                </c:pt>
                <c:pt idx="740">
                  <c:v>40150</c:v>
                </c:pt>
                <c:pt idx="741">
                  <c:v>40151</c:v>
                </c:pt>
                <c:pt idx="742">
                  <c:v>40154</c:v>
                </c:pt>
                <c:pt idx="743">
                  <c:v>40155</c:v>
                </c:pt>
                <c:pt idx="744">
                  <c:v>40156</c:v>
                </c:pt>
                <c:pt idx="745">
                  <c:v>40157</c:v>
                </c:pt>
                <c:pt idx="746">
                  <c:v>40158</c:v>
                </c:pt>
                <c:pt idx="747">
                  <c:v>40161</c:v>
                </c:pt>
                <c:pt idx="748">
                  <c:v>40162</c:v>
                </c:pt>
                <c:pt idx="749">
                  <c:v>40163</c:v>
                </c:pt>
                <c:pt idx="750">
                  <c:v>40164</c:v>
                </c:pt>
                <c:pt idx="751">
                  <c:v>40165</c:v>
                </c:pt>
                <c:pt idx="752">
                  <c:v>40168</c:v>
                </c:pt>
                <c:pt idx="753">
                  <c:v>40169</c:v>
                </c:pt>
                <c:pt idx="754">
                  <c:v>40170</c:v>
                </c:pt>
                <c:pt idx="755">
                  <c:v>40171</c:v>
                </c:pt>
                <c:pt idx="756">
                  <c:v>40172</c:v>
                </c:pt>
                <c:pt idx="757">
                  <c:v>40175</c:v>
                </c:pt>
                <c:pt idx="758">
                  <c:v>40176</c:v>
                </c:pt>
                <c:pt idx="759">
                  <c:v>40177</c:v>
                </c:pt>
                <c:pt idx="760">
                  <c:v>40178</c:v>
                </c:pt>
                <c:pt idx="761">
                  <c:v>40179</c:v>
                </c:pt>
                <c:pt idx="762">
                  <c:v>40182</c:v>
                </c:pt>
                <c:pt idx="763">
                  <c:v>40183</c:v>
                </c:pt>
                <c:pt idx="764">
                  <c:v>40184</c:v>
                </c:pt>
                <c:pt idx="765">
                  <c:v>40185</c:v>
                </c:pt>
                <c:pt idx="766">
                  <c:v>40186</c:v>
                </c:pt>
                <c:pt idx="767">
                  <c:v>40189</c:v>
                </c:pt>
                <c:pt idx="768">
                  <c:v>40190</c:v>
                </c:pt>
                <c:pt idx="769">
                  <c:v>40191</c:v>
                </c:pt>
                <c:pt idx="770">
                  <c:v>40192</c:v>
                </c:pt>
                <c:pt idx="771">
                  <c:v>40193</c:v>
                </c:pt>
                <c:pt idx="772">
                  <c:v>40196</c:v>
                </c:pt>
                <c:pt idx="773">
                  <c:v>40197</c:v>
                </c:pt>
                <c:pt idx="774">
                  <c:v>40198</c:v>
                </c:pt>
                <c:pt idx="775">
                  <c:v>40199</c:v>
                </c:pt>
                <c:pt idx="776">
                  <c:v>40200</c:v>
                </c:pt>
                <c:pt idx="777">
                  <c:v>40203</c:v>
                </c:pt>
                <c:pt idx="778">
                  <c:v>40204</c:v>
                </c:pt>
                <c:pt idx="779">
                  <c:v>40205</c:v>
                </c:pt>
                <c:pt idx="780">
                  <c:v>40206</c:v>
                </c:pt>
                <c:pt idx="781">
                  <c:v>40207</c:v>
                </c:pt>
                <c:pt idx="782">
                  <c:v>40210</c:v>
                </c:pt>
                <c:pt idx="783">
                  <c:v>40211</c:v>
                </c:pt>
                <c:pt idx="784">
                  <c:v>40212</c:v>
                </c:pt>
                <c:pt idx="785">
                  <c:v>40213</c:v>
                </c:pt>
                <c:pt idx="786">
                  <c:v>40214</c:v>
                </c:pt>
                <c:pt idx="787">
                  <c:v>40217</c:v>
                </c:pt>
                <c:pt idx="788">
                  <c:v>40218</c:v>
                </c:pt>
                <c:pt idx="789">
                  <c:v>40219</c:v>
                </c:pt>
                <c:pt idx="790">
                  <c:v>40220</c:v>
                </c:pt>
                <c:pt idx="791">
                  <c:v>40221</c:v>
                </c:pt>
                <c:pt idx="792">
                  <c:v>40224</c:v>
                </c:pt>
                <c:pt idx="793">
                  <c:v>40225</c:v>
                </c:pt>
                <c:pt idx="794">
                  <c:v>40226</c:v>
                </c:pt>
                <c:pt idx="795">
                  <c:v>40227</c:v>
                </c:pt>
                <c:pt idx="796">
                  <c:v>40228</c:v>
                </c:pt>
                <c:pt idx="797">
                  <c:v>40231</c:v>
                </c:pt>
                <c:pt idx="798">
                  <c:v>40232</c:v>
                </c:pt>
                <c:pt idx="799">
                  <c:v>40233</c:v>
                </c:pt>
                <c:pt idx="800">
                  <c:v>40234</c:v>
                </c:pt>
                <c:pt idx="801">
                  <c:v>40235</c:v>
                </c:pt>
                <c:pt idx="802">
                  <c:v>40238</c:v>
                </c:pt>
                <c:pt idx="803">
                  <c:v>40239</c:v>
                </c:pt>
                <c:pt idx="804">
                  <c:v>40240</c:v>
                </c:pt>
                <c:pt idx="805">
                  <c:v>40241</c:v>
                </c:pt>
                <c:pt idx="806">
                  <c:v>40242</c:v>
                </c:pt>
                <c:pt idx="807">
                  <c:v>40245</c:v>
                </c:pt>
                <c:pt idx="808">
                  <c:v>40246</c:v>
                </c:pt>
                <c:pt idx="809">
                  <c:v>40247</c:v>
                </c:pt>
                <c:pt idx="810">
                  <c:v>40248</c:v>
                </c:pt>
                <c:pt idx="811">
                  <c:v>40249</c:v>
                </c:pt>
                <c:pt idx="812">
                  <c:v>40252</c:v>
                </c:pt>
                <c:pt idx="813">
                  <c:v>40253</c:v>
                </c:pt>
                <c:pt idx="814">
                  <c:v>40254</c:v>
                </c:pt>
                <c:pt idx="815">
                  <c:v>40255</c:v>
                </c:pt>
                <c:pt idx="816">
                  <c:v>40256</c:v>
                </c:pt>
                <c:pt idx="817">
                  <c:v>40259</c:v>
                </c:pt>
                <c:pt idx="818">
                  <c:v>40260</c:v>
                </c:pt>
                <c:pt idx="819">
                  <c:v>40261</c:v>
                </c:pt>
                <c:pt idx="820">
                  <c:v>40262</c:v>
                </c:pt>
                <c:pt idx="821">
                  <c:v>40263</c:v>
                </c:pt>
                <c:pt idx="822">
                  <c:v>40266</c:v>
                </c:pt>
                <c:pt idx="823">
                  <c:v>40267</c:v>
                </c:pt>
                <c:pt idx="824">
                  <c:v>40268</c:v>
                </c:pt>
                <c:pt idx="825">
                  <c:v>40269</c:v>
                </c:pt>
                <c:pt idx="826">
                  <c:v>40270</c:v>
                </c:pt>
                <c:pt idx="827">
                  <c:v>40273</c:v>
                </c:pt>
                <c:pt idx="828">
                  <c:v>40274</c:v>
                </c:pt>
                <c:pt idx="829">
                  <c:v>40275</c:v>
                </c:pt>
                <c:pt idx="830">
                  <c:v>40276</c:v>
                </c:pt>
                <c:pt idx="831">
                  <c:v>40277</c:v>
                </c:pt>
                <c:pt idx="832">
                  <c:v>40280</c:v>
                </c:pt>
                <c:pt idx="833">
                  <c:v>40281</c:v>
                </c:pt>
                <c:pt idx="834">
                  <c:v>40282</c:v>
                </c:pt>
                <c:pt idx="835">
                  <c:v>40283</c:v>
                </c:pt>
                <c:pt idx="836">
                  <c:v>40284</c:v>
                </c:pt>
                <c:pt idx="837">
                  <c:v>40287</c:v>
                </c:pt>
                <c:pt idx="838">
                  <c:v>40288</c:v>
                </c:pt>
                <c:pt idx="839">
                  <c:v>40289</c:v>
                </c:pt>
                <c:pt idx="840">
                  <c:v>40290</c:v>
                </c:pt>
                <c:pt idx="841">
                  <c:v>40291</c:v>
                </c:pt>
                <c:pt idx="842">
                  <c:v>40294</c:v>
                </c:pt>
                <c:pt idx="843">
                  <c:v>40295</c:v>
                </c:pt>
                <c:pt idx="844">
                  <c:v>40296</c:v>
                </c:pt>
                <c:pt idx="845">
                  <c:v>40297</c:v>
                </c:pt>
                <c:pt idx="846">
                  <c:v>40298</c:v>
                </c:pt>
                <c:pt idx="847">
                  <c:v>40301</c:v>
                </c:pt>
                <c:pt idx="848">
                  <c:v>40302</c:v>
                </c:pt>
                <c:pt idx="849">
                  <c:v>40303</c:v>
                </c:pt>
                <c:pt idx="850">
                  <c:v>40304</c:v>
                </c:pt>
                <c:pt idx="851">
                  <c:v>40305</c:v>
                </c:pt>
                <c:pt idx="852">
                  <c:v>40308</c:v>
                </c:pt>
                <c:pt idx="853">
                  <c:v>40309</c:v>
                </c:pt>
                <c:pt idx="854">
                  <c:v>40310</c:v>
                </c:pt>
                <c:pt idx="855">
                  <c:v>40311</c:v>
                </c:pt>
                <c:pt idx="856">
                  <c:v>40312</c:v>
                </c:pt>
                <c:pt idx="857">
                  <c:v>40315</c:v>
                </c:pt>
                <c:pt idx="858">
                  <c:v>40316</c:v>
                </c:pt>
                <c:pt idx="859">
                  <c:v>40317</c:v>
                </c:pt>
                <c:pt idx="860">
                  <c:v>40318</c:v>
                </c:pt>
                <c:pt idx="861">
                  <c:v>40319</c:v>
                </c:pt>
                <c:pt idx="862">
                  <c:v>40322</c:v>
                </c:pt>
                <c:pt idx="863">
                  <c:v>40323</c:v>
                </c:pt>
                <c:pt idx="864">
                  <c:v>40324</c:v>
                </c:pt>
                <c:pt idx="865">
                  <c:v>40325</c:v>
                </c:pt>
                <c:pt idx="866">
                  <c:v>40326</c:v>
                </c:pt>
                <c:pt idx="867">
                  <c:v>40329</c:v>
                </c:pt>
                <c:pt idx="868">
                  <c:v>40330</c:v>
                </c:pt>
                <c:pt idx="869">
                  <c:v>40331</c:v>
                </c:pt>
                <c:pt idx="870">
                  <c:v>40332</c:v>
                </c:pt>
                <c:pt idx="871">
                  <c:v>40333</c:v>
                </c:pt>
                <c:pt idx="872">
                  <c:v>40336</c:v>
                </c:pt>
                <c:pt idx="873">
                  <c:v>40337</c:v>
                </c:pt>
                <c:pt idx="874">
                  <c:v>40338</c:v>
                </c:pt>
                <c:pt idx="875">
                  <c:v>40339</c:v>
                </c:pt>
                <c:pt idx="876">
                  <c:v>40340</c:v>
                </c:pt>
                <c:pt idx="877">
                  <c:v>40343</c:v>
                </c:pt>
                <c:pt idx="878">
                  <c:v>40344</c:v>
                </c:pt>
                <c:pt idx="879">
                  <c:v>40345</c:v>
                </c:pt>
                <c:pt idx="880">
                  <c:v>40346</c:v>
                </c:pt>
                <c:pt idx="881">
                  <c:v>40347</c:v>
                </c:pt>
                <c:pt idx="882">
                  <c:v>40350</c:v>
                </c:pt>
                <c:pt idx="883">
                  <c:v>40351</c:v>
                </c:pt>
                <c:pt idx="884">
                  <c:v>40352</c:v>
                </c:pt>
                <c:pt idx="885">
                  <c:v>40353</c:v>
                </c:pt>
                <c:pt idx="886">
                  <c:v>40354</c:v>
                </c:pt>
                <c:pt idx="887">
                  <c:v>40357</c:v>
                </c:pt>
                <c:pt idx="888">
                  <c:v>40358</c:v>
                </c:pt>
                <c:pt idx="889">
                  <c:v>40359</c:v>
                </c:pt>
                <c:pt idx="890">
                  <c:v>40360</c:v>
                </c:pt>
                <c:pt idx="891">
                  <c:v>40361</c:v>
                </c:pt>
                <c:pt idx="892">
                  <c:v>40364</c:v>
                </c:pt>
                <c:pt idx="893">
                  <c:v>40365</c:v>
                </c:pt>
                <c:pt idx="894">
                  <c:v>40366</c:v>
                </c:pt>
                <c:pt idx="895">
                  <c:v>40367</c:v>
                </c:pt>
                <c:pt idx="896">
                  <c:v>40368</c:v>
                </c:pt>
                <c:pt idx="897">
                  <c:v>40371</c:v>
                </c:pt>
                <c:pt idx="898">
                  <c:v>40372</c:v>
                </c:pt>
                <c:pt idx="899">
                  <c:v>40373</c:v>
                </c:pt>
                <c:pt idx="900">
                  <c:v>40374</c:v>
                </c:pt>
                <c:pt idx="901">
                  <c:v>40375</c:v>
                </c:pt>
                <c:pt idx="902">
                  <c:v>40378</c:v>
                </c:pt>
                <c:pt idx="903">
                  <c:v>40379</c:v>
                </c:pt>
                <c:pt idx="904">
                  <c:v>40380</c:v>
                </c:pt>
                <c:pt idx="905">
                  <c:v>40381</c:v>
                </c:pt>
                <c:pt idx="906">
                  <c:v>40382</c:v>
                </c:pt>
                <c:pt idx="907">
                  <c:v>40385</c:v>
                </c:pt>
                <c:pt idx="908">
                  <c:v>40386</c:v>
                </c:pt>
                <c:pt idx="909">
                  <c:v>40387</c:v>
                </c:pt>
                <c:pt idx="910">
                  <c:v>40388</c:v>
                </c:pt>
                <c:pt idx="911">
                  <c:v>40389</c:v>
                </c:pt>
                <c:pt idx="912">
                  <c:v>40392</c:v>
                </c:pt>
                <c:pt idx="913">
                  <c:v>40393</c:v>
                </c:pt>
                <c:pt idx="914">
                  <c:v>40394</c:v>
                </c:pt>
                <c:pt idx="915">
                  <c:v>40395</c:v>
                </c:pt>
                <c:pt idx="916">
                  <c:v>40396</c:v>
                </c:pt>
                <c:pt idx="917">
                  <c:v>40399</c:v>
                </c:pt>
                <c:pt idx="918">
                  <c:v>40400</c:v>
                </c:pt>
                <c:pt idx="919">
                  <c:v>40401</c:v>
                </c:pt>
                <c:pt idx="920">
                  <c:v>40402</c:v>
                </c:pt>
                <c:pt idx="921">
                  <c:v>40403</c:v>
                </c:pt>
                <c:pt idx="922">
                  <c:v>40406</c:v>
                </c:pt>
                <c:pt idx="923">
                  <c:v>40407</c:v>
                </c:pt>
                <c:pt idx="924">
                  <c:v>40408</c:v>
                </c:pt>
                <c:pt idx="925">
                  <c:v>40409</c:v>
                </c:pt>
                <c:pt idx="926">
                  <c:v>40410</c:v>
                </c:pt>
                <c:pt idx="927">
                  <c:v>40413</c:v>
                </c:pt>
                <c:pt idx="928">
                  <c:v>40414</c:v>
                </c:pt>
                <c:pt idx="929">
                  <c:v>40415</c:v>
                </c:pt>
                <c:pt idx="930">
                  <c:v>40416</c:v>
                </c:pt>
                <c:pt idx="931">
                  <c:v>40417</c:v>
                </c:pt>
                <c:pt idx="932">
                  <c:v>40420</c:v>
                </c:pt>
                <c:pt idx="933">
                  <c:v>40421</c:v>
                </c:pt>
                <c:pt idx="934">
                  <c:v>40422</c:v>
                </c:pt>
                <c:pt idx="935">
                  <c:v>40423</c:v>
                </c:pt>
                <c:pt idx="936">
                  <c:v>40424</c:v>
                </c:pt>
                <c:pt idx="937">
                  <c:v>40427</c:v>
                </c:pt>
                <c:pt idx="938">
                  <c:v>40428</c:v>
                </c:pt>
                <c:pt idx="939">
                  <c:v>40429</c:v>
                </c:pt>
                <c:pt idx="940">
                  <c:v>40430</c:v>
                </c:pt>
                <c:pt idx="941">
                  <c:v>40431</c:v>
                </c:pt>
                <c:pt idx="942">
                  <c:v>40434</c:v>
                </c:pt>
                <c:pt idx="943">
                  <c:v>40435</c:v>
                </c:pt>
                <c:pt idx="944">
                  <c:v>40436</c:v>
                </c:pt>
                <c:pt idx="945">
                  <c:v>40437</c:v>
                </c:pt>
                <c:pt idx="946">
                  <c:v>40438</c:v>
                </c:pt>
                <c:pt idx="947">
                  <c:v>40441</c:v>
                </c:pt>
                <c:pt idx="948">
                  <c:v>40442</c:v>
                </c:pt>
                <c:pt idx="949">
                  <c:v>40443</c:v>
                </c:pt>
                <c:pt idx="950">
                  <c:v>40444</c:v>
                </c:pt>
                <c:pt idx="951">
                  <c:v>40445</c:v>
                </c:pt>
                <c:pt idx="952">
                  <c:v>40448</c:v>
                </c:pt>
                <c:pt idx="953">
                  <c:v>40449</c:v>
                </c:pt>
                <c:pt idx="954">
                  <c:v>40450</c:v>
                </c:pt>
                <c:pt idx="955">
                  <c:v>40451</c:v>
                </c:pt>
                <c:pt idx="956">
                  <c:v>40452</c:v>
                </c:pt>
                <c:pt idx="957">
                  <c:v>40455</c:v>
                </c:pt>
                <c:pt idx="958">
                  <c:v>40456</c:v>
                </c:pt>
                <c:pt idx="959">
                  <c:v>40457</c:v>
                </c:pt>
                <c:pt idx="960">
                  <c:v>40458</c:v>
                </c:pt>
                <c:pt idx="961">
                  <c:v>40459</c:v>
                </c:pt>
                <c:pt idx="962">
                  <c:v>40462</c:v>
                </c:pt>
                <c:pt idx="963">
                  <c:v>40463</c:v>
                </c:pt>
                <c:pt idx="964">
                  <c:v>40464</c:v>
                </c:pt>
                <c:pt idx="965">
                  <c:v>40465</c:v>
                </c:pt>
                <c:pt idx="966">
                  <c:v>40466</c:v>
                </c:pt>
                <c:pt idx="967">
                  <c:v>40469</c:v>
                </c:pt>
                <c:pt idx="968">
                  <c:v>40470</c:v>
                </c:pt>
                <c:pt idx="969">
                  <c:v>40471</c:v>
                </c:pt>
                <c:pt idx="970">
                  <c:v>40472</c:v>
                </c:pt>
                <c:pt idx="971">
                  <c:v>40473</c:v>
                </c:pt>
                <c:pt idx="972">
                  <c:v>40476</c:v>
                </c:pt>
                <c:pt idx="973">
                  <c:v>40477</c:v>
                </c:pt>
                <c:pt idx="974">
                  <c:v>40478</c:v>
                </c:pt>
                <c:pt idx="975">
                  <c:v>40479</c:v>
                </c:pt>
                <c:pt idx="976">
                  <c:v>40480</c:v>
                </c:pt>
                <c:pt idx="977">
                  <c:v>40483</c:v>
                </c:pt>
                <c:pt idx="978">
                  <c:v>40484</c:v>
                </c:pt>
                <c:pt idx="979">
                  <c:v>40485</c:v>
                </c:pt>
                <c:pt idx="980">
                  <c:v>40486</c:v>
                </c:pt>
                <c:pt idx="981">
                  <c:v>40487</c:v>
                </c:pt>
                <c:pt idx="982">
                  <c:v>40490</c:v>
                </c:pt>
                <c:pt idx="983">
                  <c:v>40491</c:v>
                </c:pt>
                <c:pt idx="984">
                  <c:v>40492</c:v>
                </c:pt>
                <c:pt idx="985">
                  <c:v>40493</c:v>
                </c:pt>
                <c:pt idx="986">
                  <c:v>40494</c:v>
                </c:pt>
                <c:pt idx="987">
                  <c:v>40497</c:v>
                </c:pt>
                <c:pt idx="988">
                  <c:v>40498</c:v>
                </c:pt>
                <c:pt idx="989">
                  <c:v>40499</c:v>
                </c:pt>
                <c:pt idx="990">
                  <c:v>40500</c:v>
                </c:pt>
                <c:pt idx="991">
                  <c:v>40501</c:v>
                </c:pt>
                <c:pt idx="992">
                  <c:v>40504</c:v>
                </c:pt>
                <c:pt idx="993">
                  <c:v>40505</c:v>
                </c:pt>
                <c:pt idx="994">
                  <c:v>40506</c:v>
                </c:pt>
                <c:pt idx="995">
                  <c:v>40507</c:v>
                </c:pt>
                <c:pt idx="996">
                  <c:v>40508</c:v>
                </c:pt>
                <c:pt idx="997">
                  <c:v>40511</c:v>
                </c:pt>
                <c:pt idx="998">
                  <c:v>40512</c:v>
                </c:pt>
                <c:pt idx="999">
                  <c:v>40513</c:v>
                </c:pt>
                <c:pt idx="1000">
                  <c:v>40514</c:v>
                </c:pt>
                <c:pt idx="1001">
                  <c:v>40515</c:v>
                </c:pt>
                <c:pt idx="1002">
                  <c:v>40518</c:v>
                </c:pt>
                <c:pt idx="1003">
                  <c:v>40519</c:v>
                </c:pt>
                <c:pt idx="1004">
                  <c:v>40520</c:v>
                </c:pt>
                <c:pt idx="1005">
                  <c:v>40521</c:v>
                </c:pt>
                <c:pt idx="1006">
                  <c:v>40522</c:v>
                </c:pt>
                <c:pt idx="1007">
                  <c:v>40525</c:v>
                </c:pt>
                <c:pt idx="1008">
                  <c:v>40526</c:v>
                </c:pt>
                <c:pt idx="1009">
                  <c:v>40527</c:v>
                </c:pt>
                <c:pt idx="1010">
                  <c:v>40528</c:v>
                </c:pt>
                <c:pt idx="1011">
                  <c:v>40529</c:v>
                </c:pt>
                <c:pt idx="1012">
                  <c:v>40532</c:v>
                </c:pt>
                <c:pt idx="1013">
                  <c:v>40533</c:v>
                </c:pt>
                <c:pt idx="1014">
                  <c:v>40534</c:v>
                </c:pt>
                <c:pt idx="1015">
                  <c:v>40535</c:v>
                </c:pt>
                <c:pt idx="1016">
                  <c:v>40536</c:v>
                </c:pt>
                <c:pt idx="1017">
                  <c:v>40539</c:v>
                </c:pt>
                <c:pt idx="1018">
                  <c:v>40540</c:v>
                </c:pt>
                <c:pt idx="1019">
                  <c:v>40541</c:v>
                </c:pt>
                <c:pt idx="1020">
                  <c:v>40542</c:v>
                </c:pt>
                <c:pt idx="1021">
                  <c:v>40543</c:v>
                </c:pt>
                <c:pt idx="1022">
                  <c:v>40546</c:v>
                </c:pt>
                <c:pt idx="1023">
                  <c:v>40547</c:v>
                </c:pt>
                <c:pt idx="1024">
                  <c:v>40548</c:v>
                </c:pt>
                <c:pt idx="1025">
                  <c:v>40549</c:v>
                </c:pt>
                <c:pt idx="1026">
                  <c:v>40550</c:v>
                </c:pt>
                <c:pt idx="1027">
                  <c:v>40553</c:v>
                </c:pt>
                <c:pt idx="1028">
                  <c:v>40554</c:v>
                </c:pt>
                <c:pt idx="1029">
                  <c:v>40555</c:v>
                </c:pt>
                <c:pt idx="1030">
                  <c:v>40556</c:v>
                </c:pt>
                <c:pt idx="1031">
                  <c:v>40557</c:v>
                </c:pt>
                <c:pt idx="1032">
                  <c:v>40560</c:v>
                </c:pt>
                <c:pt idx="1033">
                  <c:v>40561</c:v>
                </c:pt>
                <c:pt idx="1034">
                  <c:v>40562</c:v>
                </c:pt>
                <c:pt idx="1035">
                  <c:v>40563</c:v>
                </c:pt>
                <c:pt idx="1036">
                  <c:v>40564</c:v>
                </c:pt>
                <c:pt idx="1037">
                  <c:v>40567</c:v>
                </c:pt>
                <c:pt idx="1038">
                  <c:v>40568</c:v>
                </c:pt>
                <c:pt idx="1039">
                  <c:v>40569</c:v>
                </c:pt>
                <c:pt idx="1040">
                  <c:v>40570</c:v>
                </c:pt>
                <c:pt idx="1041">
                  <c:v>40571</c:v>
                </c:pt>
                <c:pt idx="1042">
                  <c:v>40574</c:v>
                </c:pt>
                <c:pt idx="1043">
                  <c:v>40575</c:v>
                </c:pt>
                <c:pt idx="1044">
                  <c:v>40576</c:v>
                </c:pt>
                <c:pt idx="1045">
                  <c:v>40577</c:v>
                </c:pt>
                <c:pt idx="1046">
                  <c:v>40578</c:v>
                </c:pt>
                <c:pt idx="1047">
                  <c:v>40581</c:v>
                </c:pt>
                <c:pt idx="1048">
                  <c:v>40582</c:v>
                </c:pt>
                <c:pt idx="1049">
                  <c:v>40583</c:v>
                </c:pt>
                <c:pt idx="1050">
                  <c:v>40584</c:v>
                </c:pt>
                <c:pt idx="1051">
                  <c:v>40585</c:v>
                </c:pt>
                <c:pt idx="1052">
                  <c:v>40588</c:v>
                </c:pt>
                <c:pt idx="1053">
                  <c:v>40589</c:v>
                </c:pt>
                <c:pt idx="1054">
                  <c:v>40590</c:v>
                </c:pt>
                <c:pt idx="1055">
                  <c:v>40591</c:v>
                </c:pt>
                <c:pt idx="1056">
                  <c:v>40592</c:v>
                </c:pt>
                <c:pt idx="1057">
                  <c:v>40595</c:v>
                </c:pt>
                <c:pt idx="1058">
                  <c:v>40596</c:v>
                </c:pt>
                <c:pt idx="1059">
                  <c:v>40597</c:v>
                </c:pt>
                <c:pt idx="1060">
                  <c:v>40598</c:v>
                </c:pt>
                <c:pt idx="1061">
                  <c:v>40599</c:v>
                </c:pt>
                <c:pt idx="1062">
                  <c:v>40602</c:v>
                </c:pt>
                <c:pt idx="1063">
                  <c:v>40603</c:v>
                </c:pt>
                <c:pt idx="1064">
                  <c:v>40604</c:v>
                </c:pt>
                <c:pt idx="1065">
                  <c:v>40605</c:v>
                </c:pt>
                <c:pt idx="1066">
                  <c:v>40606</c:v>
                </c:pt>
                <c:pt idx="1067">
                  <c:v>40609</c:v>
                </c:pt>
                <c:pt idx="1068">
                  <c:v>40610</c:v>
                </c:pt>
                <c:pt idx="1069">
                  <c:v>40611</c:v>
                </c:pt>
                <c:pt idx="1070">
                  <c:v>40612</c:v>
                </c:pt>
                <c:pt idx="1071">
                  <c:v>40613</c:v>
                </c:pt>
                <c:pt idx="1072">
                  <c:v>40616</c:v>
                </c:pt>
                <c:pt idx="1073">
                  <c:v>40617</c:v>
                </c:pt>
                <c:pt idx="1074">
                  <c:v>40618</c:v>
                </c:pt>
                <c:pt idx="1075">
                  <c:v>40619</c:v>
                </c:pt>
                <c:pt idx="1076">
                  <c:v>40620</c:v>
                </c:pt>
                <c:pt idx="1077">
                  <c:v>40623</c:v>
                </c:pt>
                <c:pt idx="1078">
                  <c:v>40624</c:v>
                </c:pt>
                <c:pt idx="1079">
                  <c:v>40625</c:v>
                </c:pt>
                <c:pt idx="1080">
                  <c:v>40626</c:v>
                </c:pt>
                <c:pt idx="1081">
                  <c:v>40627</c:v>
                </c:pt>
                <c:pt idx="1082">
                  <c:v>40630</c:v>
                </c:pt>
                <c:pt idx="1083">
                  <c:v>40631</c:v>
                </c:pt>
                <c:pt idx="1084">
                  <c:v>40632</c:v>
                </c:pt>
                <c:pt idx="1085">
                  <c:v>40633</c:v>
                </c:pt>
                <c:pt idx="1086">
                  <c:v>40634</c:v>
                </c:pt>
                <c:pt idx="1087">
                  <c:v>40637</c:v>
                </c:pt>
                <c:pt idx="1088">
                  <c:v>40638</c:v>
                </c:pt>
                <c:pt idx="1089">
                  <c:v>40639</c:v>
                </c:pt>
                <c:pt idx="1090">
                  <c:v>40640</c:v>
                </c:pt>
                <c:pt idx="1091">
                  <c:v>40641</c:v>
                </c:pt>
                <c:pt idx="1092">
                  <c:v>40644</c:v>
                </c:pt>
                <c:pt idx="1093">
                  <c:v>40645</c:v>
                </c:pt>
                <c:pt idx="1094">
                  <c:v>40646</c:v>
                </c:pt>
                <c:pt idx="1095">
                  <c:v>40647</c:v>
                </c:pt>
                <c:pt idx="1096">
                  <c:v>40648</c:v>
                </c:pt>
                <c:pt idx="1097">
                  <c:v>40651</c:v>
                </c:pt>
                <c:pt idx="1098">
                  <c:v>40652</c:v>
                </c:pt>
                <c:pt idx="1099">
                  <c:v>40653</c:v>
                </c:pt>
                <c:pt idx="1100">
                  <c:v>40654</c:v>
                </c:pt>
                <c:pt idx="1101">
                  <c:v>40655</c:v>
                </c:pt>
                <c:pt idx="1102">
                  <c:v>40658</c:v>
                </c:pt>
                <c:pt idx="1103">
                  <c:v>40659</c:v>
                </c:pt>
                <c:pt idx="1104">
                  <c:v>40660</c:v>
                </c:pt>
                <c:pt idx="1105">
                  <c:v>40661</c:v>
                </c:pt>
                <c:pt idx="1106">
                  <c:v>40662</c:v>
                </c:pt>
                <c:pt idx="1107">
                  <c:v>40665</c:v>
                </c:pt>
                <c:pt idx="1108">
                  <c:v>40666</c:v>
                </c:pt>
                <c:pt idx="1109">
                  <c:v>40667</c:v>
                </c:pt>
                <c:pt idx="1110">
                  <c:v>40668</c:v>
                </c:pt>
                <c:pt idx="1111">
                  <c:v>40669</c:v>
                </c:pt>
                <c:pt idx="1112">
                  <c:v>40672</c:v>
                </c:pt>
                <c:pt idx="1113">
                  <c:v>40673</c:v>
                </c:pt>
                <c:pt idx="1114">
                  <c:v>40674</c:v>
                </c:pt>
                <c:pt idx="1115">
                  <c:v>40675</c:v>
                </c:pt>
                <c:pt idx="1116">
                  <c:v>40676</c:v>
                </c:pt>
                <c:pt idx="1117">
                  <c:v>40679</c:v>
                </c:pt>
                <c:pt idx="1118">
                  <c:v>40680</c:v>
                </c:pt>
                <c:pt idx="1119">
                  <c:v>40681</c:v>
                </c:pt>
                <c:pt idx="1120">
                  <c:v>40682</c:v>
                </c:pt>
                <c:pt idx="1121">
                  <c:v>40683</c:v>
                </c:pt>
                <c:pt idx="1122">
                  <c:v>40686</c:v>
                </c:pt>
                <c:pt idx="1123">
                  <c:v>40687</c:v>
                </c:pt>
                <c:pt idx="1124">
                  <c:v>40688</c:v>
                </c:pt>
                <c:pt idx="1125">
                  <c:v>40689</c:v>
                </c:pt>
                <c:pt idx="1126">
                  <c:v>40690</c:v>
                </c:pt>
                <c:pt idx="1127">
                  <c:v>40693</c:v>
                </c:pt>
                <c:pt idx="1128">
                  <c:v>40694</c:v>
                </c:pt>
                <c:pt idx="1129">
                  <c:v>40695</c:v>
                </c:pt>
                <c:pt idx="1130">
                  <c:v>40696</c:v>
                </c:pt>
                <c:pt idx="1131">
                  <c:v>40697</c:v>
                </c:pt>
                <c:pt idx="1132">
                  <c:v>40700</c:v>
                </c:pt>
                <c:pt idx="1133">
                  <c:v>40701</c:v>
                </c:pt>
                <c:pt idx="1134">
                  <c:v>40702</c:v>
                </c:pt>
                <c:pt idx="1135">
                  <c:v>40703</c:v>
                </c:pt>
                <c:pt idx="1136">
                  <c:v>40704</c:v>
                </c:pt>
                <c:pt idx="1137">
                  <c:v>40707</c:v>
                </c:pt>
                <c:pt idx="1138">
                  <c:v>40708</c:v>
                </c:pt>
                <c:pt idx="1139">
                  <c:v>40709</c:v>
                </c:pt>
                <c:pt idx="1140">
                  <c:v>40710</c:v>
                </c:pt>
                <c:pt idx="1141">
                  <c:v>40711</c:v>
                </c:pt>
                <c:pt idx="1142">
                  <c:v>40714</c:v>
                </c:pt>
                <c:pt idx="1143">
                  <c:v>40715</c:v>
                </c:pt>
                <c:pt idx="1144">
                  <c:v>40716</c:v>
                </c:pt>
                <c:pt idx="1145">
                  <c:v>40717</c:v>
                </c:pt>
                <c:pt idx="1146">
                  <c:v>40718</c:v>
                </c:pt>
                <c:pt idx="1147">
                  <c:v>40721</c:v>
                </c:pt>
                <c:pt idx="1148">
                  <c:v>40722</c:v>
                </c:pt>
                <c:pt idx="1149">
                  <c:v>40723</c:v>
                </c:pt>
                <c:pt idx="1150">
                  <c:v>40724</c:v>
                </c:pt>
                <c:pt idx="1151">
                  <c:v>40725</c:v>
                </c:pt>
                <c:pt idx="1152">
                  <c:v>40728</c:v>
                </c:pt>
                <c:pt idx="1153">
                  <c:v>40729</c:v>
                </c:pt>
                <c:pt idx="1154">
                  <c:v>40730</c:v>
                </c:pt>
                <c:pt idx="1155">
                  <c:v>40731</c:v>
                </c:pt>
                <c:pt idx="1156">
                  <c:v>40732</c:v>
                </c:pt>
                <c:pt idx="1157">
                  <c:v>40735</c:v>
                </c:pt>
                <c:pt idx="1158">
                  <c:v>40736</c:v>
                </c:pt>
                <c:pt idx="1159">
                  <c:v>40737</c:v>
                </c:pt>
                <c:pt idx="1160">
                  <c:v>40738</c:v>
                </c:pt>
                <c:pt idx="1161">
                  <c:v>40739</c:v>
                </c:pt>
                <c:pt idx="1162">
                  <c:v>40742</c:v>
                </c:pt>
                <c:pt idx="1163">
                  <c:v>40743</c:v>
                </c:pt>
                <c:pt idx="1164">
                  <c:v>40744</c:v>
                </c:pt>
                <c:pt idx="1165">
                  <c:v>40745</c:v>
                </c:pt>
                <c:pt idx="1166">
                  <c:v>40746</c:v>
                </c:pt>
                <c:pt idx="1167">
                  <c:v>40749</c:v>
                </c:pt>
                <c:pt idx="1168">
                  <c:v>40750</c:v>
                </c:pt>
                <c:pt idx="1169">
                  <c:v>40751</c:v>
                </c:pt>
                <c:pt idx="1170">
                  <c:v>40752</c:v>
                </c:pt>
                <c:pt idx="1171">
                  <c:v>40753</c:v>
                </c:pt>
                <c:pt idx="1172">
                  <c:v>40756</c:v>
                </c:pt>
                <c:pt idx="1173">
                  <c:v>40757</c:v>
                </c:pt>
                <c:pt idx="1174">
                  <c:v>40758</c:v>
                </c:pt>
                <c:pt idx="1175">
                  <c:v>40759</c:v>
                </c:pt>
                <c:pt idx="1176">
                  <c:v>40760</c:v>
                </c:pt>
                <c:pt idx="1177">
                  <c:v>40763</c:v>
                </c:pt>
                <c:pt idx="1178">
                  <c:v>40764</c:v>
                </c:pt>
                <c:pt idx="1179">
                  <c:v>40765</c:v>
                </c:pt>
                <c:pt idx="1180">
                  <c:v>40766</c:v>
                </c:pt>
                <c:pt idx="1181">
                  <c:v>40767</c:v>
                </c:pt>
                <c:pt idx="1182">
                  <c:v>40770</c:v>
                </c:pt>
                <c:pt idx="1183">
                  <c:v>40771</c:v>
                </c:pt>
                <c:pt idx="1184">
                  <c:v>40772</c:v>
                </c:pt>
                <c:pt idx="1185">
                  <c:v>40773</c:v>
                </c:pt>
                <c:pt idx="1186">
                  <c:v>40774</c:v>
                </c:pt>
                <c:pt idx="1187">
                  <c:v>40777</c:v>
                </c:pt>
                <c:pt idx="1188">
                  <c:v>40778</c:v>
                </c:pt>
                <c:pt idx="1189">
                  <c:v>40779</c:v>
                </c:pt>
                <c:pt idx="1190">
                  <c:v>40780</c:v>
                </c:pt>
                <c:pt idx="1191">
                  <c:v>40781</c:v>
                </c:pt>
                <c:pt idx="1192">
                  <c:v>40784</c:v>
                </c:pt>
                <c:pt idx="1193">
                  <c:v>40785</c:v>
                </c:pt>
                <c:pt idx="1194">
                  <c:v>40786</c:v>
                </c:pt>
                <c:pt idx="1195">
                  <c:v>40787</c:v>
                </c:pt>
                <c:pt idx="1196">
                  <c:v>40788</c:v>
                </c:pt>
                <c:pt idx="1197">
                  <c:v>40791</c:v>
                </c:pt>
                <c:pt idx="1198">
                  <c:v>40792</c:v>
                </c:pt>
                <c:pt idx="1199">
                  <c:v>40793</c:v>
                </c:pt>
                <c:pt idx="1200">
                  <c:v>40794</c:v>
                </c:pt>
                <c:pt idx="1201">
                  <c:v>40795</c:v>
                </c:pt>
                <c:pt idx="1202">
                  <c:v>40798</c:v>
                </c:pt>
                <c:pt idx="1203">
                  <c:v>40799</c:v>
                </c:pt>
                <c:pt idx="1204">
                  <c:v>40800</c:v>
                </c:pt>
                <c:pt idx="1205">
                  <c:v>40801</c:v>
                </c:pt>
                <c:pt idx="1206">
                  <c:v>40802</c:v>
                </c:pt>
                <c:pt idx="1207">
                  <c:v>40805</c:v>
                </c:pt>
                <c:pt idx="1208">
                  <c:v>40806</c:v>
                </c:pt>
                <c:pt idx="1209">
                  <c:v>40807</c:v>
                </c:pt>
                <c:pt idx="1210">
                  <c:v>40808</c:v>
                </c:pt>
                <c:pt idx="1211">
                  <c:v>40809</c:v>
                </c:pt>
                <c:pt idx="1212">
                  <c:v>40812</c:v>
                </c:pt>
                <c:pt idx="1213">
                  <c:v>40813</c:v>
                </c:pt>
                <c:pt idx="1214">
                  <c:v>40814</c:v>
                </c:pt>
                <c:pt idx="1215">
                  <c:v>40815</c:v>
                </c:pt>
                <c:pt idx="1216">
                  <c:v>40816</c:v>
                </c:pt>
                <c:pt idx="1217">
                  <c:v>40819</c:v>
                </c:pt>
                <c:pt idx="1218">
                  <c:v>40820</c:v>
                </c:pt>
                <c:pt idx="1219">
                  <c:v>40821</c:v>
                </c:pt>
                <c:pt idx="1220">
                  <c:v>40822</c:v>
                </c:pt>
                <c:pt idx="1221">
                  <c:v>40823</c:v>
                </c:pt>
                <c:pt idx="1222">
                  <c:v>40826</c:v>
                </c:pt>
                <c:pt idx="1223">
                  <c:v>40827</c:v>
                </c:pt>
                <c:pt idx="1224">
                  <c:v>40828</c:v>
                </c:pt>
                <c:pt idx="1225">
                  <c:v>40829</c:v>
                </c:pt>
                <c:pt idx="1226">
                  <c:v>40830</c:v>
                </c:pt>
                <c:pt idx="1227">
                  <c:v>40833</c:v>
                </c:pt>
                <c:pt idx="1228">
                  <c:v>40834</c:v>
                </c:pt>
                <c:pt idx="1229">
                  <c:v>40835</c:v>
                </c:pt>
                <c:pt idx="1230">
                  <c:v>40836</c:v>
                </c:pt>
                <c:pt idx="1231">
                  <c:v>40837</c:v>
                </c:pt>
                <c:pt idx="1232">
                  <c:v>40840</c:v>
                </c:pt>
                <c:pt idx="1233">
                  <c:v>40841</c:v>
                </c:pt>
                <c:pt idx="1234">
                  <c:v>40842</c:v>
                </c:pt>
                <c:pt idx="1235">
                  <c:v>40843</c:v>
                </c:pt>
                <c:pt idx="1236">
                  <c:v>40844</c:v>
                </c:pt>
                <c:pt idx="1237">
                  <c:v>40847</c:v>
                </c:pt>
                <c:pt idx="1238">
                  <c:v>40848</c:v>
                </c:pt>
                <c:pt idx="1239">
                  <c:v>40849</c:v>
                </c:pt>
                <c:pt idx="1240">
                  <c:v>40850</c:v>
                </c:pt>
                <c:pt idx="1241">
                  <c:v>40851</c:v>
                </c:pt>
                <c:pt idx="1242">
                  <c:v>40854</c:v>
                </c:pt>
                <c:pt idx="1243">
                  <c:v>40855</c:v>
                </c:pt>
                <c:pt idx="1244">
                  <c:v>40856</c:v>
                </c:pt>
                <c:pt idx="1245">
                  <c:v>40857</c:v>
                </c:pt>
                <c:pt idx="1246">
                  <c:v>40858</c:v>
                </c:pt>
                <c:pt idx="1247">
                  <c:v>40861</c:v>
                </c:pt>
                <c:pt idx="1248">
                  <c:v>40862</c:v>
                </c:pt>
                <c:pt idx="1249">
                  <c:v>40863</c:v>
                </c:pt>
                <c:pt idx="1250">
                  <c:v>40864</c:v>
                </c:pt>
                <c:pt idx="1251">
                  <c:v>40865</c:v>
                </c:pt>
                <c:pt idx="1252">
                  <c:v>40868</c:v>
                </c:pt>
                <c:pt idx="1253">
                  <c:v>40869</c:v>
                </c:pt>
                <c:pt idx="1254">
                  <c:v>40870</c:v>
                </c:pt>
                <c:pt idx="1255">
                  <c:v>40871</c:v>
                </c:pt>
                <c:pt idx="1256">
                  <c:v>40872</c:v>
                </c:pt>
                <c:pt idx="1257">
                  <c:v>40875</c:v>
                </c:pt>
                <c:pt idx="1258">
                  <c:v>40876</c:v>
                </c:pt>
                <c:pt idx="1259">
                  <c:v>40877</c:v>
                </c:pt>
                <c:pt idx="1260">
                  <c:v>40878</c:v>
                </c:pt>
                <c:pt idx="1261">
                  <c:v>40879</c:v>
                </c:pt>
                <c:pt idx="1262">
                  <c:v>40882</c:v>
                </c:pt>
                <c:pt idx="1263">
                  <c:v>40883</c:v>
                </c:pt>
                <c:pt idx="1264">
                  <c:v>40884</c:v>
                </c:pt>
                <c:pt idx="1265">
                  <c:v>40885</c:v>
                </c:pt>
                <c:pt idx="1266">
                  <c:v>40886</c:v>
                </c:pt>
                <c:pt idx="1267">
                  <c:v>40889</c:v>
                </c:pt>
                <c:pt idx="1268">
                  <c:v>40890</c:v>
                </c:pt>
                <c:pt idx="1269">
                  <c:v>40891</c:v>
                </c:pt>
                <c:pt idx="1270">
                  <c:v>40892</c:v>
                </c:pt>
                <c:pt idx="1271">
                  <c:v>40893</c:v>
                </c:pt>
                <c:pt idx="1272">
                  <c:v>40896</c:v>
                </c:pt>
                <c:pt idx="1273">
                  <c:v>40897</c:v>
                </c:pt>
                <c:pt idx="1274">
                  <c:v>40898</c:v>
                </c:pt>
                <c:pt idx="1275">
                  <c:v>40899</c:v>
                </c:pt>
                <c:pt idx="1276">
                  <c:v>40900</c:v>
                </c:pt>
                <c:pt idx="1277">
                  <c:v>40903</c:v>
                </c:pt>
                <c:pt idx="1278">
                  <c:v>40904</c:v>
                </c:pt>
                <c:pt idx="1279">
                  <c:v>40905</c:v>
                </c:pt>
                <c:pt idx="1280">
                  <c:v>40906</c:v>
                </c:pt>
                <c:pt idx="1281">
                  <c:v>40907</c:v>
                </c:pt>
                <c:pt idx="1282">
                  <c:v>40910</c:v>
                </c:pt>
                <c:pt idx="1283">
                  <c:v>40911</c:v>
                </c:pt>
                <c:pt idx="1284">
                  <c:v>40912</c:v>
                </c:pt>
                <c:pt idx="1285">
                  <c:v>40913</c:v>
                </c:pt>
                <c:pt idx="1286">
                  <c:v>40914</c:v>
                </c:pt>
                <c:pt idx="1287">
                  <c:v>40917</c:v>
                </c:pt>
                <c:pt idx="1288">
                  <c:v>40918</c:v>
                </c:pt>
                <c:pt idx="1289">
                  <c:v>40919</c:v>
                </c:pt>
                <c:pt idx="1290">
                  <c:v>40920</c:v>
                </c:pt>
                <c:pt idx="1291">
                  <c:v>40921</c:v>
                </c:pt>
                <c:pt idx="1292">
                  <c:v>40924</c:v>
                </c:pt>
                <c:pt idx="1293">
                  <c:v>40925</c:v>
                </c:pt>
                <c:pt idx="1294">
                  <c:v>40926</c:v>
                </c:pt>
                <c:pt idx="1295">
                  <c:v>40927</c:v>
                </c:pt>
                <c:pt idx="1296">
                  <c:v>40928</c:v>
                </c:pt>
                <c:pt idx="1297">
                  <c:v>40931</c:v>
                </c:pt>
                <c:pt idx="1298">
                  <c:v>40932</c:v>
                </c:pt>
                <c:pt idx="1299">
                  <c:v>40933</c:v>
                </c:pt>
                <c:pt idx="1300">
                  <c:v>40934</c:v>
                </c:pt>
                <c:pt idx="1301">
                  <c:v>40935</c:v>
                </c:pt>
                <c:pt idx="1302">
                  <c:v>40938</c:v>
                </c:pt>
                <c:pt idx="1303">
                  <c:v>40939</c:v>
                </c:pt>
                <c:pt idx="1304">
                  <c:v>40940</c:v>
                </c:pt>
                <c:pt idx="1305">
                  <c:v>40941</c:v>
                </c:pt>
                <c:pt idx="1306">
                  <c:v>40942</c:v>
                </c:pt>
                <c:pt idx="1307">
                  <c:v>40945</c:v>
                </c:pt>
                <c:pt idx="1308">
                  <c:v>40946</c:v>
                </c:pt>
                <c:pt idx="1309">
                  <c:v>40947</c:v>
                </c:pt>
                <c:pt idx="1310">
                  <c:v>40948</c:v>
                </c:pt>
                <c:pt idx="1311">
                  <c:v>40949</c:v>
                </c:pt>
                <c:pt idx="1312">
                  <c:v>40952</c:v>
                </c:pt>
                <c:pt idx="1313">
                  <c:v>40953</c:v>
                </c:pt>
                <c:pt idx="1314">
                  <c:v>40954</c:v>
                </c:pt>
                <c:pt idx="1315">
                  <c:v>40955</c:v>
                </c:pt>
                <c:pt idx="1316">
                  <c:v>40956</c:v>
                </c:pt>
                <c:pt idx="1317">
                  <c:v>40959</c:v>
                </c:pt>
                <c:pt idx="1318">
                  <c:v>40960</c:v>
                </c:pt>
                <c:pt idx="1319">
                  <c:v>40961</c:v>
                </c:pt>
                <c:pt idx="1320">
                  <c:v>40962</c:v>
                </c:pt>
                <c:pt idx="1321">
                  <c:v>40963</c:v>
                </c:pt>
                <c:pt idx="1322">
                  <c:v>40966</c:v>
                </c:pt>
                <c:pt idx="1323">
                  <c:v>40967</c:v>
                </c:pt>
                <c:pt idx="1324">
                  <c:v>40968</c:v>
                </c:pt>
                <c:pt idx="1325">
                  <c:v>40969</c:v>
                </c:pt>
                <c:pt idx="1326">
                  <c:v>40970</c:v>
                </c:pt>
                <c:pt idx="1327">
                  <c:v>40973</c:v>
                </c:pt>
                <c:pt idx="1328">
                  <c:v>40974</c:v>
                </c:pt>
                <c:pt idx="1329">
                  <c:v>40975</c:v>
                </c:pt>
                <c:pt idx="1330">
                  <c:v>40976</c:v>
                </c:pt>
                <c:pt idx="1331">
                  <c:v>40977</c:v>
                </c:pt>
                <c:pt idx="1332">
                  <c:v>40980</c:v>
                </c:pt>
                <c:pt idx="1333">
                  <c:v>40981</c:v>
                </c:pt>
                <c:pt idx="1334">
                  <c:v>40982</c:v>
                </c:pt>
                <c:pt idx="1335">
                  <c:v>40983</c:v>
                </c:pt>
                <c:pt idx="1336">
                  <c:v>40984</c:v>
                </c:pt>
                <c:pt idx="1337">
                  <c:v>40987</c:v>
                </c:pt>
                <c:pt idx="1338">
                  <c:v>40988</c:v>
                </c:pt>
                <c:pt idx="1339">
                  <c:v>40989</c:v>
                </c:pt>
                <c:pt idx="1340">
                  <c:v>40990</c:v>
                </c:pt>
                <c:pt idx="1341">
                  <c:v>40991</c:v>
                </c:pt>
                <c:pt idx="1342">
                  <c:v>40994</c:v>
                </c:pt>
                <c:pt idx="1343">
                  <c:v>40995</c:v>
                </c:pt>
                <c:pt idx="1344">
                  <c:v>40996</c:v>
                </c:pt>
                <c:pt idx="1345">
                  <c:v>40997</c:v>
                </c:pt>
                <c:pt idx="1346">
                  <c:v>40998</c:v>
                </c:pt>
                <c:pt idx="1347">
                  <c:v>41001</c:v>
                </c:pt>
                <c:pt idx="1348">
                  <c:v>41002</c:v>
                </c:pt>
                <c:pt idx="1349">
                  <c:v>41003</c:v>
                </c:pt>
                <c:pt idx="1350">
                  <c:v>41004</c:v>
                </c:pt>
                <c:pt idx="1351">
                  <c:v>41005</c:v>
                </c:pt>
                <c:pt idx="1352">
                  <c:v>41008</c:v>
                </c:pt>
                <c:pt idx="1353">
                  <c:v>41009</c:v>
                </c:pt>
                <c:pt idx="1354">
                  <c:v>41010</c:v>
                </c:pt>
                <c:pt idx="1355">
                  <c:v>41011</c:v>
                </c:pt>
                <c:pt idx="1356">
                  <c:v>41012</c:v>
                </c:pt>
                <c:pt idx="1357">
                  <c:v>41015</c:v>
                </c:pt>
                <c:pt idx="1358">
                  <c:v>41016</c:v>
                </c:pt>
                <c:pt idx="1359">
                  <c:v>41017</c:v>
                </c:pt>
                <c:pt idx="1360">
                  <c:v>41018</c:v>
                </c:pt>
                <c:pt idx="1361">
                  <c:v>41019</c:v>
                </c:pt>
                <c:pt idx="1362">
                  <c:v>41022</c:v>
                </c:pt>
                <c:pt idx="1363">
                  <c:v>41023</c:v>
                </c:pt>
                <c:pt idx="1364">
                  <c:v>41024</c:v>
                </c:pt>
                <c:pt idx="1365">
                  <c:v>41025</c:v>
                </c:pt>
                <c:pt idx="1366">
                  <c:v>41026</c:v>
                </c:pt>
                <c:pt idx="1367">
                  <c:v>41029</c:v>
                </c:pt>
                <c:pt idx="1368">
                  <c:v>41030</c:v>
                </c:pt>
                <c:pt idx="1369">
                  <c:v>41031</c:v>
                </c:pt>
                <c:pt idx="1370">
                  <c:v>41032</c:v>
                </c:pt>
                <c:pt idx="1371">
                  <c:v>41033</c:v>
                </c:pt>
                <c:pt idx="1372">
                  <c:v>41036</c:v>
                </c:pt>
                <c:pt idx="1373">
                  <c:v>41037</c:v>
                </c:pt>
                <c:pt idx="1374">
                  <c:v>41038</c:v>
                </c:pt>
                <c:pt idx="1375">
                  <c:v>41039</c:v>
                </c:pt>
                <c:pt idx="1376">
                  <c:v>41040</c:v>
                </c:pt>
                <c:pt idx="1377">
                  <c:v>41043</c:v>
                </c:pt>
                <c:pt idx="1378">
                  <c:v>41044</c:v>
                </c:pt>
                <c:pt idx="1379">
                  <c:v>41045</c:v>
                </c:pt>
                <c:pt idx="1380">
                  <c:v>41046</c:v>
                </c:pt>
                <c:pt idx="1381">
                  <c:v>41047</c:v>
                </c:pt>
                <c:pt idx="1382">
                  <c:v>41050</c:v>
                </c:pt>
                <c:pt idx="1383">
                  <c:v>41051</c:v>
                </c:pt>
                <c:pt idx="1384">
                  <c:v>41052</c:v>
                </c:pt>
                <c:pt idx="1385">
                  <c:v>41053</c:v>
                </c:pt>
                <c:pt idx="1386">
                  <c:v>41054</c:v>
                </c:pt>
                <c:pt idx="1387">
                  <c:v>41057</c:v>
                </c:pt>
                <c:pt idx="1388">
                  <c:v>41058</c:v>
                </c:pt>
                <c:pt idx="1389">
                  <c:v>41059</c:v>
                </c:pt>
                <c:pt idx="1390">
                  <c:v>41060</c:v>
                </c:pt>
                <c:pt idx="1391">
                  <c:v>41061</c:v>
                </c:pt>
                <c:pt idx="1392">
                  <c:v>41064</c:v>
                </c:pt>
                <c:pt idx="1393">
                  <c:v>41065</c:v>
                </c:pt>
                <c:pt idx="1394">
                  <c:v>41066</c:v>
                </c:pt>
                <c:pt idx="1395">
                  <c:v>41067</c:v>
                </c:pt>
                <c:pt idx="1396">
                  <c:v>41068</c:v>
                </c:pt>
                <c:pt idx="1397">
                  <c:v>41071</c:v>
                </c:pt>
                <c:pt idx="1398">
                  <c:v>41072</c:v>
                </c:pt>
                <c:pt idx="1399">
                  <c:v>41073</c:v>
                </c:pt>
                <c:pt idx="1400">
                  <c:v>41074</c:v>
                </c:pt>
                <c:pt idx="1401">
                  <c:v>41075</c:v>
                </c:pt>
                <c:pt idx="1402">
                  <c:v>41078</c:v>
                </c:pt>
                <c:pt idx="1403">
                  <c:v>41079</c:v>
                </c:pt>
                <c:pt idx="1404">
                  <c:v>41080</c:v>
                </c:pt>
                <c:pt idx="1405">
                  <c:v>41081</c:v>
                </c:pt>
                <c:pt idx="1406">
                  <c:v>41082</c:v>
                </c:pt>
                <c:pt idx="1407">
                  <c:v>41085</c:v>
                </c:pt>
                <c:pt idx="1408">
                  <c:v>41086</c:v>
                </c:pt>
                <c:pt idx="1409">
                  <c:v>41087</c:v>
                </c:pt>
                <c:pt idx="1410">
                  <c:v>41088</c:v>
                </c:pt>
                <c:pt idx="1411">
                  <c:v>41089</c:v>
                </c:pt>
                <c:pt idx="1412">
                  <c:v>41092</c:v>
                </c:pt>
                <c:pt idx="1413">
                  <c:v>41093</c:v>
                </c:pt>
                <c:pt idx="1414">
                  <c:v>41094</c:v>
                </c:pt>
                <c:pt idx="1415">
                  <c:v>41095</c:v>
                </c:pt>
                <c:pt idx="1416">
                  <c:v>41096</c:v>
                </c:pt>
                <c:pt idx="1417">
                  <c:v>41099</c:v>
                </c:pt>
                <c:pt idx="1418">
                  <c:v>41100</c:v>
                </c:pt>
                <c:pt idx="1419">
                  <c:v>41101</c:v>
                </c:pt>
                <c:pt idx="1420">
                  <c:v>41102</c:v>
                </c:pt>
                <c:pt idx="1421">
                  <c:v>41103</c:v>
                </c:pt>
                <c:pt idx="1422">
                  <c:v>41106</c:v>
                </c:pt>
                <c:pt idx="1423">
                  <c:v>41107</c:v>
                </c:pt>
                <c:pt idx="1424">
                  <c:v>41108</c:v>
                </c:pt>
                <c:pt idx="1425">
                  <c:v>41109</c:v>
                </c:pt>
                <c:pt idx="1426">
                  <c:v>41110</c:v>
                </c:pt>
                <c:pt idx="1427">
                  <c:v>41113</c:v>
                </c:pt>
                <c:pt idx="1428">
                  <c:v>41114</c:v>
                </c:pt>
                <c:pt idx="1429">
                  <c:v>41115</c:v>
                </c:pt>
                <c:pt idx="1430">
                  <c:v>41116</c:v>
                </c:pt>
                <c:pt idx="1431">
                  <c:v>41117</c:v>
                </c:pt>
                <c:pt idx="1432">
                  <c:v>41120</c:v>
                </c:pt>
                <c:pt idx="1433">
                  <c:v>41121</c:v>
                </c:pt>
                <c:pt idx="1434">
                  <c:v>41122</c:v>
                </c:pt>
                <c:pt idx="1435">
                  <c:v>41123</c:v>
                </c:pt>
                <c:pt idx="1436">
                  <c:v>41124</c:v>
                </c:pt>
                <c:pt idx="1437">
                  <c:v>41127</c:v>
                </c:pt>
                <c:pt idx="1438">
                  <c:v>41128</c:v>
                </c:pt>
                <c:pt idx="1439">
                  <c:v>41129</c:v>
                </c:pt>
                <c:pt idx="1440">
                  <c:v>41130</c:v>
                </c:pt>
                <c:pt idx="1441">
                  <c:v>41131</c:v>
                </c:pt>
                <c:pt idx="1442">
                  <c:v>41134</c:v>
                </c:pt>
                <c:pt idx="1443">
                  <c:v>41135</c:v>
                </c:pt>
                <c:pt idx="1444">
                  <c:v>41136</c:v>
                </c:pt>
                <c:pt idx="1445">
                  <c:v>41137</c:v>
                </c:pt>
                <c:pt idx="1446">
                  <c:v>41138</c:v>
                </c:pt>
                <c:pt idx="1447">
                  <c:v>41141</c:v>
                </c:pt>
                <c:pt idx="1448">
                  <c:v>41142</c:v>
                </c:pt>
                <c:pt idx="1449">
                  <c:v>41143</c:v>
                </c:pt>
                <c:pt idx="1450">
                  <c:v>41144</c:v>
                </c:pt>
                <c:pt idx="1451">
                  <c:v>41145</c:v>
                </c:pt>
                <c:pt idx="1452">
                  <c:v>41148</c:v>
                </c:pt>
                <c:pt idx="1453">
                  <c:v>41149</c:v>
                </c:pt>
                <c:pt idx="1454">
                  <c:v>41150</c:v>
                </c:pt>
                <c:pt idx="1455">
                  <c:v>41151</c:v>
                </c:pt>
                <c:pt idx="1456">
                  <c:v>41152</c:v>
                </c:pt>
                <c:pt idx="1457">
                  <c:v>41155</c:v>
                </c:pt>
                <c:pt idx="1458">
                  <c:v>41156</c:v>
                </c:pt>
                <c:pt idx="1459">
                  <c:v>41157</c:v>
                </c:pt>
                <c:pt idx="1460">
                  <c:v>41158</c:v>
                </c:pt>
                <c:pt idx="1461">
                  <c:v>41159</c:v>
                </c:pt>
                <c:pt idx="1462">
                  <c:v>41162</c:v>
                </c:pt>
                <c:pt idx="1463">
                  <c:v>41163</c:v>
                </c:pt>
                <c:pt idx="1464">
                  <c:v>41164</c:v>
                </c:pt>
                <c:pt idx="1465">
                  <c:v>41165</c:v>
                </c:pt>
                <c:pt idx="1466">
                  <c:v>41166</c:v>
                </c:pt>
                <c:pt idx="1467">
                  <c:v>41169</c:v>
                </c:pt>
                <c:pt idx="1468">
                  <c:v>41170</c:v>
                </c:pt>
                <c:pt idx="1469">
                  <c:v>41171</c:v>
                </c:pt>
                <c:pt idx="1470">
                  <c:v>41172</c:v>
                </c:pt>
                <c:pt idx="1471">
                  <c:v>41173</c:v>
                </c:pt>
                <c:pt idx="1472">
                  <c:v>41176</c:v>
                </c:pt>
                <c:pt idx="1473">
                  <c:v>41177</c:v>
                </c:pt>
                <c:pt idx="1474">
                  <c:v>41178</c:v>
                </c:pt>
                <c:pt idx="1475">
                  <c:v>41179</c:v>
                </c:pt>
                <c:pt idx="1476">
                  <c:v>41180</c:v>
                </c:pt>
                <c:pt idx="1477">
                  <c:v>41183</c:v>
                </c:pt>
                <c:pt idx="1478">
                  <c:v>41184</c:v>
                </c:pt>
                <c:pt idx="1479">
                  <c:v>41185</c:v>
                </c:pt>
                <c:pt idx="1480">
                  <c:v>41186</c:v>
                </c:pt>
                <c:pt idx="1481">
                  <c:v>41187</c:v>
                </c:pt>
                <c:pt idx="1482">
                  <c:v>41190</c:v>
                </c:pt>
                <c:pt idx="1483">
                  <c:v>41191</c:v>
                </c:pt>
                <c:pt idx="1484">
                  <c:v>41192</c:v>
                </c:pt>
                <c:pt idx="1485">
                  <c:v>41193</c:v>
                </c:pt>
                <c:pt idx="1486">
                  <c:v>41194</c:v>
                </c:pt>
                <c:pt idx="1487">
                  <c:v>41197</c:v>
                </c:pt>
                <c:pt idx="1488">
                  <c:v>41198</c:v>
                </c:pt>
                <c:pt idx="1489">
                  <c:v>41199</c:v>
                </c:pt>
                <c:pt idx="1490">
                  <c:v>41200</c:v>
                </c:pt>
                <c:pt idx="1491">
                  <c:v>41201</c:v>
                </c:pt>
                <c:pt idx="1492">
                  <c:v>41204</c:v>
                </c:pt>
                <c:pt idx="1493">
                  <c:v>41205</c:v>
                </c:pt>
                <c:pt idx="1494">
                  <c:v>41206</c:v>
                </c:pt>
                <c:pt idx="1495">
                  <c:v>41207</c:v>
                </c:pt>
                <c:pt idx="1496">
                  <c:v>41208</c:v>
                </c:pt>
                <c:pt idx="1497">
                  <c:v>41211</c:v>
                </c:pt>
                <c:pt idx="1498">
                  <c:v>41212</c:v>
                </c:pt>
                <c:pt idx="1499">
                  <c:v>41213</c:v>
                </c:pt>
                <c:pt idx="1500">
                  <c:v>41214</c:v>
                </c:pt>
                <c:pt idx="1501">
                  <c:v>41215</c:v>
                </c:pt>
                <c:pt idx="1502">
                  <c:v>41218</c:v>
                </c:pt>
                <c:pt idx="1503">
                  <c:v>41219</c:v>
                </c:pt>
                <c:pt idx="1504">
                  <c:v>41220</c:v>
                </c:pt>
                <c:pt idx="1505">
                  <c:v>41221</c:v>
                </c:pt>
                <c:pt idx="1506">
                  <c:v>41222</c:v>
                </c:pt>
                <c:pt idx="1507">
                  <c:v>41225</c:v>
                </c:pt>
                <c:pt idx="1508">
                  <c:v>41226</c:v>
                </c:pt>
                <c:pt idx="1509">
                  <c:v>41227</c:v>
                </c:pt>
                <c:pt idx="1510">
                  <c:v>41228</c:v>
                </c:pt>
                <c:pt idx="1511">
                  <c:v>41229</c:v>
                </c:pt>
                <c:pt idx="1512">
                  <c:v>41232</c:v>
                </c:pt>
                <c:pt idx="1513">
                  <c:v>41233</c:v>
                </c:pt>
                <c:pt idx="1514">
                  <c:v>41234</c:v>
                </c:pt>
                <c:pt idx="1515">
                  <c:v>41235</c:v>
                </c:pt>
                <c:pt idx="1516">
                  <c:v>41236</c:v>
                </c:pt>
                <c:pt idx="1517">
                  <c:v>41239</c:v>
                </c:pt>
                <c:pt idx="1518">
                  <c:v>41240</c:v>
                </c:pt>
                <c:pt idx="1519">
                  <c:v>41241</c:v>
                </c:pt>
                <c:pt idx="1520">
                  <c:v>41242</c:v>
                </c:pt>
                <c:pt idx="1521">
                  <c:v>41243</c:v>
                </c:pt>
                <c:pt idx="1522">
                  <c:v>41246</c:v>
                </c:pt>
                <c:pt idx="1523">
                  <c:v>41247</c:v>
                </c:pt>
                <c:pt idx="1524">
                  <c:v>41248</c:v>
                </c:pt>
                <c:pt idx="1525">
                  <c:v>41249</c:v>
                </c:pt>
                <c:pt idx="1526">
                  <c:v>41250</c:v>
                </c:pt>
                <c:pt idx="1527">
                  <c:v>41253</c:v>
                </c:pt>
                <c:pt idx="1528">
                  <c:v>41254</c:v>
                </c:pt>
                <c:pt idx="1529">
                  <c:v>41255</c:v>
                </c:pt>
                <c:pt idx="1530">
                  <c:v>41256</c:v>
                </c:pt>
                <c:pt idx="1531">
                  <c:v>41257</c:v>
                </c:pt>
                <c:pt idx="1532">
                  <c:v>41260</c:v>
                </c:pt>
                <c:pt idx="1533">
                  <c:v>41261</c:v>
                </c:pt>
                <c:pt idx="1534">
                  <c:v>41262</c:v>
                </c:pt>
                <c:pt idx="1535">
                  <c:v>41263</c:v>
                </c:pt>
                <c:pt idx="1536">
                  <c:v>41264</c:v>
                </c:pt>
                <c:pt idx="1537">
                  <c:v>41267</c:v>
                </c:pt>
                <c:pt idx="1538">
                  <c:v>41268</c:v>
                </c:pt>
                <c:pt idx="1539">
                  <c:v>41269</c:v>
                </c:pt>
                <c:pt idx="1540">
                  <c:v>41270</c:v>
                </c:pt>
                <c:pt idx="1541">
                  <c:v>41271</c:v>
                </c:pt>
                <c:pt idx="1542">
                  <c:v>41274</c:v>
                </c:pt>
                <c:pt idx="1543">
                  <c:v>41275</c:v>
                </c:pt>
                <c:pt idx="1544">
                  <c:v>41276</c:v>
                </c:pt>
                <c:pt idx="1545">
                  <c:v>41277</c:v>
                </c:pt>
                <c:pt idx="1546">
                  <c:v>41278</c:v>
                </c:pt>
                <c:pt idx="1547">
                  <c:v>41281</c:v>
                </c:pt>
                <c:pt idx="1548">
                  <c:v>41282</c:v>
                </c:pt>
                <c:pt idx="1549">
                  <c:v>41283</c:v>
                </c:pt>
                <c:pt idx="1550">
                  <c:v>41284</c:v>
                </c:pt>
                <c:pt idx="1551">
                  <c:v>41285</c:v>
                </c:pt>
                <c:pt idx="1552">
                  <c:v>41288</c:v>
                </c:pt>
                <c:pt idx="1553">
                  <c:v>41289</c:v>
                </c:pt>
                <c:pt idx="1554">
                  <c:v>41290</c:v>
                </c:pt>
                <c:pt idx="1555">
                  <c:v>41291</c:v>
                </c:pt>
                <c:pt idx="1556">
                  <c:v>41292</c:v>
                </c:pt>
                <c:pt idx="1557">
                  <c:v>41295</c:v>
                </c:pt>
                <c:pt idx="1558">
                  <c:v>41296</c:v>
                </c:pt>
                <c:pt idx="1559">
                  <c:v>41297</c:v>
                </c:pt>
                <c:pt idx="1560">
                  <c:v>41298</c:v>
                </c:pt>
                <c:pt idx="1561">
                  <c:v>41299</c:v>
                </c:pt>
                <c:pt idx="1562">
                  <c:v>41302</c:v>
                </c:pt>
                <c:pt idx="1563">
                  <c:v>41303</c:v>
                </c:pt>
                <c:pt idx="1564">
                  <c:v>41304</c:v>
                </c:pt>
                <c:pt idx="1565">
                  <c:v>41305</c:v>
                </c:pt>
                <c:pt idx="1566">
                  <c:v>41306</c:v>
                </c:pt>
                <c:pt idx="1567">
                  <c:v>41309</c:v>
                </c:pt>
                <c:pt idx="1568">
                  <c:v>41310</c:v>
                </c:pt>
                <c:pt idx="1569">
                  <c:v>41311</c:v>
                </c:pt>
                <c:pt idx="1570">
                  <c:v>41312</c:v>
                </c:pt>
                <c:pt idx="1571">
                  <c:v>41313</c:v>
                </c:pt>
                <c:pt idx="1572">
                  <c:v>41316</c:v>
                </c:pt>
                <c:pt idx="1573">
                  <c:v>41317</c:v>
                </c:pt>
                <c:pt idx="1574">
                  <c:v>41318</c:v>
                </c:pt>
                <c:pt idx="1575">
                  <c:v>41319</c:v>
                </c:pt>
                <c:pt idx="1576">
                  <c:v>41320</c:v>
                </c:pt>
                <c:pt idx="1577">
                  <c:v>41323</c:v>
                </c:pt>
                <c:pt idx="1578">
                  <c:v>41324</c:v>
                </c:pt>
                <c:pt idx="1579">
                  <c:v>41325</c:v>
                </c:pt>
                <c:pt idx="1580">
                  <c:v>41326</c:v>
                </c:pt>
                <c:pt idx="1581">
                  <c:v>41327</c:v>
                </c:pt>
                <c:pt idx="1582">
                  <c:v>41330</c:v>
                </c:pt>
                <c:pt idx="1583">
                  <c:v>41331</c:v>
                </c:pt>
                <c:pt idx="1584">
                  <c:v>41332</c:v>
                </c:pt>
                <c:pt idx="1585">
                  <c:v>41333</c:v>
                </c:pt>
                <c:pt idx="1586">
                  <c:v>41334</c:v>
                </c:pt>
                <c:pt idx="1587">
                  <c:v>41337</c:v>
                </c:pt>
                <c:pt idx="1588">
                  <c:v>41338</c:v>
                </c:pt>
                <c:pt idx="1589">
                  <c:v>41339</c:v>
                </c:pt>
                <c:pt idx="1590">
                  <c:v>41340</c:v>
                </c:pt>
                <c:pt idx="1591">
                  <c:v>41341</c:v>
                </c:pt>
                <c:pt idx="1592">
                  <c:v>41344</c:v>
                </c:pt>
                <c:pt idx="1593">
                  <c:v>41345</c:v>
                </c:pt>
                <c:pt idx="1594">
                  <c:v>41346</c:v>
                </c:pt>
                <c:pt idx="1595">
                  <c:v>41347</c:v>
                </c:pt>
                <c:pt idx="1596">
                  <c:v>41348</c:v>
                </c:pt>
                <c:pt idx="1597">
                  <c:v>41351</c:v>
                </c:pt>
                <c:pt idx="1598">
                  <c:v>41352</c:v>
                </c:pt>
                <c:pt idx="1599">
                  <c:v>41353</c:v>
                </c:pt>
                <c:pt idx="1600">
                  <c:v>41354</c:v>
                </c:pt>
                <c:pt idx="1601">
                  <c:v>41355</c:v>
                </c:pt>
                <c:pt idx="1602">
                  <c:v>41358</c:v>
                </c:pt>
                <c:pt idx="1603">
                  <c:v>41359</c:v>
                </c:pt>
                <c:pt idx="1604">
                  <c:v>41360</c:v>
                </c:pt>
                <c:pt idx="1605">
                  <c:v>41361</c:v>
                </c:pt>
                <c:pt idx="1606">
                  <c:v>41362</c:v>
                </c:pt>
                <c:pt idx="1607">
                  <c:v>41365</c:v>
                </c:pt>
                <c:pt idx="1608">
                  <c:v>41366</c:v>
                </c:pt>
                <c:pt idx="1609">
                  <c:v>41367</c:v>
                </c:pt>
                <c:pt idx="1610">
                  <c:v>41368</c:v>
                </c:pt>
                <c:pt idx="1611">
                  <c:v>41369</c:v>
                </c:pt>
                <c:pt idx="1612">
                  <c:v>41372</c:v>
                </c:pt>
                <c:pt idx="1613">
                  <c:v>41373</c:v>
                </c:pt>
                <c:pt idx="1614">
                  <c:v>41374</c:v>
                </c:pt>
                <c:pt idx="1615">
                  <c:v>41375</c:v>
                </c:pt>
                <c:pt idx="1616">
                  <c:v>41376</c:v>
                </c:pt>
                <c:pt idx="1617">
                  <c:v>41379</c:v>
                </c:pt>
                <c:pt idx="1618">
                  <c:v>41380</c:v>
                </c:pt>
                <c:pt idx="1619">
                  <c:v>41381</c:v>
                </c:pt>
                <c:pt idx="1620">
                  <c:v>41382</c:v>
                </c:pt>
                <c:pt idx="1621">
                  <c:v>41383</c:v>
                </c:pt>
                <c:pt idx="1622">
                  <c:v>41386</c:v>
                </c:pt>
                <c:pt idx="1623">
                  <c:v>41387</c:v>
                </c:pt>
                <c:pt idx="1624">
                  <c:v>41388</c:v>
                </c:pt>
                <c:pt idx="1625">
                  <c:v>41389</c:v>
                </c:pt>
              </c:numCache>
            </c:numRef>
          </c:cat>
          <c:val>
            <c:numRef>
              <c:f>Sheet1!$B$2:$B$1627</c:f>
              <c:numCache>
                <c:formatCode>General</c:formatCode>
                <c:ptCount val="1626"/>
                <c:pt idx="0">
                  <c:v>0.61244010893707923</c:v>
                </c:pt>
                <c:pt idx="1">
                  <c:v>0.36106244095929763</c:v>
                </c:pt>
                <c:pt idx="2">
                  <c:v>0.18368785857441094</c:v>
                </c:pt>
                <c:pt idx="3">
                  <c:v>2.1765060371421894E-3</c:v>
                </c:pt>
                <c:pt idx="4">
                  <c:v>7.3765548278231563E-2</c:v>
                </c:pt>
                <c:pt idx="5">
                  <c:v>-4.3310123622688932E-3</c:v>
                </c:pt>
                <c:pt idx="6">
                  <c:v>-0.32050896116862043</c:v>
                </c:pt>
                <c:pt idx="7">
                  <c:v>-0.53529489385529161</c:v>
                </c:pt>
                <c:pt idx="8">
                  <c:v>-0.49077905353919393</c:v>
                </c:pt>
                <c:pt idx="9">
                  <c:v>-0.47512094255984866</c:v>
                </c:pt>
                <c:pt idx="10">
                  <c:v>-0.49188757547089818</c:v>
                </c:pt>
                <c:pt idx="11">
                  <c:v>-0.73602675301431264</c:v>
                </c:pt>
                <c:pt idx="12">
                  <c:v>-0.75209281134578376</c:v>
                </c:pt>
                <c:pt idx="13">
                  <c:v>-0.98964386875193056</c:v>
                </c:pt>
                <c:pt idx="14">
                  <c:v>-0.24321207201592857</c:v>
                </c:pt>
                <c:pt idx="15">
                  <c:v>-0.64847288805873404</c:v>
                </c:pt>
                <c:pt idx="16">
                  <c:v>-1.100921518870615</c:v>
                </c:pt>
                <c:pt idx="17">
                  <c:v>-0.93761346808909762</c:v>
                </c:pt>
                <c:pt idx="18">
                  <c:v>-1.0104918297295911</c:v>
                </c:pt>
                <c:pt idx="19">
                  <c:v>-0.46023887665357394</c:v>
                </c:pt>
                <c:pt idx="20">
                  <c:v>-0.16519364466351388</c:v>
                </c:pt>
                <c:pt idx="21">
                  <c:v>-0.19639801107878718</c:v>
                </c:pt>
                <c:pt idx="22">
                  <c:v>-0.31970856390376279</c:v>
                </c:pt>
                <c:pt idx="23">
                  <c:v>0.13149693615386132</c:v>
                </c:pt>
                <c:pt idx="24">
                  <c:v>-5.4917971762466933E-2</c:v>
                </c:pt>
                <c:pt idx="25">
                  <c:v>0.1820935329939517</c:v>
                </c:pt>
                <c:pt idx="26">
                  <c:v>0.42593861670458782</c:v>
                </c:pt>
                <c:pt idx="27">
                  <c:v>0.81012909720520265</c:v>
                </c:pt>
                <c:pt idx="28">
                  <c:v>0.86812314255066103</c:v>
                </c:pt>
                <c:pt idx="29">
                  <c:v>0.80890671464359198</c:v>
                </c:pt>
                <c:pt idx="30">
                  <c:v>0.96648692096318878</c:v>
                </c:pt>
                <c:pt idx="31">
                  <c:v>1.2323406364239873</c:v>
                </c:pt>
                <c:pt idx="32">
                  <c:v>1.4689674904576862</c:v>
                </c:pt>
                <c:pt idx="33">
                  <c:v>1.7073081429921615</c:v>
                </c:pt>
                <c:pt idx="34">
                  <c:v>1.2756355050166122</c:v>
                </c:pt>
                <c:pt idx="35">
                  <c:v>1.8814220051604196</c:v>
                </c:pt>
                <c:pt idx="36">
                  <c:v>2.280375129277155</c:v>
                </c:pt>
                <c:pt idx="37">
                  <c:v>2.2266936686215812</c:v>
                </c:pt>
                <c:pt idx="38">
                  <c:v>2.3634463946523172</c:v>
                </c:pt>
                <c:pt idx="39">
                  <c:v>1.9866673759570745</c:v>
                </c:pt>
                <c:pt idx="40">
                  <c:v>1.7318458120427958</c:v>
                </c:pt>
                <c:pt idx="41">
                  <c:v>2.1028482205023287</c:v>
                </c:pt>
                <c:pt idx="42">
                  <c:v>2.2067443151243142</c:v>
                </c:pt>
                <c:pt idx="43">
                  <c:v>1.7383369032550888</c:v>
                </c:pt>
                <c:pt idx="44">
                  <c:v>2.0617031346637367</c:v>
                </c:pt>
                <c:pt idx="45">
                  <c:v>1.6691080220719701</c:v>
                </c:pt>
                <c:pt idx="46">
                  <c:v>1.5285329005932575</c:v>
                </c:pt>
                <c:pt idx="47">
                  <c:v>1.1820908856043502</c:v>
                </c:pt>
                <c:pt idx="48">
                  <c:v>1.3357408346722763</c:v>
                </c:pt>
                <c:pt idx="49">
                  <c:v>1.3261454906383621</c:v>
                </c:pt>
                <c:pt idx="50">
                  <c:v>1.3515217874679193</c:v>
                </c:pt>
                <c:pt idx="51">
                  <c:v>1.2252535134541176</c:v>
                </c:pt>
                <c:pt idx="52">
                  <c:v>0.94810145952560565</c:v>
                </c:pt>
                <c:pt idx="53">
                  <c:v>0.73448623048988493</c:v>
                </c:pt>
                <c:pt idx="54">
                  <c:v>0.90090199065979082</c:v>
                </c:pt>
                <c:pt idx="55">
                  <c:v>0.67368863741015861</c:v>
                </c:pt>
                <c:pt idx="56">
                  <c:v>1.0030485666018332</c:v>
                </c:pt>
                <c:pt idx="57">
                  <c:v>0.74944250380053745</c:v>
                </c:pt>
                <c:pt idx="58">
                  <c:v>0.89037827160344762</c:v>
                </c:pt>
                <c:pt idx="59">
                  <c:v>1.030622776629889</c:v>
                </c:pt>
                <c:pt idx="60">
                  <c:v>1.0428031385489702</c:v>
                </c:pt>
                <c:pt idx="61">
                  <c:v>0.86247134548817572</c:v>
                </c:pt>
                <c:pt idx="62">
                  <c:v>0.77988017837027745</c:v>
                </c:pt>
                <c:pt idx="63">
                  <c:v>0.69274805831420239</c:v>
                </c:pt>
                <c:pt idx="64">
                  <c:v>0.71000974438860065</c:v>
                </c:pt>
                <c:pt idx="65">
                  <c:v>1.1196385790476824</c:v>
                </c:pt>
                <c:pt idx="66">
                  <c:v>0.96274942026911492</c:v>
                </c:pt>
                <c:pt idx="67">
                  <c:v>0.70306952374719989</c:v>
                </c:pt>
                <c:pt idx="68">
                  <c:v>0.36673126184262661</c:v>
                </c:pt>
                <c:pt idx="69">
                  <c:v>0.49357048634961787</c:v>
                </c:pt>
                <c:pt idx="70">
                  <c:v>0.41998962391418476</c:v>
                </c:pt>
                <c:pt idx="71">
                  <c:v>0.66484611353661005</c:v>
                </c:pt>
                <c:pt idx="72">
                  <c:v>0.8621509231636596</c:v>
                </c:pt>
                <c:pt idx="73">
                  <c:v>1.0235917076515193</c:v>
                </c:pt>
                <c:pt idx="74">
                  <c:v>0.93927075879465749</c:v>
                </c:pt>
                <c:pt idx="75">
                  <c:v>1.4136098541960962</c:v>
                </c:pt>
                <c:pt idx="76">
                  <c:v>1.2836490014386073</c:v>
                </c:pt>
                <c:pt idx="77">
                  <c:v>1.4827100393823742</c:v>
                </c:pt>
                <c:pt idx="78">
                  <c:v>1.4726886321622938</c:v>
                </c:pt>
                <c:pt idx="79">
                  <c:v>1.4156620458900018</c:v>
                </c:pt>
                <c:pt idx="80">
                  <c:v>1.471942318759083</c:v>
                </c:pt>
                <c:pt idx="81">
                  <c:v>1.5436679469723742</c:v>
                </c:pt>
                <c:pt idx="82">
                  <c:v>1.8167853836505121</c:v>
                </c:pt>
                <c:pt idx="83">
                  <c:v>1.8899669212280021</c:v>
                </c:pt>
                <c:pt idx="84">
                  <c:v>1.5725036180889334</c:v>
                </c:pt>
                <c:pt idx="85">
                  <c:v>1.5934109727312109</c:v>
                </c:pt>
                <c:pt idx="86">
                  <c:v>1.9102525908089509</c:v>
                </c:pt>
                <c:pt idx="87">
                  <c:v>2.3084187638767331</c:v>
                </c:pt>
                <c:pt idx="88">
                  <c:v>2.5634898569303637</c:v>
                </c:pt>
                <c:pt idx="89">
                  <c:v>2.5252349118470212</c:v>
                </c:pt>
                <c:pt idx="90">
                  <c:v>2.4976183367491767</c:v>
                </c:pt>
                <c:pt idx="91">
                  <c:v>2.2791522984354602</c:v>
                </c:pt>
                <c:pt idx="92">
                  <c:v>2.3948415119319009</c:v>
                </c:pt>
                <c:pt idx="93">
                  <c:v>2.4383619756229602</c:v>
                </c:pt>
                <c:pt idx="94">
                  <c:v>2.3140682176004237</c:v>
                </c:pt>
                <c:pt idx="95">
                  <c:v>2.0972587862379499</c:v>
                </c:pt>
                <c:pt idx="96">
                  <c:v>2.071079123781721</c:v>
                </c:pt>
                <c:pt idx="97">
                  <c:v>2.2717238100000485</c:v>
                </c:pt>
                <c:pt idx="98">
                  <c:v>2.2804345740810055</c:v>
                </c:pt>
                <c:pt idx="99">
                  <c:v>2.1750809825844102</c:v>
                </c:pt>
                <c:pt idx="100">
                  <c:v>2.2641049778660767</c:v>
                </c:pt>
                <c:pt idx="101">
                  <c:v>2.2901826903370646</c:v>
                </c:pt>
                <c:pt idx="102">
                  <c:v>2.1383809740162176</c:v>
                </c:pt>
                <c:pt idx="103">
                  <c:v>2.091977830984507</c:v>
                </c:pt>
                <c:pt idx="104">
                  <c:v>2.1546816174969812</c:v>
                </c:pt>
                <c:pt idx="105">
                  <c:v>2.0470331172811802</c:v>
                </c:pt>
                <c:pt idx="106">
                  <c:v>1.91421621943814</c:v>
                </c:pt>
                <c:pt idx="107">
                  <c:v>1.9635506330935186</c:v>
                </c:pt>
                <c:pt idx="108">
                  <c:v>1.9693751239288089</c:v>
                </c:pt>
                <c:pt idx="109">
                  <c:v>2.0431543424613401</c:v>
                </c:pt>
                <c:pt idx="110">
                  <c:v>2.1233253639209697</c:v>
                </c:pt>
                <c:pt idx="111">
                  <c:v>2.0843222427135255</c:v>
                </c:pt>
                <c:pt idx="112">
                  <c:v>1.7610019143211559</c:v>
                </c:pt>
                <c:pt idx="113">
                  <c:v>1.7151437362277364</c:v>
                </c:pt>
                <c:pt idx="114">
                  <c:v>1.8822409264234936</c:v>
                </c:pt>
                <c:pt idx="115">
                  <c:v>1.9445893712137252</c:v>
                </c:pt>
                <c:pt idx="116">
                  <c:v>1.8143992899183499</c:v>
                </c:pt>
                <c:pt idx="117">
                  <c:v>1.6025506534114129</c:v>
                </c:pt>
                <c:pt idx="118">
                  <c:v>1.5844841553065701</c:v>
                </c:pt>
                <c:pt idx="119">
                  <c:v>1.7847855647703657</c:v>
                </c:pt>
                <c:pt idx="120">
                  <c:v>1.6051914783306638</c:v>
                </c:pt>
                <c:pt idx="121">
                  <c:v>1.3905571120401481</c:v>
                </c:pt>
                <c:pt idx="122">
                  <c:v>1.2946679787550361</c:v>
                </c:pt>
                <c:pt idx="123">
                  <c:v>1.2984474142175431</c:v>
                </c:pt>
                <c:pt idx="124">
                  <c:v>1.1337824821614106</c:v>
                </c:pt>
                <c:pt idx="125">
                  <c:v>0.98486908271976259</c:v>
                </c:pt>
                <c:pt idx="126">
                  <c:v>1.0316906248155135</c:v>
                </c:pt>
                <c:pt idx="127">
                  <c:v>1.2054840250084851</c:v>
                </c:pt>
                <c:pt idx="128">
                  <c:v>1.1103658116382975</c:v>
                </c:pt>
                <c:pt idx="129">
                  <c:v>0.77997709826507067</c:v>
                </c:pt>
                <c:pt idx="130">
                  <c:v>0.55556827929910924</c:v>
                </c:pt>
                <c:pt idx="131">
                  <c:v>0.57916732336422549</c:v>
                </c:pt>
                <c:pt idx="132">
                  <c:v>0.68030556816351573</c:v>
                </c:pt>
                <c:pt idx="133">
                  <c:v>0.54215417016407064</c:v>
                </c:pt>
                <c:pt idx="134">
                  <c:v>0.25853405724034817</c:v>
                </c:pt>
                <c:pt idx="135">
                  <c:v>7.8860429482165303E-2</c:v>
                </c:pt>
                <c:pt idx="136">
                  <c:v>0.286127850592095</c:v>
                </c:pt>
                <c:pt idx="137">
                  <c:v>0.12982526659161522</c:v>
                </c:pt>
                <c:pt idx="138">
                  <c:v>2.6268534171146028E-2</c:v>
                </c:pt>
                <c:pt idx="139">
                  <c:v>-0.31694365918386508</c:v>
                </c:pt>
                <c:pt idx="140">
                  <c:v>-0.40830844751718587</c:v>
                </c:pt>
                <c:pt idx="141">
                  <c:v>-0.30856572197316889</c:v>
                </c:pt>
                <c:pt idx="142">
                  <c:v>6.0668603607484793E-2</c:v>
                </c:pt>
                <c:pt idx="143">
                  <c:v>0.12445712324998796</c:v>
                </c:pt>
                <c:pt idx="144">
                  <c:v>0.36064656553421315</c:v>
                </c:pt>
                <c:pt idx="145">
                  <c:v>0.4497923000245862</c:v>
                </c:pt>
                <c:pt idx="146">
                  <c:v>0.47297131722436564</c:v>
                </c:pt>
                <c:pt idx="147">
                  <c:v>0.24127827186995321</c:v>
                </c:pt>
                <c:pt idx="148">
                  <c:v>0.18872370390237744</c:v>
                </c:pt>
                <c:pt idx="149">
                  <c:v>0.55521513978897552</c:v>
                </c:pt>
                <c:pt idx="150">
                  <c:v>0.61781187448169572</c:v>
                </c:pt>
                <c:pt idx="151">
                  <c:v>0.68499252263558696</c:v>
                </c:pt>
                <c:pt idx="152">
                  <c:v>0.66204672157690569</c:v>
                </c:pt>
                <c:pt idx="153">
                  <c:v>0.80884001585394005</c:v>
                </c:pt>
                <c:pt idx="154">
                  <c:v>0.74578867133058757</c:v>
                </c:pt>
                <c:pt idx="155">
                  <c:v>0.92673099792144176</c:v>
                </c:pt>
                <c:pt idx="156">
                  <c:v>0.57890194806811091</c:v>
                </c:pt>
                <c:pt idx="157">
                  <c:v>0.84015468120823589</c:v>
                </c:pt>
                <c:pt idx="158">
                  <c:v>0.81472048030309363</c:v>
                </c:pt>
                <c:pt idx="159">
                  <c:v>0.89738925061278163</c:v>
                </c:pt>
                <c:pt idx="160">
                  <c:v>0.89004514176372707</c:v>
                </c:pt>
                <c:pt idx="161">
                  <c:v>0.79671640554489664</c:v>
                </c:pt>
                <c:pt idx="162">
                  <c:v>0.80229472061610663</c:v>
                </c:pt>
                <c:pt idx="163">
                  <c:v>0.66676929047791056</c:v>
                </c:pt>
                <c:pt idx="164">
                  <c:v>0.66087268222282014</c:v>
                </c:pt>
                <c:pt idx="165">
                  <c:v>0.78071447631737423</c:v>
                </c:pt>
                <c:pt idx="166">
                  <c:v>0.93373180469733963</c:v>
                </c:pt>
                <c:pt idx="167">
                  <c:v>1.3239060397030529</c:v>
                </c:pt>
                <c:pt idx="168">
                  <c:v>1.2750250606226416</c:v>
                </c:pt>
                <c:pt idx="169">
                  <c:v>1.2585713383377708</c:v>
                </c:pt>
                <c:pt idx="170">
                  <c:v>1.4094147390166938</c:v>
                </c:pt>
                <c:pt idx="171">
                  <c:v>1.4897287068410878</c:v>
                </c:pt>
                <c:pt idx="172">
                  <c:v>1.2016528774149662</c:v>
                </c:pt>
                <c:pt idx="173">
                  <c:v>0.72774891914477147</c:v>
                </c:pt>
                <c:pt idx="174">
                  <c:v>1.2324773432019185</c:v>
                </c:pt>
                <c:pt idx="175">
                  <c:v>1.6256351047235575</c:v>
                </c:pt>
                <c:pt idx="176">
                  <c:v>1.8087241823291615</c:v>
                </c:pt>
                <c:pt idx="177">
                  <c:v>1.550224010010167</c:v>
                </c:pt>
                <c:pt idx="178">
                  <c:v>1.6581618076578308</c:v>
                </c:pt>
                <c:pt idx="179">
                  <c:v>1.7930224827498698</c:v>
                </c:pt>
                <c:pt idx="180">
                  <c:v>2.0983726418699482</c:v>
                </c:pt>
                <c:pt idx="181">
                  <c:v>2.1392283308205977</c:v>
                </c:pt>
                <c:pt idx="182">
                  <c:v>2.1704198524188087</c:v>
                </c:pt>
                <c:pt idx="183">
                  <c:v>2.5943697589346892</c:v>
                </c:pt>
                <c:pt idx="184">
                  <c:v>2.3331443743910198</c:v>
                </c:pt>
                <c:pt idx="185">
                  <c:v>2.3754530186592175</c:v>
                </c:pt>
                <c:pt idx="186">
                  <c:v>2.1999774582317402</c:v>
                </c:pt>
                <c:pt idx="187">
                  <c:v>1.6033493025967573</c:v>
                </c:pt>
                <c:pt idx="188">
                  <c:v>1.9754562552222297</c:v>
                </c:pt>
                <c:pt idx="189">
                  <c:v>1.7008475079670462</c:v>
                </c:pt>
                <c:pt idx="190">
                  <c:v>1.6281126810419961</c:v>
                </c:pt>
                <c:pt idx="191">
                  <c:v>1.7462183343591846</c:v>
                </c:pt>
                <c:pt idx="192">
                  <c:v>2.4089280260149581</c:v>
                </c:pt>
                <c:pt idx="193">
                  <c:v>2.537108196346304</c:v>
                </c:pt>
                <c:pt idx="194">
                  <c:v>2.4012201788026752</c:v>
                </c:pt>
                <c:pt idx="195">
                  <c:v>1.8271834878975597</c:v>
                </c:pt>
                <c:pt idx="196">
                  <c:v>2.0628807468920538</c:v>
                </c:pt>
                <c:pt idx="197">
                  <c:v>2.1384100333296567</c:v>
                </c:pt>
                <c:pt idx="198">
                  <c:v>2.4424637772780784</c:v>
                </c:pt>
                <c:pt idx="199">
                  <c:v>2.8619607624781511</c:v>
                </c:pt>
                <c:pt idx="200">
                  <c:v>2.9243397009468093</c:v>
                </c:pt>
                <c:pt idx="201">
                  <c:v>3.2202472557189092</c:v>
                </c:pt>
                <c:pt idx="202">
                  <c:v>2.4245443615937403</c:v>
                </c:pt>
                <c:pt idx="203">
                  <c:v>2.9486631628202984</c:v>
                </c:pt>
                <c:pt idx="204">
                  <c:v>3.4733484312680893</c:v>
                </c:pt>
                <c:pt idx="205">
                  <c:v>3.4406286737737726</c:v>
                </c:pt>
                <c:pt idx="206">
                  <c:v>3.8819349227688518</c:v>
                </c:pt>
                <c:pt idx="207">
                  <c:v>4.4782258254034817</c:v>
                </c:pt>
                <c:pt idx="208">
                  <c:v>4.7459755490154132</c:v>
                </c:pt>
                <c:pt idx="209">
                  <c:v>5.2534545685047345</c:v>
                </c:pt>
                <c:pt idx="210">
                  <c:v>5.5736458763995076</c:v>
                </c:pt>
                <c:pt idx="211">
                  <c:v>5.6805890335973395</c:v>
                </c:pt>
                <c:pt idx="212">
                  <c:v>5.4853214252919518</c:v>
                </c:pt>
                <c:pt idx="213">
                  <c:v>5.9302560733103524</c:v>
                </c:pt>
                <c:pt idx="214">
                  <c:v>5.7203691112141675</c:v>
                </c:pt>
                <c:pt idx="215">
                  <c:v>5.9664467674901474</c:v>
                </c:pt>
                <c:pt idx="216">
                  <c:v>6.0675280211279645</c:v>
                </c:pt>
                <c:pt idx="217">
                  <c:v>6.6056372642790375</c:v>
                </c:pt>
                <c:pt idx="218">
                  <c:v>6.3004096271671362</c:v>
                </c:pt>
                <c:pt idx="219">
                  <c:v>6.0815359181611885</c:v>
                </c:pt>
                <c:pt idx="220">
                  <c:v>5.9224363587502271</c:v>
                </c:pt>
                <c:pt idx="221">
                  <c:v>5.5893611631669824</c:v>
                </c:pt>
                <c:pt idx="222">
                  <c:v>6.3098402756461835</c:v>
                </c:pt>
                <c:pt idx="223">
                  <c:v>5.5024926401641334</c:v>
                </c:pt>
                <c:pt idx="224">
                  <c:v>5.6102344190685285</c:v>
                </c:pt>
                <c:pt idx="225">
                  <c:v>5.1454660019896323</c:v>
                </c:pt>
                <c:pt idx="226">
                  <c:v>4.9048917136812404</c:v>
                </c:pt>
                <c:pt idx="227">
                  <c:v>4.7002433372255839</c:v>
                </c:pt>
                <c:pt idx="228">
                  <c:v>4.3522293297330013</c:v>
                </c:pt>
                <c:pt idx="229">
                  <c:v>4.0717109905313524</c:v>
                </c:pt>
                <c:pt idx="230">
                  <c:v>3.6812323068888757</c:v>
                </c:pt>
                <c:pt idx="231">
                  <c:v>3.6386504016963732</c:v>
                </c:pt>
                <c:pt idx="232">
                  <c:v>3.5597486453289577</c:v>
                </c:pt>
                <c:pt idx="233">
                  <c:v>3.6154846150984383</c:v>
                </c:pt>
                <c:pt idx="234">
                  <c:v>4.023789793692913</c:v>
                </c:pt>
                <c:pt idx="235">
                  <c:v>3.8774252080421352</c:v>
                </c:pt>
                <c:pt idx="236">
                  <c:v>3.763188771032342</c:v>
                </c:pt>
                <c:pt idx="237">
                  <c:v>2.8567589527541841</c:v>
                </c:pt>
                <c:pt idx="238">
                  <c:v>2.5678020441072782</c:v>
                </c:pt>
                <c:pt idx="239">
                  <c:v>2.3094876729571152</c:v>
                </c:pt>
                <c:pt idx="240">
                  <c:v>2.2735702568462499</c:v>
                </c:pt>
                <c:pt idx="241">
                  <c:v>2.3885118568662991</c:v>
                </c:pt>
                <c:pt idx="242">
                  <c:v>2.0255112122127503</c:v>
                </c:pt>
                <c:pt idx="243">
                  <c:v>2.6647192335910352</c:v>
                </c:pt>
                <c:pt idx="244">
                  <c:v>3.0094487985179059</c:v>
                </c:pt>
                <c:pt idx="245">
                  <c:v>3.2124028599174155</c:v>
                </c:pt>
                <c:pt idx="246">
                  <c:v>2.8966358407335777</c:v>
                </c:pt>
                <c:pt idx="247">
                  <c:v>3.241929668632948</c:v>
                </c:pt>
                <c:pt idx="248">
                  <c:v>3.3818528244330759</c:v>
                </c:pt>
                <c:pt idx="249">
                  <c:v>3.2147508192922887</c:v>
                </c:pt>
                <c:pt idx="250">
                  <c:v>3.8207965447236751</c:v>
                </c:pt>
                <c:pt idx="251">
                  <c:v>3.7505865960726017</c:v>
                </c:pt>
                <c:pt idx="252">
                  <c:v>3.4702884966657859</c:v>
                </c:pt>
                <c:pt idx="253">
                  <c:v>3.0668224118515184</c:v>
                </c:pt>
                <c:pt idx="254">
                  <c:v>2.558214320623307</c:v>
                </c:pt>
                <c:pt idx="255">
                  <c:v>2.5991399237905797</c:v>
                </c:pt>
                <c:pt idx="256">
                  <c:v>2.3931192811007862</c:v>
                </c:pt>
                <c:pt idx="257">
                  <c:v>2.8157972056417462</c:v>
                </c:pt>
                <c:pt idx="258">
                  <c:v>2.8718732007744734</c:v>
                </c:pt>
                <c:pt idx="259">
                  <c:v>2.8907369375741077</c:v>
                </c:pt>
                <c:pt idx="260">
                  <c:v>2.6968335274841309</c:v>
                </c:pt>
                <c:pt idx="261">
                  <c:v>2.6241145625133333</c:v>
                </c:pt>
                <c:pt idx="262">
                  <c:v>2.9817972449627406</c:v>
                </c:pt>
                <c:pt idx="263">
                  <c:v>2.3164829855321769</c:v>
                </c:pt>
                <c:pt idx="264">
                  <c:v>2.3116616690781684</c:v>
                </c:pt>
                <c:pt idx="265">
                  <c:v>2.4950324510417374</c:v>
                </c:pt>
                <c:pt idx="266">
                  <c:v>2.238715386528753</c:v>
                </c:pt>
                <c:pt idx="267">
                  <c:v>0.92931426585146393</c:v>
                </c:pt>
                <c:pt idx="268">
                  <c:v>-0.38993051909223692</c:v>
                </c:pt>
                <c:pt idx="269">
                  <c:v>-0.72461043858903484</c:v>
                </c:pt>
                <c:pt idx="270">
                  <c:v>-1.0236288649991419</c:v>
                </c:pt>
                <c:pt idx="271">
                  <c:v>-1.1915918617395391</c:v>
                </c:pt>
                <c:pt idx="272">
                  <c:v>-0.6459139946152167</c:v>
                </c:pt>
                <c:pt idx="273">
                  <c:v>-5.2046340116351078E-2</c:v>
                </c:pt>
                <c:pt idx="274">
                  <c:v>9.2078052934965612E-2</c:v>
                </c:pt>
                <c:pt idx="275">
                  <c:v>-5.4998193589511933E-2</c:v>
                </c:pt>
                <c:pt idx="276">
                  <c:v>-8.8485892241351505E-2</c:v>
                </c:pt>
                <c:pt idx="277">
                  <c:v>-2.3392205908874086E-2</c:v>
                </c:pt>
                <c:pt idx="278">
                  <c:v>-0.22704823719081008</c:v>
                </c:pt>
                <c:pt idx="279">
                  <c:v>0.15229318740659481</c:v>
                </c:pt>
                <c:pt idx="280">
                  <c:v>0.15952009386268273</c:v>
                </c:pt>
                <c:pt idx="281">
                  <c:v>2.7182393319327602E-2</c:v>
                </c:pt>
                <c:pt idx="282">
                  <c:v>0.327108096155378</c:v>
                </c:pt>
                <c:pt idx="283">
                  <c:v>0.21464969476719006</c:v>
                </c:pt>
                <c:pt idx="284">
                  <c:v>-0.4771537444115706</c:v>
                </c:pt>
                <c:pt idx="285">
                  <c:v>-0.76691530425414711</c:v>
                </c:pt>
                <c:pt idx="286">
                  <c:v>-0.22425924451878246</c:v>
                </c:pt>
                <c:pt idx="287">
                  <c:v>0.9768260114476166</c:v>
                </c:pt>
                <c:pt idx="288">
                  <c:v>1.9469500871475645</c:v>
                </c:pt>
                <c:pt idx="289">
                  <c:v>2.4677316293599412</c:v>
                </c:pt>
                <c:pt idx="290">
                  <c:v>2.4493290619557682</c:v>
                </c:pt>
                <c:pt idx="291">
                  <c:v>2.346305280747123</c:v>
                </c:pt>
                <c:pt idx="292">
                  <c:v>3.1903727631937668</c:v>
                </c:pt>
                <c:pt idx="293">
                  <c:v>2.9484310462692411</c:v>
                </c:pt>
                <c:pt idx="294">
                  <c:v>3.5738164482934742</c:v>
                </c:pt>
                <c:pt idx="295">
                  <c:v>3.547191326031498</c:v>
                </c:pt>
                <c:pt idx="296">
                  <c:v>4.3382654277979382</c:v>
                </c:pt>
                <c:pt idx="297">
                  <c:v>4.0851921327167986</c:v>
                </c:pt>
                <c:pt idx="298">
                  <c:v>5.0931548791175985</c:v>
                </c:pt>
                <c:pt idx="299">
                  <c:v>4.6506213220635084</c:v>
                </c:pt>
                <c:pt idx="300">
                  <c:v>4.6800169550053745</c:v>
                </c:pt>
                <c:pt idx="301">
                  <c:v>4.7762208986025483</c:v>
                </c:pt>
                <c:pt idx="302">
                  <c:v>4.6990113954659876</c:v>
                </c:pt>
                <c:pt idx="303">
                  <c:v>4.403209988372752</c:v>
                </c:pt>
                <c:pt idx="304">
                  <c:v>4.6841420022507352</c:v>
                </c:pt>
                <c:pt idx="305">
                  <c:v>4.6165390456200779</c:v>
                </c:pt>
                <c:pt idx="306">
                  <c:v>4.301235144630283</c:v>
                </c:pt>
                <c:pt idx="307">
                  <c:v>3.8935715807220692</c:v>
                </c:pt>
                <c:pt idx="308">
                  <c:v>3.8554382563933074</c:v>
                </c:pt>
                <c:pt idx="309">
                  <c:v>3.4133980706550857</c:v>
                </c:pt>
                <c:pt idx="310">
                  <c:v>2.9404465985339243</c:v>
                </c:pt>
                <c:pt idx="311">
                  <c:v>2.6142679587098772</c:v>
                </c:pt>
                <c:pt idx="312">
                  <c:v>1.4991297943913819</c:v>
                </c:pt>
                <c:pt idx="313">
                  <c:v>1.8934387277673408</c:v>
                </c:pt>
                <c:pt idx="314">
                  <c:v>1.2925709458019201</c:v>
                </c:pt>
                <c:pt idx="315">
                  <c:v>1.4672429218505629</c:v>
                </c:pt>
                <c:pt idx="316">
                  <c:v>0.95773160515607658</c:v>
                </c:pt>
                <c:pt idx="317">
                  <c:v>1.2594591536567421</c:v>
                </c:pt>
                <c:pt idx="318">
                  <c:v>0.70127159769108205</c:v>
                </c:pt>
                <c:pt idx="319">
                  <c:v>0.94554194160575089</c:v>
                </c:pt>
                <c:pt idx="320">
                  <c:v>1.2066313937730218</c:v>
                </c:pt>
                <c:pt idx="321">
                  <c:v>1.3832855731073281</c:v>
                </c:pt>
                <c:pt idx="322">
                  <c:v>1.3926796523633458</c:v>
                </c:pt>
                <c:pt idx="323">
                  <c:v>1.603245867333652</c:v>
                </c:pt>
                <c:pt idx="324">
                  <c:v>1.7636574331747921</c:v>
                </c:pt>
                <c:pt idx="325">
                  <c:v>2.1330620901884174</c:v>
                </c:pt>
                <c:pt idx="326">
                  <c:v>3.6643296426451633</c:v>
                </c:pt>
                <c:pt idx="327">
                  <c:v>4.3308833585506505</c:v>
                </c:pt>
                <c:pt idx="328">
                  <c:v>4.4186746326233903</c:v>
                </c:pt>
                <c:pt idx="329">
                  <c:v>4.6046372765272769</c:v>
                </c:pt>
                <c:pt idx="330">
                  <c:v>4.6504391622044485</c:v>
                </c:pt>
                <c:pt idx="331">
                  <c:v>5.121010906338709</c:v>
                </c:pt>
                <c:pt idx="332">
                  <c:v>4.8900480478538784</c:v>
                </c:pt>
                <c:pt idx="333">
                  <c:v>4.1284933501987666</c:v>
                </c:pt>
                <c:pt idx="334">
                  <c:v>4.0805791274898704</c:v>
                </c:pt>
                <c:pt idx="335">
                  <c:v>4.3063934604133722</c:v>
                </c:pt>
                <c:pt idx="336">
                  <c:v>4.0551502010586855</c:v>
                </c:pt>
                <c:pt idx="337">
                  <c:v>4.0956454058556124</c:v>
                </c:pt>
                <c:pt idx="338">
                  <c:v>4.1398827968184211</c:v>
                </c:pt>
                <c:pt idx="339">
                  <c:v>3.8727029710107512</c:v>
                </c:pt>
                <c:pt idx="340">
                  <c:v>3.6906449671127519</c:v>
                </c:pt>
                <c:pt idx="341">
                  <c:v>3.5577269666275213</c:v>
                </c:pt>
                <c:pt idx="342">
                  <c:v>3.2020179406103439</c:v>
                </c:pt>
                <c:pt idx="343">
                  <c:v>3.1301229440792726</c:v>
                </c:pt>
                <c:pt idx="344">
                  <c:v>2.7701038278518295</c:v>
                </c:pt>
                <c:pt idx="345">
                  <c:v>2.4017778361004791</c:v>
                </c:pt>
                <c:pt idx="346">
                  <c:v>0.89311093981556544</c:v>
                </c:pt>
                <c:pt idx="347">
                  <c:v>0.20840482648072309</c:v>
                </c:pt>
                <c:pt idx="348">
                  <c:v>0.40562556804586275</c:v>
                </c:pt>
                <c:pt idx="349">
                  <c:v>0.39805509105011688</c:v>
                </c:pt>
                <c:pt idx="350">
                  <c:v>0.64024376380330661</c:v>
                </c:pt>
                <c:pt idx="351">
                  <c:v>0.75938821396937772</c:v>
                </c:pt>
                <c:pt idx="352">
                  <c:v>-6.3889284734898424E-2</c:v>
                </c:pt>
                <c:pt idx="353">
                  <c:v>-0.1085754612431918</c:v>
                </c:pt>
                <c:pt idx="354">
                  <c:v>0.40532025665154947</c:v>
                </c:pt>
                <c:pt idx="355">
                  <c:v>-0.28378988957168788</c:v>
                </c:pt>
                <c:pt idx="356">
                  <c:v>-6.627483812541754E-2</c:v>
                </c:pt>
                <c:pt idx="357">
                  <c:v>-8.8912007058985415E-2</c:v>
                </c:pt>
                <c:pt idx="358">
                  <c:v>-6.8368837324703932E-2</c:v>
                </c:pt>
                <c:pt idx="359">
                  <c:v>0.18450058291762239</c:v>
                </c:pt>
                <c:pt idx="360">
                  <c:v>0.10820877085019499</c:v>
                </c:pt>
                <c:pt idx="361">
                  <c:v>0.23963980010179373</c:v>
                </c:pt>
                <c:pt idx="362">
                  <c:v>0.26667226663163318</c:v>
                </c:pt>
                <c:pt idx="363">
                  <c:v>0.63215989082344004</c:v>
                </c:pt>
                <c:pt idx="364">
                  <c:v>0.38106489377004643</c:v>
                </c:pt>
                <c:pt idx="365">
                  <c:v>0.6747078121496608</c:v>
                </c:pt>
                <c:pt idx="366">
                  <c:v>0.53488208213932453</c:v>
                </c:pt>
                <c:pt idx="367">
                  <c:v>0.66780185052952301</c:v>
                </c:pt>
                <c:pt idx="368">
                  <c:v>0.46006883096093248</c:v>
                </c:pt>
                <c:pt idx="369">
                  <c:v>0.58577074426972897</c:v>
                </c:pt>
                <c:pt idx="370">
                  <c:v>0.45684592615618824</c:v>
                </c:pt>
                <c:pt idx="371">
                  <c:v>0.16988994124609474</c:v>
                </c:pt>
                <c:pt idx="372">
                  <c:v>0.51884941179897426</c:v>
                </c:pt>
                <c:pt idx="373">
                  <c:v>1.0325364455229018</c:v>
                </c:pt>
                <c:pt idx="374">
                  <c:v>0.64595586648839853</c:v>
                </c:pt>
                <c:pt idx="375">
                  <c:v>1.022592011388656</c:v>
                </c:pt>
                <c:pt idx="376">
                  <c:v>0.58675576961960019</c:v>
                </c:pt>
                <c:pt idx="377">
                  <c:v>0.18656315708249918</c:v>
                </c:pt>
                <c:pt idx="378">
                  <c:v>-9.7376813972471166E-2</c:v>
                </c:pt>
                <c:pt idx="379">
                  <c:v>-0.52143176869500396</c:v>
                </c:pt>
                <c:pt idx="380">
                  <c:v>-0.38649468739903708</c:v>
                </c:pt>
                <c:pt idx="381">
                  <c:v>-9.2159416297107513E-2</c:v>
                </c:pt>
                <c:pt idx="382">
                  <c:v>8.5913042048855498E-2</c:v>
                </c:pt>
                <c:pt idx="383">
                  <c:v>0.20858272025155808</c:v>
                </c:pt>
                <c:pt idx="384">
                  <c:v>1.4380695492917626E-2</c:v>
                </c:pt>
                <c:pt idx="385">
                  <c:v>0.24973273493805551</c:v>
                </c:pt>
                <c:pt idx="386">
                  <c:v>0.75872204143473165</c:v>
                </c:pt>
                <c:pt idx="387">
                  <c:v>0.70024500145206614</c:v>
                </c:pt>
                <c:pt idx="388">
                  <c:v>0.77195973148462615</c:v>
                </c:pt>
                <c:pt idx="389">
                  <c:v>0.71430834820666256</c:v>
                </c:pt>
                <c:pt idx="390">
                  <c:v>1.2171177785527163</c:v>
                </c:pt>
                <c:pt idx="391">
                  <c:v>1.0974399549897043</c:v>
                </c:pt>
                <c:pt idx="392">
                  <c:v>1.9567095556880021</c:v>
                </c:pt>
                <c:pt idx="393">
                  <c:v>1.5576930732665233</c:v>
                </c:pt>
                <c:pt idx="394">
                  <c:v>2.1448506773481313</c:v>
                </c:pt>
                <c:pt idx="395">
                  <c:v>2.4725467187655226</c:v>
                </c:pt>
                <c:pt idx="396">
                  <c:v>2.4361487377305377</c:v>
                </c:pt>
                <c:pt idx="397">
                  <c:v>2.909901263242328</c:v>
                </c:pt>
                <c:pt idx="398">
                  <c:v>2.5908146042561269</c:v>
                </c:pt>
                <c:pt idx="399">
                  <c:v>3.6366640060087128</c:v>
                </c:pt>
                <c:pt idx="400">
                  <c:v>4.0317597999455428</c:v>
                </c:pt>
                <c:pt idx="401">
                  <c:v>2.9985034046552177</c:v>
                </c:pt>
                <c:pt idx="402">
                  <c:v>3.4433408287218872</c:v>
                </c:pt>
                <c:pt idx="403">
                  <c:v>2.5727572811062998</c:v>
                </c:pt>
                <c:pt idx="404">
                  <c:v>2.9349307048759052</c:v>
                </c:pt>
                <c:pt idx="405">
                  <c:v>2.9895388543722619</c:v>
                </c:pt>
                <c:pt idx="406">
                  <c:v>2.6884370727692812</c:v>
                </c:pt>
                <c:pt idx="407">
                  <c:v>2.6474908987833206</c:v>
                </c:pt>
                <c:pt idx="408">
                  <c:v>2.4787795904752268</c:v>
                </c:pt>
                <c:pt idx="409">
                  <c:v>2.7905556018091597</c:v>
                </c:pt>
                <c:pt idx="410">
                  <c:v>2.8592948470461295</c:v>
                </c:pt>
                <c:pt idx="411">
                  <c:v>3.0947202138821752</c:v>
                </c:pt>
                <c:pt idx="412">
                  <c:v>2.9552438089569195</c:v>
                </c:pt>
                <c:pt idx="413">
                  <c:v>2.795381341542349</c:v>
                </c:pt>
                <c:pt idx="414">
                  <c:v>1.8471067434730515</c:v>
                </c:pt>
                <c:pt idx="415">
                  <c:v>2.1167964097322964</c:v>
                </c:pt>
                <c:pt idx="416">
                  <c:v>2.7349133489671855</c:v>
                </c:pt>
                <c:pt idx="417">
                  <c:v>2.9042448103974889</c:v>
                </c:pt>
                <c:pt idx="418">
                  <c:v>3.3559298698984663</c:v>
                </c:pt>
                <c:pt idx="419">
                  <c:v>2.6726655535133577</c:v>
                </c:pt>
                <c:pt idx="420">
                  <c:v>2.6478474917409311</c:v>
                </c:pt>
                <c:pt idx="421">
                  <c:v>4.0674938624184387</c:v>
                </c:pt>
                <c:pt idx="422">
                  <c:v>3.2096230007562392</c:v>
                </c:pt>
                <c:pt idx="423">
                  <c:v>3.4232222032176032</c:v>
                </c:pt>
                <c:pt idx="424">
                  <c:v>3.8852690354806367</c:v>
                </c:pt>
                <c:pt idx="425">
                  <c:v>3.7554815863970012</c:v>
                </c:pt>
                <c:pt idx="426">
                  <c:v>3.4189652175812837</c:v>
                </c:pt>
                <c:pt idx="427">
                  <c:v>3.2650111626570495</c:v>
                </c:pt>
                <c:pt idx="428">
                  <c:v>2.7088689079866142</c:v>
                </c:pt>
                <c:pt idx="429">
                  <c:v>2.1222758396247965</c:v>
                </c:pt>
                <c:pt idx="430">
                  <c:v>2.0756692205872067</c:v>
                </c:pt>
                <c:pt idx="431">
                  <c:v>1.8118068635043698</c:v>
                </c:pt>
                <c:pt idx="432">
                  <c:v>1.867983398458557</c:v>
                </c:pt>
                <c:pt idx="433">
                  <c:v>0.49051739569743147</c:v>
                </c:pt>
                <c:pt idx="434">
                  <c:v>0.94793103634924958</c:v>
                </c:pt>
                <c:pt idx="435">
                  <c:v>0.77773863588088799</c:v>
                </c:pt>
                <c:pt idx="436">
                  <c:v>2.3485219581168253</c:v>
                </c:pt>
                <c:pt idx="437">
                  <c:v>1.9184747330268141</c:v>
                </c:pt>
                <c:pt idx="438">
                  <c:v>2.5451290645702556</c:v>
                </c:pt>
                <c:pt idx="439">
                  <c:v>2.7691449900473648</c:v>
                </c:pt>
                <c:pt idx="440">
                  <c:v>1.2560512212480321</c:v>
                </c:pt>
                <c:pt idx="441">
                  <c:v>0.83565250057384965</c:v>
                </c:pt>
                <c:pt idx="442">
                  <c:v>1.4489503778138613</c:v>
                </c:pt>
                <c:pt idx="443">
                  <c:v>2.6980638910979802</c:v>
                </c:pt>
                <c:pt idx="444">
                  <c:v>2.8374661300177553</c:v>
                </c:pt>
                <c:pt idx="445">
                  <c:v>2.0550358813845264</c:v>
                </c:pt>
                <c:pt idx="446">
                  <c:v>2.8142175584200402</c:v>
                </c:pt>
                <c:pt idx="447">
                  <c:v>4.4686487805783859</c:v>
                </c:pt>
                <c:pt idx="448">
                  <c:v>5.0282115347487775</c:v>
                </c:pt>
                <c:pt idx="449">
                  <c:v>5.0087468662784369</c:v>
                </c:pt>
                <c:pt idx="450">
                  <c:v>5.0846557968823713</c:v>
                </c:pt>
                <c:pt idx="451">
                  <c:v>5.5956149120346712</c:v>
                </c:pt>
                <c:pt idx="452">
                  <c:v>5.6173773304246284</c:v>
                </c:pt>
                <c:pt idx="453">
                  <c:v>8.6861144875884015</c:v>
                </c:pt>
                <c:pt idx="454">
                  <c:v>9.1375184766937689</c:v>
                </c:pt>
                <c:pt idx="455">
                  <c:v>9.9155603902285208</c:v>
                </c:pt>
                <c:pt idx="456">
                  <c:v>8.3042011429284113</c:v>
                </c:pt>
                <c:pt idx="457">
                  <c:v>9.7298763871304939</c:v>
                </c:pt>
                <c:pt idx="458">
                  <c:v>10.372910382098302</c:v>
                </c:pt>
                <c:pt idx="459">
                  <c:v>9.8919153476321959</c:v>
                </c:pt>
                <c:pt idx="460">
                  <c:v>11.70761234765634</c:v>
                </c:pt>
                <c:pt idx="461">
                  <c:v>12.372249035608323</c:v>
                </c:pt>
                <c:pt idx="462">
                  <c:v>13.249750592917568</c:v>
                </c:pt>
                <c:pt idx="463">
                  <c:v>13.172893490041435</c:v>
                </c:pt>
                <c:pt idx="464">
                  <c:v>13.580221870067568</c:v>
                </c:pt>
                <c:pt idx="465">
                  <c:v>15.284504509944403</c:v>
                </c:pt>
                <c:pt idx="466">
                  <c:v>15.480379535052871</c:v>
                </c:pt>
                <c:pt idx="467">
                  <c:v>14.802235409871226</c:v>
                </c:pt>
                <c:pt idx="468">
                  <c:v>15.610653225910625</c:v>
                </c:pt>
                <c:pt idx="469">
                  <c:v>16.699524882725601</c:v>
                </c:pt>
                <c:pt idx="470">
                  <c:v>17.18588785255259</c:v>
                </c:pt>
                <c:pt idx="471">
                  <c:v>17.691241654091005</c:v>
                </c:pt>
                <c:pt idx="472">
                  <c:v>17.052484719814331</c:v>
                </c:pt>
                <c:pt idx="473">
                  <c:v>15.251020839465179</c:v>
                </c:pt>
                <c:pt idx="474">
                  <c:v>14.218994371471631</c:v>
                </c:pt>
                <c:pt idx="475">
                  <c:v>13.094027600888753</c:v>
                </c:pt>
                <c:pt idx="476">
                  <c:v>12.603353583261315</c:v>
                </c:pt>
                <c:pt idx="477">
                  <c:v>10.567306239185431</c:v>
                </c:pt>
                <c:pt idx="478">
                  <c:v>9.4016273612223191</c:v>
                </c:pt>
                <c:pt idx="479">
                  <c:v>9.5835424996290914</c:v>
                </c:pt>
                <c:pt idx="480">
                  <c:v>9.0632751055421519</c:v>
                </c:pt>
                <c:pt idx="481">
                  <c:v>8.7702454451817289</c:v>
                </c:pt>
                <c:pt idx="482">
                  <c:v>8.7423283291263481</c:v>
                </c:pt>
                <c:pt idx="483">
                  <c:v>8.7234254673947689</c:v>
                </c:pt>
                <c:pt idx="484">
                  <c:v>8.4886825406759208</c:v>
                </c:pt>
                <c:pt idx="485">
                  <c:v>7.6261635836997694</c:v>
                </c:pt>
                <c:pt idx="486">
                  <c:v>6.4618877314726504</c:v>
                </c:pt>
                <c:pt idx="487">
                  <c:v>5.8067333108332093</c:v>
                </c:pt>
                <c:pt idx="488">
                  <c:v>4.8622920925730524</c:v>
                </c:pt>
                <c:pt idx="489">
                  <c:v>3.5134663094275878</c:v>
                </c:pt>
                <c:pt idx="490">
                  <c:v>2.0075264412801119</c:v>
                </c:pt>
                <c:pt idx="491">
                  <c:v>1.0866305080258543</c:v>
                </c:pt>
                <c:pt idx="492">
                  <c:v>1.8501748101072166</c:v>
                </c:pt>
                <c:pt idx="493">
                  <c:v>2.3797969301827777</c:v>
                </c:pt>
                <c:pt idx="494">
                  <c:v>2.7953139321604352</c:v>
                </c:pt>
                <c:pt idx="495">
                  <c:v>2.8185008904649522</c:v>
                </c:pt>
                <c:pt idx="496">
                  <c:v>3.4076016861854952</c:v>
                </c:pt>
                <c:pt idx="497">
                  <c:v>4.7807207207909403</c:v>
                </c:pt>
                <c:pt idx="498">
                  <c:v>4.4637527261717684</c:v>
                </c:pt>
                <c:pt idx="499">
                  <c:v>4.1129503257970708</c:v>
                </c:pt>
                <c:pt idx="500">
                  <c:v>3.2718840716240494</c:v>
                </c:pt>
                <c:pt idx="501">
                  <c:v>1.7943552646922361</c:v>
                </c:pt>
                <c:pt idx="502">
                  <c:v>0.23411630427226654</c:v>
                </c:pt>
                <c:pt idx="503">
                  <c:v>-0.84049011206066093</c:v>
                </c:pt>
                <c:pt idx="504">
                  <c:v>-1.776792231965419</c:v>
                </c:pt>
                <c:pt idx="505">
                  <c:v>-1.638877659650416</c:v>
                </c:pt>
                <c:pt idx="506">
                  <c:v>-0.84381351855581765</c:v>
                </c:pt>
                <c:pt idx="507">
                  <c:v>-0.86937980827314576</c:v>
                </c:pt>
                <c:pt idx="508">
                  <c:v>-0.4136617996730878</c:v>
                </c:pt>
                <c:pt idx="509">
                  <c:v>0.64500031497063903</c:v>
                </c:pt>
                <c:pt idx="510">
                  <c:v>1.5072413185240892</c:v>
                </c:pt>
                <c:pt idx="511">
                  <c:v>2.0986025061165265</c:v>
                </c:pt>
                <c:pt idx="512">
                  <c:v>1.7355623251971728</c:v>
                </c:pt>
                <c:pt idx="513">
                  <c:v>1.4178206702737775</c:v>
                </c:pt>
                <c:pt idx="514">
                  <c:v>1.097246930185378</c:v>
                </c:pt>
                <c:pt idx="515">
                  <c:v>0.99666479588052537</c:v>
                </c:pt>
                <c:pt idx="516">
                  <c:v>0.51048816999913382</c:v>
                </c:pt>
                <c:pt idx="517">
                  <c:v>-2.1438383501961256</c:v>
                </c:pt>
                <c:pt idx="518">
                  <c:v>-4.3270821118915475</c:v>
                </c:pt>
                <c:pt idx="519">
                  <c:v>-6.1785290470520069</c:v>
                </c:pt>
                <c:pt idx="520">
                  <c:v>-7.0901421997240792</c:v>
                </c:pt>
                <c:pt idx="521">
                  <c:v>-8.988940014184525</c:v>
                </c:pt>
                <c:pt idx="522">
                  <c:v>-9.6799023598037053</c:v>
                </c:pt>
                <c:pt idx="523">
                  <c:v>-9.607161198666331</c:v>
                </c:pt>
                <c:pt idx="524">
                  <c:v>-9.6480814594417872</c:v>
                </c:pt>
                <c:pt idx="525">
                  <c:v>-10.177753065643435</c:v>
                </c:pt>
                <c:pt idx="526">
                  <c:v>-10.408029146595348</c:v>
                </c:pt>
                <c:pt idx="527">
                  <c:v>-10.97371484188047</c:v>
                </c:pt>
                <c:pt idx="528">
                  <c:v>-11.17628434057322</c:v>
                </c:pt>
                <c:pt idx="529">
                  <c:v>-11.747643379217719</c:v>
                </c:pt>
                <c:pt idx="530">
                  <c:v>-12.102183845455352</c:v>
                </c:pt>
                <c:pt idx="531">
                  <c:v>-13.025198521266224</c:v>
                </c:pt>
                <c:pt idx="532">
                  <c:v>-13.063417017994126</c:v>
                </c:pt>
                <c:pt idx="533">
                  <c:v>-11.941009611714168</c:v>
                </c:pt>
                <c:pt idx="534">
                  <c:v>-11.56946394943682</c:v>
                </c:pt>
                <c:pt idx="535">
                  <c:v>-12.073514530971726</c:v>
                </c:pt>
                <c:pt idx="536">
                  <c:v>-11.860143155456322</c:v>
                </c:pt>
                <c:pt idx="537">
                  <c:v>-10.405366184139467</c:v>
                </c:pt>
                <c:pt idx="538">
                  <c:v>-8.2564081906474378</c:v>
                </c:pt>
                <c:pt idx="539">
                  <c:v>-6.4284023260278387</c:v>
                </c:pt>
                <c:pt idx="540">
                  <c:v>-4.8221092799613645</c:v>
                </c:pt>
                <c:pt idx="541">
                  <c:v>-2.3030647911406752</c:v>
                </c:pt>
                <c:pt idx="542">
                  <c:v>-0.68787923708333076</c:v>
                </c:pt>
                <c:pt idx="543">
                  <c:v>-0.53652160996008469</c:v>
                </c:pt>
                <c:pt idx="544">
                  <c:v>-0.49335209034193367</c:v>
                </c:pt>
                <c:pt idx="545">
                  <c:v>2.6182837432429809E-3</c:v>
                </c:pt>
                <c:pt idx="546">
                  <c:v>0.46594534998947257</c:v>
                </c:pt>
                <c:pt idx="547">
                  <c:v>0.65135333181942767</c:v>
                </c:pt>
                <c:pt idx="548">
                  <c:v>0.3253744607652011</c:v>
                </c:pt>
                <c:pt idx="549">
                  <c:v>0.53883135217240574</c:v>
                </c:pt>
                <c:pt idx="550">
                  <c:v>0.92233014756216058</c:v>
                </c:pt>
                <c:pt idx="551">
                  <c:v>1.1905973984802081</c:v>
                </c:pt>
                <c:pt idx="552">
                  <c:v>1.236165962281456</c:v>
                </c:pt>
                <c:pt idx="553">
                  <c:v>0.21867524752785322</c:v>
                </c:pt>
                <c:pt idx="554">
                  <c:v>-9.4366138751644263E-2</c:v>
                </c:pt>
                <c:pt idx="555">
                  <c:v>-3.841946926727928E-2</c:v>
                </c:pt>
                <c:pt idx="556">
                  <c:v>-0.3769728831134545</c:v>
                </c:pt>
                <c:pt idx="557">
                  <c:v>0.22809757781449241</c:v>
                </c:pt>
                <c:pt idx="558">
                  <c:v>0.48138488876867641</c:v>
                </c:pt>
                <c:pt idx="559">
                  <c:v>0.91333949857805163</c:v>
                </c:pt>
                <c:pt idx="560">
                  <c:v>0.95309055625127514</c:v>
                </c:pt>
                <c:pt idx="561">
                  <c:v>0.96670342826422484</c:v>
                </c:pt>
                <c:pt idx="562">
                  <c:v>0.49055977712828475</c:v>
                </c:pt>
                <c:pt idx="563">
                  <c:v>0.75944747775614063</c:v>
                </c:pt>
                <c:pt idx="564">
                  <c:v>0.70998977437092203</c:v>
                </c:pt>
                <c:pt idx="565">
                  <c:v>4.3434525308941832E-2</c:v>
                </c:pt>
                <c:pt idx="566">
                  <c:v>-0.23249320875122087</c:v>
                </c:pt>
                <c:pt idx="567">
                  <c:v>0.63484276458572764</c:v>
                </c:pt>
                <c:pt idx="568">
                  <c:v>1.6653163138289073</c:v>
                </c:pt>
                <c:pt idx="569">
                  <c:v>2.0160028852584744</c:v>
                </c:pt>
                <c:pt idx="570">
                  <c:v>1.8402620777260221</c:v>
                </c:pt>
                <c:pt idx="571">
                  <c:v>2.3394719094319778</c:v>
                </c:pt>
                <c:pt idx="572">
                  <c:v>2.9146112870939782</c:v>
                </c:pt>
                <c:pt idx="573">
                  <c:v>3.3045006159875552</c:v>
                </c:pt>
                <c:pt idx="574">
                  <c:v>3.4956638108079998</c:v>
                </c:pt>
                <c:pt idx="575">
                  <c:v>4.1351013812537136</c:v>
                </c:pt>
                <c:pt idx="576">
                  <c:v>4.3640232679767568</c:v>
                </c:pt>
                <c:pt idx="577">
                  <c:v>4.5583153581533455</c:v>
                </c:pt>
                <c:pt idx="578">
                  <c:v>4.9044712652068085</c:v>
                </c:pt>
                <c:pt idx="579">
                  <c:v>5.0434553022424948</c:v>
                </c:pt>
                <c:pt idx="580">
                  <c:v>5.1907571394293086</c:v>
                </c:pt>
                <c:pt idx="581">
                  <c:v>5.6889015546962245</c:v>
                </c:pt>
                <c:pt idx="582">
                  <c:v>5.2573141265469197</c:v>
                </c:pt>
                <c:pt idx="583">
                  <c:v>4.6528578247439345</c:v>
                </c:pt>
                <c:pt idx="584">
                  <c:v>4.9993409072075083</c:v>
                </c:pt>
                <c:pt idx="585">
                  <c:v>5.3634048256526885</c:v>
                </c:pt>
                <c:pt idx="586">
                  <c:v>5.7900235932976845</c:v>
                </c:pt>
                <c:pt idx="587">
                  <c:v>5.6908445785418245</c:v>
                </c:pt>
                <c:pt idx="588">
                  <c:v>5.0005237652832824</c:v>
                </c:pt>
                <c:pt idx="589">
                  <c:v>4.9009951454696834</c:v>
                </c:pt>
                <c:pt idx="590">
                  <c:v>4.7006207958868922</c:v>
                </c:pt>
                <c:pt idx="591">
                  <c:v>4.4618104314572351</c:v>
                </c:pt>
                <c:pt idx="592">
                  <c:v>3.9056394234753329</c:v>
                </c:pt>
                <c:pt idx="593">
                  <c:v>3.6838832576230844</c:v>
                </c:pt>
                <c:pt idx="594">
                  <c:v>3.7971782596086654</c:v>
                </c:pt>
                <c:pt idx="595">
                  <c:v>3.3605463872458397</c:v>
                </c:pt>
                <c:pt idx="596">
                  <c:v>3.2460854384011268</c:v>
                </c:pt>
                <c:pt idx="597">
                  <c:v>2.9556166432807567</c:v>
                </c:pt>
                <c:pt idx="598">
                  <c:v>2.7830620410739764</c:v>
                </c:pt>
                <c:pt idx="599">
                  <c:v>2.6489927196145642</c:v>
                </c:pt>
                <c:pt idx="600">
                  <c:v>2.6553675341805443</c:v>
                </c:pt>
                <c:pt idx="601">
                  <c:v>2.0991148606373788</c:v>
                </c:pt>
                <c:pt idx="602">
                  <c:v>2.0381851727191873</c:v>
                </c:pt>
                <c:pt idx="603">
                  <c:v>2.1091912158146084</c:v>
                </c:pt>
                <c:pt idx="604">
                  <c:v>1.7774115878555619</c:v>
                </c:pt>
                <c:pt idx="605">
                  <c:v>1.6322286670215191</c:v>
                </c:pt>
                <c:pt idx="606">
                  <c:v>0.46989830841295682</c:v>
                </c:pt>
                <c:pt idx="607">
                  <c:v>6.9828832508659386E-2</c:v>
                </c:pt>
                <c:pt idx="608">
                  <c:v>-0.28738457536410783</c:v>
                </c:pt>
                <c:pt idx="609">
                  <c:v>-0.48450422242162289</c:v>
                </c:pt>
                <c:pt idx="610">
                  <c:v>-0.20397464922622249</c:v>
                </c:pt>
                <c:pt idx="611">
                  <c:v>-0.34176907723842198</c:v>
                </c:pt>
                <c:pt idx="612">
                  <c:v>-0.4511407281949914</c:v>
                </c:pt>
                <c:pt idx="613">
                  <c:v>-0.40629182049480617</c:v>
                </c:pt>
                <c:pt idx="614">
                  <c:v>-0.27656007504383118</c:v>
                </c:pt>
                <c:pt idx="615">
                  <c:v>1.6444089704123266E-3</c:v>
                </c:pt>
                <c:pt idx="616">
                  <c:v>-8.9666654719661704E-2</c:v>
                </c:pt>
                <c:pt idx="617">
                  <c:v>-0.2288524620570172</c:v>
                </c:pt>
                <c:pt idx="618">
                  <c:v>0.10607307736976282</c:v>
                </c:pt>
                <c:pt idx="619">
                  <c:v>0.16259495331793841</c:v>
                </c:pt>
                <c:pt idx="620">
                  <c:v>4.6020424132541836E-2</c:v>
                </c:pt>
                <c:pt idx="621">
                  <c:v>0.34635229585626037</c:v>
                </c:pt>
                <c:pt idx="622">
                  <c:v>0.70267012600900591</c:v>
                </c:pt>
                <c:pt idx="623">
                  <c:v>1.0999695803425358</c:v>
                </c:pt>
                <c:pt idx="624">
                  <c:v>1.3626071814472496</c:v>
                </c:pt>
                <c:pt idx="625">
                  <c:v>1.6200908451967735</c:v>
                </c:pt>
                <c:pt idx="626">
                  <c:v>2.4505528002732473</c:v>
                </c:pt>
                <c:pt idx="627">
                  <c:v>2.2585708691203812</c:v>
                </c:pt>
                <c:pt idx="628">
                  <c:v>2.8259012348636467</c:v>
                </c:pt>
                <c:pt idx="629">
                  <c:v>3.0179359355797777</c:v>
                </c:pt>
                <c:pt idx="630">
                  <c:v>2.655938638777724</c:v>
                </c:pt>
                <c:pt idx="631">
                  <c:v>2.9641589469006591</c:v>
                </c:pt>
                <c:pt idx="632">
                  <c:v>2.9107651899306526</c:v>
                </c:pt>
                <c:pt idx="633">
                  <c:v>2.8338608762787767</c:v>
                </c:pt>
                <c:pt idx="634">
                  <c:v>2.6902145417651298</c:v>
                </c:pt>
                <c:pt idx="635">
                  <c:v>3.0017258175720052</c:v>
                </c:pt>
                <c:pt idx="636">
                  <c:v>3.2719345460196099</c:v>
                </c:pt>
                <c:pt idx="637">
                  <c:v>3.4369612844567028</c:v>
                </c:pt>
                <c:pt idx="638">
                  <c:v>3.0117739604546867</c:v>
                </c:pt>
                <c:pt idx="639">
                  <c:v>2.9664585799906527</c:v>
                </c:pt>
                <c:pt idx="640">
                  <c:v>2.8280602091641227</c:v>
                </c:pt>
                <c:pt idx="641">
                  <c:v>2.6714392442600854</c:v>
                </c:pt>
                <c:pt idx="642">
                  <c:v>2.9567483421535528</c:v>
                </c:pt>
                <c:pt idx="643">
                  <c:v>2.8590534726379362</c:v>
                </c:pt>
                <c:pt idx="644">
                  <c:v>2.6151359888610282</c:v>
                </c:pt>
                <c:pt idx="645">
                  <c:v>2.4215206969648877</c:v>
                </c:pt>
                <c:pt idx="646">
                  <c:v>2.1193769124807376</c:v>
                </c:pt>
                <c:pt idx="647">
                  <c:v>2.4310170863745837</c:v>
                </c:pt>
                <c:pt idx="648">
                  <c:v>2.1874202490210952</c:v>
                </c:pt>
                <c:pt idx="649">
                  <c:v>1.7970130541617437</c:v>
                </c:pt>
                <c:pt idx="650">
                  <c:v>2.0987710067330796</c:v>
                </c:pt>
                <c:pt idx="651">
                  <c:v>1.9912320881576988</c:v>
                </c:pt>
                <c:pt idx="652">
                  <c:v>2.2028088940400927</c:v>
                </c:pt>
                <c:pt idx="653">
                  <c:v>2.1240728387084631</c:v>
                </c:pt>
                <c:pt idx="654">
                  <c:v>1.9338940629889294</c:v>
                </c:pt>
                <c:pt idx="655">
                  <c:v>1.6643021635217603</c:v>
                </c:pt>
                <c:pt idx="656">
                  <c:v>1.4404027481804236</c:v>
                </c:pt>
                <c:pt idx="657">
                  <c:v>1.4180925854856752</c:v>
                </c:pt>
                <c:pt idx="658">
                  <c:v>1.5287078593238221</c:v>
                </c:pt>
                <c:pt idx="659">
                  <c:v>1.3451912908995354</c:v>
                </c:pt>
                <c:pt idx="660">
                  <c:v>1.9006727490628181</c:v>
                </c:pt>
                <c:pt idx="661">
                  <c:v>1.978370812582972</c:v>
                </c:pt>
                <c:pt idx="662">
                  <c:v>1.5300184577020617</c:v>
                </c:pt>
                <c:pt idx="663">
                  <c:v>2.0259925367580536</c:v>
                </c:pt>
                <c:pt idx="664">
                  <c:v>2.1599395694875012</c:v>
                </c:pt>
                <c:pt idx="665">
                  <c:v>2.37999632667495</c:v>
                </c:pt>
                <c:pt idx="666">
                  <c:v>2.5163107547445582</c:v>
                </c:pt>
                <c:pt idx="667">
                  <c:v>2.4063809463046879</c:v>
                </c:pt>
                <c:pt idx="668">
                  <c:v>2.6399318770845652</c:v>
                </c:pt>
                <c:pt idx="669">
                  <c:v>2.9463128194391968</c:v>
                </c:pt>
                <c:pt idx="670">
                  <c:v>2.8773336124136581</c:v>
                </c:pt>
                <c:pt idx="671">
                  <c:v>2.8686722042606827</c:v>
                </c:pt>
                <c:pt idx="672">
                  <c:v>2.8205230535375412</c:v>
                </c:pt>
                <c:pt idx="673">
                  <c:v>3.1717595459276082</c:v>
                </c:pt>
                <c:pt idx="674">
                  <c:v>3.3249600642017469</c:v>
                </c:pt>
                <c:pt idx="675">
                  <c:v>3.3745116605086083</c:v>
                </c:pt>
                <c:pt idx="676">
                  <c:v>3.3602456626668067</c:v>
                </c:pt>
                <c:pt idx="677">
                  <c:v>3.3761968920845731</c:v>
                </c:pt>
                <c:pt idx="678">
                  <c:v>3.5455271350052038</c:v>
                </c:pt>
                <c:pt idx="679">
                  <c:v>3.7679809877941599</c:v>
                </c:pt>
                <c:pt idx="680">
                  <c:v>3.362600026975946</c:v>
                </c:pt>
                <c:pt idx="681">
                  <c:v>3.4938449793927928</c:v>
                </c:pt>
                <c:pt idx="682">
                  <c:v>3.1899925437846952</c:v>
                </c:pt>
                <c:pt idx="683">
                  <c:v>2.8262780496385567</c:v>
                </c:pt>
                <c:pt idx="684">
                  <c:v>3.2658988112186762</c:v>
                </c:pt>
                <c:pt idx="685">
                  <c:v>3.1339532521515294</c:v>
                </c:pt>
                <c:pt idx="686">
                  <c:v>3.0123305117235475</c:v>
                </c:pt>
                <c:pt idx="687">
                  <c:v>2.753583520498279</c:v>
                </c:pt>
                <c:pt idx="688">
                  <c:v>2.8649796869679642</c:v>
                </c:pt>
                <c:pt idx="689">
                  <c:v>2.6367181847962167</c:v>
                </c:pt>
                <c:pt idx="690">
                  <c:v>2.7706269938875732</c:v>
                </c:pt>
                <c:pt idx="691">
                  <c:v>2.6933514617107512</c:v>
                </c:pt>
                <c:pt idx="692">
                  <c:v>2.6846251759875202</c:v>
                </c:pt>
                <c:pt idx="693">
                  <c:v>2.5561179068205488</c:v>
                </c:pt>
                <c:pt idx="694">
                  <c:v>2.9123889463137997</c:v>
                </c:pt>
                <c:pt idx="695">
                  <c:v>2.4528647806821824</c:v>
                </c:pt>
                <c:pt idx="696">
                  <c:v>2.6471241734388058</c:v>
                </c:pt>
                <c:pt idx="697">
                  <c:v>2.4922419921936525</c:v>
                </c:pt>
                <c:pt idx="698">
                  <c:v>1.2709821945958595</c:v>
                </c:pt>
                <c:pt idx="699">
                  <c:v>-0.99470022096371069</c:v>
                </c:pt>
                <c:pt idx="700">
                  <c:v>-3.3231204555292781</c:v>
                </c:pt>
                <c:pt idx="701">
                  <c:v>-4.0992447519296924</c:v>
                </c:pt>
                <c:pt idx="702">
                  <c:v>-3.7932799101475552</c:v>
                </c:pt>
                <c:pt idx="703">
                  <c:v>-4.0488629352910124</c:v>
                </c:pt>
                <c:pt idx="704">
                  <c:v>-4.3831836141426503</c:v>
                </c:pt>
                <c:pt idx="705">
                  <c:v>-4.8568064044425974</c:v>
                </c:pt>
                <c:pt idx="706">
                  <c:v>-4.8807398777268913</c:v>
                </c:pt>
                <c:pt idx="707">
                  <c:v>-4.5723387350656424</c:v>
                </c:pt>
                <c:pt idx="708">
                  <c:v>-4.8182032245316524</c:v>
                </c:pt>
                <c:pt idx="709">
                  <c:v>-4.5621384060241157</c:v>
                </c:pt>
                <c:pt idx="710">
                  <c:v>-4.9099059815156494</c:v>
                </c:pt>
                <c:pt idx="711">
                  <c:v>-4.9992438102985837</c:v>
                </c:pt>
                <c:pt idx="712">
                  <c:v>-4.8660737890581434</c:v>
                </c:pt>
                <c:pt idx="713">
                  <c:v>-4.7620112474433745</c:v>
                </c:pt>
                <c:pt idx="714">
                  <c:v>-5.0264050012403505</c:v>
                </c:pt>
                <c:pt idx="715">
                  <c:v>-4.3984651969091324</c:v>
                </c:pt>
                <c:pt idx="716">
                  <c:v>-4.3533944875573694</c:v>
                </c:pt>
                <c:pt idx="717">
                  <c:v>-3.9756711625527714</c:v>
                </c:pt>
                <c:pt idx="718">
                  <c:v>-3.0214817975888382</c:v>
                </c:pt>
                <c:pt idx="719">
                  <c:v>-1.0282534319488255</c:v>
                </c:pt>
                <c:pt idx="720">
                  <c:v>0.88133467462264437</c:v>
                </c:pt>
                <c:pt idx="721">
                  <c:v>1.4623348738315827</c:v>
                </c:pt>
                <c:pt idx="722">
                  <c:v>1.8900570959378742</c:v>
                </c:pt>
                <c:pt idx="723">
                  <c:v>1.8779584492513266</c:v>
                </c:pt>
                <c:pt idx="724">
                  <c:v>1.8714486700748012</c:v>
                </c:pt>
                <c:pt idx="725">
                  <c:v>2.4163449317412735</c:v>
                </c:pt>
                <c:pt idx="726">
                  <c:v>2.5942129359526573</c:v>
                </c:pt>
                <c:pt idx="727">
                  <c:v>2.9848777348836597</c:v>
                </c:pt>
                <c:pt idx="728">
                  <c:v>2.6445937313679817</c:v>
                </c:pt>
                <c:pt idx="729">
                  <c:v>2.2807705089564534</c:v>
                </c:pt>
                <c:pt idx="730">
                  <c:v>2.2946863774700432</c:v>
                </c:pt>
                <c:pt idx="731">
                  <c:v>2.3938876422731483</c:v>
                </c:pt>
                <c:pt idx="732">
                  <c:v>2.9333581132499127</c:v>
                </c:pt>
                <c:pt idx="733">
                  <c:v>2.5291077133761632</c:v>
                </c:pt>
                <c:pt idx="734">
                  <c:v>2.9269270499265811</c:v>
                </c:pt>
                <c:pt idx="735">
                  <c:v>2.4028515737795977</c:v>
                </c:pt>
                <c:pt idx="736">
                  <c:v>0.96059338371105318</c:v>
                </c:pt>
                <c:pt idx="737">
                  <c:v>0.48070000046787981</c:v>
                </c:pt>
                <c:pt idx="738">
                  <c:v>0.5832624416043094</c:v>
                </c:pt>
                <c:pt idx="739">
                  <c:v>1.3509727616358824</c:v>
                </c:pt>
                <c:pt idx="740">
                  <c:v>1.8361071234872157</c:v>
                </c:pt>
                <c:pt idx="741">
                  <c:v>2.0178649179782724</c:v>
                </c:pt>
                <c:pt idx="742">
                  <c:v>1.5135024835073978</c:v>
                </c:pt>
                <c:pt idx="743">
                  <c:v>2.0612967038789192</c:v>
                </c:pt>
                <c:pt idx="744">
                  <c:v>2.210761239448368</c:v>
                </c:pt>
                <c:pt idx="745">
                  <c:v>2.158336130316445</c:v>
                </c:pt>
                <c:pt idx="746">
                  <c:v>2.5650168559894611</c:v>
                </c:pt>
                <c:pt idx="747">
                  <c:v>2.8026938252417724</c:v>
                </c:pt>
                <c:pt idx="748">
                  <c:v>2.9972379524040011</c:v>
                </c:pt>
                <c:pt idx="749">
                  <c:v>3.2870853144281571</c:v>
                </c:pt>
                <c:pt idx="750">
                  <c:v>3.0806021865083379</c:v>
                </c:pt>
                <c:pt idx="751">
                  <c:v>3.7244626314531937</c:v>
                </c:pt>
                <c:pt idx="752">
                  <c:v>3.5903203189364312</c:v>
                </c:pt>
                <c:pt idx="753">
                  <c:v>4.049502658952906</c:v>
                </c:pt>
                <c:pt idx="754">
                  <c:v>3.8875360792855882</c:v>
                </c:pt>
                <c:pt idx="755">
                  <c:v>4.8328339485198626</c:v>
                </c:pt>
                <c:pt idx="756">
                  <c:v>6.681092130047273</c:v>
                </c:pt>
                <c:pt idx="757">
                  <c:v>7.1481959139789755</c:v>
                </c:pt>
                <c:pt idx="758">
                  <c:v>6.9260286377674447</c:v>
                </c:pt>
                <c:pt idx="759">
                  <c:v>6.3504725460112299</c:v>
                </c:pt>
                <c:pt idx="760">
                  <c:v>7.1997497435285984</c:v>
                </c:pt>
                <c:pt idx="761">
                  <c:v>7.8422620859831582</c:v>
                </c:pt>
                <c:pt idx="762">
                  <c:v>8.6707146651189753</c:v>
                </c:pt>
                <c:pt idx="763">
                  <c:v>9.0412446774039275</c:v>
                </c:pt>
                <c:pt idx="764">
                  <c:v>9.0495031980302656</c:v>
                </c:pt>
                <c:pt idx="765">
                  <c:v>8.9489845083896746</c:v>
                </c:pt>
                <c:pt idx="766">
                  <c:v>8.274701274435813</c:v>
                </c:pt>
                <c:pt idx="767">
                  <c:v>8.4527958808713723</c:v>
                </c:pt>
                <c:pt idx="768">
                  <c:v>8.9509835441619767</c:v>
                </c:pt>
                <c:pt idx="769">
                  <c:v>9.2234051875574519</c:v>
                </c:pt>
                <c:pt idx="770">
                  <c:v>9.9289534701098479</c:v>
                </c:pt>
                <c:pt idx="771">
                  <c:v>9.3476003079177303</c:v>
                </c:pt>
                <c:pt idx="772">
                  <c:v>9.6142002929418009</c:v>
                </c:pt>
                <c:pt idx="773">
                  <c:v>10.063800177219766</c:v>
                </c:pt>
                <c:pt idx="774">
                  <c:v>9.921661873317678</c:v>
                </c:pt>
                <c:pt idx="775">
                  <c:v>10.019517600237714</c:v>
                </c:pt>
                <c:pt idx="776">
                  <c:v>10.426341552790916</c:v>
                </c:pt>
                <c:pt idx="777">
                  <c:v>11.261537037874261</c:v>
                </c:pt>
                <c:pt idx="778">
                  <c:v>11.876892709108848</c:v>
                </c:pt>
                <c:pt idx="779">
                  <c:v>12.187905895921494</c:v>
                </c:pt>
                <c:pt idx="780">
                  <c:v>11.654733869833272</c:v>
                </c:pt>
                <c:pt idx="781">
                  <c:v>11.06279904201018</c:v>
                </c:pt>
                <c:pt idx="782">
                  <c:v>10.877568234624817</c:v>
                </c:pt>
                <c:pt idx="783">
                  <c:v>10.444108708174298</c:v>
                </c:pt>
                <c:pt idx="784">
                  <c:v>10.611901662745398</c:v>
                </c:pt>
                <c:pt idx="785">
                  <c:v>10.552951204763152</c:v>
                </c:pt>
                <c:pt idx="786">
                  <c:v>11.047327794739218</c:v>
                </c:pt>
                <c:pt idx="787">
                  <c:v>10.260999232093956</c:v>
                </c:pt>
                <c:pt idx="788">
                  <c:v>10.46655176252365</c:v>
                </c:pt>
                <c:pt idx="789">
                  <c:v>10.13869402852627</c:v>
                </c:pt>
                <c:pt idx="790">
                  <c:v>10.070713384075448</c:v>
                </c:pt>
                <c:pt idx="791">
                  <c:v>9.643290188863908</c:v>
                </c:pt>
                <c:pt idx="792">
                  <c:v>8.821208314597591</c:v>
                </c:pt>
                <c:pt idx="793">
                  <c:v>7.6066838673846764</c:v>
                </c:pt>
                <c:pt idx="794">
                  <c:v>5.9347885878874305</c:v>
                </c:pt>
                <c:pt idx="795">
                  <c:v>4.3881486190526724</c:v>
                </c:pt>
                <c:pt idx="796">
                  <c:v>2.5651793853756546</c:v>
                </c:pt>
                <c:pt idx="797">
                  <c:v>1.3855576958659299</c:v>
                </c:pt>
                <c:pt idx="798">
                  <c:v>0.89932208844887784</c:v>
                </c:pt>
                <c:pt idx="799">
                  <c:v>0.51430393365083094</c:v>
                </c:pt>
                <c:pt idx="800">
                  <c:v>-4.9903856917740422E-2</c:v>
                </c:pt>
                <c:pt idx="801">
                  <c:v>-0.13363286811677427</c:v>
                </c:pt>
                <c:pt idx="802">
                  <c:v>-0.59764489456059156</c:v>
                </c:pt>
                <c:pt idx="803">
                  <c:v>-1.038850381312193</c:v>
                </c:pt>
                <c:pt idx="804">
                  <c:v>-1.5531675889485201</c:v>
                </c:pt>
                <c:pt idx="805">
                  <c:v>-1.8864157505353547</c:v>
                </c:pt>
                <c:pt idx="806">
                  <c:v>-2.2430445314490401</c:v>
                </c:pt>
                <c:pt idx="807">
                  <c:v>-2.3734557364704627</c:v>
                </c:pt>
                <c:pt idx="808">
                  <c:v>-3.3530737701063482</c:v>
                </c:pt>
                <c:pt idx="809">
                  <c:v>-3.376764289201617</c:v>
                </c:pt>
                <c:pt idx="810">
                  <c:v>-3.7291731869526812</c:v>
                </c:pt>
                <c:pt idx="811">
                  <c:v>-3.1846324276635074</c:v>
                </c:pt>
                <c:pt idx="812">
                  <c:v>-2.7133125922978212</c:v>
                </c:pt>
                <c:pt idx="813">
                  <c:v>-1.8590643975606906</c:v>
                </c:pt>
                <c:pt idx="814">
                  <c:v>-0.2605991608637851</c:v>
                </c:pt>
                <c:pt idx="815">
                  <c:v>0.68829112078835808</c:v>
                </c:pt>
                <c:pt idx="816">
                  <c:v>1.5250203684054098</c:v>
                </c:pt>
                <c:pt idx="817">
                  <c:v>1.8969060852843198</c:v>
                </c:pt>
                <c:pt idx="818">
                  <c:v>2.0534481112694367</c:v>
                </c:pt>
                <c:pt idx="819">
                  <c:v>2.208683405593638</c:v>
                </c:pt>
                <c:pt idx="820">
                  <c:v>3.0779032383330001</c:v>
                </c:pt>
                <c:pt idx="821">
                  <c:v>3.7723245825643077</c:v>
                </c:pt>
                <c:pt idx="822">
                  <c:v>4.1693714755005784</c:v>
                </c:pt>
                <c:pt idx="823">
                  <c:v>4.6152569426790775</c:v>
                </c:pt>
                <c:pt idx="824">
                  <c:v>5.1552218043179385</c:v>
                </c:pt>
                <c:pt idx="825">
                  <c:v>5.719404397153653</c:v>
                </c:pt>
                <c:pt idx="826">
                  <c:v>5.5641945767328798</c:v>
                </c:pt>
                <c:pt idx="827">
                  <c:v>5.7096010278864284</c:v>
                </c:pt>
                <c:pt idx="828">
                  <c:v>5.7529829610989616</c:v>
                </c:pt>
                <c:pt idx="829">
                  <c:v>5.7987556474035475</c:v>
                </c:pt>
                <c:pt idx="830">
                  <c:v>5.5483787454561933</c:v>
                </c:pt>
                <c:pt idx="831">
                  <c:v>5.5288223775665255</c:v>
                </c:pt>
                <c:pt idx="832">
                  <c:v>5.0267473346863198</c:v>
                </c:pt>
                <c:pt idx="833">
                  <c:v>4.5082572437218911</c:v>
                </c:pt>
                <c:pt idx="834">
                  <c:v>4.5696535592800389</c:v>
                </c:pt>
                <c:pt idx="835">
                  <c:v>4.3434976310129398</c:v>
                </c:pt>
                <c:pt idx="836">
                  <c:v>4.1465481267817044</c:v>
                </c:pt>
                <c:pt idx="837">
                  <c:v>3.7958526428809249</c:v>
                </c:pt>
                <c:pt idx="838">
                  <c:v>3.7682298688494691</c:v>
                </c:pt>
                <c:pt idx="839">
                  <c:v>3.7942841233753941</c:v>
                </c:pt>
                <c:pt idx="840">
                  <c:v>3.1533416018782758</c:v>
                </c:pt>
                <c:pt idx="841">
                  <c:v>2.4185401668177975</c:v>
                </c:pt>
                <c:pt idx="842">
                  <c:v>2.0629458974160229</c:v>
                </c:pt>
                <c:pt idx="843">
                  <c:v>1.8141236348240795</c:v>
                </c:pt>
                <c:pt idx="844">
                  <c:v>1.0221196395859011</c:v>
                </c:pt>
                <c:pt idx="845">
                  <c:v>0.84189530388438605</c:v>
                </c:pt>
                <c:pt idx="846">
                  <c:v>1.2026342467170075</c:v>
                </c:pt>
                <c:pt idx="847">
                  <c:v>0.66616289002537465</c:v>
                </c:pt>
                <c:pt idx="848">
                  <c:v>0.5420200045469642</c:v>
                </c:pt>
                <c:pt idx="849">
                  <c:v>0.29149148462053065</c:v>
                </c:pt>
                <c:pt idx="850">
                  <c:v>0.44299837807170661</c:v>
                </c:pt>
                <c:pt idx="851">
                  <c:v>-0.27573034668641705</c:v>
                </c:pt>
                <c:pt idx="852">
                  <c:v>-0.52523091107505027</c:v>
                </c:pt>
                <c:pt idx="853">
                  <c:v>-0.17974372423851717</c:v>
                </c:pt>
                <c:pt idx="854">
                  <c:v>-0.41041227722279533</c:v>
                </c:pt>
                <c:pt idx="855">
                  <c:v>-0.41992842078401765</c:v>
                </c:pt>
                <c:pt idx="856">
                  <c:v>3.1301842093228262E-2</c:v>
                </c:pt>
                <c:pt idx="857">
                  <c:v>0.31394020461523281</c:v>
                </c:pt>
                <c:pt idx="858">
                  <c:v>-0.32516012185384713</c:v>
                </c:pt>
                <c:pt idx="859">
                  <c:v>-1.0848043706411199</c:v>
                </c:pt>
                <c:pt idx="860">
                  <c:v>-1.436896424372526</c:v>
                </c:pt>
                <c:pt idx="861">
                  <c:v>-1.5007534445261301</c:v>
                </c:pt>
                <c:pt idx="862">
                  <c:v>-0.74076801157897842</c:v>
                </c:pt>
                <c:pt idx="863">
                  <c:v>-0.90895113134245098</c:v>
                </c:pt>
                <c:pt idx="864">
                  <c:v>-0.46290855989250462</c:v>
                </c:pt>
                <c:pt idx="865">
                  <c:v>-0.57268880861228411</c:v>
                </c:pt>
                <c:pt idx="866">
                  <c:v>-0.75463471093340084</c:v>
                </c:pt>
                <c:pt idx="867">
                  <c:v>-0.55706328698496177</c:v>
                </c:pt>
                <c:pt idx="868">
                  <c:v>-0.10050066241593662</c:v>
                </c:pt>
                <c:pt idx="869">
                  <c:v>-0.18640414082205031</c:v>
                </c:pt>
                <c:pt idx="870">
                  <c:v>-0.10814480998409409</c:v>
                </c:pt>
                <c:pt idx="871">
                  <c:v>0.23165756042581037</c:v>
                </c:pt>
                <c:pt idx="872">
                  <c:v>0.42721370032847988</c:v>
                </c:pt>
                <c:pt idx="873">
                  <c:v>0.15412552863685874</c:v>
                </c:pt>
                <c:pt idx="874">
                  <c:v>0.10339081483131167</c:v>
                </c:pt>
                <c:pt idx="875">
                  <c:v>-0.16012121790984024</c:v>
                </c:pt>
                <c:pt idx="876">
                  <c:v>-5.0547204410122514E-3</c:v>
                </c:pt>
                <c:pt idx="877">
                  <c:v>-0.4215693691390503</c:v>
                </c:pt>
                <c:pt idx="878">
                  <c:v>0.11822857973882082</c:v>
                </c:pt>
                <c:pt idx="879">
                  <c:v>0.14497836432586841</c:v>
                </c:pt>
                <c:pt idx="880">
                  <c:v>0.64796306404936099</c:v>
                </c:pt>
                <c:pt idx="881">
                  <c:v>0.53360570789200212</c:v>
                </c:pt>
                <c:pt idx="882">
                  <c:v>-0.17404750582845741</c:v>
                </c:pt>
                <c:pt idx="883">
                  <c:v>0.2146602848135104</c:v>
                </c:pt>
                <c:pt idx="884">
                  <c:v>0.19380991764475067</c:v>
                </c:pt>
                <c:pt idx="885">
                  <c:v>0.12763684145951387</c:v>
                </c:pt>
                <c:pt idx="886">
                  <c:v>0.18548804997443652</c:v>
                </c:pt>
                <c:pt idx="887">
                  <c:v>0.28684530609680231</c:v>
                </c:pt>
                <c:pt idx="888">
                  <c:v>-3.1767263403810482E-2</c:v>
                </c:pt>
                <c:pt idx="889">
                  <c:v>0.32415582334398507</c:v>
                </c:pt>
                <c:pt idx="890">
                  <c:v>0.18287932954478947</c:v>
                </c:pt>
                <c:pt idx="891">
                  <c:v>0.88248763093121929</c:v>
                </c:pt>
                <c:pt idx="892">
                  <c:v>1.2257217895941477</c:v>
                </c:pt>
                <c:pt idx="893">
                  <c:v>1.3499762583802237</c:v>
                </c:pt>
                <c:pt idx="894">
                  <c:v>1.4236245016364535</c:v>
                </c:pt>
                <c:pt idx="895">
                  <c:v>1.9718316803167226</c:v>
                </c:pt>
                <c:pt idx="896">
                  <c:v>1.8021959983378566</c:v>
                </c:pt>
                <c:pt idx="897">
                  <c:v>1.8846128914571523</c:v>
                </c:pt>
                <c:pt idx="898">
                  <c:v>1.9855134428426822</c:v>
                </c:pt>
                <c:pt idx="899">
                  <c:v>2.5772863275668887</c:v>
                </c:pt>
                <c:pt idx="900">
                  <c:v>2.4130404458763453</c:v>
                </c:pt>
                <c:pt idx="901">
                  <c:v>2.5615106516996091</c:v>
                </c:pt>
                <c:pt idx="902">
                  <c:v>2.6190410197481127</c:v>
                </c:pt>
                <c:pt idx="903">
                  <c:v>2.6012880364251938</c:v>
                </c:pt>
                <c:pt idx="904">
                  <c:v>2.5042920038099847</c:v>
                </c:pt>
                <c:pt idx="905">
                  <c:v>2.7581423713073212</c:v>
                </c:pt>
                <c:pt idx="906">
                  <c:v>2.8906865699694997</c:v>
                </c:pt>
                <c:pt idx="907">
                  <c:v>3.3843841304926991</c:v>
                </c:pt>
                <c:pt idx="908">
                  <c:v>3.952324228114128</c:v>
                </c:pt>
                <c:pt idx="909">
                  <c:v>4.3448795566142655</c:v>
                </c:pt>
                <c:pt idx="910">
                  <c:v>4.9222332237931434</c:v>
                </c:pt>
                <c:pt idx="911">
                  <c:v>4.5874721079214051</c:v>
                </c:pt>
                <c:pt idx="912">
                  <c:v>4.6809192410400735</c:v>
                </c:pt>
                <c:pt idx="913">
                  <c:v>4.8050071293847392</c:v>
                </c:pt>
                <c:pt idx="914">
                  <c:v>5.3072492193044578</c:v>
                </c:pt>
                <c:pt idx="915">
                  <c:v>5.1617651370771975</c:v>
                </c:pt>
                <c:pt idx="916">
                  <c:v>5.2162409874377884</c:v>
                </c:pt>
                <c:pt idx="917">
                  <c:v>5.6469498769839275</c:v>
                </c:pt>
                <c:pt idx="918">
                  <c:v>5.4153644945666901</c:v>
                </c:pt>
                <c:pt idx="919">
                  <c:v>5.1915172167920245</c:v>
                </c:pt>
                <c:pt idx="920">
                  <c:v>5.3269157252370363</c:v>
                </c:pt>
                <c:pt idx="921">
                  <c:v>5.3937663679528551</c:v>
                </c:pt>
                <c:pt idx="922">
                  <c:v>5.3542173975388305</c:v>
                </c:pt>
                <c:pt idx="923">
                  <c:v>5.1803323698872745</c:v>
                </c:pt>
                <c:pt idx="924">
                  <c:v>4.9673895357042284</c:v>
                </c:pt>
                <c:pt idx="925">
                  <c:v>4.8857865212935705</c:v>
                </c:pt>
                <c:pt idx="926">
                  <c:v>4.5695995186265455</c:v>
                </c:pt>
                <c:pt idx="927">
                  <c:v>4.2290751135303424</c:v>
                </c:pt>
                <c:pt idx="928">
                  <c:v>3.7370593231434777</c:v>
                </c:pt>
                <c:pt idx="929">
                  <c:v>3.2821314573609262</c:v>
                </c:pt>
                <c:pt idx="930">
                  <c:v>2.9944760464941047</c:v>
                </c:pt>
                <c:pt idx="931">
                  <c:v>2.5791274256440375</c:v>
                </c:pt>
                <c:pt idx="932">
                  <c:v>2.3015219909032787</c:v>
                </c:pt>
                <c:pt idx="933">
                  <c:v>2.0239156816437118</c:v>
                </c:pt>
                <c:pt idx="934">
                  <c:v>1.6724461127769481</c:v>
                </c:pt>
                <c:pt idx="935">
                  <c:v>1.7757894468171458</c:v>
                </c:pt>
                <c:pt idx="936">
                  <c:v>1.5819272832394073</c:v>
                </c:pt>
                <c:pt idx="937">
                  <c:v>1.648363976819144</c:v>
                </c:pt>
                <c:pt idx="938">
                  <c:v>1.7066804837510403</c:v>
                </c:pt>
                <c:pt idx="939">
                  <c:v>2.1107536046365571</c:v>
                </c:pt>
                <c:pt idx="940">
                  <c:v>1.9214827673995842</c:v>
                </c:pt>
                <c:pt idx="941">
                  <c:v>2.1195324733159397</c:v>
                </c:pt>
                <c:pt idx="942">
                  <c:v>2.4024945727928881</c:v>
                </c:pt>
                <c:pt idx="943">
                  <c:v>2.9544974602595837</c:v>
                </c:pt>
                <c:pt idx="944">
                  <c:v>3.3526242135596167</c:v>
                </c:pt>
                <c:pt idx="945">
                  <c:v>3.5005193706556192</c:v>
                </c:pt>
                <c:pt idx="946">
                  <c:v>4.0618560484622659</c:v>
                </c:pt>
                <c:pt idx="947">
                  <c:v>4.3552059279933015</c:v>
                </c:pt>
                <c:pt idx="948">
                  <c:v>4.6480212100438507</c:v>
                </c:pt>
                <c:pt idx="949">
                  <c:v>4.3835175248483305</c:v>
                </c:pt>
                <c:pt idx="950">
                  <c:v>3.8826303706135827</c:v>
                </c:pt>
                <c:pt idx="951">
                  <c:v>3.4769493200673307</c:v>
                </c:pt>
                <c:pt idx="952">
                  <c:v>3.7329229006215088</c:v>
                </c:pt>
                <c:pt idx="953">
                  <c:v>3.6631739976423319</c:v>
                </c:pt>
                <c:pt idx="954">
                  <c:v>3.5707401605191067</c:v>
                </c:pt>
                <c:pt idx="955">
                  <c:v>3.4302294931905921</c:v>
                </c:pt>
                <c:pt idx="956">
                  <c:v>3.5360192128876071</c:v>
                </c:pt>
                <c:pt idx="957">
                  <c:v>2.7347751643248177</c:v>
                </c:pt>
                <c:pt idx="958">
                  <c:v>2.4158427428560572</c:v>
                </c:pt>
                <c:pt idx="959">
                  <c:v>0.7128699168136251</c:v>
                </c:pt>
                <c:pt idx="960">
                  <c:v>-1.1535696170889658</c:v>
                </c:pt>
                <c:pt idx="961">
                  <c:v>-1.5582887008703441</c:v>
                </c:pt>
                <c:pt idx="962">
                  <c:v>-1.6490679610603884</c:v>
                </c:pt>
                <c:pt idx="963">
                  <c:v>-2.4614553900330685</c:v>
                </c:pt>
                <c:pt idx="964">
                  <c:v>-2.188515901672031</c:v>
                </c:pt>
                <c:pt idx="965">
                  <c:v>-1.8482793686604282</c:v>
                </c:pt>
                <c:pt idx="966">
                  <c:v>-2.3336429931415172</c:v>
                </c:pt>
                <c:pt idx="967">
                  <c:v>-3.1510049365565007</c:v>
                </c:pt>
                <c:pt idx="968">
                  <c:v>-3.3584308335107815</c:v>
                </c:pt>
                <c:pt idx="969">
                  <c:v>-2.6805510043130996</c:v>
                </c:pt>
                <c:pt idx="970">
                  <c:v>-2.4452568821136764</c:v>
                </c:pt>
                <c:pt idx="971">
                  <c:v>-1.8896123983893858</c:v>
                </c:pt>
                <c:pt idx="972">
                  <c:v>-1.0904936947559576</c:v>
                </c:pt>
                <c:pt idx="973">
                  <c:v>-0.76878249102578877</c:v>
                </c:pt>
                <c:pt idx="974">
                  <c:v>-1.0668127083811669</c:v>
                </c:pt>
                <c:pt idx="975">
                  <c:v>-0.804362160906686</c:v>
                </c:pt>
                <c:pt idx="976">
                  <c:v>-0.78223804847305023</c:v>
                </c:pt>
                <c:pt idx="977">
                  <c:v>-0.29460462034787988</c:v>
                </c:pt>
                <c:pt idx="978">
                  <c:v>0.32374702271263234</c:v>
                </c:pt>
                <c:pt idx="979">
                  <c:v>1.8909668045013421</c:v>
                </c:pt>
                <c:pt idx="980">
                  <c:v>4.5155679442993115</c:v>
                </c:pt>
                <c:pt idx="981">
                  <c:v>4.4159651905075972</c:v>
                </c:pt>
                <c:pt idx="982">
                  <c:v>3.9185978909034476</c:v>
                </c:pt>
                <c:pt idx="983">
                  <c:v>4.6644708507358601</c:v>
                </c:pt>
                <c:pt idx="984">
                  <c:v>4.9971073467146763</c:v>
                </c:pt>
                <c:pt idx="985">
                  <c:v>5.156023889189032</c:v>
                </c:pt>
                <c:pt idx="986">
                  <c:v>4.7556215026313504</c:v>
                </c:pt>
                <c:pt idx="987">
                  <c:v>5.7424935951269624</c:v>
                </c:pt>
                <c:pt idx="988">
                  <c:v>6.5441053142573651</c:v>
                </c:pt>
                <c:pt idx="989">
                  <c:v>6.6535164853111324</c:v>
                </c:pt>
                <c:pt idx="990">
                  <c:v>8.385461296247577</c:v>
                </c:pt>
                <c:pt idx="991">
                  <c:v>9.1770160448804408</c:v>
                </c:pt>
                <c:pt idx="992">
                  <c:v>8.9675285398357705</c:v>
                </c:pt>
                <c:pt idx="993">
                  <c:v>9.3685902719563767</c:v>
                </c:pt>
                <c:pt idx="994">
                  <c:v>10.03413186396566</c:v>
                </c:pt>
                <c:pt idx="995">
                  <c:v>10.128999785744748</c:v>
                </c:pt>
                <c:pt idx="996">
                  <c:v>9.9549434739428992</c:v>
                </c:pt>
                <c:pt idx="997">
                  <c:v>10.486229080064891</c:v>
                </c:pt>
                <c:pt idx="998">
                  <c:v>10.603002728054863</c:v>
                </c:pt>
                <c:pt idx="999">
                  <c:v>11.049457343472469</c:v>
                </c:pt>
                <c:pt idx="1000">
                  <c:v>10.808451032918446</c:v>
                </c:pt>
                <c:pt idx="1001">
                  <c:v>11.490637124064326</c:v>
                </c:pt>
                <c:pt idx="1002">
                  <c:v>11.886113766512848</c:v>
                </c:pt>
                <c:pt idx="1003">
                  <c:v>11.315867951128824</c:v>
                </c:pt>
                <c:pt idx="1004">
                  <c:v>10.044099658220421</c:v>
                </c:pt>
                <c:pt idx="1005">
                  <c:v>9.925766017666577</c:v>
                </c:pt>
                <c:pt idx="1006">
                  <c:v>10.866557429218124</c:v>
                </c:pt>
                <c:pt idx="1007">
                  <c:v>10.839795733928474</c:v>
                </c:pt>
                <c:pt idx="1008">
                  <c:v>10.706197675080636</c:v>
                </c:pt>
                <c:pt idx="1009">
                  <c:v>9.9730014116110404</c:v>
                </c:pt>
                <c:pt idx="1010">
                  <c:v>8.8474859158781776</c:v>
                </c:pt>
                <c:pt idx="1011">
                  <c:v>8.7937434787375839</c:v>
                </c:pt>
                <c:pt idx="1012">
                  <c:v>8.991206784457848</c:v>
                </c:pt>
                <c:pt idx="1013">
                  <c:v>8.9016706906130683</c:v>
                </c:pt>
                <c:pt idx="1014">
                  <c:v>9.0739339933543217</c:v>
                </c:pt>
                <c:pt idx="1015">
                  <c:v>9.1057771669287142</c:v>
                </c:pt>
                <c:pt idx="1016">
                  <c:v>10.079021686278043</c:v>
                </c:pt>
                <c:pt idx="1017">
                  <c:v>10.412161464281548</c:v>
                </c:pt>
                <c:pt idx="1018">
                  <c:v>10.883341626996366</c:v>
                </c:pt>
                <c:pt idx="1019">
                  <c:v>10.69855558476865</c:v>
                </c:pt>
                <c:pt idx="1020">
                  <c:v>10.51811420326427</c:v>
                </c:pt>
                <c:pt idx="1021">
                  <c:v>10.954556562202526</c:v>
                </c:pt>
                <c:pt idx="1022">
                  <c:v>10.744735702871752</c:v>
                </c:pt>
                <c:pt idx="1023">
                  <c:v>11.177454240558372</c:v>
                </c:pt>
                <c:pt idx="1024">
                  <c:v>12.48011373681444</c:v>
                </c:pt>
                <c:pt idx="1025">
                  <c:v>13.021282687649819</c:v>
                </c:pt>
                <c:pt idx="1026">
                  <c:v>13.50937071812773</c:v>
                </c:pt>
                <c:pt idx="1027">
                  <c:v>14.392511526658852</c:v>
                </c:pt>
                <c:pt idx="1028">
                  <c:v>15.407354171326052</c:v>
                </c:pt>
                <c:pt idx="1029">
                  <c:v>16.846347356466289</c:v>
                </c:pt>
                <c:pt idx="1030">
                  <c:v>17.087602508810427</c:v>
                </c:pt>
                <c:pt idx="1031">
                  <c:v>17.448298988207569</c:v>
                </c:pt>
                <c:pt idx="1032">
                  <c:v>17.481906599234456</c:v>
                </c:pt>
                <c:pt idx="1033">
                  <c:v>18.937257607574121</c:v>
                </c:pt>
                <c:pt idx="1034">
                  <c:v>19.778188330433029</c:v>
                </c:pt>
                <c:pt idx="1035">
                  <c:v>20.195269011741729</c:v>
                </c:pt>
                <c:pt idx="1036">
                  <c:v>20.618818421103736</c:v>
                </c:pt>
                <c:pt idx="1037">
                  <c:v>21.290529304223057</c:v>
                </c:pt>
                <c:pt idx="1038">
                  <c:v>21.390390985887628</c:v>
                </c:pt>
                <c:pt idx="1039">
                  <c:v>22.41180035935821</c:v>
                </c:pt>
                <c:pt idx="1040">
                  <c:v>22.488041217750176</c:v>
                </c:pt>
                <c:pt idx="1041">
                  <c:v>22.425907892479486</c:v>
                </c:pt>
                <c:pt idx="1042">
                  <c:v>22.846535463209658</c:v>
                </c:pt>
                <c:pt idx="1043">
                  <c:v>23.231116317463716</c:v>
                </c:pt>
                <c:pt idx="1044">
                  <c:v>22.776823544753576</c:v>
                </c:pt>
                <c:pt idx="1045">
                  <c:v>22.410728313790607</c:v>
                </c:pt>
                <c:pt idx="1046">
                  <c:v>21.170438467901317</c:v>
                </c:pt>
                <c:pt idx="1047">
                  <c:v>19.94819172315016</c:v>
                </c:pt>
                <c:pt idx="1048">
                  <c:v>18.256151439472251</c:v>
                </c:pt>
                <c:pt idx="1049">
                  <c:v>17.149447942386587</c:v>
                </c:pt>
                <c:pt idx="1050">
                  <c:v>16.580389086024489</c:v>
                </c:pt>
                <c:pt idx="1051">
                  <c:v>15.755338578167526</c:v>
                </c:pt>
                <c:pt idx="1052">
                  <c:v>15.237764074214045</c:v>
                </c:pt>
                <c:pt idx="1053">
                  <c:v>13.847837385564787</c:v>
                </c:pt>
                <c:pt idx="1054">
                  <c:v>12.834656314081675</c:v>
                </c:pt>
                <c:pt idx="1055">
                  <c:v>12.57043912613242</c:v>
                </c:pt>
                <c:pt idx="1056">
                  <c:v>11.566716286565988</c:v>
                </c:pt>
                <c:pt idx="1057">
                  <c:v>10.701871370460415</c:v>
                </c:pt>
                <c:pt idx="1058">
                  <c:v>9.4401153377823785</c:v>
                </c:pt>
                <c:pt idx="1059">
                  <c:v>8.3752964964071364</c:v>
                </c:pt>
                <c:pt idx="1060">
                  <c:v>8.0056767541621205</c:v>
                </c:pt>
                <c:pt idx="1061">
                  <c:v>7.4864747188635992</c:v>
                </c:pt>
                <c:pt idx="1062">
                  <c:v>7.4483161453228934</c:v>
                </c:pt>
                <c:pt idx="1063">
                  <c:v>7.0309440216668238</c:v>
                </c:pt>
                <c:pt idx="1064">
                  <c:v>6.4409955588695649</c:v>
                </c:pt>
                <c:pt idx="1065">
                  <c:v>5.348081784864144</c:v>
                </c:pt>
                <c:pt idx="1066">
                  <c:v>5.6762487920314202</c:v>
                </c:pt>
                <c:pt idx="1067">
                  <c:v>5.9315477122547433</c:v>
                </c:pt>
                <c:pt idx="1068">
                  <c:v>5.868389009262887</c:v>
                </c:pt>
                <c:pt idx="1069">
                  <c:v>5.7435268757554772</c:v>
                </c:pt>
                <c:pt idx="1070">
                  <c:v>5.6963572339946884</c:v>
                </c:pt>
                <c:pt idx="1071">
                  <c:v>5.9722287318420584</c:v>
                </c:pt>
                <c:pt idx="1072">
                  <c:v>6.0652502932462875</c:v>
                </c:pt>
                <c:pt idx="1073">
                  <c:v>5.2429447333727808</c:v>
                </c:pt>
                <c:pt idx="1074">
                  <c:v>5.6364976446692294</c:v>
                </c:pt>
                <c:pt idx="1075">
                  <c:v>5.4626510540096804</c:v>
                </c:pt>
                <c:pt idx="1076">
                  <c:v>6.0666060304802842</c:v>
                </c:pt>
                <c:pt idx="1077">
                  <c:v>5.824125237248956</c:v>
                </c:pt>
                <c:pt idx="1078">
                  <c:v>6.4773920441303394</c:v>
                </c:pt>
                <c:pt idx="1079">
                  <c:v>6.5398296756050511</c:v>
                </c:pt>
                <c:pt idx="1080">
                  <c:v>6.6825109171230253</c:v>
                </c:pt>
                <c:pt idx="1081">
                  <c:v>6.8460125428283485</c:v>
                </c:pt>
                <c:pt idx="1082">
                  <c:v>6.1781571065802607</c:v>
                </c:pt>
                <c:pt idx="1083">
                  <c:v>6.0616462512005338</c:v>
                </c:pt>
                <c:pt idx="1084">
                  <c:v>6.8532879204571371</c:v>
                </c:pt>
                <c:pt idx="1085">
                  <c:v>7.7756544075764396</c:v>
                </c:pt>
                <c:pt idx="1086">
                  <c:v>7.9169707611282885</c:v>
                </c:pt>
                <c:pt idx="1087">
                  <c:v>7.9879270022674165</c:v>
                </c:pt>
                <c:pt idx="1088">
                  <c:v>8.3547118253089767</c:v>
                </c:pt>
                <c:pt idx="1089">
                  <c:v>8.2159025579596747</c:v>
                </c:pt>
                <c:pt idx="1090">
                  <c:v>7.9244501818986723</c:v>
                </c:pt>
                <c:pt idx="1091">
                  <c:v>8.0114951935521379</c:v>
                </c:pt>
                <c:pt idx="1092">
                  <c:v>7.4299981605911194</c:v>
                </c:pt>
                <c:pt idx="1093">
                  <c:v>7.6385435244463</c:v>
                </c:pt>
                <c:pt idx="1094">
                  <c:v>7.4473924082690734</c:v>
                </c:pt>
                <c:pt idx="1095">
                  <c:v>7.6008032144548334</c:v>
                </c:pt>
                <c:pt idx="1096">
                  <c:v>6.7388873249978136</c:v>
                </c:pt>
                <c:pt idx="1097">
                  <c:v>6.2527060604638107</c:v>
                </c:pt>
                <c:pt idx="1098">
                  <c:v>5.6886332668680755</c:v>
                </c:pt>
                <c:pt idx="1099">
                  <c:v>5.6031882755503775</c:v>
                </c:pt>
                <c:pt idx="1100">
                  <c:v>5.8366637113217035</c:v>
                </c:pt>
                <c:pt idx="1101">
                  <c:v>5.917585300255408</c:v>
                </c:pt>
                <c:pt idx="1102">
                  <c:v>6.6166752402450246</c:v>
                </c:pt>
                <c:pt idx="1103">
                  <c:v>6.3162265086180351</c:v>
                </c:pt>
                <c:pt idx="1104">
                  <c:v>5.7641164263281146</c:v>
                </c:pt>
                <c:pt idx="1105">
                  <c:v>5.3151604796928611</c:v>
                </c:pt>
                <c:pt idx="1106">
                  <c:v>4.9149071477139605</c:v>
                </c:pt>
                <c:pt idx="1107">
                  <c:v>2.677882015091734</c:v>
                </c:pt>
                <c:pt idx="1108">
                  <c:v>2.1920020271870273</c:v>
                </c:pt>
                <c:pt idx="1109">
                  <c:v>2.434664179815377</c:v>
                </c:pt>
                <c:pt idx="1110">
                  <c:v>2.941369804371925</c:v>
                </c:pt>
                <c:pt idx="1111">
                  <c:v>3.1428518480113601</c:v>
                </c:pt>
                <c:pt idx="1112">
                  <c:v>3.7228586128060437</c:v>
                </c:pt>
                <c:pt idx="1113">
                  <c:v>3.7700474420872636</c:v>
                </c:pt>
                <c:pt idx="1114">
                  <c:v>3.5180081705303223</c:v>
                </c:pt>
                <c:pt idx="1115">
                  <c:v>2.6377244517963501</c:v>
                </c:pt>
                <c:pt idx="1116">
                  <c:v>3.0397470532796773</c:v>
                </c:pt>
                <c:pt idx="1117">
                  <c:v>3.3561473245410167</c:v>
                </c:pt>
                <c:pt idx="1118">
                  <c:v>4.0243534350985213</c:v>
                </c:pt>
                <c:pt idx="1119">
                  <c:v>4.2941047337530565</c:v>
                </c:pt>
                <c:pt idx="1120">
                  <c:v>3.935734646576468</c:v>
                </c:pt>
                <c:pt idx="1121">
                  <c:v>3.8860025731651571</c:v>
                </c:pt>
                <c:pt idx="1122">
                  <c:v>3.2277395876505923</c:v>
                </c:pt>
                <c:pt idx="1123">
                  <c:v>3.4928785712675334</c:v>
                </c:pt>
                <c:pt idx="1124">
                  <c:v>3.4561833614947775</c:v>
                </c:pt>
                <c:pt idx="1125">
                  <c:v>3.5720547022026041</c:v>
                </c:pt>
                <c:pt idx="1126">
                  <c:v>4.2189993431112836</c:v>
                </c:pt>
                <c:pt idx="1127">
                  <c:v>5.9013492253139317</c:v>
                </c:pt>
                <c:pt idx="1128">
                  <c:v>6.1405371077481945</c:v>
                </c:pt>
                <c:pt idx="1129">
                  <c:v>5.7542719458916434</c:v>
                </c:pt>
                <c:pt idx="1130">
                  <c:v>5.4723792384705572</c:v>
                </c:pt>
                <c:pt idx="1131">
                  <c:v>4.6600507006234348</c:v>
                </c:pt>
                <c:pt idx="1132">
                  <c:v>3.682227450912412</c:v>
                </c:pt>
                <c:pt idx="1133">
                  <c:v>3.7129641333670267</c:v>
                </c:pt>
                <c:pt idx="1134">
                  <c:v>3.1798174089707345</c:v>
                </c:pt>
                <c:pt idx="1135">
                  <c:v>3.6084542742416041</c:v>
                </c:pt>
                <c:pt idx="1136">
                  <c:v>3.0865580239243173</c:v>
                </c:pt>
                <c:pt idx="1137">
                  <c:v>2.914097873585308</c:v>
                </c:pt>
                <c:pt idx="1138">
                  <c:v>2.9096392849487387</c:v>
                </c:pt>
                <c:pt idx="1139">
                  <c:v>2.5068781880992632</c:v>
                </c:pt>
                <c:pt idx="1140">
                  <c:v>2.4989188666692477</c:v>
                </c:pt>
                <c:pt idx="1141">
                  <c:v>1.9884247515633433</c:v>
                </c:pt>
                <c:pt idx="1142">
                  <c:v>2.2220801793978007</c:v>
                </c:pt>
                <c:pt idx="1143">
                  <c:v>2.1882330696865679</c:v>
                </c:pt>
                <c:pt idx="1144">
                  <c:v>2.2313694185753206</c:v>
                </c:pt>
                <c:pt idx="1145">
                  <c:v>1.808599636771612</c:v>
                </c:pt>
                <c:pt idx="1146">
                  <c:v>1.5544951229114303</c:v>
                </c:pt>
                <c:pt idx="1147">
                  <c:v>1.8825629244701831</c:v>
                </c:pt>
                <c:pt idx="1148">
                  <c:v>2.3614754775884537</c:v>
                </c:pt>
                <c:pt idx="1149">
                  <c:v>3.1164306387017175</c:v>
                </c:pt>
                <c:pt idx="1150">
                  <c:v>3.1046885980492673</c:v>
                </c:pt>
                <c:pt idx="1151">
                  <c:v>3.4225880629523791</c:v>
                </c:pt>
                <c:pt idx="1152">
                  <c:v>4.5385863668103372</c:v>
                </c:pt>
                <c:pt idx="1153">
                  <c:v>4.737466015359951</c:v>
                </c:pt>
                <c:pt idx="1154">
                  <c:v>5.1549913178924376</c:v>
                </c:pt>
                <c:pt idx="1155">
                  <c:v>5.3311633428526006</c:v>
                </c:pt>
                <c:pt idx="1156">
                  <c:v>5.3962990186306259</c:v>
                </c:pt>
                <c:pt idx="1157">
                  <c:v>5.4345501555253692</c:v>
                </c:pt>
                <c:pt idx="1158">
                  <c:v>4.6306201405954877</c:v>
                </c:pt>
                <c:pt idx="1159">
                  <c:v>4.5772529085744962</c:v>
                </c:pt>
                <c:pt idx="1160">
                  <c:v>4.426019855937307</c:v>
                </c:pt>
                <c:pt idx="1161">
                  <c:v>3.7212898731430002</c:v>
                </c:pt>
                <c:pt idx="1162">
                  <c:v>3.7287766170914032</c:v>
                </c:pt>
                <c:pt idx="1163">
                  <c:v>3.6035251568041082</c:v>
                </c:pt>
                <c:pt idx="1164">
                  <c:v>3.6387409518470402</c:v>
                </c:pt>
                <c:pt idx="1165">
                  <c:v>4.008755822521084</c:v>
                </c:pt>
                <c:pt idx="1166">
                  <c:v>3.7245518631789802</c:v>
                </c:pt>
                <c:pt idx="1167">
                  <c:v>4.3642536939773091</c:v>
                </c:pt>
                <c:pt idx="1168">
                  <c:v>3.8980122082431188</c:v>
                </c:pt>
                <c:pt idx="1169">
                  <c:v>3.4150489475864561</c:v>
                </c:pt>
                <c:pt idx="1170">
                  <c:v>3.4619437742459014</c:v>
                </c:pt>
                <c:pt idx="1171">
                  <c:v>2.9739307983445893</c:v>
                </c:pt>
                <c:pt idx="1172">
                  <c:v>1.5640102677750181</c:v>
                </c:pt>
                <c:pt idx="1173">
                  <c:v>1.6064087698085672</c:v>
                </c:pt>
                <c:pt idx="1174">
                  <c:v>1.8347512071702898</c:v>
                </c:pt>
                <c:pt idx="1175">
                  <c:v>1.6999760640701651</c:v>
                </c:pt>
                <c:pt idx="1176">
                  <c:v>2.5798966043235168</c:v>
                </c:pt>
                <c:pt idx="1177">
                  <c:v>4.0590660509246934</c:v>
                </c:pt>
                <c:pt idx="1178">
                  <c:v>5.5717820772770885</c:v>
                </c:pt>
                <c:pt idx="1179">
                  <c:v>6.1002877034334464</c:v>
                </c:pt>
                <c:pt idx="1180">
                  <c:v>5.9600767516536974</c:v>
                </c:pt>
                <c:pt idx="1181">
                  <c:v>6.6236566100785765</c:v>
                </c:pt>
                <c:pt idx="1182">
                  <c:v>6.748697568767386</c:v>
                </c:pt>
                <c:pt idx="1183">
                  <c:v>7.2025700794699272</c:v>
                </c:pt>
                <c:pt idx="1184">
                  <c:v>7.3893806472303085</c:v>
                </c:pt>
                <c:pt idx="1185">
                  <c:v>7.5311902057774436</c:v>
                </c:pt>
                <c:pt idx="1186">
                  <c:v>9.0943281683937069</c:v>
                </c:pt>
                <c:pt idx="1187">
                  <c:v>10.230079172495261</c:v>
                </c:pt>
                <c:pt idx="1188">
                  <c:v>9.600520437742329</c:v>
                </c:pt>
                <c:pt idx="1189">
                  <c:v>10.647630322734468</c:v>
                </c:pt>
                <c:pt idx="1190">
                  <c:v>10.409633885345874</c:v>
                </c:pt>
                <c:pt idx="1191">
                  <c:v>11.595497195056376</c:v>
                </c:pt>
                <c:pt idx="1192">
                  <c:v>11.894011230968276</c:v>
                </c:pt>
                <c:pt idx="1193">
                  <c:v>12.635659002121519</c:v>
                </c:pt>
                <c:pt idx="1194">
                  <c:v>12.424491456948266</c:v>
                </c:pt>
                <c:pt idx="1195">
                  <c:v>12.404946163892713</c:v>
                </c:pt>
                <c:pt idx="1196">
                  <c:v>12.744288198484368</c:v>
                </c:pt>
                <c:pt idx="1197">
                  <c:v>11.246680179442254</c:v>
                </c:pt>
                <c:pt idx="1198">
                  <c:v>10.693693696016339</c:v>
                </c:pt>
                <c:pt idx="1199">
                  <c:v>8.526413300823128</c:v>
                </c:pt>
                <c:pt idx="1200">
                  <c:v>10.581061060820018</c:v>
                </c:pt>
                <c:pt idx="1201">
                  <c:v>11.234436598155852</c:v>
                </c:pt>
                <c:pt idx="1202">
                  <c:v>12.161197990358721</c:v>
                </c:pt>
                <c:pt idx="1203">
                  <c:v>12.618786115680464</c:v>
                </c:pt>
                <c:pt idx="1204">
                  <c:v>12.528400000220381</c:v>
                </c:pt>
                <c:pt idx="1205">
                  <c:v>12.436656998572976</c:v>
                </c:pt>
                <c:pt idx="1206">
                  <c:v>10.833958043861568</c:v>
                </c:pt>
                <c:pt idx="1207">
                  <c:v>9.9529253163627747</c:v>
                </c:pt>
                <c:pt idx="1208">
                  <c:v>11.876878708359801</c:v>
                </c:pt>
                <c:pt idx="1209">
                  <c:v>11.823626659756673</c:v>
                </c:pt>
                <c:pt idx="1210">
                  <c:v>12.229886068989806</c:v>
                </c:pt>
                <c:pt idx="1211">
                  <c:v>11.772518499571845</c:v>
                </c:pt>
                <c:pt idx="1212">
                  <c:v>8.8529308788446599</c:v>
                </c:pt>
                <c:pt idx="1213">
                  <c:v>9.7307522277447127</c:v>
                </c:pt>
                <c:pt idx="1214">
                  <c:v>10.37166245083437</c:v>
                </c:pt>
                <c:pt idx="1215">
                  <c:v>11.390264493361064</c:v>
                </c:pt>
                <c:pt idx="1216">
                  <c:v>11.820034880923279</c:v>
                </c:pt>
                <c:pt idx="1217">
                  <c:v>12.946806115552954</c:v>
                </c:pt>
                <c:pt idx="1218">
                  <c:v>11.795559764354744</c:v>
                </c:pt>
                <c:pt idx="1219">
                  <c:v>14.643665127471131</c:v>
                </c:pt>
                <c:pt idx="1220">
                  <c:v>13.172429473388316</c:v>
                </c:pt>
                <c:pt idx="1221">
                  <c:v>12.445771550132168</c:v>
                </c:pt>
                <c:pt idx="1222">
                  <c:v>13.060904971051604</c:v>
                </c:pt>
                <c:pt idx="1223">
                  <c:v>12.767524681256646</c:v>
                </c:pt>
                <c:pt idx="1224">
                  <c:v>14.086145516119746</c:v>
                </c:pt>
                <c:pt idx="1225">
                  <c:v>14.511562382578548</c:v>
                </c:pt>
                <c:pt idx="1226">
                  <c:v>15.364189872690774</c:v>
                </c:pt>
                <c:pt idx="1227">
                  <c:v>15.155518239643108</c:v>
                </c:pt>
                <c:pt idx="1228">
                  <c:v>14.018031391400481</c:v>
                </c:pt>
                <c:pt idx="1229">
                  <c:v>13.074049975790762</c:v>
                </c:pt>
                <c:pt idx="1230">
                  <c:v>12.311434620840426</c:v>
                </c:pt>
                <c:pt idx="1231">
                  <c:v>12.658815597150635</c:v>
                </c:pt>
                <c:pt idx="1232">
                  <c:v>17.097592216640784</c:v>
                </c:pt>
                <c:pt idx="1233">
                  <c:v>15.956543885760556</c:v>
                </c:pt>
                <c:pt idx="1234">
                  <c:v>15.969912423712515</c:v>
                </c:pt>
                <c:pt idx="1235">
                  <c:v>14.829006819236103</c:v>
                </c:pt>
                <c:pt idx="1236">
                  <c:v>12.935987573294952</c:v>
                </c:pt>
                <c:pt idx="1237">
                  <c:v>10.220077815571768</c:v>
                </c:pt>
                <c:pt idx="1238">
                  <c:v>10.768166334702755</c:v>
                </c:pt>
                <c:pt idx="1239">
                  <c:v>9.8855644278481805</c:v>
                </c:pt>
                <c:pt idx="1240">
                  <c:v>8.9626117614983052</c:v>
                </c:pt>
                <c:pt idx="1241">
                  <c:v>8.9576743292293308</c:v>
                </c:pt>
                <c:pt idx="1242">
                  <c:v>8.0178626658752137</c:v>
                </c:pt>
                <c:pt idx="1243">
                  <c:v>7.0185274065716161</c:v>
                </c:pt>
                <c:pt idx="1244">
                  <c:v>5.5949562269881383</c:v>
                </c:pt>
                <c:pt idx="1245">
                  <c:v>4.3253840720643275</c:v>
                </c:pt>
                <c:pt idx="1246">
                  <c:v>4.1144606670192676</c:v>
                </c:pt>
                <c:pt idx="1247">
                  <c:v>3.1499313055663607</c:v>
                </c:pt>
                <c:pt idx="1248">
                  <c:v>2.7710962562953272</c:v>
                </c:pt>
                <c:pt idx="1249">
                  <c:v>2.2371373072551655</c:v>
                </c:pt>
                <c:pt idx="1250">
                  <c:v>2.9285386406135352</c:v>
                </c:pt>
                <c:pt idx="1251">
                  <c:v>2.4070459687175458</c:v>
                </c:pt>
                <c:pt idx="1252">
                  <c:v>1.1739672831681438</c:v>
                </c:pt>
                <c:pt idx="1253">
                  <c:v>1.1641629424694884</c:v>
                </c:pt>
                <c:pt idx="1254">
                  <c:v>0.8250138165602765</c:v>
                </c:pt>
                <c:pt idx="1255">
                  <c:v>1.3218565529979278</c:v>
                </c:pt>
                <c:pt idx="1256">
                  <c:v>0.97784483874843831</c:v>
                </c:pt>
                <c:pt idx="1257">
                  <c:v>3.7098513721196809</c:v>
                </c:pt>
                <c:pt idx="1258">
                  <c:v>3.89664128519654</c:v>
                </c:pt>
                <c:pt idx="1259">
                  <c:v>3.3865545328803042</c:v>
                </c:pt>
                <c:pt idx="1260">
                  <c:v>3.8167455423830567</c:v>
                </c:pt>
                <c:pt idx="1261">
                  <c:v>4.208375009451288</c:v>
                </c:pt>
                <c:pt idx="1262">
                  <c:v>3.8413974165840044</c:v>
                </c:pt>
                <c:pt idx="1263">
                  <c:v>4.2481534690585105</c:v>
                </c:pt>
                <c:pt idx="1264">
                  <c:v>4.2675431769583945</c:v>
                </c:pt>
                <c:pt idx="1265">
                  <c:v>4.9419893714218919</c:v>
                </c:pt>
                <c:pt idx="1266">
                  <c:v>5.0073446991370476</c:v>
                </c:pt>
                <c:pt idx="1267">
                  <c:v>3.9391904263702227</c:v>
                </c:pt>
                <c:pt idx="1268">
                  <c:v>3.6357109888348647</c:v>
                </c:pt>
                <c:pt idx="1269">
                  <c:v>4.8608148276740417</c:v>
                </c:pt>
                <c:pt idx="1270">
                  <c:v>4.5430231380337824</c:v>
                </c:pt>
                <c:pt idx="1271">
                  <c:v>6.3911321572478759</c:v>
                </c:pt>
                <c:pt idx="1272">
                  <c:v>6.860279442137994</c:v>
                </c:pt>
                <c:pt idx="1273">
                  <c:v>6.8975975578030679</c:v>
                </c:pt>
                <c:pt idx="1274">
                  <c:v>7.160534133506764</c:v>
                </c:pt>
                <c:pt idx="1275">
                  <c:v>7.0249219013703375</c:v>
                </c:pt>
                <c:pt idx="1276">
                  <c:v>8.2142084636880419</c:v>
                </c:pt>
                <c:pt idx="1277">
                  <c:v>7.4620680828939117</c:v>
                </c:pt>
                <c:pt idx="1278">
                  <c:v>7.0532602932301653</c:v>
                </c:pt>
                <c:pt idx="1279">
                  <c:v>6.9878623412265384</c:v>
                </c:pt>
                <c:pt idx="1280">
                  <c:v>6.8575326627086781</c:v>
                </c:pt>
                <c:pt idx="1281">
                  <c:v>8.1847504782328429</c:v>
                </c:pt>
                <c:pt idx="1282">
                  <c:v>8.4452225728350303</c:v>
                </c:pt>
                <c:pt idx="1283">
                  <c:v>8.9707043038741752</c:v>
                </c:pt>
                <c:pt idx="1284">
                  <c:v>9.813849310339716</c:v>
                </c:pt>
                <c:pt idx="1285">
                  <c:v>10.922353219317253</c:v>
                </c:pt>
                <c:pt idx="1286">
                  <c:v>11.024276350960623</c:v>
                </c:pt>
                <c:pt idx="1287">
                  <c:v>12.693951775843971</c:v>
                </c:pt>
                <c:pt idx="1288">
                  <c:v>14.408076104815498</c:v>
                </c:pt>
                <c:pt idx="1289">
                  <c:v>14.496647175503419</c:v>
                </c:pt>
                <c:pt idx="1290">
                  <c:v>15.527864132007164</c:v>
                </c:pt>
                <c:pt idx="1291">
                  <c:v>13.826404952353753</c:v>
                </c:pt>
                <c:pt idx="1292">
                  <c:v>14.453365942300849</c:v>
                </c:pt>
                <c:pt idx="1293">
                  <c:v>14.950834150873852</c:v>
                </c:pt>
                <c:pt idx="1294">
                  <c:v>14.779859457630423</c:v>
                </c:pt>
                <c:pt idx="1295">
                  <c:v>14.930358841858268</c:v>
                </c:pt>
                <c:pt idx="1296">
                  <c:v>14.524893096345934</c:v>
                </c:pt>
                <c:pt idx="1297">
                  <c:v>14.149880907956833</c:v>
                </c:pt>
                <c:pt idx="1298">
                  <c:v>13.528034784663118</c:v>
                </c:pt>
                <c:pt idx="1299">
                  <c:v>13.825629395703299</c:v>
                </c:pt>
                <c:pt idx="1300">
                  <c:v>11.922492863820436</c:v>
                </c:pt>
                <c:pt idx="1301">
                  <c:v>7.5409508141006425</c:v>
                </c:pt>
                <c:pt idx="1302">
                  <c:v>6.5094434142943971</c:v>
                </c:pt>
                <c:pt idx="1303">
                  <c:v>6.6523825714454983</c:v>
                </c:pt>
                <c:pt idx="1304">
                  <c:v>5.7469379665235225</c:v>
                </c:pt>
                <c:pt idx="1305">
                  <c:v>4.933530077792545</c:v>
                </c:pt>
                <c:pt idx="1306">
                  <c:v>4.2313909961377592</c:v>
                </c:pt>
                <c:pt idx="1307">
                  <c:v>3.9826840872251408</c:v>
                </c:pt>
                <c:pt idx="1308">
                  <c:v>3.445270495583209</c:v>
                </c:pt>
                <c:pt idx="1309">
                  <c:v>2.9127965805883833</c:v>
                </c:pt>
                <c:pt idx="1310">
                  <c:v>2.5295562353231977</c:v>
                </c:pt>
                <c:pt idx="1311">
                  <c:v>2.3317635809957187</c:v>
                </c:pt>
                <c:pt idx="1312">
                  <c:v>1.772573703751698</c:v>
                </c:pt>
                <c:pt idx="1313">
                  <c:v>0.40559632882369667</c:v>
                </c:pt>
                <c:pt idx="1314">
                  <c:v>0.36334161470605297</c:v>
                </c:pt>
                <c:pt idx="1315">
                  <c:v>-0.23336570184284294</c:v>
                </c:pt>
                <c:pt idx="1316">
                  <c:v>9.1923046357806817E-3</c:v>
                </c:pt>
                <c:pt idx="1317">
                  <c:v>0.36632184716636562</c:v>
                </c:pt>
                <c:pt idx="1318">
                  <c:v>1.7035448237953799</c:v>
                </c:pt>
                <c:pt idx="1319">
                  <c:v>1.6226666243910481</c:v>
                </c:pt>
                <c:pt idx="1320">
                  <c:v>3.7352237360744542</c:v>
                </c:pt>
                <c:pt idx="1321">
                  <c:v>6.2369059590234945</c:v>
                </c:pt>
                <c:pt idx="1322">
                  <c:v>6.6633629449539971</c:v>
                </c:pt>
                <c:pt idx="1323">
                  <c:v>6.3565802091743455</c:v>
                </c:pt>
                <c:pt idx="1324">
                  <c:v>6.4939436864757223</c:v>
                </c:pt>
                <c:pt idx="1325">
                  <c:v>7.1469064274413965</c:v>
                </c:pt>
                <c:pt idx="1326">
                  <c:v>7.2561735891262966</c:v>
                </c:pt>
                <c:pt idx="1327">
                  <c:v>7.1108583683149265</c:v>
                </c:pt>
                <c:pt idx="1328">
                  <c:v>6.3323623220288994</c:v>
                </c:pt>
                <c:pt idx="1329">
                  <c:v>6.1651277982474717</c:v>
                </c:pt>
                <c:pt idx="1330">
                  <c:v>5.9019357825180574</c:v>
                </c:pt>
                <c:pt idx="1331">
                  <c:v>6.0800726940586376</c:v>
                </c:pt>
                <c:pt idx="1332">
                  <c:v>5.1737981611155694</c:v>
                </c:pt>
                <c:pt idx="1333">
                  <c:v>5.4867206411514982</c:v>
                </c:pt>
                <c:pt idx="1334">
                  <c:v>4.9291092315149516</c:v>
                </c:pt>
                <c:pt idx="1335">
                  <c:v>5.5794038629639884</c:v>
                </c:pt>
                <c:pt idx="1336">
                  <c:v>5.5959940715464702</c:v>
                </c:pt>
                <c:pt idx="1337">
                  <c:v>5.5050717928463904</c:v>
                </c:pt>
                <c:pt idx="1338">
                  <c:v>4.7193705274355855</c:v>
                </c:pt>
                <c:pt idx="1339">
                  <c:v>5.1497758463853245</c:v>
                </c:pt>
                <c:pt idx="1340">
                  <c:v>5.6841420439379249</c:v>
                </c:pt>
                <c:pt idx="1341">
                  <c:v>6.6255676106937065</c:v>
                </c:pt>
                <c:pt idx="1342">
                  <c:v>7.0635677917708524</c:v>
                </c:pt>
                <c:pt idx="1343">
                  <c:v>6.9425964006244634</c:v>
                </c:pt>
                <c:pt idx="1344">
                  <c:v>6.9578367301240407</c:v>
                </c:pt>
                <c:pt idx="1345">
                  <c:v>6.1970398024888445</c:v>
                </c:pt>
                <c:pt idx="1346">
                  <c:v>6.6517086305904956</c:v>
                </c:pt>
                <c:pt idx="1347">
                  <c:v>6.6069540870901156</c:v>
                </c:pt>
                <c:pt idx="1348">
                  <c:v>6.6275850681440067</c:v>
                </c:pt>
                <c:pt idx="1349">
                  <c:v>7.7626275151991537</c:v>
                </c:pt>
                <c:pt idx="1350">
                  <c:v>8.1736845321518228</c:v>
                </c:pt>
                <c:pt idx="1351">
                  <c:v>8.4709860035640681</c:v>
                </c:pt>
                <c:pt idx="1352">
                  <c:v>9.5083713945094939</c:v>
                </c:pt>
                <c:pt idx="1353">
                  <c:v>10.194585963049656</c:v>
                </c:pt>
                <c:pt idx="1354">
                  <c:v>10.436009502899704</c:v>
                </c:pt>
                <c:pt idx="1355">
                  <c:v>10.242911464343962</c:v>
                </c:pt>
                <c:pt idx="1356">
                  <c:v>10.032050771656568</c:v>
                </c:pt>
                <c:pt idx="1357">
                  <c:v>9.4130808930070042</c:v>
                </c:pt>
                <c:pt idx="1358">
                  <c:v>9.8030522701771368</c:v>
                </c:pt>
                <c:pt idx="1359">
                  <c:v>9.7868506726626272</c:v>
                </c:pt>
                <c:pt idx="1360">
                  <c:v>9.7033378208686365</c:v>
                </c:pt>
                <c:pt idx="1361">
                  <c:v>9.4444938421614211</c:v>
                </c:pt>
                <c:pt idx="1362">
                  <c:v>9.0412481628464523</c:v>
                </c:pt>
                <c:pt idx="1363">
                  <c:v>9.0807896438318956</c:v>
                </c:pt>
                <c:pt idx="1364">
                  <c:v>9.4914375868754295</c:v>
                </c:pt>
                <c:pt idx="1365">
                  <c:v>9.9339196769470206</c:v>
                </c:pt>
                <c:pt idx="1366">
                  <c:v>9.428853823341047</c:v>
                </c:pt>
                <c:pt idx="1367">
                  <c:v>9.3101010909020498</c:v>
                </c:pt>
                <c:pt idx="1368">
                  <c:v>9.3706224798950668</c:v>
                </c:pt>
                <c:pt idx="1369">
                  <c:v>8.0697618904608142</c:v>
                </c:pt>
                <c:pt idx="1370">
                  <c:v>7.3327810800291102</c:v>
                </c:pt>
                <c:pt idx="1371">
                  <c:v>6.8860131381011573</c:v>
                </c:pt>
                <c:pt idx="1372">
                  <c:v>6.3787324474083906</c:v>
                </c:pt>
                <c:pt idx="1373">
                  <c:v>5.5031783941162526</c:v>
                </c:pt>
                <c:pt idx="1374">
                  <c:v>4.8514198243223401</c:v>
                </c:pt>
                <c:pt idx="1375">
                  <c:v>5.1237835025903795</c:v>
                </c:pt>
                <c:pt idx="1376">
                  <c:v>4.5060811317628024</c:v>
                </c:pt>
                <c:pt idx="1377">
                  <c:v>4.8590088265264582</c:v>
                </c:pt>
                <c:pt idx="1378">
                  <c:v>5.1637877692906855</c:v>
                </c:pt>
                <c:pt idx="1379">
                  <c:v>4.6475681437161711</c:v>
                </c:pt>
                <c:pt idx="1380">
                  <c:v>5.1312166712829264</c:v>
                </c:pt>
                <c:pt idx="1381">
                  <c:v>5.3079336936567945</c:v>
                </c:pt>
                <c:pt idx="1382">
                  <c:v>6.0213930350614024</c:v>
                </c:pt>
                <c:pt idx="1383">
                  <c:v>5.7933530787924497</c:v>
                </c:pt>
                <c:pt idx="1384">
                  <c:v>5.0698136850794979</c:v>
                </c:pt>
                <c:pt idx="1385">
                  <c:v>4.6170693653333634</c:v>
                </c:pt>
                <c:pt idx="1386">
                  <c:v>5.3338711175648124</c:v>
                </c:pt>
                <c:pt idx="1387">
                  <c:v>5.9880296264140513</c:v>
                </c:pt>
                <c:pt idx="1388">
                  <c:v>6.6519934525780737</c:v>
                </c:pt>
                <c:pt idx="1389">
                  <c:v>6.7612688608047193</c:v>
                </c:pt>
                <c:pt idx="1390">
                  <c:v>7.1819908470603355</c:v>
                </c:pt>
                <c:pt idx="1391">
                  <c:v>6.8987989216998811</c:v>
                </c:pt>
                <c:pt idx="1392">
                  <c:v>6.7310387306846637</c:v>
                </c:pt>
                <c:pt idx="1393">
                  <c:v>6.5641715793679776</c:v>
                </c:pt>
                <c:pt idx="1394">
                  <c:v>7.4764995917929689</c:v>
                </c:pt>
                <c:pt idx="1395">
                  <c:v>7.0467060894392723</c:v>
                </c:pt>
                <c:pt idx="1396">
                  <c:v>6.6143624934651504</c:v>
                </c:pt>
                <c:pt idx="1397">
                  <c:v>6.9841520092909377</c:v>
                </c:pt>
                <c:pt idx="1398">
                  <c:v>6.8026277015180083</c:v>
                </c:pt>
                <c:pt idx="1399">
                  <c:v>7.2634874907584166</c:v>
                </c:pt>
                <c:pt idx="1400">
                  <c:v>6.5391451095312414</c:v>
                </c:pt>
                <c:pt idx="1401">
                  <c:v>6.1160545486757369</c:v>
                </c:pt>
                <c:pt idx="1402">
                  <c:v>4.9376950125282804</c:v>
                </c:pt>
                <c:pt idx="1403">
                  <c:v>5.0051758448869608</c:v>
                </c:pt>
                <c:pt idx="1404">
                  <c:v>5.1358820177933691</c:v>
                </c:pt>
                <c:pt idx="1405">
                  <c:v>4.7276738093245738</c:v>
                </c:pt>
                <c:pt idx="1406">
                  <c:v>5.8234377010250782</c:v>
                </c:pt>
                <c:pt idx="1407">
                  <c:v>5.4397805345972525</c:v>
                </c:pt>
                <c:pt idx="1408">
                  <c:v>4.8860947887948534</c:v>
                </c:pt>
                <c:pt idx="1409">
                  <c:v>4.8656277545453905</c:v>
                </c:pt>
                <c:pt idx="1410">
                  <c:v>4.6928046486166659</c:v>
                </c:pt>
                <c:pt idx="1411">
                  <c:v>5.8461220285331823</c:v>
                </c:pt>
                <c:pt idx="1412">
                  <c:v>5.8195365538352561</c:v>
                </c:pt>
                <c:pt idx="1413">
                  <c:v>6.6427119767944545</c:v>
                </c:pt>
                <c:pt idx="1414">
                  <c:v>5.9964506578560375</c:v>
                </c:pt>
                <c:pt idx="1415">
                  <c:v>5.9347616072500724</c:v>
                </c:pt>
                <c:pt idx="1416">
                  <c:v>6.6191281492676985</c:v>
                </c:pt>
                <c:pt idx="1417">
                  <c:v>6.4820251213171334</c:v>
                </c:pt>
                <c:pt idx="1418">
                  <c:v>6.2457832249972736</c:v>
                </c:pt>
                <c:pt idx="1419">
                  <c:v>6.6291079505549355</c:v>
                </c:pt>
                <c:pt idx="1420">
                  <c:v>6.3230576656271396</c:v>
                </c:pt>
                <c:pt idx="1421">
                  <c:v>6.2892474316970395</c:v>
                </c:pt>
                <c:pt idx="1422">
                  <c:v>6.6899704789108458</c:v>
                </c:pt>
                <c:pt idx="1423">
                  <c:v>6.7957857391654946</c:v>
                </c:pt>
                <c:pt idx="1424">
                  <c:v>6.9198996542688898</c:v>
                </c:pt>
                <c:pt idx="1425">
                  <c:v>7.7121290215564855</c:v>
                </c:pt>
                <c:pt idx="1426">
                  <c:v>6.1900217577561385</c:v>
                </c:pt>
                <c:pt idx="1427">
                  <c:v>5.5178799474819265</c:v>
                </c:pt>
                <c:pt idx="1428">
                  <c:v>5.5790149779971943</c:v>
                </c:pt>
                <c:pt idx="1429">
                  <c:v>5.8071149653314924</c:v>
                </c:pt>
                <c:pt idx="1430">
                  <c:v>5.5985459609652537</c:v>
                </c:pt>
                <c:pt idx="1431">
                  <c:v>4.3811596600065057</c:v>
                </c:pt>
                <c:pt idx="1432">
                  <c:v>3.9634810931523052</c:v>
                </c:pt>
                <c:pt idx="1433">
                  <c:v>3.423966748107115</c:v>
                </c:pt>
                <c:pt idx="1434">
                  <c:v>3.637919006006848</c:v>
                </c:pt>
                <c:pt idx="1435">
                  <c:v>3.8964431579954777</c:v>
                </c:pt>
                <c:pt idx="1436">
                  <c:v>4.311142407963791</c:v>
                </c:pt>
                <c:pt idx="1437">
                  <c:v>4.0914765025545794</c:v>
                </c:pt>
                <c:pt idx="1438">
                  <c:v>4.3210034058789404</c:v>
                </c:pt>
                <c:pt idx="1439">
                  <c:v>3.3083597116231203</c:v>
                </c:pt>
                <c:pt idx="1440">
                  <c:v>3.6879857992438358</c:v>
                </c:pt>
                <c:pt idx="1441">
                  <c:v>3.2499328161253676</c:v>
                </c:pt>
                <c:pt idx="1442">
                  <c:v>3.4639003400312616</c:v>
                </c:pt>
                <c:pt idx="1443">
                  <c:v>3.6151745222762885</c:v>
                </c:pt>
                <c:pt idx="1444">
                  <c:v>3.6773912370876469</c:v>
                </c:pt>
                <c:pt idx="1445">
                  <c:v>3.2768707193351787</c:v>
                </c:pt>
                <c:pt idx="1446">
                  <c:v>3.2388023733312576</c:v>
                </c:pt>
                <c:pt idx="1447">
                  <c:v>3.8401121411734382</c:v>
                </c:pt>
                <c:pt idx="1448">
                  <c:v>3.9532156121594637</c:v>
                </c:pt>
                <c:pt idx="1449">
                  <c:v>3.8158016761712927</c:v>
                </c:pt>
                <c:pt idx="1450">
                  <c:v>4.4296893205168324</c:v>
                </c:pt>
                <c:pt idx="1451">
                  <c:v>4.0877102912411942</c:v>
                </c:pt>
                <c:pt idx="1452">
                  <c:v>4.7780116774547405</c:v>
                </c:pt>
                <c:pt idx="1453">
                  <c:v>4.6652222461070645</c:v>
                </c:pt>
                <c:pt idx="1454">
                  <c:v>4.6255710739797191</c:v>
                </c:pt>
                <c:pt idx="1455">
                  <c:v>4.4718410601899334</c:v>
                </c:pt>
                <c:pt idx="1456">
                  <c:v>4.4989645128907343</c:v>
                </c:pt>
                <c:pt idx="1457">
                  <c:v>4.3937115405086695</c:v>
                </c:pt>
                <c:pt idx="1458">
                  <c:v>4.2737255620457955</c:v>
                </c:pt>
                <c:pt idx="1459">
                  <c:v>4.3283765462440655</c:v>
                </c:pt>
                <c:pt idx="1460">
                  <c:v>4.7992868808211515</c:v>
                </c:pt>
                <c:pt idx="1461">
                  <c:v>4.8880617964130924</c:v>
                </c:pt>
                <c:pt idx="1462">
                  <c:v>4.5955561509654679</c:v>
                </c:pt>
                <c:pt idx="1463">
                  <c:v>4.3748158378975264</c:v>
                </c:pt>
                <c:pt idx="1464">
                  <c:v>4.5438789833361879</c:v>
                </c:pt>
                <c:pt idx="1465">
                  <c:v>4.4415228656166104</c:v>
                </c:pt>
                <c:pt idx="1466">
                  <c:v>4.3974939386444065</c:v>
                </c:pt>
                <c:pt idx="1467">
                  <c:v>3.8800361435715351</c:v>
                </c:pt>
                <c:pt idx="1468">
                  <c:v>3.5117495969888819</c:v>
                </c:pt>
                <c:pt idx="1469">
                  <c:v>3.5685724459179711</c:v>
                </c:pt>
                <c:pt idx="1470">
                  <c:v>2.5625456787224752</c:v>
                </c:pt>
                <c:pt idx="1471">
                  <c:v>3.0491950538380248</c:v>
                </c:pt>
                <c:pt idx="1472">
                  <c:v>2.3594030061971347</c:v>
                </c:pt>
                <c:pt idx="1473">
                  <c:v>2.507585006738748</c:v>
                </c:pt>
                <c:pt idx="1474">
                  <c:v>2.712907945974564</c:v>
                </c:pt>
                <c:pt idx="1475">
                  <c:v>2.648414412894863</c:v>
                </c:pt>
                <c:pt idx="1476">
                  <c:v>2.4427042902505742</c:v>
                </c:pt>
                <c:pt idx="1477">
                  <c:v>2.8403191896174009</c:v>
                </c:pt>
                <c:pt idx="1478">
                  <c:v>2.1865818432304329</c:v>
                </c:pt>
                <c:pt idx="1479">
                  <c:v>1.9128796474598906</c:v>
                </c:pt>
                <c:pt idx="1480">
                  <c:v>0.55546460755651883</c:v>
                </c:pt>
                <c:pt idx="1481">
                  <c:v>-0.35744700599788337</c:v>
                </c:pt>
                <c:pt idx="1482">
                  <c:v>-0.6981153772639459</c:v>
                </c:pt>
                <c:pt idx="1483">
                  <c:v>-1.6594482818758141</c:v>
                </c:pt>
                <c:pt idx="1484">
                  <c:v>-1.9400191968488758</c:v>
                </c:pt>
                <c:pt idx="1485">
                  <c:v>-1.6417259888021918</c:v>
                </c:pt>
                <c:pt idx="1486">
                  <c:v>-1.6869597122220619</c:v>
                </c:pt>
                <c:pt idx="1487">
                  <c:v>-1.7485201378389434</c:v>
                </c:pt>
                <c:pt idx="1488">
                  <c:v>-1.2369921874077359</c:v>
                </c:pt>
                <c:pt idx="1489">
                  <c:v>-1.2349399980258964</c:v>
                </c:pt>
                <c:pt idx="1490">
                  <c:v>-0.78379633803070869</c:v>
                </c:pt>
                <c:pt idx="1491" formatCode="0">
                  <c:v>-1.0639791777053798</c:v>
                </c:pt>
                <c:pt idx="1492" formatCode="0">
                  <c:v>-0.2733050994081509</c:v>
                </c:pt>
                <c:pt idx="1493" formatCode="0">
                  <c:v>-0.65903257160434803</c:v>
                </c:pt>
                <c:pt idx="1494" formatCode="0">
                  <c:v>-0.54784253162071084</c:v>
                </c:pt>
                <c:pt idx="1495" formatCode="0">
                  <c:v>9.3259016655906662E-2</c:v>
                </c:pt>
                <c:pt idx="1496" formatCode="0">
                  <c:v>-0.54615776895396595</c:v>
                </c:pt>
                <c:pt idx="1497" formatCode="0">
                  <c:v>-0.82496563379860677</c:v>
                </c:pt>
                <c:pt idx="1498" formatCode="0">
                  <c:v>-7.5095059660031896E-2</c:v>
                </c:pt>
                <c:pt idx="1499" formatCode="0">
                  <c:v>0.55704322996288069</c:v>
                </c:pt>
                <c:pt idx="1500" formatCode="0">
                  <c:v>1.242252305777038</c:v>
                </c:pt>
                <c:pt idx="1501" formatCode="0">
                  <c:v>2.2617041228774548</c:v>
                </c:pt>
                <c:pt idx="1502" formatCode="0">
                  <c:v>3.0106960568060459</c:v>
                </c:pt>
                <c:pt idx="1503" formatCode="0">
                  <c:v>3.4892165287359802</c:v>
                </c:pt>
                <c:pt idx="1504" formatCode="0">
                  <c:v>3.6269396887431413</c:v>
                </c:pt>
                <c:pt idx="1505" formatCode="0">
                  <c:v>3.1608013163119284</c:v>
                </c:pt>
                <c:pt idx="1506" formatCode="0">
                  <c:v>3.032090679732653</c:v>
                </c:pt>
                <c:pt idx="1507" formatCode="0">
                  <c:v>3.6600615376662202</c:v>
                </c:pt>
                <c:pt idx="1508" formatCode="0">
                  <c:v>3.215864561334274</c:v>
                </c:pt>
                <c:pt idx="1509" formatCode="0">
                  <c:v>3.1124409166591303</c:v>
                </c:pt>
                <c:pt idx="1510" formatCode="0">
                  <c:v>2.9855597938154461</c:v>
                </c:pt>
                <c:pt idx="1511" formatCode="0">
                  <c:v>3.0904058978287368</c:v>
                </c:pt>
                <c:pt idx="1512" formatCode="0">
                  <c:v>3.3960868472352557</c:v>
                </c:pt>
                <c:pt idx="1513" formatCode="0">
                  <c:v>3.7595231564977096</c:v>
                </c:pt>
                <c:pt idx="1514" formatCode="0">
                  <c:v>3.2530963819922802</c:v>
                </c:pt>
                <c:pt idx="1515" formatCode="0">
                  <c:v>2.5058695002464217</c:v>
                </c:pt>
                <c:pt idx="1516" formatCode="0">
                  <c:v>3.0888365654042342</c:v>
                </c:pt>
                <c:pt idx="1517" formatCode="0">
                  <c:v>2.7671644723697812</c:v>
                </c:pt>
                <c:pt idx="1518" formatCode="0">
                  <c:v>2.3870665922758008</c:v>
                </c:pt>
                <c:pt idx="1519" formatCode="0">
                  <c:v>1.8474001371694555</c:v>
                </c:pt>
                <c:pt idx="1520" formatCode="0">
                  <c:v>1.7254247750731118</c:v>
                </c:pt>
                <c:pt idx="1521" formatCode="0">
                  <c:v>1.9103644623828699</c:v>
                </c:pt>
                <c:pt idx="1522" formatCode="0">
                  <c:v>1.7527428173975068</c:v>
                </c:pt>
                <c:pt idx="1523" formatCode="0">
                  <c:v>1.3841828226245267</c:v>
                </c:pt>
                <c:pt idx="1524" formatCode="0">
                  <c:v>1.5077182715200699</c:v>
                </c:pt>
                <c:pt idx="1525" formatCode="0">
                  <c:v>1.4560173367351141</c:v>
                </c:pt>
                <c:pt idx="1526" formatCode="0">
                  <c:v>1.5161871009414729</c:v>
                </c:pt>
                <c:pt idx="1527" formatCode="0">
                  <c:v>1.520132214784121</c:v>
                </c:pt>
                <c:pt idx="1528" formatCode="0">
                  <c:v>1.5169471072096479</c:v>
                </c:pt>
                <c:pt idx="1529" formatCode="0">
                  <c:v>1.4610785585121098</c:v>
                </c:pt>
                <c:pt idx="1530" formatCode="0">
                  <c:v>1.1396736204576878</c:v>
                </c:pt>
                <c:pt idx="1531" formatCode="0">
                  <c:v>1.3166983331626398</c:v>
                </c:pt>
                <c:pt idx="1532" formatCode="0">
                  <c:v>0.39199331959665801</c:v>
                </c:pt>
                <c:pt idx="1533" formatCode="0">
                  <c:v>0.62183161130265063</c:v>
                </c:pt>
                <c:pt idx="1534" formatCode="0">
                  <c:v>1.1077913610940584</c:v>
                </c:pt>
                <c:pt idx="1535" formatCode="0">
                  <c:v>1.3147346724579758</c:v>
                </c:pt>
                <c:pt idx="1536" formatCode="0">
                  <c:v>1.2412840790231818</c:v>
                </c:pt>
                <c:pt idx="1537" formatCode="0">
                  <c:v>1.8215012618092032</c:v>
                </c:pt>
                <c:pt idx="1538" formatCode="0">
                  <c:v>2.1332016351454972</c:v>
                </c:pt>
                <c:pt idx="1539" formatCode="0">
                  <c:v>2.5034070558816452</c:v>
                </c:pt>
                <c:pt idx="1540" formatCode="0">
                  <c:v>2.5257599469746772</c:v>
                </c:pt>
                <c:pt idx="1541" formatCode="0">
                  <c:v>2.2302503324301237</c:v>
                </c:pt>
                <c:pt idx="1542" formatCode="0">
                  <c:v>2.6854258313262109</c:v>
                </c:pt>
                <c:pt idx="1543" formatCode="0">
                  <c:v>2.8401274208033671</c:v>
                </c:pt>
                <c:pt idx="1544" formatCode="0">
                  <c:v>2.1714556037573507</c:v>
                </c:pt>
                <c:pt idx="1545" formatCode="0">
                  <c:v>1.3442942412238719</c:v>
                </c:pt>
                <c:pt idx="1546" formatCode="0">
                  <c:v>0.63812301948889383</c:v>
                </c:pt>
                <c:pt idx="1547" formatCode="0">
                  <c:v>0.63353271400519584</c:v>
                </c:pt>
                <c:pt idx="1548" formatCode="0">
                  <c:v>1.1320653719428322</c:v>
                </c:pt>
                <c:pt idx="1549" formatCode="0">
                  <c:v>1.3356084202799359</c:v>
                </c:pt>
                <c:pt idx="1550" formatCode="0">
                  <c:v>2.1899809346116972</c:v>
                </c:pt>
                <c:pt idx="1551" formatCode="0">
                  <c:v>2.2337282369361602</c:v>
                </c:pt>
                <c:pt idx="1552" formatCode="0">
                  <c:v>3.4271618769162204</c:v>
                </c:pt>
                <c:pt idx="1553" formatCode="0">
                  <c:v>4.0710404819706234</c:v>
                </c:pt>
                <c:pt idx="1554" formatCode="0">
                  <c:v>4.0582858877903618</c:v>
                </c:pt>
                <c:pt idx="1555" formatCode="0">
                  <c:v>4.0950048681383446</c:v>
                </c:pt>
                <c:pt idx="1556" formatCode="0">
                  <c:v>4.5193966269027213</c:v>
                </c:pt>
                <c:pt idx="1557" formatCode="0">
                  <c:v>4.5684908465292207</c:v>
                </c:pt>
                <c:pt idx="1558" formatCode="0">
                  <c:v>4.7047198751494648</c:v>
                </c:pt>
                <c:pt idx="1559" formatCode="0">
                  <c:v>4.9043438997589774</c:v>
                </c:pt>
                <c:pt idx="1560" formatCode="0">
                  <c:v>4.9054594209524574</c:v>
                </c:pt>
                <c:pt idx="1561" formatCode="0">
                  <c:v>5.652913850903432</c:v>
                </c:pt>
                <c:pt idx="1562" formatCode="0">
                  <c:v>5.6769085588451045</c:v>
                </c:pt>
                <c:pt idx="1563" formatCode="0">
                  <c:v>7.0422301866685526</c:v>
                </c:pt>
                <c:pt idx="1564" formatCode="0">
                  <c:v>8.1451802163707505</c:v>
                </c:pt>
                <c:pt idx="1565" formatCode="0">
                  <c:v>9.3960604917150476</c:v>
                </c:pt>
                <c:pt idx="1566" formatCode="0">
                  <c:v>10.381616180570381</c:v>
                </c:pt>
                <c:pt idx="1567" formatCode="0">
                  <c:v>10.67581874964865</c:v>
                </c:pt>
                <c:pt idx="1568" formatCode="0">
                  <c:v>10.638773422477168</c:v>
                </c:pt>
                <c:pt idx="1569" formatCode="0">
                  <c:v>10.713903043919391</c:v>
                </c:pt>
                <c:pt idx="1570" formatCode="0">
                  <c:v>10.513810178662926</c:v>
                </c:pt>
                <c:pt idx="1571" formatCode="0">
                  <c:v>10.691905082565548</c:v>
                </c:pt>
                <c:pt idx="1572" formatCode="0">
                  <c:v>10.464406538902777</c:v>
                </c:pt>
                <c:pt idx="1573" formatCode="0">
                  <c:v>11.031455834446307</c:v>
                </c:pt>
                <c:pt idx="1574" formatCode="0">
                  <c:v>12.051938463820715</c:v>
                </c:pt>
                <c:pt idx="1575" formatCode="0">
                  <c:v>13.598684696641056</c:v>
                </c:pt>
                <c:pt idx="1576" formatCode="0">
                  <c:v>15.331160740379048</c:v>
                </c:pt>
                <c:pt idx="1577" formatCode="0">
                  <c:v>15.885284698022057</c:v>
                </c:pt>
                <c:pt idx="1578" formatCode="0">
                  <c:v>16.34169991600902</c:v>
                </c:pt>
                <c:pt idx="1579" formatCode="0">
                  <c:v>17.047136390319029</c:v>
                </c:pt>
                <c:pt idx="1580" formatCode="0">
                  <c:v>18.285835800450752</c:v>
                </c:pt>
                <c:pt idx="1581" formatCode="0">
                  <c:v>19.552388845247606</c:v>
                </c:pt>
                <c:pt idx="1582" formatCode="0">
                  <c:v>20.527528639656701</c:v>
                </c:pt>
                <c:pt idx="1583" formatCode="0">
                  <c:v>20.769444851189707</c:v>
                </c:pt>
                <c:pt idx="1584" formatCode="0">
                  <c:v>20.823010722158731</c:v>
                </c:pt>
                <c:pt idx="1585" formatCode="0">
                  <c:v>21.562814065307187</c:v>
                </c:pt>
                <c:pt idx="1586" formatCode="0">
                  <c:v>22.218785741432363</c:v>
                </c:pt>
                <c:pt idx="1587" formatCode="0">
                  <c:v>22.713409249959689</c:v>
                </c:pt>
                <c:pt idx="1588" formatCode="0">
                  <c:v>23.723980361563289</c:v>
                </c:pt>
                <c:pt idx="1589" formatCode="0">
                  <c:v>24.247718227053475</c:v>
                </c:pt>
                <c:pt idx="1590" formatCode="0">
                  <c:v>24.522254665644791</c:v>
                </c:pt>
                <c:pt idx="1591" formatCode="0">
                  <c:v>24.813698203893921</c:v>
                </c:pt>
                <c:pt idx="1592" formatCode="0">
                  <c:v>25.144734282125864</c:v>
                </c:pt>
                <c:pt idx="1593" formatCode="0">
                  <c:v>24.385061042101889</c:v>
                </c:pt>
                <c:pt idx="1594" formatCode="0">
                  <c:v>23.634106487678991</c:v>
                </c:pt>
                <c:pt idx="1595" formatCode="0">
                  <c:v>22.275052799040793</c:v>
                </c:pt>
                <c:pt idx="1596" formatCode="0">
                  <c:v>20.632988462779057</c:v>
                </c:pt>
                <c:pt idx="1597" formatCode="0">
                  <c:v>20.034450739087031</c:v>
                </c:pt>
                <c:pt idx="1598" formatCode="0">
                  <c:v>19.455060224068962</c:v>
                </c:pt>
                <c:pt idx="1599" formatCode="0">
                  <c:v>18.647093867581088</c:v>
                </c:pt>
                <c:pt idx="1600" formatCode="0">
                  <c:v>17.62169429029473</c:v>
                </c:pt>
                <c:pt idx="1601" formatCode="0">
                  <c:v>15.798635758230418</c:v>
                </c:pt>
                <c:pt idx="1602" formatCode="0">
                  <c:v>14.320083091176162</c:v>
                </c:pt>
                <c:pt idx="1603" formatCode="0">
                  <c:v>13.243134483128848</c:v>
                </c:pt>
                <c:pt idx="1604" formatCode="0">
                  <c:v>12.260483083982272</c:v>
                </c:pt>
                <c:pt idx="1605" formatCode="0">
                  <c:v>11.238190632184251</c:v>
                </c:pt>
                <c:pt idx="1606" formatCode="0">
                  <c:v>10.416722372144489</c:v>
                </c:pt>
                <c:pt idx="1607" formatCode="0">
                  <c:v>9.5259797678452856</c:v>
                </c:pt>
                <c:pt idx="1608" formatCode="0">
                  <c:v>8.4151765263764897</c:v>
                </c:pt>
                <c:pt idx="1609" formatCode="0">
                  <c:v>7.4182069315634633</c:v>
                </c:pt>
                <c:pt idx="1610" formatCode="0">
                  <c:v>7.7514312305154345</c:v>
                </c:pt>
                <c:pt idx="1611" formatCode="0">
                  <c:v>8.0748619215763959</c:v>
                </c:pt>
                <c:pt idx="1612" formatCode="0">
                  <c:v>7.3911857500533298</c:v>
                </c:pt>
                <c:pt idx="1613" formatCode="0">
                  <c:v>6.9387237651975973</c:v>
                </c:pt>
                <c:pt idx="1614" formatCode="0">
                  <c:v>6.5496580512818872</c:v>
                </c:pt>
                <c:pt idx="1615" formatCode="0">
                  <c:v>6.3626868591179022</c:v>
                </c:pt>
                <c:pt idx="1616" formatCode="0">
                  <c:v>6.0102552246333634</c:v>
                </c:pt>
                <c:pt idx="1617" formatCode="0">
                  <c:v>4.4889376184031464</c:v>
                </c:pt>
                <c:pt idx="1618" formatCode="0">
                  <c:v>5.9351964113255233</c:v>
                </c:pt>
                <c:pt idx="1619" formatCode="0">
                  <c:v>7.0345722286756045</c:v>
                </c:pt>
                <c:pt idx="1620" formatCode="0">
                  <c:v>7.3557492413993142</c:v>
                </c:pt>
                <c:pt idx="1621" formatCode="0">
                  <c:v>9.7585291374017178</c:v>
                </c:pt>
                <c:pt idx="1622" formatCode="0">
                  <c:v>11.89042753561152</c:v>
                </c:pt>
                <c:pt idx="1623" formatCode="0">
                  <c:v>11.861256580560816</c:v>
                </c:pt>
                <c:pt idx="1624" formatCode="0">
                  <c:v>14.529431401837712</c:v>
                </c:pt>
                <c:pt idx="1625" formatCode="0">
                  <c:v>16.794218020743926</c:v>
                </c:pt>
              </c:numCache>
            </c:numRef>
          </c:val>
          <c:smooth val="0"/>
        </c:ser>
        <c:dLbls>
          <c:showLegendKey val="0"/>
          <c:showVal val="0"/>
          <c:showCatName val="0"/>
          <c:showSerName val="0"/>
          <c:showPercent val="0"/>
          <c:showBubbleSize val="0"/>
        </c:dLbls>
        <c:marker val="1"/>
        <c:smooth val="0"/>
        <c:axId val="138992256"/>
        <c:axId val="138990720"/>
      </c:lineChart>
      <c:dateAx>
        <c:axId val="138971008"/>
        <c:scaling>
          <c:orientation val="minMax"/>
          <c:max val="41419"/>
        </c:scaling>
        <c:delete val="0"/>
        <c:axPos val="b"/>
        <c:numFmt formatCode="[$-409]mmm\-yy;@" sourceLinked="0"/>
        <c:majorTickMark val="out"/>
        <c:minorTickMark val="none"/>
        <c:tickLblPos val="low"/>
        <c:spPr>
          <a:ln w="3180">
            <a:solidFill>
              <a:srgbClr val="A6A6A6"/>
            </a:solidFill>
            <a:prstDash val="solid"/>
          </a:ln>
        </c:spPr>
        <c:txPr>
          <a:bodyPr rot="0" vert="horz"/>
          <a:lstStyle/>
          <a:p>
            <a:pPr>
              <a:defRPr/>
            </a:pPr>
            <a:endParaRPr lang="zh-CN"/>
          </a:p>
        </c:txPr>
        <c:crossAx val="138972544"/>
        <c:crosses val="autoZero"/>
        <c:auto val="1"/>
        <c:lblOffset val="100"/>
        <c:baseTimeUnit val="days"/>
        <c:minorUnit val="36"/>
        <c:minorTimeUnit val="months"/>
      </c:dateAx>
      <c:valAx>
        <c:axId val="138972544"/>
        <c:scaling>
          <c:orientation val="minMax"/>
          <c:min val="600"/>
        </c:scaling>
        <c:delete val="0"/>
        <c:axPos val="l"/>
        <c:numFmt formatCode="#,##0" sourceLinked="0"/>
        <c:majorTickMark val="out"/>
        <c:minorTickMark val="none"/>
        <c:tickLblPos val="nextTo"/>
        <c:spPr>
          <a:noFill/>
          <a:ln w="3175">
            <a:solidFill>
              <a:srgbClr val="A6A6A6"/>
            </a:solidFill>
            <a:prstDash val="solid"/>
          </a:ln>
        </c:spPr>
        <c:txPr>
          <a:bodyPr rot="0" vert="horz"/>
          <a:lstStyle/>
          <a:p>
            <a:pPr>
              <a:defRPr/>
            </a:pPr>
            <a:endParaRPr lang="zh-CN"/>
          </a:p>
        </c:txPr>
        <c:crossAx val="138971008"/>
        <c:crosses val="autoZero"/>
        <c:crossBetween val="between"/>
      </c:valAx>
      <c:valAx>
        <c:axId val="138990720"/>
        <c:scaling>
          <c:orientation val="minMax"/>
        </c:scaling>
        <c:delete val="0"/>
        <c:axPos val="r"/>
        <c:numFmt formatCode="#,##0" sourceLinked="0"/>
        <c:majorTickMark val="out"/>
        <c:minorTickMark val="none"/>
        <c:tickLblPos val="nextTo"/>
        <c:spPr>
          <a:ln w="3175">
            <a:solidFill>
              <a:sysClr val="window" lastClr="FFFFFF">
                <a:lumMod val="65000"/>
              </a:sysClr>
            </a:solidFill>
          </a:ln>
        </c:spPr>
        <c:crossAx val="138992256"/>
        <c:crosses val="max"/>
        <c:crossBetween val="between"/>
      </c:valAx>
      <c:catAx>
        <c:axId val="138992256"/>
        <c:scaling>
          <c:orientation val="minMax"/>
        </c:scaling>
        <c:delete val="1"/>
        <c:axPos val="b"/>
        <c:majorTickMark val="out"/>
        <c:minorTickMark val="none"/>
        <c:tickLblPos val="none"/>
        <c:crossAx val="138990720"/>
        <c:crosses val="autoZero"/>
        <c:auto val="1"/>
        <c:lblAlgn val="ctr"/>
        <c:lblOffset val="100"/>
        <c:noMultiLvlLbl val="0"/>
      </c:cat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36654272382627E-2"/>
          <c:y val="3.5891451068616416E-2"/>
          <c:w val="0.68948423113777502"/>
          <c:h val="0.89832597629841893"/>
        </c:manualLayout>
      </c:layout>
      <c:areaChart>
        <c:grouping val="stacked"/>
        <c:varyColors val="0"/>
        <c:ser>
          <c:idx val="0"/>
          <c:order val="0"/>
          <c:tx>
            <c:strRef>
              <c:f>Sheet1!$B$1</c:f>
              <c:strCache>
                <c:ptCount val="1"/>
                <c:pt idx="0">
                  <c:v>Global gold holdings</c:v>
                </c:pt>
              </c:strCache>
            </c:strRef>
          </c:tx>
          <c:spPr>
            <a:solidFill>
              <a:srgbClr val="6DC067">
                <a:lumMod val="40000"/>
                <a:lumOff val="60000"/>
              </a:srgbClr>
            </a:solidFill>
            <a:ln w="28575">
              <a:noFill/>
            </a:ln>
          </c:spPr>
          <c:cat>
            <c:numRef>
              <c:f>Sheet1!$A$2:$A$144</c:f>
              <c:numCache>
                <c:formatCode>dd/mm/yyyy</c:formatCode>
                <c:ptCount val="143"/>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numCache>
            </c:numRef>
          </c:cat>
          <c:val>
            <c:numRef>
              <c:f>Sheet1!$B$2:$B$144</c:f>
              <c:numCache>
                <c:formatCode>_-* #,##0_-;\-* #,##0_-;_-* "-"??_-;_-@_-</c:formatCode>
                <c:ptCount val="143"/>
                <c:pt idx="0">
                  <c:v>12492.270846940997</c:v>
                </c:pt>
                <c:pt idx="1">
                  <c:v>12456.93757581413</c:v>
                </c:pt>
                <c:pt idx="2">
                  <c:v>12456.93757581413</c:v>
                </c:pt>
                <c:pt idx="3">
                  <c:v>12456.93757581413</c:v>
                </c:pt>
                <c:pt idx="4">
                  <c:v>12456.93757581413</c:v>
                </c:pt>
                <c:pt idx="5">
                  <c:v>12456.93757581413</c:v>
                </c:pt>
                <c:pt idx="6">
                  <c:v>12426.954060526888</c:v>
                </c:pt>
                <c:pt idx="7">
                  <c:v>12426.954060526888</c:v>
                </c:pt>
                <c:pt idx="8">
                  <c:v>12426.954060526888</c:v>
                </c:pt>
                <c:pt idx="9">
                  <c:v>12426.922957295264</c:v>
                </c:pt>
                <c:pt idx="10">
                  <c:v>12426.891854063624</c:v>
                </c:pt>
                <c:pt idx="11">
                  <c:v>12426.891854063624</c:v>
                </c:pt>
                <c:pt idx="12">
                  <c:v>33124.630649124447</c:v>
                </c:pt>
                <c:pt idx="13">
                  <c:v>33089.795029703528</c:v>
                </c:pt>
                <c:pt idx="14">
                  <c:v>33009.237659792852</c:v>
                </c:pt>
                <c:pt idx="15">
                  <c:v>32995.241205561171</c:v>
                </c:pt>
                <c:pt idx="16">
                  <c:v>32971.602749525613</c:v>
                </c:pt>
                <c:pt idx="17">
                  <c:v>32970.980684893162</c:v>
                </c:pt>
                <c:pt idx="18">
                  <c:v>32928.058225249668</c:v>
                </c:pt>
                <c:pt idx="19">
                  <c:v>32898.510155205142</c:v>
                </c:pt>
                <c:pt idx="20">
                  <c:v>32860.564212621684</c:v>
                </c:pt>
                <c:pt idx="21">
                  <c:v>32840.036079748737</c:v>
                </c:pt>
                <c:pt idx="22">
                  <c:v>32791.204006096232</c:v>
                </c:pt>
                <c:pt idx="23">
                  <c:v>32877.982022332166</c:v>
                </c:pt>
                <c:pt idx="24">
                  <c:v>32827.59478709838</c:v>
                </c:pt>
                <c:pt idx="25">
                  <c:v>32792.448135361265</c:v>
                </c:pt>
                <c:pt idx="26">
                  <c:v>32761.966968368015</c:v>
                </c:pt>
                <c:pt idx="27">
                  <c:v>32697.272246586388</c:v>
                </c:pt>
                <c:pt idx="28">
                  <c:v>32612.049391931818</c:v>
                </c:pt>
                <c:pt idx="29">
                  <c:v>32582.501321887306</c:v>
                </c:pt>
                <c:pt idx="30">
                  <c:v>32549.842928680286</c:v>
                </c:pt>
                <c:pt idx="31">
                  <c:v>32523.094149482116</c:v>
                </c:pt>
                <c:pt idx="32">
                  <c:v>32502.877048925355</c:v>
                </c:pt>
                <c:pt idx="33">
                  <c:v>32482.03788373612</c:v>
                </c:pt>
                <c:pt idx="34">
                  <c:v>32449.379490529063</c:v>
                </c:pt>
                <c:pt idx="35">
                  <c:v>32510.341824515566</c:v>
                </c:pt>
                <c:pt idx="36">
                  <c:v>32444.091941152685</c:v>
                </c:pt>
                <c:pt idx="37">
                  <c:v>32375.664831575996</c:v>
                </c:pt>
                <c:pt idx="38">
                  <c:v>32373.798637678454</c:v>
                </c:pt>
                <c:pt idx="39">
                  <c:v>32312.214239059416</c:v>
                </c:pt>
                <c:pt idx="40">
                  <c:v>32291.997138502709</c:v>
                </c:pt>
                <c:pt idx="41">
                  <c:v>32239.432677055102</c:v>
                </c:pt>
                <c:pt idx="42">
                  <c:v>32201.797766787957</c:v>
                </c:pt>
                <c:pt idx="43">
                  <c:v>32147.056079126622</c:v>
                </c:pt>
                <c:pt idx="44">
                  <c:v>32084.849615875049</c:v>
                </c:pt>
                <c:pt idx="45">
                  <c:v>32075.829678703616</c:v>
                </c:pt>
                <c:pt idx="46">
                  <c:v>32003.670181331843</c:v>
                </c:pt>
                <c:pt idx="47">
                  <c:v>31954.838107679392</c:v>
                </c:pt>
                <c:pt idx="48">
                  <c:v>31914.714938882109</c:v>
                </c:pt>
                <c:pt idx="49">
                  <c:v>31893.564741376616</c:v>
                </c:pt>
                <c:pt idx="50">
                  <c:v>31850.953314049326</c:v>
                </c:pt>
                <c:pt idx="51">
                  <c:v>31831.358278125092</c:v>
                </c:pt>
                <c:pt idx="52">
                  <c:v>31817.672856209756</c:v>
                </c:pt>
                <c:pt idx="53">
                  <c:v>31830.425181176328</c:v>
                </c:pt>
                <c:pt idx="54">
                  <c:v>31799.944014183107</c:v>
                </c:pt>
                <c:pt idx="55">
                  <c:v>31757.954651488286</c:v>
                </c:pt>
                <c:pt idx="56">
                  <c:v>31748.623682000558</c:v>
                </c:pt>
                <c:pt idx="57">
                  <c:v>31681.751734005156</c:v>
                </c:pt>
                <c:pt idx="58">
                  <c:v>31624.521787813759</c:v>
                </c:pt>
                <c:pt idx="59">
                  <c:v>31436.036204161621</c:v>
                </c:pt>
                <c:pt idx="60">
                  <c:v>31370.408385431274</c:v>
                </c:pt>
                <c:pt idx="61">
                  <c:v>31284.874498460387</c:v>
                </c:pt>
                <c:pt idx="62">
                  <c:v>31204.006096233399</c:v>
                </c:pt>
                <c:pt idx="63">
                  <c:v>31160.461571957316</c:v>
                </c:pt>
                <c:pt idx="64">
                  <c:v>31137.134148237972</c:v>
                </c:pt>
                <c:pt idx="65">
                  <c:v>31059.376069173562</c:v>
                </c:pt>
                <c:pt idx="66">
                  <c:v>31031.072128394117</c:v>
                </c:pt>
                <c:pt idx="67">
                  <c:v>31005.722994619166</c:v>
                </c:pt>
                <c:pt idx="68">
                  <c:v>30996.703057447656</c:v>
                </c:pt>
                <c:pt idx="69">
                  <c:v>30930.82641286432</c:v>
                </c:pt>
                <c:pt idx="70">
                  <c:v>30885.415694690702</c:v>
                </c:pt>
                <c:pt idx="71">
                  <c:v>30834.997356225311</c:v>
                </c:pt>
                <c:pt idx="72">
                  <c:v>30810.550216167456</c:v>
                </c:pt>
                <c:pt idx="73">
                  <c:v>30782.24627538801</c:v>
                </c:pt>
                <c:pt idx="74">
                  <c:v>30737.861963858046</c:v>
                </c:pt>
                <c:pt idx="75">
                  <c:v>30711.859662218896</c:v>
                </c:pt>
                <c:pt idx="76">
                  <c:v>30641.22422319679</c:v>
                </c:pt>
                <c:pt idx="77">
                  <c:v>30638.798171130005</c:v>
                </c:pt>
                <c:pt idx="78">
                  <c:v>30619.856303069901</c:v>
                </c:pt>
                <c:pt idx="79">
                  <c:v>30590.370439488652</c:v>
                </c:pt>
                <c:pt idx="80">
                  <c:v>30531.212092936457</c:v>
                </c:pt>
                <c:pt idx="81">
                  <c:v>30521.352368511063</c:v>
                </c:pt>
                <c:pt idx="82">
                  <c:v>30485.956890920992</c:v>
                </c:pt>
                <c:pt idx="83">
                  <c:v>30467.699293956615</c:v>
                </c:pt>
                <c:pt idx="84">
                  <c:v>30452.178781375354</c:v>
                </c:pt>
                <c:pt idx="85">
                  <c:v>30431.339616186058</c:v>
                </c:pt>
                <c:pt idx="86">
                  <c:v>30387.079717582656</c:v>
                </c:pt>
                <c:pt idx="87">
                  <c:v>30322.664924885696</c:v>
                </c:pt>
                <c:pt idx="88">
                  <c:v>30287.891511928086</c:v>
                </c:pt>
                <c:pt idx="89">
                  <c:v>30231.314733600822</c:v>
                </c:pt>
                <c:pt idx="90">
                  <c:v>30154.054306242415</c:v>
                </c:pt>
                <c:pt idx="91">
                  <c:v>30121.955771204659</c:v>
                </c:pt>
                <c:pt idx="92">
                  <c:v>30064.69472178159</c:v>
                </c:pt>
                <c:pt idx="93">
                  <c:v>30026.002301639117</c:v>
                </c:pt>
                <c:pt idx="94">
                  <c:v>30014.027557463218</c:v>
                </c:pt>
                <c:pt idx="95">
                  <c:v>29963.204876986696</c:v>
                </c:pt>
                <c:pt idx="96">
                  <c:v>29933.781219868746</c:v>
                </c:pt>
                <c:pt idx="97">
                  <c:v>30088.42648751209</c:v>
                </c:pt>
                <c:pt idx="98">
                  <c:v>30094.460514447448</c:v>
                </c:pt>
                <c:pt idx="99">
                  <c:v>30055.270442598987</c:v>
                </c:pt>
                <c:pt idx="100">
                  <c:v>30040.77633666138</c:v>
                </c:pt>
                <c:pt idx="101">
                  <c:v>30052.533358215896</c:v>
                </c:pt>
                <c:pt idx="102">
                  <c:v>30002.239432677052</c:v>
                </c:pt>
                <c:pt idx="103">
                  <c:v>29999.471245062363</c:v>
                </c:pt>
                <c:pt idx="104">
                  <c:v>29982.488880594752</c:v>
                </c:pt>
                <c:pt idx="105">
                  <c:v>29991.882056545652</c:v>
                </c:pt>
                <c:pt idx="106">
                  <c:v>29984.759416503352</c:v>
                </c:pt>
                <c:pt idx="107">
                  <c:v>29981.120338403132</c:v>
                </c:pt>
                <c:pt idx="108">
                  <c:v>29981.991228888655</c:v>
                </c:pt>
                <c:pt idx="109">
                  <c:v>29958.601598706096</c:v>
                </c:pt>
                <c:pt idx="110">
                  <c:v>29942.334608565816</c:v>
                </c:pt>
                <c:pt idx="111">
                  <c:v>30367.609094584932</c:v>
                </c:pt>
                <c:pt idx="112">
                  <c:v>30367.671301048151</c:v>
                </c:pt>
                <c:pt idx="113">
                  <c:v>30373.705327983556</c:v>
                </c:pt>
                <c:pt idx="114">
                  <c:v>30391.309757083724</c:v>
                </c:pt>
                <c:pt idx="115">
                  <c:v>30399.676526391049</c:v>
                </c:pt>
                <c:pt idx="116">
                  <c:v>30402.631333395493</c:v>
                </c:pt>
                <c:pt idx="117">
                  <c:v>30425.398898945601</c:v>
                </c:pt>
                <c:pt idx="118">
                  <c:v>30423.346085658326</c:v>
                </c:pt>
                <c:pt idx="119">
                  <c:v>30504.183384653708</c:v>
                </c:pt>
                <c:pt idx="120">
                  <c:v>30680.383191813664</c:v>
                </c:pt>
                <c:pt idx="121">
                  <c:v>30767.534446829017</c:v>
                </c:pt>
                <c:pt idx="122">
                  <c:v>30832.571304158504</c:v>
                </c:pt>
                <c:pt idx="123">
                  <c:v>30822.49385711176</c:v>
                </c:pt>
                <c:pt idx="124">
                  <c:v>30827.874716183014</c:v>
                </c:pt>
                <c:pt idx="125">
                  <c:v>30837.734440608383</c:v>
                </c:pt>
                <c:pt idx="126">
                  <c:v>30868.619949612719</c:v>
                </c:pt>
                <c:pt idx="127">
                  <c:v>30867.593542969113</c:v>
                </c:pt>
                <c:pt idx="128">
                  <c:v>30851.388759292109</c:v>
                </c:pt>
                <c:pt idx="129">
                  <c:v>30851.544275450218</c:v>
                </c:pt>
                <c:pt idx="130">
                  <c:v>30843.053093216389</c:v>
                </c:pt>
                <c:pt idx="131">
                  <c:v>30838.574227862257</c:v>
                </c:pt>
                <c:pt idx="132">
                  <c:v>30828.901122826661</c:v>
                </c:pt>
                <c:pt idx="133">
                  <c:v>30874.436253926782</c:v>
                </c:pt>
                <c:pt idx="134">
                  <c:v>30986.936642717177</c:v>
                </c:pt>
                <c:pt idx="135">
                  <c:v>30990.917856365257</c:v>
                </c:pt>
                <c:pt idx="136">
                  <c:v>31005.847407545647</c:v>
                </c:pt>
                <c:pt idx="137">
                  <c:v>31014.307486547859</c:v>
                </c:pt>
                <c:pt idx="138">
                  <c:v>31014.774035022267</c:v>
                </c:pt>
                <c:pt idx="139">
                  <c:v>31018.568629280584</c:v>
                </c:pt>
                <c:pt idx="140">
                  <c:v>31057.603184970922</c:v>
                </c:pt>
                <c:pt idx="141">
                  <c:v>31107.275045877257</c:v>
                </c:pt>
                <c:pt idx="142">
                  <c:v>31174.146993872662</c:v>
                </c:pt>
              </c:numCache>
            </c:numRef>
          </c:val>
        </c:ser>
        <c:dLbls>
          <c:showLegendKey val="0"/>
          <c:showVal val="0"/>
          <c:showCatName val="0"/>
          <c:showSerName val="0"/>
          <c:showPercent val="0"/>
          <c:showBubbleSize val="0"/>
        </c:dLbls>
        <c:axId val="87032960"/>
        <c:axId val="87034496"/>
      </c:areaChart>
      <c:areaChart>
        <c:grouping val="stacked"/>
        <c:varyColors val="0"/>
        <c:ser>
          <c:idx val="1"/>
          <c:order val="1"/>
          <c:tx>
            <c:strRef>
              <c:f>Sheet1!$C$1</c:f>
              <c:strCache>
                <c:ptCount val="1"/>
              </c:strCache>
            </c:strRef>
          </c:tx>
          <c:spPr>
            <a:solidFill>
              <a:srgbClr val="6DC067"/>
            </a:solidFill>
            <a:ln w="28575">
              <a:noFill/>
            </a:ln>
          </c:spPr>
          <c:dLbls>
            <c:dLbl>
              <c:idx val="142"/>
              <c:layout/>
              <c:showLegendKey val="0"/>
              <c:showVal val="0"/>
              <c:showCatName val="0"/>
              <c:showSerName val="1"/>
              <c:showPercent val="0"/>
              <c:showBubbleSize val="0"/>
            </c:dLbl>
            <c:showLegendKey val="0"/>
            <c:showVal val="0"/>
            <c:showCatName val="0"/>
            <c:showSerName val="0"/>
            <c:showPercent val="0"/>
            <c:showBubbleSize val="0"/>
          </c:dLbls>
          <c:cat>
            <c:numRef>
              <c:f>Sheet1!$A$2:$A$144</c:f>
              <c:numCache>
                <c:formatCode>dd/mm/yyyy</c:formatCode>
                <c:ptCount val="143"/>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numCache>
            </c:numRef>
          </c:cat>
          <c:val>
            <c:numRef>
              <c:f>Sheet1!$C$2:$C$144</c:f>
              <c:numCache>
                <c:formatCode>General</c:formatCode>
                <c:ptCount val="143"/>
                <c:pt idx="11" formatCode="_-* #,##0_-;\-* #,##0_-;_-* &quot;-&quot;??_-;_-@_-">
                  <c:v>-5.9435448070327555</c:v>
                </c:pt>
                <c:pt idx="12" formatCode="_-* #,##0_-;\-* #,##0_-;_-* &quot;-&quot;??_-;_-@_-">
                  <c:v>-320.98535037790123</c:v>
                </c:pt>
                <c:pt idx="13" formatCode="_-* #,##0_-;\-* #,##0_-;_-* &quot;-&quot;??_-;_-@_-">
                  <c:v>-314.45367173648964</c:v>
                </c:pt>
                <c:pt idx="14" formatCode="_-* #,##0_-;\-* #,##0_-;_-* &quot;-&quot;??_-;_-@_-">
                  <c:v>-378.83736120182584</c:v>
                </c:pt>
                <c:pt idx="15" formatCode="_-* #,##0_-;\-* #,##0_-;_-* &quot;-&quot;??_-;_-@_-">
                  <c:v>-367.95123013281409</c:v>
                </c:pt>
                <c:pt idx="16" formatCode="_-* #,##0_-;\-* #,##0_-;_-* &quot;-&quot;??_-;_-@_-">
                  <c:v>-341.20245093465928</c:v>
                </c:pt>
                <c:pt idx="17" formatCode="_-* #,##0_-;\-* #,##0_-;_-* &quot;-&quot;??_-;_-@_-">
                  <c:v>-240.4279804671678</c:v>
                </c:pt>
                <c:pt idx="18" formatCode="_-* #,##0_-;\-* #,##0_-;_-* &quot;-&quot;??_-;_-@_-">
                  <c:v>-240.11694815090601</c:v>
                </c:pt>
                <c:pt idx="19" formatCode="_-* #,##0_-;\-* #,##0_-;_-* &quot;-&quot;??_-;_-@_-">
                  <c:v>-403.71994650243875</c:v>
                </c:pt>
                <c:pt idx="20" formatCode="_-* #,##0_-;\-* #,##0_-;_-* &quot;-&quot;??_-;_-@_-">
                  <c:v>-393.45588006593664</c:v>
                </c:pt>
                <c:pt idx="21" formatCode="_-* #,##0_-;\-* #,##0_-;_-* &quot;-&quot;??_-;_-@_-">
                  <c:v>-408.69646356256999</c:v>
                </c:pt>
                <c:pt idx="22" formatCode="_-* #,##0_-;\-* #,##0_-;_-* &quot;-&quot;??_-;_-@_-">
                  <c:v>-399.36549407483881</c:v>
                </c:pt>
                <c:pt idx="23" formatCode="_-* #,##0_-;\-* #,##0_-;_-* &quot;-&quot;??_-;_-@_-">
                  <c:v>-279.30701999938174</c:v>
                </c:pt>
                <c:pt idx="24" formatCode="_-* #,##0_-;\-* #,##0_-;_-* &quot;-&quot;??_-;_-@_-">
                  <c:v>-297.03586202606715</c:v>
                </c:pt>
                <c:pt idx="25" formatCode="_-* #,##0_-;\-* #,##0_-;_-* &quot;-&quot;??_-;_-@_-">
                  <c:v>-297.34689434232132</c:v>
                </c:pt>
                <c:pt idx="26" formatCode="_-* #,##0_-;\-* #,##0_-;_-* &quot;-&quot;??_-;_-@_-">
                  <c:v>-247.27069142483703</c:v>
                </c:pt>
                <c:pt idx="27" formatCode="_-* #,##0_-;\-* #,##0_-;_-* &quot;-&quot;??_-;_-@_-">
                  <c:v>-297.96895897484126</c:v>
                </c:pt>
                <c:pt idx="28" formatCode="_-* #,##0_-;\-* #,##0_-;_-* &quot;-&quot;??_-;_-@_-">
                  <c:v>-359.55335759384656</c:v>
                </c:pt>
                <c:pt idx="29" formatCode="_-* #,##0_-;\-* #,##0_-;_-* &quot;-&quot;??_-;_-@_-">
                  <c:v>-388.47936300581927</c:v>
                </c:pt>
                <c:pt idx="30" formatCode="_-* #,##0_-;\-* #,##0_-;_-* &quot;-&quot;??_-;_-@_-">
                  <c:v>-378.21529656932034</c:v>
                </c:pt>
                <c:pt idx="31" formatCode="_-* #,##0_-;\-* #,##0_-;_-* &quot;-&quot;??_-;_-@_-">
                  <c:v>-375.41600572298853</c:v>
                </c:pt>
                <c:pt idx="32" formatCode="_-* #,##0_-;\-* #,##0_-;_-* &quot;-&quot;??_-;_-@_-">
                  <c:v>-357.68716369630823</c:v>
                </c:pt>
                <c:pt idx="33" formatCode="_-* #,##0_-;\-* #,##0_-;_-* &quot;-&quot;??_-;_-@_-">
                  <c:v>-357.99819601256888</c:v>
                </c:pt>
                <c:pt idx="34" formatCode="_-* #,##0_-;\-* #,##0_-;_-* &quot;-&quot;??_-;_-@_-">
                  <c:v>-341.82451556716825</c:v>
                </c:pt>
                <c:pt idx="35" formatCode="_-* #,##0_-;\-* #,##0_-;_-* &quot;-&quot;??_-;_-@_-">
                  <c:v>-367.64019781654872</c:v>
                </c:pt>
                <c:pt idx="36" formatCode="_-* #,##0_-;\-* #,##0_-;_-* &quot;-&quot;??_-;_-@_-">
                  <c:v>-383.50284594569524</c:v>
                </c:pt>
                <c:pt idx="37" formatCode="_-* #,##0_-;\-* #,##0_-;_-* &quot;-&quot;??_-;_-@_-">
                  <c:v>-416.78330378526465</c:v>
                </c:pt>
                <c:pt idx="38" formatCode="_-* #,##0_-;\-* #,##0_-;_-* &quot;-&quot;??_-;_-@_-">
                  <c:v>-388.16833068956157</c:v>
                </c:pt>
                <c:pt idx="39" formatCode="_-* #,##0_-;\-* #,##0_-;_-* &quot;-&quot;??_-;_-@_-">
                  <c:v>-385.05800752697894</c:v>
                </c:pt>
                <c:pt idx="40" formatCode="_-* #,##0_-;\-* #,##0_-;_-* &quot;-&quot;??_-;_-@_-">
                  <c:v>-320.052253429134</c:v>
                </c:pt>
                <c:pt idx="41" formatCode="_-* #,##0_-;\-* #,##0_-;_-* &quot;-&quot;??_-;_-@_-">
                  <c:v>-343.06864483219761</c:v>
                </c:pt>
                <c:pt idx="42" formatCode="_-* #,##0_-;\-* #,##0_-;_-* &quot;-&quot;??_-;_-@_-">
                  <c:v>-348.04516189231839</c:v>
                </c:pt>
                <c:pt idx="43" formatCode="_-* #,##0_-;\-* #,##0_-;_-* &quot;-&quot;??_-;_-@_-">
                  <c:v>-376.03807035551654</c:v>
                </c:pt>
                <c:pt idx="44" formatCode="_-* #,##0_-;\-* #,##0_-;_-* &quot;-&quot;??_-;_-@_-">
                  <c:v>-418.02743305029747</c:v>
                </c:pt>
                <c:pt idx="45" formatCode="_-* #,##0_-;\-* #,##0_-;_-* &quot;-&quot;??_-;_-@_-">
                  <c:v>-406.20820503250064</c:v>
                </c:pt>
                <c:pt idx="46" formatCode="_-* #,##0_-;\-* #,##0_-;_-* &quot;-&quot;??_-;_-@_-">
                  <c:v>-445.70930919722014</c:v>
                </c:pt>
                <c:pt idx="47" formatCode="_-* #,##0_-;\-* #,##0_-;_-* &quot;-&quot;??_-;_-@_-">
                  <c:v>-555.50371683617504</c:v>
                </c:pt>
                <c:pt idx="48" formatCode="_-* #,##0_-;\-* #,##0_-;_-* &quot;-&quot;??_-;_-@_-">
                  <c:v>-529.37700227053574</c:v>
                </c:pt>
                <c:pt idx="49" formatCode="_-* #,##0_-;\-* #,##0_-;_-* &quot;-&quot;??_-;_-@_-">
                  <c:v>-482.10009019936564</c:v>
                </c:pt>
                <c:pt idx="50" formatCode="_-* #,##0_-;\-* #,##0_-;_-* &quot;-&quot;??_-;_-@_-">
                  <c:v>-522.84532362912432</c:v>
                </c:pt>
                <c:pt idx="51" formatCode="_-* #,##0_-;\-* #,##0_-;_-* &quot;-&quot;??_-;_-@_-">
                  <c:v>-480.85596093434361</c:v>
                </c:pt>
                <c:pt idx="52" formatCode="_-* #,##0_-;\-* #,##0_-;_-* &quot;-&quot;??_-;_-@_-">
                  <c:v>-474.32428229293191</c:v>
                </c:pt>
                <c:pt idx="53" formatCode="_-* #,##0_-;\-* #,##0_-;_-* &quot;-&quot;??_-;_-@_-">
                  <c:v>-409.00749587881728</c:v>
                </c:pt>
                <c:pt idx="54" formatCode="_-* #,##0_-;\-* #,##0_-;_-* &quot;-&quot;??_-;_-@_-">
                  <c:v>-401.85375260489678</c:v>
                </c:pt>
                <c:pt idx="55" formatCode="_-* #,##0_-;\-* #,##0_-;_-* &quot;-&quot;??_-;_-@_-">
                  <c:v>-389.10142763833613</c:v>
                </c:pt>
                <c:pt idx="56" formatCode="_-* #,##0_-;\-* #,##0_-;_-* &quot;-&quot;??_-;_-@_-">
                  <c:v>-336.22593387452793</c:v>
                </c:pt>
                <c:pt idx="57" formatCode="_-* #,##0_-;\-* #,##0_-;_-* &quot;-&quot;??_-;_-@_-">
                  <c:v>-394.07794469845248</c:v>
                </c:pt>
                <c:pt idx="58" formatCode="_-* #,##0_-;\-* #,##0_-;_-* &quot;-&quot;??_-;_-@_-">
                  <c:v>-379.14839351808769</c:v>
                </c:pt>
                <c:pt idx="59" formatCode="_-* #,##0_-;\-* #,##0_-;_-* &quot;-&quot;??_-;_-@_-">
                  <c:v>-518.80190351777856</c:v>
                </c:pt>
                <c:pt idx="60" formatCode="_-* #,##0_-;\-* #,##0_-;_-* &quot;-&quot;??_-;_-@_-">
                  <c:v>-544.30655345090315</c:v>
                </c:pt>
                <c:pt idx="61" formatCode="_-* #,##0_-;\-* #,##0_-;_-* &quot;-&quot;??_-;_-@_-">
                  <c:v>-608.69024291624805</c:v>
                </c:pt>
                <c:pt idx="62" formatCode="_-* #,##0_-;\-* #,##0_-;_-* &quot;-&quot;??_-;_-@_-">
                  <c:v>-646.94721781592784</c:v>
                </c:pt>
                <c:pt idx="63" formatCode="_-* #,##0_-;\-* #,##0_-;_-* &quot;-&quot;??_-;_-@_-">
                  <c:v>-670.89670616776857</c:v>
                </c:pt>
                <c:pt idx="64" formatCode="_-* #,##0_-;\-* #,##0_-;_-* &quot;-&quot;??_-;_-@_-">
                  <c:v>-680.53870797175853</c:v>
                </c:pt>
                <c:pt idx="65" formatCode="_-* #,##0_-;\-* #,##0_-;_-* &quot;-&quot;??_-;_-@_-">
                  <c:v>-771.04911200273909</c:v>
                </c:pt>
                <c:pt idx="66" formatCode="_-* #,##0_-;\-* #,##0_-;_-* &quot;-&quot;??_-;_-@_-">
                  <c:v>-768.8718857889362</c:v>
                </c:pt>
                <c:pt idx="67" formatCode="_-* #,##0_-;\-* #,##0_-;_-* &quot;-&quot;??_-;_-@_-">
                  <c:v>-752.23165686914581</c:v>
                </c:pt>
                <c:pt idx="68" formatCode="_-* #,##0_-;\-* #,##0_-;_-* &quot;-&quot;??_-;_-@_-">
                  <c:v>-751.9206245528876</c:v>
                </c:pt>
                <c:pt idx="69" formatCode="_-* #,##0_-;\-* #,##0_-;_-* &quot;-&quot;??_-;_-@_-">
                  <c:v>-750.92532114086839</c:v>
                </c:pt>
                <c:pt idx="70" formatCode="_-* #,##0_-;\-* #,##0_-;_-* &quot;-&quot;??_-;_-@_-">
                  <c:v>-739.10609312307849</c:v>
                </c:pt>
                <c:pt idx="71" formatCode="_-* #,##0_-;\-* #,##0_-;_-* &quot;-&quot;??_-;_-@_-">
                  <c:v>-601.03884793630368</c:v>
                </c:pt>
                <c:pt idx="72" formatCode="_-* #,##0_-;\-* #,##0_-;_-* &quot;-&quot;??_-;_-@_-">
                  <c:v>-559.85816926378141</c:v>
                </c:pt>
                <c:pt idx="73" formatCode="_-* #,##0_-;\-* #,##0_-;_-* &quot;-&quot;??_-;_-@_-">
                  <c:v>-502.62822307237724</c:v>
                </c:pt>
                <c:pt idx="74" formatCode="_-* #,##0_-;\-* #,##0_-;_-* &quot;-&quot;??_-;_-@_-">
                  <c:v>-466.14413237535388</c:v>
                </c:pt>
                <c:pt idx="75" formatCode="_-* #,##0_-;\-* #,##0_-;_-* &quot;-&quot;??_-;_-@_-">
                  <c:v>-448.60190973841964</c:v>
                </c:pt>
                <c:pt idx="76" formatCode="_-* #,##0_-;\-* #,##0_-;_-* &quot;-&quot;??_-;_-@_-">
                  <c:v>-495.9099250412105</c:v>
                </c:pt>
                <c:pt idx="77" formatCode="_-* #,##0_-;\-* #,##0_-;_-* &quot;-&quot;??_-;_-@_-">
                  <c:v>-420.577898043608</c:v>
                </c:pt>
                <c:pt idx="78" formatCode="_-* #,##0_-;\-* #,##0_-;_-* &quot;-&quot;??_-;_-@_-">
                  <c:v>-411.21582532425236</c:v>
                </c:pt>
                <c:pt idx="79" formatCode="_-* #,##0_-;\-* #,##0_-;_-* &quot;-&quot;??_-;_-@_-">
                  <c:v>-415.35255513047741</c:v>
                </c:pt>
                <c:pt idx="80" formatCode="_-* #,##0_-;\-* #,##0_-;_-* &quot;-&quot;??_-;_-@_-">
                  <c:v>-465.4909645112125</c:v>
                </c:pt>
                <c:pt idx="81" formatCode="_-* #,##0_-;\-* #,##0_-;_-* &quot;-&quot;??_-;_-@_-">
                  <c:v>-409.47404435320641</c:v>
                </c:pt>
                <c:pt idx="82" formatCode="_-* #,##0_-;\-* #,##0_-;_-* &quot;-&quot;??_-;_-@_-">
                  <c:v>-399.45880376971036</c:v>
                </c:pt>
                <c:pt idx="83" formatCode="_-* #,##0_-;\-* #,##0_-;_-* &quot;-&quot;??_-;_-@_-">
                  <c:v>-367.29806226866924</c:v>
                </c:pt>
                <c:pt idx="84" formatCode="_-* #,##0_-;\-* #,##0_-;_-* &quot;-&quot;??_-;_-@_-">
                  <c:v>-358.37143479207896</c:v>
                </c:pt>
                <c:pt idx="85" formatCode="_-* #,##0_-;\-* #,##0_-;_-* &quot;-&quot;??_-;_-@_-">
                  <c:v>-350.90665920188906</c:v>
                </c:pt>
                <c:pt idx="86" formatCode="_-* #,##0_-;\-* #,##0_-;_-* &quot;-&quot;??_-;_-@_-">
                  <c:v>-350.78224627539021</c:v>
                </c:pt>
                <c:pt idx="87" formatCode="_-* #,##0_-;\-* #,##0_-;_-* &quot;-&quot;??_-;_-@_-">
                  <c:v>-389.19473733321138</c:v>
                </c:pt>
                <c:pt idx="88" formatCode="_-* #,##0_-;\-* #,##0_-;_-* &quot;-&quot;??_-;_-@_-">
                  <c:v>-353.33271126870369</c:v>
                </c:pt>
                <c:pt idx="89" formatCode="_-* #,##0_-;\-* #,##0_-;_-* &quot;-&quot;??_-;_-@_-">
                  <c:v>-407.48343752915753</c:v>
                </c:pt>
                <c:pt idx="90" formatCode="_-* #,##0_-;\-* #,##0_-;_-* &quot;-&quot;??_-;_-@_-">
                  <c:v>-465.80199682747116</c:v>
                </c:pt>
                <c:pt idx="91" formatCode="_-* #,##0_-;\-* #,##0_-;_-* &quot;-&quot;??_-;_-@_-">
                  <c:v>-468.41466828403281</c:v>
                </c:pt>
                <c:pt idx="92" formatCode="_-* #,##0_-;\-* #,##0_-;_-* &quot;-&quot;??_-;_-@_-">
                  <c:v>-466.51737115486702</c:v>
                </c:pt>
                <c:pt idx="93" formatCode="_-* #,##0_-;\-* #,##0_-;_-* &quot;-&quot;??_-;_-@_-">
                  <c:v>-495.35006687194982</c:v>
                </c:pt>
                <c:pt idx="94" formatCode="_-* #,##0_-;\-* #,##0_-;_-* &quot;-&quot;??_-;_-@_-">
                  <c:v>-471.92933345774446</c:v>
                </c:pt>
                <c:pt idx="95" formatCode="_-* #,##0_-;\-* #,##0_-;_-* &quot;-&quot;??_-;_-@_-">
                  <c:v>-504.49441696992244</c:v>
                </c:pt>
                <c:pt idx="96" formatCode="_-* #,##0_-;\-* #,##0_-;_-* &quot;-&quot;??_-;_-@_-">
                  <c:v>-518.39756150663754</c:v>
                </c:pt>
                <c:pt idx="97" formatCode="_-* #,##0_-;\-* #,##0_-;_-* &quot;-&quot;??_-;_-@_-">
                  <c:v>-342.91312867406668</c:v>
                </c:pt>
                <c:pt idx="98" formatCode="_-* #,##0_-;\-* #,##0_-;_-* &quot;-&quot;??_-;_-@_-">
                  <c:v>-292.61920313520778</c:v>
                </c:pt>
                <c:pt idx="99" formatCode="_-* #,##0_-;\-* #,##0_-;_-* &quot;-&quot;??_-;_-@_-">
                  <c:v>-267.39448228670921</c:v>
                </c:pt>
                <c:pt idx="100" formatCode="_-* #,##0_-;\-* #,##0_-;_-* &quot;-&quot;??_-;_-@_-">
                  <c:v>-247.11517526670607</c:v>
                </c:pt>
                <c:pt idx="101" formatCode="_-* #,##0_-;\-* #,##0_-;_-* &quot;-&quot;??_-;_-@_-">
                  <c:v>-178.78137538490046</c:v>
                </c:pt>
                <c:pt idx="102" formatCode="_-* #,##0_-;\-* #,##0_-;_-* &quot;-&quot;??_-;_-@_-">
                  <c:v>-151.81487356535925</c:v>
                </c:pt>
                <c:pt idx="103" formatCode="_-* #,##0_-;\-* #,##0_-;_-* &quot;-&quot;??_-;_-@_-">
                  <c:v>-122.48452614226699</c:v>
                </c:pt>
                <c:pt idx="104" formatCode="_-* #,##0_-;\-* #,##0_-;_-* &quot;-&quot;??_-;_-@_-">
                  <c:v>-82.205841186896407</c:v>
                </c:pt>
                <c:pt idx="105" formatCode="_-* #,##0_-;\-* #,##0_-;_-* &quot;-&quot;??_-;_-@_-">
                  <c:v>-34.120245093465201</c:v>
                </c:pt>
                <c:pt idx="106" formatCode="_-* #,##0_-;\-* #,##0_-;_-* &quot;-&quot;??_-;_-@_-">
                  <c:v>-29.268140959848086</c:v>
                </c:pt>
                <c:pt idx="107" formatCode="_-* #,##0_-;\-* #,##0_-;_-* &quot;-&quot;??_-;_-@_-">
                  <c:v>17.915461416443591</c:v>
                </c:pt>
                <c:pt idx="108" formatCode="_-* #,##0_-;\-* #,##0_-;_-* &quot;-&quot;??_-;_-@_-">
                  <c:v>48.210009019934645</c:v>
                </c:pt>
                <c:pt idx="109" formatCode="_-* #,##0_-;\-* #,##0_-;_-* &quot;-&quot;??_-;_-@_-">
                  <c:v>-129.82488880594994</c:v>
                </c:pt>
                <c:pt idx="110" formatCode="_-* #,##0_-;\-* #,##0_-;_-* &quot;-&quot;??_-;_-@_-">
                  <c:v>-152.12590588161765</c:v>
                </c:pt>
                <c:pt idx="111" formatCode="_-* #,##0_-;\-* #,##0_-;_-* &quot;-&quot;??_-;_-@_-">
                  <c:v>312.33865198594503</c:v>
                </c:pt>
                <c:pt idx="112" formatCode="_-* #,##0_-;\-* #,##0_-;_-* &quot;-&quot;??_-;_-@_-">
                  <c:v>326.89496438679998</c:v>
                </c:pt>
                <c:pt idx="113" formatCode="_-* #,##0_-;\-* #,##0_-;_-* &quot;-&quot;??_-;_-@_-">
                  <c:v>321.17196976765263</c:v>
                </c:pt>
                <c:pt idx="114" formatCode="_-* #,##0_-;\-* #,##0_-;_-* &quot;-&quot;??_-;_-@_-">
                  <c:v>389.0703244067081</c:v>
                </c:pt>
                <c:pt idx="115" formatCode="_-* #,##0_-;\-* #,##0_-;_-* &quot;-&quot;??_-;_-@_-">
                  <c:v>400.20528132872693</c:v>
                </c:pt>
                <c:pt idx="116" formatCode="_-* #,##0_-;\-* #,##0_-;_-* &quot;-&quot;??_-;_-@_-">
                  <c:v>420.14245280084725</c:v>
                </c:pt>
                <c:pt idx="117" formatCode="_-* #,##0_-;\-* #,##0_-;_-* &quot;-&quot;??_-;_-@_-">
                  <c:v>433.51684239992778</c:v>
                </c:pt>
                <c:pt idx="118" formatCode="_-* #,##0_-;\-* #,##0_-;_-* &quot;-&quot;??_-;_-@_-">
                  <c:v>438.58666915492722</c:v>
                </c:pt>
                <c:pt idx="119" formatCode="_-* #,##0_-;\-* #,##0_-;_-* &quot;-&quot;??_-;_-@_-">
                  <c:v>523.06304625050768</c:v>
                </c:pt>
                <c:pt idx="120" formatCode="_-* #,##0_-;\-* #,##0_-;_-* &quot;-&quot;??_-;_-@_-">
                  <c:v>698.39196292494955</c:v>
                </c:pt>
                <c:pt idx="121" formatCode="_-* #,##0_-;\-* #,##0_-;_-* &quot;-&quot;??_-;_-@_-">
                  <c:v>808.93284812291938</c:v>
                </c:pt>
                <c:pt idx="122" formatCode="_-* #,##0_-;\-* #,##0_-;_-* &quot;-&quot;??_-;_-@_-">
                  <c:v>890.23669559267341</c:v>
                </c:pt>
                <c:pt idx="123" formatCode="_-* #,##0_-;\-* #,##0_-;_-* &quot;-&quot;??_-;_-@_-">
                  <c:v>454.88476252682472</c:v>
                </c:pt>
                <c:pt idx="124" formatCode="_-* #,##0_-;\-* #,##0_-;_-* &quot;-&quot;??_-;_-@_-">
                  <c:v>460.20341513483436</c:v>
                </c:pt>
                <c:pt idx="125" formatCode="_-* #,##0_-;\-* #,##0_-;_-* &quot;-&quot;??_-;_-@_-">
                  <c:v>464.02911262480848</c:v>
                </c:pt>
                <c:pt idx="126" formatCode="_-* #,##0_-;\-* #,##0_-;_-* &quot;-&quot;??_-;_-@_-">
                  <c:v>477.31019252899893</c:v>
                </c:pt>
                <c:pt idx="127" formatCode="_-* #,##0_-;\-* #,##0_-;_-* &quot;-&quot;??_-;_-@_-">
                  <c:v>467.91701657802275</c:v>
                </c:pt>
                <c:pt idx="128" formatCode="_-* #,##0_-;\-* #,##0_-;_-* &quot;-&quot;??_-;_-@_-">
                  <c:v>448.75742589655096</c:v>
                </c:pt>
                <c:pt idx="129" formatCode="_-* #,##0_-;\-* #,##0_-;_-* &quot;-&quot;??_-;_-@_-">
                  <c:v>426.14537650461716</c:v>
                </c:pt>
                <c:pt idx="130" formatCode="_-* #,##0_-;\-* #,##0_-;_-* &quot;-&quot;??_-;_-@_-">
                  <c:v>419.70700755808423</c:v>
                </c:pt>
                <c:pt idx="131" formatCode="_-* #,##0_-;\-* #,##0_-;_-* &quot;-&quot;??_-;_-@_-">
                  <c:v>334.39084320860633</c:v>
                </c:pt>
                <c:pt idx="132" formatCode="_-* #,##0_-;\-* #,##0_-;_-* &quot;-&quot;??_-;_-@_-">
                  <c:v>148.51793101302994</c:v>
                </c:pt>
                <c:pt idx="133" formatCode="_-* #,##0_-;\-* #,##0_-;_-* &quot;-&quot;??_-;_-@_-">
                  <c:v>106.90180709775814</c:v>
                </c:pt>
                <c:pt idx="134" formatCode="_-* #,##0_-;\-* #,##0_-;_-* &quot;-&quot;??_-;_-@_-">
                  <c:v>154.36533855867361</c:v>
                </c:pt>
                <c:pt idx="135" formatCode="_-* #,##0_-;\-* #,##0_-;_-* &quot;-&quot;??_-;_-@_-">
                  <c:v>168.4239992535222</c:v>
                </c:pt>
                <c:pt idx="136" formatCode="_-* #,##0_-;\-* #,##0_-;_-* &quot;-&quot;??_-;_-@_-">
                  <c:v>177.97269136263284</c:v>
                </c:pt>
                <c:pt idx="137" formatCode="_-* #,##0_-;\-* #,##0_-;_-* &quot;-&quot;??_-;_-@_-">
                  <c:v>176.57304593946876</c:v>
                </c:pt>
                <c:pt idx="138" formatCode="_-* #,##0_-;\-* #,##0_-;_-* &quot;-&quot;??_-;_-@_-">
                  <c:v>146.15408540947465</c:v>
                </c:pt>
                <c:pt idx="139" formatCode="_-* #,##0_-;\-* #,##0_-;_-* &quot;-&quot;??_-;_-@_-">
                  <c:v>150.97508631147144</c:v>
                </c:pt>
                <c:pt idx="140" formatCode="_-* #,##0_-;\-* #,##0_-;_-* &quot;-&quot;??_-;_-@_-">
                  <c:v>206.21442567883039</c:v>
                </c:pt>
                <c:pt idx="141" formatCode="_-* #,##0_-;\-* #,##0_-;_-* &quot;-&quot;??_-;_-@_-">
                  <c:v>255.73077042704972</c:v>
                </c:pt>
                <c:pt idx="142" formatCode="_-* #,##0_-;\-* #,##0_-;_-* &quot;-&quot;??_-;_-@_-">
                  <c:v>331.09390065627628</c:v>
                </c:pt>
              </c:numCache>
            </c:numRef>
          </c:val>
        </c:ser>
        <c:dLbls>
          <c:showLegendKey val="0"/>
          <c:showVal val="0"/>
          <c:showCatName val="0"/>
          <c:showSerName val="0"/>
          <c:showPercent val="0"/>
          <c:showBubbleSize val="0"/>
        </c:dLbls>
        <c:axId val="87062400"/>
        <c:axId val="87060864"/>
      </c:areaChart>
      <c:dateAx>
        <c:axId val="87032960"/>
        <c:scaling>
          <c:orientation val="minMax"/>
          <c:min val="36892"/>
        </c:scaling>
        <c:delete val="0"/>
        <c:axPos val="b"/>
        <c:numFmt formatCode="mmm\-yy" sourceLinked="0"/>
        <c:majorTickMark val="out"/>
        <c:minorTickMark val="none"/>
        <c:tickLblPos val="nextTo"/>
        <c:spPr>
          <a:ln w="3175">
            <a:solidFill>
              <a:srgbClr val="DDDDDD">
                <a:lumMod val="75000"/>
              </a:srgbClr>
            </a:solidFill>
          </a:ln>
        </c:spPr>
        <c:txPr>
          <a:bodyPr rot="0" vert="horz"/>
          <a:lstStyle/>
          <a:p>
            <a:pPr>
              <a:defRPr>
                <a:latin typeface="Arial" pitchFamily="34" charset="0"/>
                <a:cs typeface="Arial" pitchFamily="34" charset="0"/>
              </a:defRPr>
            </a:pPr>
            <a:endParaRPr lang="zh-CN"/>
          </a:p>
        </c:txPr>
        <c:crossAx val="87034496"/>
        <c:crosses val="autoZero"/>
        <c:auto val="0"/>
        <c:lblOffset val="100"/>
        <c:baseTimeUnit val="months"/>
      </c:dateAx>
      <c:valAx>
        <c:axId val="87034496"/>
        <c:scaling>
          <c:orientation val="minMax"/>
          <c:min val="28000"/>
        </c:scaling>
        <c:delete val="0"/>
        <c:axPos val="r"/>
        <c:numFmt formatCode="_-* #,##0_-;\-* #,##0_-;_-* &quot;-&quot;??_-;_-@_-" sourceLinked="1"/>
        <c:majorTickMark val="out"/>
        <c:minorTickMark val="none"/>
        <c:tickLblPos val="nextTo"/>
        <c:spPr>
          <a:ln w="3175">
            <a:solidFill>
              <a:srgbClr val="DDDDDD">
                <a:lumMod val="75000"/>
              </a:srgbClr>
            </a:solidFill>
          </a:ln>
        </c:spPr>
        <c:crossAx val="87032960"/>
        <c:crosses val="max"/>
        <c:crossBetween val="between"/>
        <c:majorUnit val="2000"/>
      </c:valAx>
      <c:valAx>
        <c:axId val="87060864"/>
        <c:scaling>
          <c:orientation val="minMax"/>
        </c:scaling>
        <c:delete val="0"/>
        <c:axPos val="l"/>
        <c:numFmt formatCode="#,##0" sourceLinked="0"/>
        <c:majorTickMark val="out"/>
        <c:minorTickMark val="none"/>
        <c:tickLblPos val="nextTo"/>
        <c:spPr>
          <a:ln w="3175">
            <a:solidFill>
              <a:sysClr val="window" lastClr="FFFFFF">
                <a:lumMod val="65000"/>
              </a:sysClr>
            </a:solidFill>
          </a:ln>
        </c:spPr>
        <c:crossAx val="87062400"/>
        <c:crosses val="autoZero"/>
        <c:crossBetween val="midCat"/>
      </c:valAx>
      <c:catAx>
        <c:axId val="87062400"/>
        <c:scaling>
          <c:orientation val="minMax"/>
        </c:scaling>
        <c:delete val="1"/>
        <c:axPos val="b"/>
        <c:numFmt formatCode="dd/mm/yyyy" sourceLinked="1"/>
        <c:majorTickMark val="out"/>
        <c:minorTickMark val="none"/>
        <c:tickLblPos val="none"/>
        <c:crossAx val="87060864"/>
        <c:crosses val="autoZero"/>
        <c:auto val="0"/>
        <c:lblAlgn val="ctr"/>
        <c:lblOffset val="100"/>
        <c:noMultiLvlLbl val="0"/>
      </c:catAx>
      <c:spPr>
        <a:noFill/>
      </c:spPr>
    </c:plotArea>
    <c:plotVisOnly val="1"/>
    <c:dispBlanksAs val="zero"/>
    <c:showDLblsOverMax val="0"/>
  </c:chart>
  <c:spPr>
    <a:noFill/>
    <a:ln>
      <a:noFill/>
    </a:ln>
  </c:spPr>
  <c:txPr>
    <a:bodyPr/>
    <a:lstStyle/>
    <a:p>
      <a:pPr>
        <a:defRPr sz="1400">
          <a:latin typeface="Arial (Body)"/>
        </a:defRPr>
      </a:pPr>
      <a:endParaRPr lang="zh-CN"/>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366542723826194E-2"/>
          <c:y val="3.5891451068616416E-2"/>
          <c:w val="0.9231767754768494"/>
          <c:h val="0.91899833029500011"/>
        </c:manualLayout>
      </c:layout>
      <c:areaChart>
        <c:grouping val="stacked"/>
        <c:varyColors val="0"/>
        <c:ser>
          <c:idx val="0"/>
          <c:order val="0"/>
          <c:tx>
            <c:strRef>
              <c:f>Sheet1!$B$1</c:f>
              <c:strCache>
                <c:ptCount val="1"/>
                <c:pt idx="0">
                  <c:v>Global gold holdings</c:v>
                </c:pt>
              </c:strCache>
            </c:strRef>
          </c:tx>
          <c:spPr>
            <a:solidFill>
              <a:srgbClr val="6DC067">
                <a:lumMod val="40000"/>
                <a:lumOff val="60000"/>
              </a:srgbClr>
            </a:solidFill>
            <a:ln w="28575">
              <a:noFill/>
            </a:ln>
          </c:spPr>
          <c:cat>
            <c:numRef>
              <c:f>Sheet1!$A$2:$A$132</c:f>
              <c:numCache>
                <c:formatCode>dd/mm/yyyy</c:formatCode>
                <c:ptCount val="131"/>
                <c:pt idx="0">
                  <c:v>36922</c:v>
                </c:pt>
                <c:pt idx="1">
                  <c:v>36950</c:v>
                </c:pt>
                <c:pt idx="2">
                  <c:v>36981</c:v>
                </c:pt>
                <c:pt idx="3">
                  <c:v>37011</c:v>
                </c:pt>
                <c:pt idx="4">
                  <c:v>37042</c:v>
                </c:pt>
                <c:pt idx="5">
                  <c:v>37072</c:v>
                </c:pt>
                <c:pt idx="6">
                  <c:v>37103</c:v>
                </c:pt>
                <c:pt idx="7">
                  <c:v>37134</c:v>
                </c:pt>
                <c:pt idx="8">
                  <c:v>37164</c:v>
                </c:pt>
                <c:pt idx="9">
                  <c:v>37195</c:v>
                </c:pt>
                <c:pt idx="10">
                  <c:v>37225</c:v>
                </c:pt>
                <c:pt idx="11">
                  <c:v>37256</c:v>
                </c:pt>
                <c:pt idx="12">
                  <c:v>37287</c:v>
                </c:pt>
                <c:pt idx="13">
                  <c:v>37315</c:v>
                </c:pt>
                <c:pt idx="14">
                  <c:v>37346</c:v>
                </c:pt>
                <c:pt idx="15">
                  <c:v>37376</c:v>
                </c:pt>
                <c:pt idx="16">
                  <c:v>37407</c:v>
                </c:pt>
                <c:pt idx="17">
                  <c:v>37437</c:v>
                </c:pt>
                <c:pt idx="18">
                  <c:v>37468</c:v>
                </c:pt>
                <c:pt idx="19">
                  <c:v>37499</c:v>
                </c:pt>
                <c:pt idx="20">
                  <c:v>37529</c:v>
                </c:pt>
                <c:pt idx="21">
                  <c:v>37560</c:v>
                </c:pt>
                <c:pt idx="22">
                  <c:v>37590</c:v>
                </c:pt>
                <c:pt idx="23">
                  <c:v>37621</c:v>
                </c:pt>
                <c:pt idx="24">
                  <c:v>37652</c:v>
                </c:pt>
                <c:pt idx="25">
                  <c:v>37680</c:v>
                </c:pt>
                <c:pt idx="26">
                  <c:v>37711</c:v>
                </c:pt>
                <c:pt idx="27">
                  <c:v>37741</c:v>
                </c:pt>
                <c:pt idx="28">
                  <c:v>37772</c:v>
                </c:pt>
                <c:pt idx="29">
                  <c:v>37802</c:v>
                </c:pt>
                <c:pt idx="30">
                  <c:v>37833</c:v>
                </c:pt>
                <c:pt idx="31">
                  <c:v>37864</c:v>
                </c:pt>
                <c:pt idx="32">
                  <c:v>37894</c:v>
                </c:pt>
                <c:pt idx="33">
                  <c:v>37925</c:v>
                </c:pt>
                <c:pt idx="34">
                  <c:v>37955</c:v>
                </c:pt>
                <c:pt idx="35">
                  <c:v>37986</c:v>
                </c:pt>
                <c:pt idx="36">
                  <c:v>38017</c:v>
                </c:pt>
                <c:pt idx="37">
                  <c:v>38046</c:v>
                </c:pt>
                <c:pt idx="38">
                  <c:v>38077</c:v>
                </c:pt>
                <c:pt idx="39">
                  <c:v>38107</c:v>
                </c:pt>
                <c:pt idx="40">
                  <c:v>38138</c:v>
                </c:pt>
                <c:pt idx="41">
                  <c:v>38168</c:v>
                </c:pt>
                <c:pt idx="42">
                  <c:v>38199</c:v>
                </c:pt>
                <c:pt idx="43">
                  <c:v>38230</c:v>
                </c:pt>
                <c:pt idx="44">
                  <c:v>38260</c:v>
                </c:pt>
                <c:pt idx="45">
                  <c:v>38291</c:v>
                </c:pt>
                <c:pt idx="46">
                  <c:v>38321</c:v>
                </c:pt>
                <c:pt idx="47">
                  <c:v>38352</c:v>
                </c:pt>
                <c:pt idx="48">
                  <c:v>38383</c:v>
                </c:pt>
                <c:pt idx="49">
                  <c:v>38411</c:v>
                </c:pt>
                <c:pt idx="50">
                  <c:v>38442</c:v>
                </c:pt>
                <c:pt idx="51">
                  <c:v>38472</c:v>
                </c:pt>
                <c:pt idx="52">
                  <c:v>38503</c:v>
                </c:pt>
                <c:pt idx="53">
                  <c:v>38533</c:v>
                </c:pt>
                <c:pt idx="54">
                  <c:v>38564</c:v>
                </c:pt>
                <c:pt idx="55">
                  <c:v>38595</c:v>
                </c:pt>
                <c:pt idx="56">
                  <c:v>38625</c:v>
                </c:pt>
                <c:pt idx="57">
                  <c:v>38656</c:v>
                </c:pt>
                <c:pt idx="58">
                  <c:v>38686</c:v>
                </c:pt>
                <c:pt idx="59">
                  <c:v>38717</c:v>
                </c:pt>
                <c:pt idx="60">
                  <c:v>38748</c:v>
                </c:pt>
                <c:pt idx="61">
                  <c:v>38776</c:v>
                </c:pt>
                <c:pt idx="62">
                  <c:v>38807</c:v>
                </c:pt>
                <c:pt idx="63">
                  <c:v>38837</c:v>
                </c:pt>
                <c:pt idx="64">
                  <c:v>38868</c:v>
                </c:pt>
                <c:pt idx="65">
                  <c:v>38898</c:v>
                </c:pt>
                <c:pt idx="66">
                  <c:v>38929</c:v>
                </c:pt>
                <c:pt idx="67">
                  <c:v>38960</c:v>
                </c:pt>
                <c:pt idx="68">
                  <c:v>38990</c:v>
                </c:pt>
                <c:pt idx="69">
                  <c:v>39021</c:v>
                </c:pt>
                <c:pt idx="70">
                  <c:v>39051</c:v>
                </c:pt>
                <c:pt idx="71">
                  <c:v>39082</c:v>
                </c:pt>
                <c:pt idx="72">
                  <c:v>39113</c:v>
                </c:pt>
                <c:pt idx="73">
                  <c:v>39141</c:v>
                </c:pt>
                <c:pt idx="74">
                  <c:v>39172</c:v>
                </c:pt>
                <c:pt idx="75">
                  <c:v>39202</c:v>
                </c:pt>
                <c:pt idx="76">
                  <c:v>39233</c:v>
                </c:pt>
                <c:pt idx="77">
                  <c:v>39263</c:v>
                </c:pt>
                <c:pt idx="78">
                  <c:v>39294</c:v>
                </c:pt>
                <c:pt idx="79">
                  <c:v>39325</c:v>
                </c:pt>
                <c:pt idx="80">
                  <c:v>39355</c:v>
                </c:pt>
                <c:pt idx="81">
                  <c:v>39386</c:v>
                </c:pt>
                <c:pt idx="82">
                  <c:v>39416</c:v>
                </c:pt>
                <c:pt idx="83">
                  <c:v>39447</c:v>
                </c:pt>
                <c:pt idx="84">
                  <c:v>39478</c:v>
                </c:pt>
                <c:pt idx="85">
                  <c:v>39507</c:v>
                </c:pt>
                <c:pt idx="86">
                  <c:v>39538</c:v>
                </c:pt>
                <c:pt idx="87">
                  <c:v>39568</c:v>
                </c:pt>
                <c:pt idx="88">
                  <c:v>39599</c:v>
                </c:pt>
                <c:pt idx="89">
                  <c:v>39629</c:v>
                </c:pt>
                <c:pt idx="90">
                  <c:v>39660</c:v>
                </c:pt>
                <c:pt idx="91">
                  <c:v>39691</c:v>
                </c:pt>
                <c:pt idx="92">
                  <c:v>39721</c:v>
                </c:pt>
                <c:pt idx="93">
                  <c:v>39752</c:v>
                </c:pt>
                <c:pt idx="94">
                  <c:v>39782</c:v>
                </c:pt>
                <c:pt idx="95">
                  <c:v>39813</c:v>
                </c:pt>
                <c:pt idx="96">
                  <c:v>39844</c:v>
                </c:pt>
                <c:pt idx="97">
                  <c:v>39872</c:v>
                </c:pt>
                <c:pt idx="98">
                  <c:v>39903</c:v>
                </c:pt>
                <c:pt idx="99">
                  <c:v>39933</c:v>
                </c:pt>
                <c:pt idx="100">
                  <c:v>39964</c:v>
                </c:pt>
                <c:pt idx="101">
                  <c:v>39994</c:v>
                </c:pt>
                <c:pt idx="102">
                  <c:v>40025</c:v>
                </c:pt>
                <c:pt idx="103">
                  <c:v>40056</c:v>
                </c:pt>
                <c:pt idx="104">
                  <c:v>40086</c:v>
                </c:pt>
                <c:pt idx="105">
                  <c:v>40117</c:v>
                </c:pt>
                <c:pt idx="106">
                  <c:v>40147</c:v>
                </c:pt>
                <c:pt idx="107">
                  <c:v>40178</c:v>
                </c:pt>
                <c:pt idx="108">
                  <c:v>40209</c:v>
                </c:pt>
                <c:pt idx="109">
                  <c:v>40237</c:v>
                </c:pt>
                <c:pt idx="110">
                  <c:v>40268</c:v>
                </c:pt>
                <c:pt idx="111">
                  <c:v>40298</c:v>
                </c:pt>
                <c:pt idx="112">
                  <c:v>40329</c:v>
                </c:pt>
                <c:pt idx="113">
                  <c:v>40359</c:v>
                </c:pt>
                <c:pt idx="114">
                  <c:v>40390</c:v>
                </c:pt>
                <c:pt idx="115">
                  <c:v>40421</c:v>
                </c:pt>
                <c:pt idx="116">
                  <c:v>40451</c:v>
                </c:pt>
                <c:pt idx="117">
                  <c:v>40482</c:v>
                </c:pt>
                <c:pt idx="118">
                  <c:v>40512</c:v>
                </c:pt>
                <c:pt idx="119">
                  <c:v>40543</c:v>
                </c:pt>
                <c:pt idx="120">
                  <c:v>40574</c:v>
                </c:pt>
                <c:pt idx="121">
                  <c:v>40602</c:v>
                </c:pt>
                <c:pt idx="122">
                  <c:v>40633</c:v>
                </c:pt>
                <c:pt idx="123">
                  <c:v>40663</c:v>
                </c:pt>
                <c:pt idx="124">
                  <c:v>40694</c:v>
                </c:pt>
                <c:pt idx="125">
                  <c:v>40724</c:v>
                </c:pt>
                <c:pt idx="126">
                  <c:v>40755</c:v>
                </c:pt>
                <c:pt idx="127">
                  <c:v>40786</c:v>
                </c:pt>
                <c:pt idx="128">
                  <c:v>40816</c:v>
                </c:pt>
                <c:pt idx="129">
                  <c:v>40847</c:v>
                </c:pt>
                <c:pt idx="130">
                  <c:v>40877</c:v>
                </c:pt>
              </c:numCache>
            </c:numRef>
          </c:cat>
          <c:val>
            <c:numRef>
              <c:f>Sheet1!$B$2:$B$132</c:f>
              <c:numCache>
                <c:formatCode>_-* #,##0_-;\-* #,##0_-;_-* "-"??_-;_-@_-</c:formatCode>
                <c:ptCount val="131"/>
                <c:pt idx="0">
                  <c:v>12569.406861372898</c:v>
                </c:pt>
                <c:pt idx="1">
                  <c:v>12569.406861372898</c:v>
                </c:pt>
                <c:pt idx="2">
                  <c:v>12539.361139622391</c:v>
                </c:pt>
                <c:pt idx="3">
                  <c:v>12539.361139622391</c:v>
                </c:pt>
                <c:pt idx="4">
                  <c:v>12539.361139622391</c:v>
                </c:pt>
                <c:pt idx="5">
                  <c:v>12537.37053279835</c:v>
                </c:pt>
                <c:pt idx="6">
                  <c:v>12523.374078566772</c:v>
                </c:pt>
                <c:pt idx="7">
                  <c:v>12516.873503156978</c:v>
                </c:pt>
                <c:pt idx="8">
                  <c:v>12500.513203321832</c:v>
                </c:pt>
                <c:pt idx="9">
                  <c:v>12500.450996858564</c:v>
                </c:pt>
                <c:pt idx="10">
                  <c:v>12500.482100090201</c:v>
                </c:pt>
                <c:pt idx="11">
                  <c:v>12499.642312836322</c:v>
                </c:pt>
                <c:pt idx="12">
                  <c:v>12499.67341606793</c:v>
                </c:pt>
                <c:pt idx="13">
                  <c:v>12499.704519299556</c:v>
                </c:pt>
                <c:pt idx="14">
                  <c:v>12491.275543528973</c:v>
                </c:pt>
                <c:pt idx="15">
                  <c:v>12461.323131473349</c:v>
                </c:pt>
                <c:pt idx="16">
                  <c:v>12453.858355883163</c:v>
                </c:pt>
                <c:pt idx="17">
                  <c:v>12449.908245466704</c:v>
                </c:pt>
                <c:pt idx="18">
                  <c:v>12449.970451929954</c:v>
                </c:pt>
                <c:pt idx="19">
                  <c:v>12449.93934869833</c:v>
                </c:pt>
                <c:pt idx="20">
                  <c:v>12449.93934869833</c:v>
                </c:pt>
                <c:pt idx="21">
                  <c:v>12444.838418711714</c:v>
                </c:pt>
                <c:pt idx="22">
                  <c:v>12439.768591956708</c:v>
                </c:pt>
                <c:pt idx="23">
                  <c:v>12410.873689776367</c:v>
                </c:pt>
                <c:pt idx="24">
                  <c:v>12401.729339678384</c:v>
                </c:pt>
                <c:pt idx="25">
                  <c:v>12371.77692762277</c:v>
                </c:pt>
                <c:pt idx="26">
                  <c:v>12371.77692762277</c:v>
                </c:pt>
                <c:pt idx="27">
                  <c:v>12326.957170850043</c:v>
                </c:pt>
                <c:pt idx="28">
                  <c:v>12324.126776772115</c:v>
                </c:pt>
                <c:pt idx="29">
                  <c:v>12324.002363845604</c:v>
                </c:pt>
                <c:pt idx="30">
                  <c:v>12325.495318963627</c:v>
                </c:pt>
                <c:pt idx="31">
                  <c:v>12305.43373456502</c:v>
                </c:pt>
                <c:pt idx="32">
                  <c:v>12299.586327019379</c:v>
                </c:pt>
                <c:pt idx="33">
                  <c:v>12294.609809959255</c:v>
                </c:pt>
                <c:pt idx="34">
                  <c:v>12263.817610649736</c:v>
                </c:pt>
                <c:pt idx="35">
                  <c:v>12240.459083698781</c:v>
                </c:pt>
                <c:pt idx="36">
                  <c:v>12240.427980467151</c:v>
                </c:pt>
                <c:pt idx="37">
                  <c:v>12240.365774003907</c:v>
                </c:pt>
                <c:pt idx="38">
                  <c:v>12240.334670772292</c:v>
                </c:pt>
                <c:pt idx="39">
                  <c:v>12240.241361077418</c:v>
                </c:pt>
                <c:pt idx="40">
                  <c:v>12205.374638424923</c:v>
                </c:pt>
                <c:pt idx="41">
                  <c:v>12202.544244347002</c:v>
                </c:pt>
                <c:pt idx="42">
                  <c:v>12199.340611489524</c:v>
                </c:pt>
                <c:pt idx="43">
                  <c:v>12199.37171472115</c:v>
                </c:pt>
                <c:pt idx="44">
                  <c:v>12198.687443625393</c:v>
                </c:pt>
                <c:pt idx="45">
                  <c:v>12191.253771266836</c:v>
                </c:pt>
                <c:pt idx="46">
                  <c:v>12168.175173400501</c:v>
                </c:pt>
                <c:pt idx="47">
                  <c:v>12130.198127585449</c:v>
                </c:pt>
                <c:pt idx="48">
                  <c:v>12112.68700818015</c:v>
                </c:pt>
                <c:pt idx="49">
                  <c:v>12080.837298995366</c:v>
                </c:pt>
                <c:pt idx="50">
                  <c:v>12048.11669932505</c:v>
                </c:pt>
                <c:pt idx="51">
                  <c:v>11988.056359055705</c:v>
                </c:pt>
                <c:pt idx="52">
                  <c:v>11962.98715436533</c:v>
                </c:pt>
                <c:pt idx="53">
                  <c:v>11891.480824857703</c:v>
                </c:pt>
                <c:pt idx="54">
                  <c:v>11857.26727006936</c:v>
                </c:pt>
                <c:pt idx="55">
                  <c:v>11835.401698236446</c:v>
                </c:pt>
                <c:pt idx="56">
                  <c:v>11827.252651550496</c:v>
                </c:pt>
                <c:pt idx="57">
                  <c:v>11768.125408229918</c:v>
                </c:pt>
                <c:pt idx="58">
                  <c:v>11726.633697241146</c:v>
                </c:pt>
                <c:pt idx="59">
                  <c:v>11690.491742092014</c:v>
                </c:pt>
                <c:pt idx="60">
                  <c:v>11683.182482659957</c:v>
                </c:pt>
                <c:pt idx="61">
                  <c:v>11660.228297720134</c:v>
                </c:pt>
                <c:pt idx="62">
                  <c:v>11623.122142390604</c:v>
                </c:pt>
                <c:pt idx="63">
                  <c:v>11606.668532860564</c:v>
                </c:pt>
                <c:pt idx="64">
                  <c:v>11538.739074989891</c:v>
                </c:pt>
                <c:pt idx="65">
                  <c:v>11529.781344281671</c:v>
                </c:pt>
                <c:pt idx="66">
                  <c:v>11504.774346054566</c:v>
                </c:pt>
                <c:pt idx="67">
                  <c:v>11497.962738328511</c:v>
                </c:pt>
                <c:pt idx="68">
                  <c:v>11444.682902553577</c:v>
                </c:pt>
                <c:pt idx="69">
                  <c:v>11428.135983328661</c:v>
                </c:pt>
                <c:pt idx="70">
                  <c:v>11390.905415072626</c:v>
                </c:pt>
                <c:pt idx="71">
                  <c:v>11359.304531740849</c:v>
                </c:pt>
                <c:pt idx="72">
                  <c:v>11354.265808217473</c:v>
                </c:pt>
                <c:pt idx="73">
                  <c:v>11340.362663680738</c:v>
                </c:pt>
                <c:pt idx="74">
                  <c:v>11293.832229168611</c:v>
                </c:pt>
                <c:pt idx="75">
                  <c:v>11245.746633075169</c:v>
                </c:pt>
                <c:pt idx="76">
                  <c:v>11207.209729090851</c:v>
                </c:pt>
                <c:pt idx="77">
                  <c:v>11158.937513607651</c:v>
                </c:pt>
                <c:pt idx="78">
                  <c:v>11119.125377126691</c:v>
                </c:pt>
                <c:pt idx="79">
                  <c:v>11110.665298124475</c:v>
                </c:pt>
                <c:pt idx="80">
                  <c:v>11101.520948026509</c:v>
                </c:pt>
                <c:pt idx="81">
                  <c:v>11064.943547634612</c:v>
                </c:pt>
                <c:pt idx="82">
                  <c:v>11050.667164318373</c:v>
                </c:pt>
                <c:pt idx="83">
                  <c:v>11000.839787253895</c:v>
                </c:pt>
                <c:pt idx="84">
                  <c:v>11000.342135547875</c:v>
                </c:pt>
                <c:pt idx="85">
                  <c:v>10988.833939846349</c:v>
                </c:pt>
                <c:pt idx="86">
                  <c:v>10981.835712730552</c:v>
                </c:pt>
                <c:pt idx="87">
                  <c:v>10975.832789026786</c:v>
                </c:pt>
                <c:pt idx="88">
                  <c:v>10970.514136418775</c:v>
                </c:pt>
                <c:pt idx="89">
                  <c:v>10958.63270193774</c:v>
                </c:pt>
                <c:pt idx="90">
                  <c:v>10920.313520574788</c:v>
                </c:pt>
                <c:pt idx="91">
                  <c:v>10915.150384124909</c:v>
                </c:pt>
                <c:pt idx="92">
                  <c:v>10906.379272806455</c:v>
                </c:pt>
                <c:pt idx="93">
                  <c:v>10887.31299181985</c:v>
                </c:pt>
                <c:pt idx="94">
                  <c:v>10877.888712637243</c:v>
                </c:pt>
                <c:pt idx="95">
                  <c:v>10861.466206338839</c:v>
                </c:pt>
                <c:pt idx="96">
                  <c:v>10891.543031320954</c:v>
                </c:pt>
                <c:pt idx="97">
                  <c:v>10868.028988211876</c:v>
                </c:pt>
                <c:pt idx="98">
                  <c:v>10856.862928058223</c:v>
                </c:pt>
                <c:pt idx="99">
                  <c:v>10819.818979191929</c:v>
                </c:pt>
                <c:pt idx="100">
                  <c:v>10817.735062673011</c:v>
                </c:pt>
                <c:pt idx="101">
                  <c:v>10810.332493546082</c:v>
                </c:pt>
                <c:pt idx="102">
                  <c:v>10809.865945071684</c:v>
                </c:pt>
                <c:pt idx="103">
                  <c:v>10809.368293365669</c:v>
                </c:pt>
                <c:pt idx="104">
                  <c:v>10799.570775403565</c:v>
                </c:pt>
                <c:pt idx="105">
                  <c:v>10799.477465708687</c:v>
                </c:pt>
                <c:pt idx="106">
                  <c:v>10798.513265528292</c:v>
                </c:pt>
                <c:pt idx="107">
                  <c:v>10798.419955833411</c:v>
                </c:pt>
                <c:pt idx="108">
                  <c:v>10798.388852601785</c:v>
                </c:pt>
                <c:pt idx="109">
                  <c:v>10798.35774937016</c:v>
                </c:pt>
                <c:pt idx="110">
                  <c:v>10798.295542906917</c:v>
                </c:pt>
                <c:pt idx="111">
                  <c:v>10798.20223321203</c:v>
                </c:pt>
                <c:pt idx="112">
                  <c:v>10797.891200895772</c:v>
                </c:pt>
                <c:pt idx="113">
                  <c:v>10797.673478274404</c:v>
                </c:pt>
                <c:pt idx="114">
                  <c:v>10793.381232310037</c:v>
                </c:pt>
                <c:pt idx="115">
                  <c:v>10793.350129078395</c:v>
                </c:pt>
                <c:pt idx="116">
                  <c:v>10792.634754751034</c:v>
                </c:pt>
                <c:pt idx="117">
                  <c:v>10792.634754751034</c:v>
                </c:pt>
                <c:pt idx="118">
                  <c:v>10792.541445056158</c:v>
                </c:pt>
                <c:pt idx="119">
                  <c:v>10791.639451339013</c:v>
                </c:pt>
                <c:pt idx="120">
                  <c:v>10792.385928898004</c:v>
                </c:pt>
                <c:pt idx="121">
                  <c:v>10792.354825666378</c:v>
                </c:pt>
                <c:pt idx="122">
                  <c:v>10792.417032129639</c:v>
                </c:pt>
                <c:pt idx="123">
                  <c:v>10792.385928898004</c:v>
                </c:pt>
                <c:pt idx="124">
                  <c:v>10792.417032129639</c:v>
                </c:pt>
                <c:pt idx="125">
                  <c:v>10792.448135361263</c:v>
                </c:pt>
                <c:pt idx="126">
                  <c:v>10792.417032129639</c:v>
                </c:pt>
                <c:pt idx="127">
                  <c:v>10792.448135361263</c:v>
                </c:pt>
                <c:pt idx="128">
                  <c:v>10792.47923859289</c:v>
                </c:pt>
                <c:pt idx="129">
                  <c:v>10787.938166775528</c:v>
                </c:pt>
                <c:pt idx="130">
                  <c:v>10787.969270007145</c:v>
                </c:pt>
              </c:numCache>
            </c:numRef>
          </c:val>
        </c:ser>
        <c:dLbls>
          <c:showLegendKey val="0"/>
          <c:showVal val="0"/>
          <c:showCatName val="0"/>
          <c:showSerName val="0"/>
          <c:showPercent val="0"/>
          <c:showBubbleSize val="0"/>
        </c:dLbls>
        <c:axId val="94790016"/>
        <c:axId val="94791552"/>
      </c:areaChart>
      <c:areaChart>
        <c:grouping val="stacked"/>
        <c:varyColors val="0"/>
        <c:ser>
          <c:idx val="1"/>
          <c:order val="1"/>
          <c:tx>
            <c:strRef>
              <c:f>Sheet1!$C$1</c:f>
              <c:strCache>
                <c:ptCount val="1"/>
              </c:strCache>
            </c:strRef>
          </c:tx>
          <c:spPr>
            <a:solidFill>
              <a:srgbClr val="6DC067"/>
            </a:solidFill>
            <a:ln w="28575">
              <a:noFill/>
            </a:ln>
          </c:spPr>
          <c:dLbls>
            <c:dLbl>
              <c:idx val="142"/>
              <c:showLegendKey val="0"/>
              <c:showVal val="0"/>
              <c:showCatName val="0"/>
              <c:showSerName val="1"/>
              <c:showPercent val="0"/>
              <c:showBubbleSize val="0"/>
            </c:dLbl>
            <c:showLegendKey val="0"/>
            <c:showVal val="0"/>
            <c:showCatName val="0"/>
            <c:showSerName val="0"/>
            <c:showPercent val="0"/>
            <c:showBubbleSize val="0"/>
          </c:dLbls>
          <c:cat>
            <c:numRef>
              <c:f>Sheet1!$A$2:$A$132</c:f>
              <c:numCache>
                <c:formatCode>dd/mm/yyyy</c:formatCode>
                <c:ptCount val="131"/>
                <c:pt idx="0">
                  <c:v>36922</c:v>
                </c:pt>
                <c:pt idx="1">
                  <c:v>36950</c:v>
                </c:pt>
                <c:pt idx="2">
                  <c:v>36981</c:v>
                </c:pt>
                <c:pt idx="3">
                  <c:v>37011</c:v>
                </c:pt>
                <c:pt idx="4">
                  <c:v>37042</c:v>
                </c:pt>
                <c:pt idx="5">
                  <c:v>37072</c:v>
                </c:pt>
                <c:pt idx="6">
                  <c:v>37103</c:v>
                </c:pt>
                <c:pt idx="7">
                  <c:v>37134</c:v>
                </c:pt>
                <c:pt idx="8">
                  <c:v>37164</c:v>
                </c:pt>
                <c:pt idx="9">
                  <c:v>37195</c:v>
                </c:pt>
                <c:pt idx="10">
                  <c:v>37225</c:v>
                </c:pt>
                <c:pt idx="11">
                  <c:v>37256</c:v>
                </c:pt>
                <c:pt idx="12">
                  <c:v>37287</c:v>
                </c:pt>
                <c:pt idx="13">
                  <c:v>37315</c:v>
                </c:pt>
                <c:pt idx="14">
                  <c:v>37346</c:v>
                </c:pt>
                <c:pt idx="15">
                  <c:v>37376</c:v>
                </c:pt>
                <c:pt idx="16">
                  <c:v>37407</c:v>
                </c:pt>
                <c:pt idx="17">
                  <c:v>37437</c:v>
                </c:pt>
                <c:pt idx="18">
                  <c:v>37468</c:v>
                </c:pt>
                <c:pt idx="19">
                  <c:v>37499</c:v>
                </c:pt>
                <c:pt idx="20">
                  <c:v>37529</c:v>
                </c:pt>
                <c:pt idx="21">
                  <c:v>37560</c:v>
                </c:pt>
                <c:pt idx="22">
                  <c:v>37590</c:v>
                </c:pt>
                <c:pt idx="23">
                  <c:v>37621</c:v>
                </c:pt>
                <c:pt idx="24">
                  <c:v>37652</c:v>
                </c:pt>
                <c:pt idx="25">
                  <c:v>37680</c:v>
                </c:pt>
                <c:pt idx="26">
                  <c:v>37711</c:v>
                </c:pt>
                <c:pt idx="27">
                  <c:v>37741</c:v>
                </c:pt>
                <c:pt idx="28">
                  <c:v>37772</c:v>
                </c:pt>
                <c:pt idx="29">
                  <c:v>37802</c:v>
                </c:pt>
                <c:pt idx="30">
                  <c:v>37833</c:v>
                </c:pt>
                <c:pt idx="31">
                  <c:v>37864</c:v>
                </c:pt>
                <c:pt idx="32">
                  <c:v>37894</c:v>
                </c:pt>
                <c:pt idx="33">
                  <c:v>37925</c:v>
                </c:pt>
                <c:pt idx="34">
                  <c:v>37955</c:v>
                </c:pt>
                <c:pt idx="35">
                  <c:v>37986</c:v>
                </c:pt>
                <c:pt idx="36">
                  <c:v>38017</c:v>
                </c:pt>
                <c:pt idx="37">
                  <c:v>38046</c:v>
                </c:pt>
                <c:pt idx="38">
                  <c:v>38077</c:v>
                </c:pt>
                <c:pt idx="39">
                  <c:v>38107</c:v>
                </c:pt>
                <c:pt idx="40">
                  <c:v>38138</c:v>
                </c:pt>
                <c:pt idx="41">
                  <c:v>38168</c:v>
                </c:pt>
                <c:pt idx="42">
                  <c:v>38199</c:v>
                </c:pt>
                <c:pt idx="43">
                  <c:v>38230</c:v>
                </c:pt>
                <c:pt idx="44">
                  <c:v>38260</c:v>
                </c:pt>
                <c:pt idx="45">
                  <c:v>38291</c:v>
                </c:pt>
                <c:pt idx="46">
                  <c:v>38321</c:v>
                </c:pt>
                <c:pt idx="47">
                  <c:v>38352</c:v>
                </c:pt>
                <c:pt idx="48">
                  <c:v>38383</c:v>
                </c:pt>
                <c:pt idx="49">
                  <c:v>38411</c:v>
                </c:pt>
                <c:pt idx="50">
                  <c:v>38442</c:v>
                </c:pt>
                <c:pt idx="51">
                  <c:v>38472</c:v>
                </c:pt>
                <c:pt idx="52">
                  <c:v>38503</c:v>
                </c:pt>
                <c:pt idx="53">
                  <c:v>38533</c:v>
                </c:pt>
                <c:pt idx="54">
                  <c:v>38564</c:v>
                </c:pt>
                <c:pt idx="55">
                  <c:v>38595</c:v>
                </c:pt>
                <c:pt idx="56">
                  <c:v>38625</c:v>
                </c:pt>
                <c:pt idx="57">
                  <c:v>38656</c:v>
                </c:pt>
                <c:pt idx="58">
                  <c:v>38686</c:v>
                </c:pt>
                <c:pt idx="59">
                  <c:v>38717</c:v>
                </c:pt>
                <c:pt idx="60">
                  <c:v>38748</c:v>
                </c:pt>
                <c:pt idx="61">
                  <c:v>38776</c:v>
                </c:pt>
                <c:pt idx="62">
                  <c:v>38807</c:v>
                </c:pt>
                <c:pt idx="63">
                  <c:v>38837</c:v>
                </c:pt>
                <c:pt idx="64">
                  <c:v>38868</c:v>
                </c:pt>
                <c:pt idx="65">
                  <c:v>38898</c:v>
                </c:pt>
                <c:pt idx="66">
                  <c:v>38929</c:v>
                </c:pt>
                <c:pt idx="67">
                  <c:v>38960</c:v>
                </c:pt>
                <c:pt idx="68">
                  <c:v>38990</c:v>
                </c:pt>
                <c:pt idx="69">
                  <c:v>39021</c:v>
                </c:pt>
                <c:pt idx="70">
                  <c:v>39051</c:v>
                </c:pt>
                <c:pt idx="71">
                  <c:v>39082</c:v>
                </c:pt>
                <c:pt idx="72">
                  <c:v>39113</c:v>
                </c:pt>
                <c:pt idx="73">
                  <c:v>39141</c:v>
                </c:pt>
                <c:pt idx="74">
                  <c:v>39172</c:v>
                </c:pt>
                <c:pt idx="75">
                  <c:v>39202</c:v>
                </c:pt>
                <c:pt idx="76">
                  <c:v>39233</c:v>
                </c:pt>
                <c:pt idx="77">
                  <c:v>39263</c:v>
                </c:pt>
                <c:pt idx="78">
                  <c:v>39294</c:v>
                </c:pt>
                <c:pt idx="79">
                  <c:v>39325</c:v>
                </c:pt>
                <c:pt idx="80">
                  <c:v>39355</c:v>
                </c:pt>
                <c:pt idx="81">
                  <c:v>39386</c:v>
                </c:pt>
                <c:pt idx="82">
                  <c:v>39416</c:v>
                </c:pt>
                <c:pt idx="83">
                  <c:v>39447</c:v>
                </c:pt>
                <c:pt idx="84">
                  <c:v>39478</c:v>
                </c:pt>
                <c:pt idx="85">
                  <c:v>39507</c:v>
                </c:pt>
                <c:pt idx="86">
                  <c:v>39538</c:v>
                </c:pt>
                <c:pt idx="87">
                  <c:v>39568</c:v>
                </c:pt>
                <c:pt idx="88">
                  <c:v>39599</c:v>
                </c:pt>
                <c:pt idx="89">
                  <c:v>39629</c:v>
                </c:pt>
                <c:pt idx="90">
                  <c:v>39660</c:v>
                </c:pt>
                <c:pt idx="91">
                  <c:v>39691</c:v>
                </c:pt>
                <c:pt idx="92">
                  <c:v>39721</c:v>
                </c:pt>
                <c:pt idx="93">
                  <c:v>39752</c:v>
                </c:pt>
                <c:pt idx="94">
                  <c:v>39782</c:v>
                </c:pt>
                <c:pt idx="95">
                  <c:v>39813</c:v>
                </c:pt>
                <c:pt idx="96">
                  <c:v>39844</c:v>
                </c:pt>
                <c:pt idx="97">
                  <c:v>39872</c:v>
                </c:pt>
                <c:pt idx="98">
                  <c:v>39903</c:v>
                </c:pt>
                <c:pt idx="99">
                  <c:v>39933</c:v>
                </c:pt>
                <c:pt idx="100">
                  <c:v>39964</c:v>
                </c:pt>
                <c:pt idx="101">
                  <c:v>39994</c:v>
                </c:pt>
                <c:pt idx="102">
                  <c:v>40025</c:v>
                </c:pt>
                <c:pt idx="103">
                  <c:v>40056</c:v>
                </c:pt>
                <c:pt idx="104">
                  <c:v>40086</c:v>
                </c:pt>
                <c:pt idx="105">
                  <c:v>40117</c:v>
                </c:pt>
                <c:pt idx="106">
                  <c:v>40147</c:v>
                </c:pt>
                <c:pt idx="107">
                  <c:v>40178</c:v>
                </c:pt>
                <c:pt idx="108">
                  <c:v>40209</c:v>
                </c:pt>
                <c:pt idx="109">
                  <c:v>40237</c:v>
                </c:pt>
                <c:pt idx="110">
                  <c:v>40268</c:v>
                </c:pt>
                <c:pt idx="111">
                  <c:v>40298</c:v>
                </c:pt>
                <c:pt idx="112">
                  <c:v>40329</c:v>
                </c:pt>
                <c:pt idx="113">
                  <c:v>40359</c:v>
                </c:pt>
                <c:pt idx="114">
                  <c:v>40390</c:v>
                </c:pt>
                <c:pt idx="115">
                  <c:v>40421</c:v>
                </c:pt>
                <c:pt idx="116">
                  <c:v>40451</c:v>
                </c:pt>
                <c:pt idx="117">
                  <c:v>40482</c:v>
                </c:pt>
                <c:pt idx="118">
                  <c:v>40512</c:v>
                </c:pt>
                <c:pt idx="119">
                  <c:v>40543</c:v>
                </c:pt>
                <c:pt idx="120">
                  <c:v>40574</c:v>
                </c:pt>
                <c:pt idx="121">
                  <c:v>40602</c:v>
                </c:pt>
                <c:pt idx="122">
                  <c:v>40633</c:v>
                </c:pt>
                <c:pt idx="123">
                  <c:v>40663</c:v>
                </c:pt>
                <c:pt idx="124">
                  <c:v>40694</c:v>
                </c:pt>
                <c:pt idx="125">
                  <c:v>40724</c:v>
                </c:pt>
                <c:pt idx="126">
                  <c:v>40755</c:v>
                </c:pt>
                <c:pt idx="127">
                  <c:v>40786</c:v>
                </c:pt>
                <c:pt idx="128">
                  <c:v>40816</c:v>
                </c:pt>
                <c:pt idx="129">
                  <c:v>40847</c:v>
                </c:pt>
                <c:pt idx="130">
                  <c:v>40877</c:v>
                </c:pt>
              </c:numCache>
            </c:numRef>
          </c:cat>
          <c:val>
            <c:numRef>
              <c:f>Sheet1!$C$2:$C$132</c:f>
              <c:numCache>
                <c:formatCode>_-* #,##0_-;\-* #,##0_-;_-* "-"??_-;_-@_-</c:formatCode>
                <c:ptCount val="131"/>
                <c:pt idx="0">
                  <c:v>77.136014431900563</c:v>
                </c:pt>
                <c:pt idx="1">
                  <c:v>112.46928555877093</c:v>
                </c:pt>
                <c:pt idx="2">
                  <c:v>82.42356380828096</c:v>
                </c:pt>
                <c:pt idx="3">
                  <c:v>82.42356380828096</c:v>
                </c:pt>
                <c:pt idx="4">
                  <c:v>82.42356380828096</c:v>
                </c:pt>
                <c:pt idx="5">
                  <c:v>80.432956984232177</c:v>
                </c:pt>
                <c:pt idx="6">
                  <c:v>96.420018039874748</c:v>
                </c:pt>
                <c:pt idx="7">
                  <c:v>89.919442630089179</c:v>
                </c:pt>
                <c:pt idx="8">
                  <c:v>73.559142794934758</c:v>
                </c:pt>
                <c:pt idx="9">
                  <c:v>73.52803956330898</c:v>
                </c:pt>
                <c:pt idx="10">
                  <c:v>73.590246026564259</c:v>
                </c:pt>
                <c:pt idx="11">
                  <c:v>72.750458772667088</c:v>
                </c:pt>
                <c:pt idx="12">
                  <c:v>-69.733445304967972</c:v>
                </c:pt>
                <c:pt idx="13">
                  <c:v>-69.702342073342152</c:v>
                </c:pt>
                <c:pt idx="14">
                  <c:v>-48.085596093435015</c:v>
                </c:pt>
                <c:pt idx="15">
                  <c:v>-78.038008149047528</c:v>
                </c:pt>
                <c:pt idx="16">
                  <c:v>-85.502783739231688</c:v>
                </c:pt>
                <c:pt idx="17">
                  <c:v>-87.462287331654679</c:v>
                </c:pt>
                <c:pt idx="18">
                  <c:v>-73.403626636809364</c:v>
                </c:pt>
                <c:pt idx="19">
                  <c:v>-66.934154458647896</c:v>
                </c:pt>
                <c:pt idx="20">
                  <c:v>-50.573854623493339</c:v>
                </c:pt>
                <c:pt idx="21">
                  <c:v>-55.612578146869119</c:v>
                </c:pt>
                <c:pt idx="22">
                  <c:v>-60.713508133496354</c:v>
                </c:pt>
                <c:pt idx="23">
                  <c:v>-88.768623059937596</c:v>
                </c:pt>
                <c:pt idx="24">
                  <c:v>-97.944076389536363</c:v>
                </c:pt>
                <c:pt idx="25">
                  <c:v>-127.9275916767765</c:v>
                </c:pt>
                <c:pt idx="26">
                  <c:v>-119.49861590619366</c:v>
                </c:pt>
                <c:pt idx="27">
                  <c:v>-134.36596062330847</c:v>
                </c:pt>
                <c:pt idx="28">
                  <c:v>-129.73157911107035</c:v>
                </c:pt>
                <c:pt idx="29">
                  <c:v>-125.90588162109998</c:v>
                </c:pt>
                <c:pt idx="30">
                  <c:v>-124.47513296631405</c:v>
                </c:pt>
                <c:pt idx="31">
                  <c:v>-144.50561413330965</c:v>
                </c:pt>
                <c:pt idx="32">
                  <c:v>-150.35302167895134</c:v>
                </c:pt>
                <c:pt idx="33">
                  <c:v>-150.22860875244987</c:v>
                </c:pt>
                <c:pt idx="34">
                  <c:v>-175.95098130695806</c:v>
                </c:pt>
                <c:pt idx="35">
                  <c:v>-170.41460607756926</c:v>
                </c:pt>
                <c:pt idx="36">
                  <c:v>-161.30135921122397</c:v>
                </c:pt>
                <c:pt idx="37">
                  <c:v>-131.41115361885932</c:v>
                </c:pt>
                <c:pt idx="38">
                  <c:v>-131.44225685048715</c:v>
                </c:pt>
                <c:pt idx="39">
                  <c:v>-86.715809772636888</c:v>
                </c:pt>
                <c:pt idx="40">
                  <c:v>-118.7521383471739</c:v>
                </c:pt>
                <c:pt idx="41">
                  <c:v>-121.45811949861672</c:v>
                </c:pt>
                <c:pt idx="42">
                  <c:v>-126.15470747410647</c:v>
                </c:pt>
                <c:pt idx="43">
                  <c:v>-106.06201984386098</c:v>
                </c:pt>
                <c:pt idx="44">
                  <c:v>-100.8988833939856</c:v>
                </c:pt>
                <c:pt idx="45">
                  <c:v>-103.3560386924199</c:v>
                </c:pt>
                <c:pt idx="46">
                  <c:v>-95.642437249231079</c:v>
                </c:pt>
                <c:pt idx="47">
                  <c:v>-110.26095611334131</c:v>
                </c:pt>
                <c:pt idx="48">
                  <c:v>-127.74097228701976</c:v>
                </c:pt>
                <c:pt idx="49">
                  <c:v>-159.52847500855387</c:v>
                </c:pt>
                <c:pt idx="50">
                  <c:v>-192.21797144723328</c:v>
                </c:pt>
                <c:pt idx="51">
                  <c:v>-252.18500202170978</c:v>
                </c:pt>
                <c:pt idx="52">
                  <c:v>-242.38748405959282</c:v>
                </c:pt>
                <c:pt idx="53">
                  <c:v>-311.06341948928406</c:v>
                </c:pt>
                <c:pt idx="54">
                  <c:v>-342.07334142017288</c:v>
                </c:pt>
                <c:pt idx="55">
                  <c:v>-363.97001648471269</c:v>
                </c:pt>
                <c:pt idx="56">
                  <c:v>-371.4347920748969</c:v>
                </c:pt>
                <c:pt idx="57">
                  <c:v>-423.12836303691802</c:v>
                </c:pt>
                <c:pt idx="58">
                  <c:v>-441.54147615937291</c:v>
                </c:pt>
                <c:pt idx="59">
                  <c:v>-439.70638549345318</c:v>
                </c:pt>
                <c:pt idx="60">
                  <c:v>-429.50452552020215</c:v>
                </c:pt>
                <c:pt idx="61">
                  <c:v>-420.609001275232</c:v>
                </c:pt>
                <c:pt idx="62">
                  <c:v>-424.99455693446544</c:v>
                </c:pt>
                <c:pt idx="63">
                  <c:v>-381.38782619514177</c:v>
                </c:pt>
                <c:pt idx="64">
                  <c:v>-424.24807937544756</c:v>
                </c:pt>
                <c:pt idx="65">
                  <c:v>-361.69948057603182</c:v>
                </c:pt>
                <c:pt idx="66">
                  <c:v>-352.49292401480483</c:v>
                </c:pt>
                <c:pt idx="67">
                  <c:v>-337.43895990793425</c:v>
                </c:pt>
                <c:pt idx="68">
                  <c:v>-382.56974899691886</c:v>
                </c:pt>
                <c:pt idx="69">
                  <c:v>-339.98942490124864</c:v>
                </c:pt>
                <c:pt idx="70">
                  <c:v>-335.72828216851667</c:v>
                </c:pt>
                <c:pt idx="71">
                  <c:v>-331.18721035115414</c:v>
                </c:pt>
                <c:pt idx="72">
                  <c:v>-328.91667444247395</c:v>
                </c:pt>
                <c:pt idx="73">
                  <c:v>-319.86563403937731</c:v>
                </c:pt>
                <c:pt idx="74">
                  <c:v>-329.28991322198237</c:v>
                </c:pt>
                <c:pt idx="75">
                  <c:v>-360.92189978538738</c:v>
                </c:pt>
                <c:pt idx="76">
                  <c:v>-331.52934589903998</c:v>
                </c:pt>
                <c:pt idx="77">
                  <c:v>-370.84383067400853</c:v>
                </c:pt>
                <c:pt idx="78">
                  <c:v>-385.64896892787328</c:v>
                </c:pt>
                <c:pt idx="79">
                  <c:v>-387.29744020403632</c:v>
                </c:pt>
                <c:pt idx="80">
                  <c:v>-343.16195452707689</c:v>
                </c:pt>
                <c:pt idx="81">
                  <c:v>-363.19243569406751</c:v>
                </c:pt>
                <c:pt idx="82">
                  <c:v>-340.2382507542531</c:v>
                </c:pt>
                <c:pt idx="83">
                  <c:v>-358.46474448695335</c:v>
                </c:pt>
                <c:pt idx="84">
                  <c:v>-353.92367266958894</c:v>
                </c:pt>
                <c:pt idx="85">
                  <c:v>-351.52872383440632</c:v>
                </c:pt>
                <c:pt idx="86">
                  <c:v>-311.99651643805856</c:v>
                </c:pt>
                <c:pt idx="87">
                  <c:v>-269.91384404839437</c:v>
                </c:pt>
                <c:pt idx="88">
                  <c:v>-236.69559267207646</c:v>
                </c:pt>
                <c:pt idx="89">
                  <c:v>-200.30481166993195</c:v>
                </c:pt>
                <c:pt idx="90">
                  <c:v>-198.81185655189441</c:v>
                </c:pt>
                <c:pt idx="91">
                  <c:v>-195.51491399956447</c:v>
                </c:pt>
                <c:pt idx="92">
                  <c:v>-195.14167522005454</c:v>
                </c:pt>
                <c:pt idx="93">
                  <c:v>-177.63055581475035</c:v>
                </c:pt>
                <c:pt idx="94">
                  <c:v>-172.77845168112978</c:v>
                </c:pt>
                <c:pt idx="95">
                  <c:v>-139.37358091505658</c:v>
                </c:pt>
                <c:pt idx="96">
                  <c:v>-108.79910422693139</c:v>
                </c:pt>
                <c:pt idx="97">
                  <c:v>-120.80495163447448</c:v>
                </c:pt>
                <c:pt idx="98">
                  <c:v>-124.97278467232535</c:v>
                </c:pt>
                <c:pt idx="99">
                  <c:v>-156.01380983484322</c:v>
                </c:pt>
                <c:pt idx="100">
                  <c:v>-152.77907374576333</c:v>
                </c:pt>
                <c:pt idx="101">
                  <c:v>-148.30020839165081</c:v>
                </c:pt>
                <c:pt idx="102">
                  <c:v>-110.44757550309441</c:v>
                </c:pt>
                <c:pt idx="103">
                  <c:v>-105.78209075923041</c:v>
                </c:pt>
                <c:pt idx="104">
                  <c:v>-106.80849740288056</c:v>
                </c:pt>
                <c:pt idx="105">
                  <c:v>-87.835526111162778</c:v>
                </c:pt>
                <c:pt idx="106">
                  <c:v>-79.375447108955825</c:v>
                </c:pt>
                <c:pt idx="107">
                  <c:v>-63.046250505427444</c:v>
                </c:pt>
                <c:pt idx="108">
                  <c:v>-93.154178719167248</c:v>
                </c:pt>
                <c:pt idx="109">
                  <c:v>-69.671238841716288</c:v>
                </c:pt>
                <c:pt idx="110">
                  <c:v>-58.567385151318334</c:v>
                </c:pt>
                <c:pt idx="111">
                  <c:v>-21.616745979907126</c:v>
                </c:pt>
                <c:pt idx="112">
                  <c:v>-19.843861777239017</c:v>
                </c:pt>
                <c:pt idx="113">
                  <c:v>-12.659015271687172</c:v>
                </c:pt>
                <c:pt idx="114">
                  <c:v>-16.48471276165581</c:v>
                </c:pt>
                <c:pt idx="115">
                  <c:v>-16.018164287268533</c:v>
                </c:pt>
                <c:pt idx="116">
                  <c:v>-6.9360206525452694</c:v>
                </c:pt>
                <c:pt idx="117">
                  <c:v>-6.8427109576677978</c:v>
                </c:pt>
                <c:pt idx="118">
                  <c:v>-5.9718204721466508</c:v>
                </c:pt>
                <c:pt idx="119">
                  <c:v>-6.780504494416169</c:v>
                </c:pt>
                <c:pt idx="120">
                  <c:v>-6.0029237037724714</c:v>
                </c:pt>
                <c:pt idx="121">
                  <c:v>-6.0029237037724714</c:v>
                </c:pt>
                <c:pt idx="122">
                  <c:v>-5.8785107772691845</c:v>
                </c:pt>
                <c:pt idx="123">
                  <c:v>-5.8163043140175406</c:v>
                </c:pt>
                <c:pt idx="124">
                  <c:v>-5.4741687661335163</c:v>
                </c:pt>
                <c:pt idx="125">
                  <c:v>-5.2253429131305893</c:v>
                </c:pt>
                <c:pt idx="126">
                  <c:v>-0.96420018039862043</c:v>
                </c:pt>
                <c:pt idx="127">
                  <c:v>-0.90199371714879895</c:v>
                </c:pt>
                <c:pt idx="128">
                  <c:v>-0.15551615813092245</c:v>
                </c:pt>
                <c:pt idx="129">
                  <c:v>-4.6965879754916386</c:v>
                </c:pt>
                <c:pt idx="130">
                  <c:v>-4.5721750489865345</c:v>
                </c:pt>
              </c:numCache>
            </c:numRef>
          </c:val>
        </c:ser>
        <c:dLbls>
          <c:showLegendKey val="0"/>
          <c:showVal val="0"/>
          <c:showCatName val="0"/>
          <c:showSerName val="0"/>
          <c:showPercent val="0"/>
          <c:showBubbleSize val="0"/>
        </c:dLbls>
        <c:axId val="94803072"/>
        <c:axId val="94793088"/>
      </c:areaChart>
      <c:dateAx>
        <c:axId val="94790016"/>
        <c:scaling>
          <c:orientation val="minMax"/>
          <c:min val="36892"/>
        </c:scaling>
        <c:delete val="0"/>
        <c:axPos val="b"/>
        <c:numFmt formatCode="mmm\-yy" sourceLinked="0"/>
        <c:majorTickMark val="out"/>
        <c:minorTickMark val="none"/>
        <c:tickLblPos val="nextTo"/>
        <c:spPr>
          <a:ln w="3175">
            <a:solidFill>
              <a:srgbClr val="DDDDDD">
                <a:lumMod val="75000"/>
              </a:srgbClr>
            </a:solidFill>
          </a:ln>
        </c:spPr>
        <c:txPr>
          <a:bodyPr rot="0" vert="horz"/>
          <a:lstStyle/>
          <a:p>
            <a:pPr>
              <a:defRPr/>
            </a:pPr>
            <a:endParaRPr lang="zh-CN"/>
          </a:p>
        </c:txPr>
        <c:crossAx val="94791552"/>
        <c:crosses val="autoZero"/>
        <c:auto val="0"/>
        <c:lblOffset val="100"/>
        <c:baseTimeUnit val="months"/>
      </c:dateAx>
      <c:valAx>
        <c:axId val="94791552"/>
        <c:scaling>
          <c:orientation val="minMax"/>
          <c:min val="7000"/>
        </c:scaling>
        <c:delete val="0"/>
        <c:axPos val="r"/>
        <c:numFmt formatCode="_-* #,##0_-;\-* #,##0_-;_-* &quot;-&quot;??_-;_-@_-" sourceLinked="1"/>
        <c:majorTickMark val="out"/>
        <c:minorTickMark val="none"/>
        <c:tickLblPos val="nextTo"/>
        <c:spPr>
          <a:ln w="3175">
            <a:solidFill>
              <a:srgbClr val="DDDDDD">
                <a:lumMod val="75000"/>
              </a:srgbClr>
            </a:solidFill>
          </a:ln>
        </c:spPr>
        <c:crossAx val="94790016"/>
        <c:crosses val="max"/>
        <c:crossBetween val="between"/>
        <c:majorUnit val="1000"/>
      </c:valAx>
      <c:valAx>
        <c:axId val="94793088"/>
        <c:scaling>
          <c:orientation val="minMax"/>
        </c:scaling>
        <c:delete val="0"/>
        <c:axPos val="l"/>
        <c:numFmt formatCode="_-* #,##0_-;\-* #,##0_-;_-* &quot;-&quot;??_-;_-@_-" sourceLinked="1"/>
        <c:majorTickMark val="out"/>
        <c:minorTickMark val="none"/>
        <c:tickLblPos val="nextTo"/>
        <c:spPr>
          <a:ln w="3175">
            <a:solidFill>
              <a:sysClr val="window" lastClr="FFFFFF">
                <a:lumMod val="65000"/>
              </a:sysClr>
            </a:solidFill>
          </a:ln>
        </c:spPr>
        <c:crossAx val="94803072"/>
        <c:crosses val="autoZero"/>
        <c:crossBetween val="midCat"/>
      </c:valAx>
      <c:catAx>
        <c:axId val="94803072"/>
        <c:scaling>
          <c:orientation val="minMax"/>
        </c:scaling>
        <c:delete val="1"/>
        <c:axPos val="b"/>
        <c:numFmt formatCode="dd/mm/yyyy" sourceLinked="1"/>
        <c:majorTickMark val="out"/>
        <c:minorTickMark val="none"/>
        <c:tickLblPos val="none"/>
        <c:crossAx val="94793088"/>
        <c:crosses val="autoZero"/>
        <c:auto val="0"/>
        <c:lblAlgn val="ctr"/>
        <c:lblOffset val="100"/>
        <c:noMultiLvlLbl val="0"/>
      </c:catAx>
      <c:spPr>
        <a:noFill/>
      </c:spPr>
    </c:plotArea>
    <c:plotVisOnly val="1"/>
    <c:dispBlanksAs val="zero"/>
    <c:showDLblsOverMax val="0"/>
  </c:chart>
  <c:spPr>
    <a:noFill/>
    <a:ln>
      <a:noFill/>
    </a:ln>
  </c:spPr>
  <c:txPr>
    <a:bodyPr/>
    <a:lstStyle/>
    <a:p>
      <a:pPr>
        <a:defRPr sz="1400">
          <a:latin typeface="+mn-lt"/>
        </a:defRPr>
      </a:pPr>
      <a:endParaRPr lang="zh-CN"/>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638170228721466E-2"/>
          <c:y val="2.157818340889207E-2"/>
          <c:w val="0.84054701495646378"/>
          <c:h val="0.90903642726477374"/>
        </c:manualLayout>
      </c:layout>
      <c:lineChart>
        <c:grouping val="standard"/>
        <c:varyColors val="0"/>
        <c:ser>
          <c:idx val="0"/>
          <c:order val="0"/>
          <c:tx>
            <c:strRef>
              <c:f>Sheet1!$B$1</c:f>
              <c:strCache>
                <c:ptCount val="1"/>
                <c:pt idx="0">
                  <c:v>Gold ('000 contracts)</c:v>
                </c:pt>
              </c:strCache>
            </c:strRef>
          </c:tx>
          <c:spPr>
            <a:ln w="28575">
              <a:solidFill>
                <a:srgbClr val="005C87"/>
              </a:solidFill>
              <a:prstDash val="solid"/>
            </a:ln>
          </c:spPr>
          <c:marker>
            <c:symbol val="none"/>
          </c:marker>
          <c:cat>
            <c:numRef>
              <c:f>Sheet1!$A$2:$A$226</c:f>
              <c:numCache>
                <c:formatCode>dd/mm/yyyy</c:formatCode>
                <c:ptCount val="225"/>
                <c:pt idx="0">
                  <c:v>39819</c:v>
                </c:pt>
                <c:pt idx="1">
                  <c:v>39826</c:v>
                </c:pt>
                <c:pt idx="2">
                  <c:v>39833</c:v>
                </c:pt>
                <c:pt idx="3">
                  <c:v>39840</c:v>
                </c:pt>
                <c:pt idx="4">
                  <c:v>39847</c:v>
                </c:pt>
                <c:pt idx="5">
                  <c:v>39854</c:v>
                </c:pt>
                <c:pt idx="6">
                  <c:v>39861</c:v>
                </c:pt>
                <c:pt idx="7">
                  <c:v>39868</c:v>
                </c:pt>
                <c:pt idx="8">
                  <c:v>39875</c:v>
                </c:pt>
                <c:pt idx="9">
                  <c:v>39882</c:v>
                </c:pt>
                <c:pt idx="10">
                  <c:v>39889</c:v>
                </c:pt>
                <c:pt idx="11">
                  <c:v>39896</c:v>
                </c:pt>
                <c:pt idx="12">
                  <c:v>39903</c:v>
                </c:pt>
                <c:pt idx="13">
                  <c:v>39910</c:v>
                </c:pt>
                <c:pt idx="14">
                  <c:v>39917</c:v>
                </c:pt>
                <c:pt idx="15">
                  <c:v>39924</c:v>
                </c:pt>
                <c:pt idx="16">
                  <c:v>39931</c:v>
                </c:pt>
                <c:pt idx="17">
                  <c:v>39938</c:v>
                </c:pt>
                <c:pt idx="18">
                  <c:v>39945</c:v>
                </c:pt>
                <c:pt idx="19">
                  <c:v>39952</c:v>
                </c:pt>
                <c:pt idx="20">
                  <c:v>39959</c:v>
                </c:pt>
                <c:pt idx="21">
                  <c:v>39966</c:v>
                </c:pt>
                <c:pt idx="22">
                  <c:v>39973</c:v>
                </c:pt>
                <c:pt idx="23">
                  <c:v>39980</c:v>
                </c:pt>
                <c:pt idx="24">
                  <c:v>39987</c:v>
                </c:pt>
                <c:pt idx="25">
                  <c:v>39994</c:v>
                </c:pt>
                <c:pt idx="26">
                  <c:v>40001</c:v>
                </c:pt>
                <c:pt idx="27">
                  <c:v>40008</c:v>
                </c:pt>
                <c:pt idx="28">
                  <c:v>40015</c:v>
                </c:pt>
                <c:pt idx="29">
                  <c:v>40022</c:v>
                </c:pt>
                <c:pt idx="30">
                  <c:v>40029</c:v>
                </c:pt>
                <c:pt idx="31">
                  <c:v>40036</c:v>
                </c:pt>
                <c:pt idx="32">
                  <c:v>40043</c:v>
                </c:pt>
                <c:pt idx="33">
                  <c:v>40050</c:v>
                </c:pt>
                <c:pt idx="34">
                  <c:v>40057</c:v>
                </c:pt>
                <c:pt idx="35">
                  <c:v>40064</c:v>
                </c:pt>
                <c:pt idx="36">
                  <c:v>40071</c:v>
                </c:pt>
                <c:pt idx="37">
                  <c:v>40078</c:v>
                </c:pt>
                <c:pt idx="38">
                  <c:v>40085</c:v>
                </c:pt>
                <c:pt idx="39">
                  <c:v>40092</c:v>
                </c:pt>
                <c:pt idx="40">
                  <c:v>40099</c:v>
                </c:pt>
                <c:pt idx="41">
                  <c:v>40106</c:v>
                </c:pt>
                <c:pt idx="42">
                  <c:v>40113</c:v>
                </c:pt>
                <c:pt idx="43">
                  <c:v>40120</c:v>
                </c:pt>
                <c:pt idx="44">
                  <c:v>40127</c:v>
                </c:pt>
                <c:pt idx="45">
                  <c:v>40134</c:v>
                </c:pt>
                <c:pt idx="46">
                  <c:v>40141</c:v>
                </c:pt>
                <c:pt idx="47">
                  <c:v>40148</c:v>
                </c:pt>
                <c:pt idx="48">
                  <c:v>40155</c:v>
                </c:pt>
                <c:pt idx="49">
                  <c:v>40162</c:v>
                </c:pt>
                <c:pt idx="50">
                  <c:v>40169</c:v>
                </c:pt>
                <c:pt idx="51">
                  <c:v>40176</c:v>
                </c:pt>
                <c:pt idx="52">
                  <c:v>40183</c:v>
                </c:pt>
                <c:pt idx="53">
                  <c:v>40190</c:v>
                </c:pt>
                <c:pt idx="54">
                  <c:v>40197</c:v>
                </c:pt>
                <c:pt idx="55">
                  <c:v>40204</c:v>
                </c:pt>
                <c:pt idx="56">
                  <c:v>40211</c:v>
                </c:pt>
                <c:pt idx="57">
                  <c:v>40218</c:v>
                </c:pt>
                <c:pt idx="58">
                  <c:v>40225</c:v>
                </c:pt>
                <c:pt idx="59">
                  <c:v>40232</c:v>
                </c:pt>
                <c:pt idx="60">
                  <c:v>40239</c:v>
                </c:pt>
                <c:pt idx="61">
                  <c:v>40246</c:v>
                </c:pt>
                <c:pt idx="62">
                  <c:v>40253</c:v>
                </c:pt>
                <c:pt idx="63">
                  <c:v>40260</c:v>
                </c:pt>
                <c:pt idx="64">
                  <c:v>40267</c:v>
                </c:pt>
                <c:pt idx="65">
                  <c:v>40274</c:v>
                </c:pt>
                <c:pt idx="66">
                  <c:v>40281</c:v>
                </c:pt>
                <c:pt idx="67">
                  <c:v>40288</c:v>
                </c:pt>
                <c:pt idx="68">
                  <c:v>40295</c:v>
                </c:pt>
                <c:pt idx="69">
                  <c:v>40302</c:v>
                </c:pt>
                <c:pt idx="70">
                  <c:v>40309</c:v>
                </c:pt>
                <c:pt idx="71">
                  <c:v>40316</c:v>
                </c:pt>
                <c:pt idx="72">
                  <c:v>40323</c:v>
                </c:pt>
                <c:pt idx="73">
                  <c:v>40330</c:v>
                </c:pt>
                <c:pt idx="74">
                  <c:v>40337</c:v>
                </c:pt>
                <c:pt idx="75">
                  <c:v>40344</c:v>
                </c:pt>
                <c:pt idx="76">
                  <c:v>40351</c:v>
                </c:pt>
                <c:pt idx="77">
                  <c:v>40358</c:v>
                </c:pt>
                <c:pt idx="78">
                  <c:v>40365</c:v>
                </c:pt>
                <c:pt idx="79">
                  <c:v>40372</c:v>
                </c:pt>
                <c:pt idx="80">
                  <c:v>40379</c:v>
                </c:pt>
                <c:pt idx="81">
                  <c:v>40386</c:v>
                </c:pt>
                <c:pt idx="82">
                  <c:v>40393</c:v>
                </c:pt>
                <c:pt idx="83">
                  <c:v>40400</c:v>
                </c:pt>
                <c:pt idx="84">
                  <c:v>40407</c:v>
                </c:pt>
                <c:pt idx="85">
                  <c:v>40414</c:v>
                </c:pt>
                <c:pt idx="86">
                  <c:v>40421</c:v>
                </c:pt>
                <c:pt idx="87">
                  <c:v>40428</c:v>
                </c:pt>
                <c:pt idx="88">
                  <c:v>40435</c:v>
                </c:pt>
                <c:pt idx="89">
                  <c:v>40442</c:v>
                </c:pt>
                <c:pt idx="90">
                  <c:v>40449</c:v>
                </c:pt>
                <c:pt idx="91">
                  <c:v>40456</c:v>
                </c:pt>
                <c:pt idx="92">
                  <c:v>40463</c:v>
                </c:pt>
                <c:pt idx="93">
                  <c:v>40470</c:v>
                </c:pt>
                <c:pt idx="94">
                  <c:v>40477</c:v>
                </c:pt>
                <c:pt idx="95">
                  <c:v>40484</c:v>
                </c:pt>
                <c:pt idx="96">
                  <c:v>40491</c:v>
                </c:pt>
                <c:pt idx="97">
                  <c:v>40498</c:v>
                </c:pt>
                <c:pt idx="98">
                  <c:v>40505</c:v>
                </c:pt>
                <c:pt idx="99">
                  <c:v>40512</c:v>
                </c:pt>
                <c:pt idx="100">
                  <c:v>40519</c:v>
                </c:pt>
                <c:pt idx="101">
                  <c:v>40526</c:v>
                </c:pt>
                <c:pt idx="102">
                  <c:v>40533</c:v>
                </c:pt>
                <c:pt idx="103">
                  <c:v>40540</c:v>
                </c:pt>
                <c:pt idx="104">
                  <c:v>40547</c:v>
                </c:pt>
                <c:pt idx="105">
                  <c:v>40554</c:v>
                </c:pt>
                <c:pt idx="106">
                  <c:v>40561</c:v>
                </c:pt>
                <c:pt idx="107">
                  <c:v>40568</c:v>
                </c:pt>
                <c:pt idx="108">
                  <c:v>40575</c:v>
                </c:pt>
                <c:pt idx="109">
                  <c:v>40582</c:v>
                </c:pt>
                <c:pt idx="110">
                  <c:v>40589</c:v>
                </c:pt>
                <c:pt idx="111">
                  <c:v>40596</c:v>
                </c:pt>
                <c:pt idx="112">
                  <c:v>40603</c:v>
                </c:pt>
                <c:pt idx="113">
                  <c:v>40610</c:v>
                </c:pt>
                <c:pt idx="114">
                  <c:v>40617</c:v>
                </c:pt>
                <c:pt idx="115">
                  <c:v>40624</c:v>
                </c:pt>
                <c:pt idx="116">
                  <c:v>40631</c:v>
                </c:pt>
                <c:pt idx="117">
                  <c:v>40638</c:v>
                </c:pt>
                <c:pt idx="118">
                  <c:v>40645</c:v>
                </c:pt>
                <c:pt idx="119">
                  <c:v>40652</c:v>
                </c:pt>
                <c:pt idx="120">
                  <c:v>40659</c:v>
                </c:pt>
                <c:pt idx="121">
                  <c:v>40666</c:v>
                </c:pt>
                <c:pt idx="122">
                  <c:v>40673</c:v>
                </c:pt>
                <c:pt idx="123">
                  <c:v>40680</c:v>
                </c:pt>
                <c:pt idx="124">
                  <c:v>40687</c:v>
                </c:pt>
                <c:pt idx="125">
                  <c:v>40694</c:v>
                </c:pt>
                <c:pt idx="126">
                  <c:v>40701</c:v>
                </c:pt>
                <c:pt idx="127">
                  <c:v>40708</c:v>
                </c:pt>
                <c:pt idx="128">
                  <c:v>40715</c:v>
                </c:pt>
                <c:pt idx="129">
                  <c:v>40722</c:v>
                </c:pt>
                <c:pt idx="130">
                  <c:v>40729</c:v>
                </c:pt>
                <c:pt idx="131">
                  <c:v>40736</c:v>
                </c:pt>
                <c:pt idx="132">
                  <c:v>40743</c:v>
                </c:pt>
                <c:pt idx="133">
                  <c:v>40750</c:v>
                </c:pt>
                <c:pt idx="134">
                  <c:v>40757</c:v>
                </c:pt>
                <c:pt idx="135">
                  <c:v>40764</c:v>
                </c:pt>
                <c:pt idx="136">
                  <c:v>40771</c:v>
                </c:pt>
                <c:pt idx="137">
                  <c:v>40778</c:v>
                </c:pt>
                <c:pt idx="138">
                  <c:v>40785</c:v>
                </c:pt>
                <c:pt idx="139">
                  <c:v>40792</c:v>
                </c:pt>
                <c:pt idx="140">
                  <c:v>40799</c:v>
                </c:pt>
                <c:pt idx="141">
                  <c:v>40806</c:v>
                </c:pt>
                <c:pt idx="142">
                  <c:v>40813</c:v>
                </c:pt>
                <c:pt idx="143">
                  <c:v>40820</c:v>
                </c:pt>
                <c:pt idx="144">
                  <c:v>40827</c:v>
                </c:pt>
                <c:pt idx="145">
                  <c:v>40834</c:v>
                </c:pt>
                <c:pt idx="146">
                  <c:v>40841</c:v>
                </c:pt>
                <c:pt idx="147">
                  <c:v>40848</c:v>
                </c:pt>
                <c:pt idx="148">
                  <c:v>40855</c:v>
                </c:pt>
                <c:pt idx="149">
                  <c:v>40862</c:v>
                </c:pt>
                <c:pt idx="150">
                  <c:v>40869</c:v>
                </c:pt>
                <c:pt idx="151">
                  <c:v>40876</c:v>
                </c:pt>
                <c:pt idx="152">
                  <c:v>40883</c:v>
                </c:pt>
                <c:pt idx="153">
                  <c:v>40890</c:v>
                </c:pt>
                <c:pt idx="154">
                  <c:v>40897</c:v>
                </c:pt>
                <c:pt idx="155">
                  <c:v>40904</c:v>
                </c:pt>
                <c:pt idx="156">
                  <c:v>40911</c:v>
                </c:pt>
                <c:pt idx="157">
                  <c:v>40918</c:v>
                </c:pt>
                <c:pt idx="158">
                  <c:v>40925</c:v>
                </c:pt>
                <c:pt idx="159">
                  <c:v>40932</c:v>
                </c:pt>
                <c:pt idx="160">
                  <c:v>40939</c:v>
                </c:pt>
                <c:pt idx="161">
                  <c:v>40946</c:v>
                </c:pt>
                <c:pt idx="162">
                  <c:v>40953</c:v>
                </c:pt>
                <c:pt idx="163">
                  <c:v>40960</c:v>
                </c:pt>
                <c:pt idx="164">
                  <c:v>40967</c:v>
                </c:pt>
                <c:pt idx="165">
                  <c:v>40974</c:v>
                </c:pt>
                <c:pt idx="166">
                  <c:v>40981</c:v>
                </c:pt>
                <c:pt idx="167">
                  <c:v>40988</c:v>
                </c:pt>
                <c:pt idx="168">
                  <c:v>40995</c:v>
                </c:pt>
                <c:pt idx="169">
                  <c:v>41002</c:v>
                </c:pt>
                <c:pt idx="170">
                  <c:v>41009</c:v>
                </c:pt>
                <c:pt idx="171">
                  <c:v>41016</c:v>
                </c:pt>
                <c:pt idx="172">
                  <c:v>41023</c:v>
                </c:pt>
                <c:pt idx="173">
                  <c:v>41030</c:v>
                </c:pt>
                <c:pt idx="174">
                  <c:v>41037</c:v>
                </c:pt>
                <c:pt idx="175">
                  <c:v>41044</c:v>
                </c:pt>
                <c:pt idx="176">
                  <c:v>41051</c:v>
                </c:pt>
                <c:pt idx="177">
                  <c:v>41058</c:v>
                </c:pt>
                <c:pt idx="178">
                  <c:v>41065</c:v>
                </c:pt>
                <c:pt idx="179">
                  <c:v>41072</c:v>
                </c:pt>
                <c:pt idx="180">
                  <c:v>41079</c:v>
                </c:pt>
                <c:pt idx="181">
                  <c:v>41086</c:v>
                </c:pt>
                <c:pt idx="182">
                  <c:v>41093</c:v>
                </c:pt>
                <c:pt idx="183">
                  <c:v>41100</c:v>
                </c:pt>
                <c:pt idx="184">
                  <c:v>41107</c:v>
                </c:pt>
                <c:pt idx="185">
                  <c:v>41114</c:v>
                </c:pt>
                <c:pt idx="186">
                  <c:v>41121</c:v>
                </c:pt>
                <c:pt idx="187">
                  <c:v>41128</c:v>
                </c:pt>
                <c:pt idx="188">
                  <c:v>41135</c:v>
                </c:pt>
                <c:pt idx="189">
                  <c:v>41142</c:v>
                </c:pt>
                <c:pt idx="190">
                  <c:v>41149</c:v>
                </c:pt>
                <c:pt idx="191">
                  <c:v>41156</c:v>
                </c:pt>
                <c:pt idx="192">
                  <c:v>41163</c:v>
                </c:pt>
                <c:pt idx="193">
                  <c:v>41170</c:v>
                </c:pt>
                <c:pt idx="194">
                  <c:v>41177</c:v>
                </c:pt>
                <c:pt idx="195">
                  <c:v>41184</c:v>
                </c:pt>
                <c:pt idx="196">
                  <c:v>41191</c:v>
                </c:pt>
                <c:pt idx="197">
                  <c:v>41198</c:v>
                </c:pt>
                <c:pt idx="198">
                  <c:v>41205</c:v>
                </c:pt>
                <c:pt idx="199">
                  <c:v>41212</c:v>
                </c:pt>
                <c:pt idx="200">
                  <c:v>41219</c:v>
                </c:pt>
                <c:pt idx="201">
                  <c:v>41226</c:v>
                </c:pt>
                <c:pt idx="202">
                  <c:v>41233</c:v>
                </c:pt>
                <c:pt idx="203">
                  <c:v>41240</c:v>
                </c:pt>
                <c:pt idx="204">
                  <c:v>41247</c:v>
                </c:pt>
                <c:pt idx="205">
                  <c:v>41254</c:v>
                </c:pt>
                <c:pt idx="206">
                  <c:v>41261</c:v>
                </c:pt>
                <c:pt idx="207">
                  <c:v>41268</c:v>
                </c:pt>
                <c:pt idx="208">
                  <c:v>41275</c:v>
                </c:pt>
                <c:pt idx="209">
                  <c:v>41282</c:v>
                </c:pt>
                <c:pt idx="210">
                  <c:v>41289</c:v>
                </c:pt>
                <c:pt idx="211">
                  <c:v>41296</c:v>
                </c:pt>
                <c:pt idx="212">
                  <c:v>41303</c:v>
                </c:pt>
                <c:pt idx="213">
                  <c:v>41310</c:v>
                </c:pt>
                <c:pt idx="214">
                  <c:v>41317</c:v>
                </c:pt>
                <c:pt idx="215">
                  <c:v>41324</c:v>
                </c:pt>
                <c:pt idx="216">
                  <c:v>41331</c:v>
                </c:pt>
                <c:pt idx="217">
                  <c:v>41338</c:v>
                </c:pt>
                <c:pt idx="218">
                  <c:v>41345</c:v>
                </c:pt>
                <c:pt idx="219">
                  <c:v>41352</c:v>
                </c:pt>
                <c:pt idx="220">
                  <c:v>41359</c:v>
                </c:pt>
                <c:pt idx="221">
                  <c:v>41366</c:v>
                </c:pt>
                <c:pt idx="222">
                  <c:v>41373</c:v>
                </c:pt>
                <c:pt idx="223">
                  <c:v>41380</c:v>
                </c:pt>
                <c:pt idx="224">
                  <c:v>41387</c:v>
                </c:pt>
              </c:numCache>
            </c:numRef>
          </c:cat>
          <c:val>
            <c:numRef>
              <c:f>Sheet1!$B$2:$B$226</c:f>
              <c:numCache>
                <c:formatCode>General</c:formatCode>
                <c:ptCount val="225"/>
                <c:pt idx="0">
                  <c:v>107.477</c:v>
                </c:pt>
                <c:pt idx="1">
                  <c:v>100.29900000000002</c:v>
                </c:pt>
                <c:pt idx="2">
                  <c:v>103.925</c:v>
                </c:pt>
                <c:pt idx="3">
                  <c:v>115.56100000000002</c:v>
                </c:pt>
                <c:pt idx="4">
                  <c:v>128.67099999999999</c:v>
                </c:pt>
                <c:pt idx="5">
                  <c:v>133.60999999999999</c:v>
                </c:pt>
                <c:pt idx="6">
                  <c:v>134.91499999999999</c:v>
                </c:pt>
                <c:pt idx="7">
                  <c:v>139.70899999999997</c:v>
                </c:pt>
                <c:pt idx="8">
                  <c:v>143.42700000000048</c:v>
                </c:pt>
                <c:pt idx="9">
                  <c:v>136.52600000000001</c:v>
                </c:pt>
                <c:pt idx="10">
                  <c:v>136.32900000000001</c:v>
                </c:pt>
                <c:pt idx="11">
                  <c:v>134.23499999999999</c:v>
                </c:pt>
                <c:pt idx="12">
                  <c:v>137.08800000000048</c:v>
                </c:pt>
                <c:pt idx="13">
                  <c:v>116.694</c:v>
                </c:pt>
                <c:pt idx="14">
                  <c:v>118.24900000000002</c:v>
                </c:pt>
                <c:pt idx="15">
                  <c:v>116.598</c:v>
                </c:pt>
                <c:pt idx="16">
                  <c:v>116.312</c:v>
                </c:pt>
                <c:pt idx="17">
                  <c:v>123.82599999999998</c:v>
                </c:pt>
                <c:pt idx="18">
                  <c:v>135.40600000000001</c:v>
                </c:pt>
                <c:pt idx="19">
                  <c:v>139.738</c:v>
                </c:pt>
                <c:pt idx="20">
                  <c:v>154.065</c:v>
                </c:pt>
                <c:pt idx="21">
                  <c:v>167.01499999999999</c:v>
                </c:pt>
                <c:pt idx="22">
                  <c:v>172.28900000000002</c:v>
                </c:pt>
                <c:pt idx="23">
                  <c:v>157.01899999999998</c:v>
                </c:pt>
                <c:pt idx="24">
                  <c:v>147.76</c:v>
                </c:pt>
                <c:pt idx="25">
                  <c:v>146.19299999999998</c:v>
                </c:pt>
                <c:pt idx="26">
                  <c:v>148.172</c:v>
                </c:pt>
                <c:pt idx="27">
                  <c:v>137.67599999999999</c:v>
                </c:pt>
                <c:pt idx="28">
                  <c:v>158.67599999999999</c:v>
                </c:pt>
                <c:pt idx="29">
                  <c:v>153.88000000000048</c:v>
                </c:pt>
                <c:pt idx="30">
                  <c:v>177.21199999999999</c:v>
                </c:pt>
                <c:pt idx="31">
                  <c:v>166.75200000000001</c:v>
                </c:pt>
                <c:pt idx="32">
                  <c:v>145.089</c:v>
                </c:pt>
                <c:pt idx="33">
                  <c:v>154.43900000000002</c:v>
                </c:pt>
                <c:pt idx="34">
                  <c:v>155.75900000000001</c:v>
                </c:pt>
                <c:pt idx="35">
                  <c:v>198.46800000000007</c:v>
                </c:pt>
                <c:pt idx="36">
                  <c:v>213.84</c:v>
                </c:pt>
                <c:pt idx="37">
                  <c:v>214.23099999999999</c:v>
                </c:pt>
                <c:pt idx="38">
                  <c:v>201.51499999999999</c:v>
                </c:pt>
                <c:pt idx="39">
                  <c:v>220.38600000000048</c:v>
                </c:pt>
                <c:pt idx="40">
                  <c:v>238.94299999999998</c:v>
                </c:pt>
                <c:pt idx="41">
                  <c:v>238.13800000000001</c:v>
                </c:pt>
                <c:pt idx="42">
                  <c:v>219.91200000000001</c:v>
                </c:pt>
                <c:pt idx="43">
                  <c:v>232.7</c:v>
                </c:pt>
                <c:pt idx="44">
                  <c:v>231.75300000000001</c:v>
                </c:pt>
                <c:pt idx="45">
                  <c:v>229.67</c:v>
                </c:pt>
                <c:pt idx="46">
                  <c:v>228.95600000000007</c:v>
                </c:pt>
                <c:pt idx="47">
                  <c:v>224.935</c:v>
                </c:pt>
                <c:pt idx="48">
                  <c:v>212.65300000000002</c:v>
                </c:pt>
                <c:pt idx="49">
                  <c:v>211.31300000000002</c:v>
                </c:pt>
                <c:pt idx="50">
                  <c:v>201.78800000000001</c:v>
                </c:pt>
                <c:pt idx="51">
                  <c:v>197.56</c:v>
                </c:pt>
                <c:pt idx="52">
                  <c:v>194.59</c:v>
                </c:pt>
                <c:pt idx="53">
                  <c:v>194.345</c:v>
                </c:pt>
                <c:pt idx="54">
                  <c:v>196.107</c:v>
                </c:pt>
                <c:pt idx="55">
                  <c:v>176.15600000000001</c:v>
                </c:pt>
                <c:pt idx="56">
                  <c:v>181.08500000000001</c:v>
                </c:pt>
                <c:pt idx="57">
                  <c:v>155.62300000000002</c:v>
                </c:pt>
                <c:pt idx="58">
                  <c:v>159.30800000000048</c:v>
                </c:pt>
                <c:pt idx="59">
                  <c:v>167.68</c:v>
                </c:pt>
                <c:pt idx="60">
                  <c:v>179.874</c:v>
                </c:pt>
                <c:pt idx="61">
                  <c:v>177.71899999999999</c:v>
                </c:pt>
                <c:pt idx="62">
                  <c:v>172.965</c:v>
                </c:pt>
                <c:pt idx="63">
                  <c:v>156.77499999999998</c:v>
                </c:pt>
                <c:pt idx="64">
                  <c:v>149.399</c:v>
                </c:pt>
                <c:pt idx="65">
                  <c:v>178.38300000000001</c:v>
                </c:pt>
                <c:pt idx="66">
                  <c:v>201.25800000000001</c:v>
                </c:pt>
                <c:pt idx="67">
                  <c:v>197.751</c:v>
                </c:pt>
                <c:pt idx="68">
                  <c:v>210.70099999999999</c:v>
                </c:pt>
                <c:pt idx="69">
                  <c:v>214.13899999999998</c:v>
                </c:pt>
                <c:pt idx="70">
                  <c:v>227.19499999999999</c:v>
                </c:pt>
                <c:pt idx="71">
                  <c:v>230.42200000000048</c:v>
                </c:pt>
                <c:pt idx="72">
                  <c:v>211.02800000000047</c:v>
                </c:pt>
                <c:pt idx="73">
                  <c:v>212.41499999999999</c:v>
                </c:pt>
                <c:pt idx="74">
                  <c:v>218.124</c:v>
                </c:pt>
                <c:pt idx="75">
                  <c:v>217.71599999999998</c:v>
                </c:pt>
                <c:pt idx="76">
                  <c:v>227.83100000000007</c:v>
                </c:pt>
                <c:pt idx="77">
                  <c:v>222.66299999999998</c:v>
                </c:pt>
                <c:pt idx="78">
                  <c:v>188.63399999999999</c:v>
                </c:pt>
                <c:pt idx="79">
                  <c:v>187.077</c:v>
                </c:pt>
                <c:pt idx="80">
                  <c:v>152.71299999999999</c:v>
                </c:pt>
                <c:pt idx="81">
                  <c:v>154.38100000000048</c:v>
                </c:pt>
                <c:pt idx="82">
                  <c:v>158.41899999999998</c:v>
                </c:pt>
                <c:pt idx="83">
                  <c:v>161.12200000000001</c:v>
                </c:pt>
                <c:pt idx="84">
                  <c:v>182.27599999999998</c:v>
                </c:pt>
                <c:pt idx="85">
                  <c:v>202.471</c:v>
                </c:pt>
                <c:pt idx="86">
                  <c:v>216.26499999999999</c:v>
                </c:pt>
                <c:pt idx="87">
                  <c:v>218.89800000000048</c:v>
                </c:pt>
                <c:pt idx="88">
                  <c:v>227.38400000000001</c:v>
                </c:pt>
                <c:pt idx="89">
                  <c:v>223.12800000000001</c:v>
                </c:pt>
                <c:pt idx="90">
                  <c:v>232.22</c:v>
                </c:pt>
                <c:pt idx="91">
                  <c:v>225.27399999999992</c:v>
                </c:pt>
                <c:pt idx="92">
                  <c:v>229.54299999999998</c:v>
                </c:pt>
                <c:pt idx="93">
                  <c:v>218.06100000000001</c:v>
                </c:pt>
                <c:pt idx="94">
                  <c:v>205.95800000000048</c:v>
                </c:pt>
                <c:pt idx="95">
                  <c:v>204.702</c:v>
                </c:pt>
                <c:pt idx="96">
                  <c:v>200.99600000000001</c:v>
                </c:pt>
                <c:pt idx="97">
                  <c:v>173.06700000000001</c:v>
                </c:pt>
                <c:pt idx="98">
                  <c:v>177.26899999999998</c:v>
                </c:pt>
                <c:pt idx="99">
                  <c:v>182.71599999999998</c:v>
                </c:pt>
                <c:pt idx="100">
                  <c:v>183.73699999999999</c:v>
                </c:pt>
                <c:pt idx="101">
                  <c:v>173.75900000000001</c:v>
                </c:pt>
                <c:pt idx="102">
                  <c:v>161.155</c:v>
                </c:pt>
                <c:pt idx="103">
                  <c:v>169.98700000000048</c:v>
                </c:pt>
                <c:pt idx="104">
                  <c:v>158.65900000000002</c:v>
                </c:pt>
                <c:pt idx="105">
                  <c:v>144.23599999999999</c:v>
                </c:pt>
                <c:pt idx="106">
                  <c:v>134.47299999999998</c:v>
                </c:pt>
                <c:pt idx="107">
                  <c:v>129.66399999999999</c:v>
                </c:pt>
                <c:pt idx="108">
                  <c:v>124.79400000000012</c:v>
                </c:pt>
                <c:pt idx="109">
                  <c:v>145.846</c:v>
                </c:pt>
                <c:pt idx="110">
                  <c:v>159.81399999999999</c:v>
                </c:pt>
                <c:pt idx="111">
                  <c:v>182.73899999999998</c:v>
                </c:pt>
                <c:pt idx="112">
                  <c:v>201.084</c:v>
                </c:pt>
                <c:pt idx="113">
                  <c:v>199.221</c:v>
                </c:pt>
                <c:pt idx="114">
                  <c:v>183.90800000000004</c:v>
                </c:pt>
                <c:pt idx="115">
                  <c:v>189.202</c:v>
                </c:pt>
                <c:pt idx="116">
                  <c:v>199.31200000000001</c:v>
                </c:pt>
                <c:pt idx="117">
                  <c:v>216.86800000000048</c:v>
                </c:pt>
                <c:pt idx="118">
                  <c:v>211.095</c:v>
                </c:pt>
                <c:pt idx="119">
                  <c:v>228.577</c:v>
                </c:pt>
                <c:pt idx="120">
                  <c:v>220.548</c:v>
                </c:pt>
                <c:pt idx="121">
                  <c:v>218.255</c:v>
                </c:pt>
                <c:pt idx="122">
                  <c:v>198.607</c:v>
                </c:pt>
                <c:pt idx="123">
                  <c:v>185.38500000000047</c:v>
                </c:pt>
                <c:pt idx="124">
                  <c:v>198.51499999999999</c:v>
                </c:pt>
                <c:pt idx="125">
                  <c:v>206.79399999999998</c:v>
                </c:pt>
                <c:pt idx="126">
                  <c:v>216.22</c:v>
                </c:pt>
                <c:pt idx="127">
                  <c:v>203.82000000000048</c:v>
                </c:pt>
                <c:pt idx="128">
                  <c:v>226.501</c:v>
                </c:pt>
                <c:pt idx="129">
                  <c:v>181.35600000000048</c:v>
                </c:pt>
                <c:pt idx="130">
                  <c:v>177.791</c:v>
                </c:pt>
                <c:pt idx="131">
                  <c:v>222.184</c:v>
                </c:pt>
                <c:pt idx="132">
                  <c:v>238.31900000000002</c:v>
                </c:pt>
                <c:pt idx="133">
                  <c:v>233.256</c:v>
                </c:pt>
                <c:pt idx="134">
                  <c:v>253.65300000000002</c:v>
                </c:pt>
                <c:pt idx="135">
                  <c:v>218.57399999999998</c:v>
                </c:pt>
                <c:pt idx="136">
                  <c:v>218.40300000000002</c:v>
                </c:pt>
                <c:pt idx="137">
                  <c:v>201.29399999999998</c:v>
                </c:pt>
                <c:pt idx="138">
                  <c:v>195.37200000000001</c:v>
                </c:pt>
                <c:pt idx="139">
                  <c:v>197.84399999999999</c:v>
                </c:pt>
                <c:pt idx="140">
                  <c:v>185.767</c:v>
                </c:pt>
                <c:pt idx="141">
                  <c:v>160.32200000000054</c:v>
                </c:pt>
                <c:pt idx="142">
                  <c:v>129.50200000000001</c:v>
                </c:pt>
                <c:pt idx="143">
                  <c:v>127.24900000000002</c:v>
                </c:pt>
                <c:pt idx="144">
                  <c:v>131.637</c:v>
                </c:pt>
                <c:pt idx="145">
                  <c:v>127.68899999999998</c:v>
                </c:pt>
                <c:pt idx="146">
                  <c:v>138.846</c:v>
                </c:pt>
                <c:pt idx="147">
                  <c:v>148.27899999999997</c:v>
                </c:pt>
                <c:pt idx="148">
                  <c:v>167.02800000000047</c:v>
                </c:pt>
                <c:pt idx="149">
                  <c:v>171.63200000000001</c:v>
                </c:pt>
                <c:pt idx="150">
                  <c:v>149.256</c:v>
                </c:pt>
                <c:pt idx="151">
                  <c:v>146.298</c:v>
                </c:pt>
                <c:pt idx="152">
                  <c:v>151.34700000000001</c:v>
                </c:pt>
                <c:pt idx="153">
                  <c:v>135.11699999999999</c:v>
                </c:pt>
                <c:pt idx="154">
                  <c:v>117.151</c:v>
                </c:pt>
                <c:pt idx="155">
                  <c:v>111.91900000000012</c:v>
                </c:pt>
                <c:pt idx="156">
                  <c:v>110.59399999999999</c:v>
                </c:pt>
                <c:pt idx="157">
                  <c:v>110.49900000000002</c:v>
                </c:pt>
                <c:pt idx="158">
                  <c:v>116.97799999999999</c:v>
                </c:pt>
                <c:pt idx="159">
                  <c:v>126.93700000000022</c:v>
                </c:pt>
                <c:pt idx="160">
                  <c:v>159.50900000000001</c:v>
                </c:pt>
                <c:pt idx="161">
                  <c:v>173.172</c:v>
                </c:pt>
                <c:pt idx="162">
                  <c:v>162.95600000000007</c:v>
                </c:pt>
                <c:pt idx="163">
                  <c:v>179.13200000000001</c:v>
                </c:pt>
                <c:pt idx="164">
                  <c:v>197.55200000000048</c:v>
                </c:pt>
                <c:pt idx="165">
                  <c:v>145.99700000000001</c:v>
                </c:pt>
                <c:pt idx="166">
                  <c:v>138.499</c:v>
                </c:pt>
                <c:pt idx="167">
                  <c:v>113.28400000000002</c:v>
                </c:pt>
                <c:pt idx="168">
                  <c:v>130.47200000000001</c:v>
                </c:pt>
                <c:pt idx="169">
                  <c:v>118.18499999999999</c:v>
                </c:pt>
                <c:pt idx="170">
                  <c:v>109.51100000000002</c:v>
                </c:pt>
                <c:pt idx="171">
                  <c:v>112.27500000000001</c:v>
                </c:pt>
                <c:pt idx="172">
                  <c:v>107.6</c:v>
                </c:pt>
                <c:pt idx="173">
                  <c:v>116.06100000000002</c:v>
                </c:pt>
                <c:pt idx="174">
                  <c:v>92.498000000000005</c:v>
                </c:pt>
                <c:pt idx="175">
                  <c:v>78.619</c:v>
                </c:pt>
                <c:pt idx="176">
                  <c:v>77.318000000000012</c:v>
                </c:pt>
                <c:pt idx="177">
                  <c:v>77.324999999999989</c:v>
                </c:pt>
                <c:pt idx="178">
                  <c:v>98.426000000000002</c:v>
                </c:pt>
                <c:pt idx="179">
                  <c:v>99.683999999999983</c:v>
                </c:pt>
                <c:pt idx="180">
                  <c:v>104.646</c:v>
                </c:pt>
                <c:pt idx="181">
                  <c:v>84.161000000000001</c:v>
                </c:pt>
                <c:pt idx="182">
                  <c:v>108.27800000000001</c:v>
                </c:pt>
                <c:pt idx="183">
                  <c:v>88.972999999999999</c:v>
                </c:pt>
                <c:pt idx="184">
                  <c:v>92.964000000000027</c:v>
                </c:pt>
                <c:pt idx="185">
                  <c:v>71.128999999999948</c:v>
                </c:pt>
                <c:pt idx="186">
                  <c:v>96.2</c:v>
                </c:pt>
                <c:pt idx="187">
                  <c:v>85.51</c:v>
                </c:pt>
                <c:pt idx="188">
                  <c:v>82.055999999999983</c:v>
                </c:pt>
                <c:pt idx="189">
                  <c:v>110.62299999999998</c:v>
                </c:pt>
                <c:pt idx="190">
                  <c:v>131.68700000000001</c:v>
                </c:pt>
                <c:pt idx="191">
                  <c:v>144.77499999999998</c:v>
                </c:pt>
                <c:pt idx="192">
                  <c:v>165.72399999999999</c:v>
                </c:pt>
                <c:pt idx="193">
                  <c:v>178.42600000000004</c:v>
                </c:pt>
                <c:pt idx="194">
                  <c:v>189.87</c:v>
                </c:pt>
                <c:pt idx="195">
                  <c:v>195.64699999999999</c:v>
                </c:pt>
                <c:pt idx="196">
                  <c:v>198.19399999999999</c:v>
                </c:pt>
                <c:pt idx="197">
                  <c:v>184.404</c:v>
                </c:pt>
                <c:pt idx="198">
                  <c:v>161.98700000000048</c:v>
                </c:pt>
                <c:pt idx="199">
                  <c:v>149.85300000000001</c:v>
                </c:pt>
                <c:pt idx="200">
                  <c:v>130.12800000000001</c:v>
                </c:pt>
                <c:pt idx="201">
                  <c:v>140.16200000000001</c:v>
                </c:pt>
                <c:pt idx="202">
                  <c:v>148.63</c:v>
                </c:pt>
                <c:pt idx="203">
                  <c:v>168.238</c:v>
                </c:pt>
                <c:pt idx="204">
                  <c:v>126.07299999999998</c:v>
                </c:pt>
                <c:pt idx="205">
                  <c:v>129.86500000000001</c:v>
                </c:pt>
                <c:pt idx="206">
                  <c:v>112.42100000000002</c:v>
                </c:pt>
                <c:pt idx="207">
                  <c:v>101.922</c:v>
                </c:pt>
                <c:pt idx="208">
                  <c:v>105.76100000000002</c:v>
                </c:pt>
                <c:pt idx="209">
                  <c:v>92.114999999999995</c:v>
                </c:pt>
                <c:pt idx="210">
                  <c:v>99.458000000000013</c:v>
                </c:pt>
                <c:pt idx="211">
                  <c:v>107.49600000000002</c:v>
                </c:pt>
                <c:pt idx="212">
                  <c:v>82.081000000000003</c:v>
                </c:pt>
                <c:pt idx="213">
                  <c:v>86.926000000000002</c:v>
                </c:pt>
                <c:pt idx="214">
                  <c:v>70.25</c:v>
                </c:pt>
                <c:pt idx="215">
                  <c:v>42.317999999999998</c:v>
                </c:pt>
                <c:pt idx="216">
                  <c:v>54.18</c:v>
                </c:pt>
                <c:pt idx="217">
                  <c:v>39.631</c:v>
                </c:pt>
                <c:pt idx="218">
                  <c:v>43.195000000000121</c:v>
                </c:pt>
                <c:pt idx="219">
                  <c:v>70.192999999999998</c:v>
                </c:pt>
                <c:pt idx="220">
                  <c:v>60.126000000000012</c:v>
                </c:pt>
                <c:pt idx="221">
                  <c:v>47.164000000000001</c:v>
                </c:pt>
                <c:pt idx="222">
                  <c:v>56.083999999999996</c:v>
                </c:pt>
                <c:pt idx="223">
                  <c:v>61.579000000000001</c:v>
                </c:pt>
                <c:pt idx="224">
                  <c:v>46</c:v>
                </c:pt>
              </c:numCache>
            </c:numRef>
          </c:val>
          <c:smooth val="0"/>
        </c:ser>
        <c:dLbls>
          <c:showLegendKey val="0"/>
          <c:showVal val="0"/>
          <c:showCatName val="0"/>
          <c:showSerName val="0"/>
          <c:showPercent val="0"/>
          <c:showBubbleSize val="0"/>
        </c:dLbls>
        <c:marker val="1"/>
        <c:smooth val="0"/>
        <c:axId val="140634368"/>
        <c:axId val="139177984"/>
      </c:lineChart>
      <c:dateAx>
        <c:axId val="140634368"/>
        <c:scaling>
          <c:orientation val="minMax"/>
        </c:scaling>
        <c:delete val="0"/>
        <c:axPos val="b"/>
        <c:numFmt formatCode="[$-409]mmm\-yy;@" sourceLinked="0"/>
        <c:majorTickMark val="out"/>
        <c:minorTickMark val="none"/>
        <c:tickLblPos val="low"/>
        <c:spPr>
          <a:ln w="3180">
            <a:solidFill>
              <a:srgbClr val="DDDDDD">
                <a:lumMod val="75000"/>
              </a:srgbClr>
            </a:solidFill>
            <a:prstDash val="solid"/>
          </a:ln>
        </c:spPr>
        <c:txPr>
          <a:bodyPr rot="0" vert="horz"/>
          <a:lstStyle/>
          <a:p>
            <a:pPr>
              <a:defRPr/>
            </a:pPr>
            <a:endParaRPr lang="zh-CN"/>
          </a:p>
        </c:txPr>
        <c:crossAx val="139177984"/>
        <c:crosses val="autoZero"/>
        <c:auto val="1"/>
        <c:lblOffset val="100"/>
        <c:baseTimeUnit val="days"/>
        <c:majorUnit val="8"/>
        <c:majorTimeUnit val="months"/>
      </c:dateAx>
      <c:valAx>
        <c:axId val="139177984"/>
        <c:scaling>
          <c:orientation val="minMax"/>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40634368"/>
        <c:crosses val="autoZero"/>
        <c:crossBetween val="midCat"/>
        <c:majorUnit val="50"/>
      </c:val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80429260858517E-2"/>
          <c:y val="2.157818340889207E-2"/>
          <c:w val="0.85697267008290634"/>
          <c:h val="0.90903642726477374"/>
        </c:manualLayout>
      </c:layout>
      <c:lineChart>
        <c:grouping val="standard"/>
        <c:varyColors val="0"/>
        <c:ser>
          <c:idx val="0"/>
          <c:order val="0"/>
          <c:spPr>
            <a:ln w="28575">
              <a:solidFill>
                <a:srgbClr val="005C87"/>
              </a:solidFill>
              <a:prstDash val="solid"/>
            </a:ln>
          </c:spPr>
          <c:marker>
            <c:symbol val="none"/>
          </c:marker>
          <c:cat>
            <c:numRef>
              <c:f>Sheet1!$A$1:$A$440</c:f>
              <c:numCache>
                <c:formatCode>dd/mm/yyyy</c:formatCode>
                <c:ptCount val="440"/>
                <c:pt idx="0">
                  <c:v>40749</c:v>
                </c:pt>
                <c:pt idx="1">
                  <c:v>40750</c:v>
                </c:pt>
                <c:pt idx="2">
                  <c:v>40751</c:v>
                </c:pt>
                <c:pt idx="3">
                  <c:v>40752</c:v>
                </c:pt>
                <c:pt idx="4">
                  <c:v>40753</c:v>
                </c:pt>
                <c:pt idx="5">
                  <c:v>40756</c:v>
                </c:pt>
                <c:pt idx="6">
                  <c:v>40757</c:v>
                </c:pt>
                <c:pt idx="7">
                  <c:v>40758</c:v>
                </c:pt>
                <c:pt idx="8">
                  <c:v>40759</c:v>
                </c:pt>
                <c:pt idx="9">
                  <c:v>40760</c:v>
                </c:pt>
                <c:pt idx="10">
                  <c:v>40763</c:v>
                </c:pt>
                <c:pt idx="11">
                  <c:v>40764</c:v>
                </c:pt>
                <c:pt idx="12">
                  <c:v>40765</c:v>
                </c:pt>
                <c:pt idx="13">
                  <c:v>40766</c:v>
                </c:pt>
                <c:pt idx="14">
                  <c:v>40767</c:v>
                </c:pt>
                <c:pt idx="15">
                  <c:v>40770</c:v>
                </c:pt>
                <c:pt idx="16">
                  <c:v>40771</c:v>
                </c:pt>
                <c:pt idx="17">
                  <c:v>40772</c:v>
                </c:pt>
                <c:pt idx="18">
                  <c:v>40773</c:v>
                </c:pt>
                <c:pt idx="19">
                  <c:v>40774</c:v>
                </c:pt>
                <c:pt idx="20">
                  <c:v>40777</c:v>
                </c:pt>
                <c:pt idx="21">
                  <c:v>40778</c:v>
                </c:pt>
                <c:pt idx="22">
                  <c:v>40779</c:v>
                </c:pt>
                <c:pt idx="23">
                  <c:v>40780</c:v>
                </c:pt>
                <c:pt idx="24">
                  <c:v>40781</c:v>
                </c:pt>
                <c:pt idx="25">
                  <c:v>40784</c:v>
                </c:pt>
                <c:pt idx="26">
                  <c:v>40785</c:v>
                </c:pt>
                <c:pt idx="27">
                  <c:v>40786</c:v>
                </c:pt>
                <c:pt idx="28">
                  <c:v>40787</c:v>
                </c:pt>
                <c:pt idx="29">
                  <c:v>40788</c:v>
                </c:pt>
                <c:pt idx="30">
                  <c:v>40792</c:v>
                </c:pt>
                <c:pt idx="31">
                  <c:v>40793</c:v>
                </c:pt>
                <c:pt idx="32">
                  <c:v>40794</c:v>
                </c:pt>
                <c:pt idx="33">
                  <c:v>40795</c:v>
                </c:pt>
                <c:pt idx="34">
                  <c:v>40798</c:v>
                </c:pt>
                <c:pt idx="35">
                  <c:v>40799</c:v>
                </c:pt>
                <c:pt idx="36">
                  <c:v>40800</c:v>
                </c:pt>
                <c:pt idx="37">
                  <c:v>40801</c:v>
                </c:pt>
                <c:pt idx="38">
                  <c:v>40802</c:v>
                </c:pt>
                <c:pt idx="39">
                  <c:v>40805</c:v>
                </c:pt>
                <c:pt idx="40">
                  <c:v>40806</c:v>
                </c:pt>
                <c:pt idx="41">
                  <c:v>40807</c:v>
                </c:pt>
                <c:pt idx="42">
                  <c:v>40808</c:v>
                </c:pt>
                <c:pt idx="43">
                  <c:v>40809</c:v>
                </c:pt>
                <c:pt idx="44">
                  <c:v>40812</c:v>
                </c:pt>
                <c:pt idx="45">
                  <c:v>40813</c:v>
                </c:pt>
                <c:pt idx="46">
                  <c:v>40814</c:v>
                </c:pt>
                <c:pt idx="47">
                  <c:v>40815</c:v>
                </c:pt>
                <c:pt idx="48">
                  <c:v>40816</c:v>
                </c:pt>
                <c:pt idx="49">
                  <c:v>40819</c:v>
                </c:pt>
                <c:pt idx="50">
                  <c:v>40820</c:v>
                </c:pt>
                <c:pt idx="51">
                  <c:v>40821</c:v>
                </c:pt>
                <c:pt idx="52">
                  <c:v>40822</c:v>
                </c:pt>
                <c:pt idx="53">
                  <c:v>40823</c:v>
                </c:pt>
                <c:pt idx="54">
                  <c:v>40826</c:v>
                </c:pt>
                <c:pt idx="55">
                  <c:v>40827</c:v>
                </c:pt>
                <c:pt idx="56">
                  <c:v>40828</c:v>
                </c:pt>
                <c:pt idx="57">
                  <c:v>40829</c:v>
                </c:pt>
                <c:pt idx="58">
                  <c:v>40830</c:v>
                </c:pt>
                <c:pt idx="59">
                  <c:v>40833</c:v>
                </c:pt>
                <c:pt idx="60">
                  <c:v>40834</c:v>
                </c:pt>
                <c:pt idx="61">
                  <c:v>40835</c:v>
                </c:pt>
                <c:pt idx="62">
                  <c:v>40836</c:v>
                </c:pt>
                <c:pt idx="63">
                  <c:v>40837</c:v>
                </c:pt>
                <c:pt idx="64">
                  <c:v>40840</c:v>
                </c:pt>
                <c:pt idx="65">
                  <c:v>40841</c:v>
                </c:pt>
                <c:pt idx="66">
                  <c:v>40842</c:v>
                </c:pt>
                <c:pt idx="67">
                  <c:v>40843</c:v>
                </c:pt>
                <c:pt idx="68">
                  <c:v>40844</c:v>
                </c:pt>
                <c:pt idx="69">
                  <c:v>40847</c:v>
                </c:pt>
                <c:pt idx="70">
                  <c:v>40848</c:v>
                </c:pt>
                <c:pt idx="71">
                  <c:v>40849</c:v>
                </c:pt>
                <c:pt idx="72">
                  <c:v>40850</c:v>
                </c:pt>
                <c:pt idx="73">
                  <c:v>40851</c:v>
                </c:pt>
                <c:pt idx="74">
                  <c:v>40854</c:v>
                </c:pt>
                <c:pt idx="75">
                  <c:v>40855</c:v>
                </c:pt>
                <c:pt idx="76">
                  <c:v>40856</c:v>
                </c:pt>
                <c:pt idx="77">
                  <c:v>40857</c:v>
                </c:pt>
                <c:pt idx="78">
                  <c:v>40858</c:v>
                </c:pt>
                <c:pt idx="79">
                  <c:v>40861</c:v>
                </c:pt>
                <c:pt idx="80">
                  <c:v>40862</c:v>
                </c:pt>
                <c:pt idx="81">
                  <c:v>40863</c:v>
                </c:pt>
                <c:pt idx="82">
                  <c:v>40864</c:v>
                </c:pt>
                <c:pt idx="83">
                  <c:v>40865</c:v>
                </c:pt>
                <c:pt idx="84">
                  <c:v>40868</c:v>
                </c:pt>
                <c:pt idx="85">
                  <c:v>40869</c:v>
                </c:pt>
                <c:pt idx="86">
                  <c:v>40870</c:v>
                </c:pt>
                <c:pt idx="87">
                  <c:v>40872</c:v>
                </c:pt>
                <c:pt idx="88">
                  <c:v>40875</c:v>
                </c:pt>
                <c:pt idx="89">
                  <c:v>40876</c:v>
                </c:pt>
                <c:pt idx="90">
                  <c:v>40877</c:v>
                </c:pt>
                <c:pt idx="91">
                  <c:v>40878</c:v>
                </c:pt>
                <c:pt idx="92">
                  <c:v>40879</c:v>
                </c:pt>
                <c:pt idx="93">
                  <c:v>40882</c:v>
                </c:pt>
                <c:pt idx="94">
                  <c:v>40883</c:v>
                </c:pt>
                <c:pt idx="95">
                  <c:v>40884</c:v>
                </c:pt>
                <c:pt idx="96">
                  <c:v>40885</c:v>
                </c:pt>
                <c:pt idx="97">
                  <c:v>40886</c:v>
                </c:pt>
                <c:pt idx="98">
                  <c:v>40889</c:v>
                </c:pt>
                <c:pt idx="99">
                  <c:v>40890</c:v>
                </c:pt>
                <c:pt idx="100">
                  <c:v>40891</c:v>
                </c:pt>
                <c:pt idx="101">
                  <c:v>40892</c:v>
                </c:pt>
                <c:pt idx="102">
                  <c:v>40893</c:v>
                </c:pt>
                <c:pt idx="103">
                  <c:v>40896</c:v>
                </c:pt>
                <c:pt idx="104">
                  <c:v>40897</c:v>
                </c:pt>
                <c:pt idx="105">
                  <c:v>40898</c:v>
                </c:pt>
                <c:pt idx="106">
                  <c:v>40899</c:v>
                </c:pt>
                <c:pt idx="107">
                  <c:v>40900</c:v>
                </c:pt>
                <c:pt idx="108">
                  <c:v>40904</c:v>
                </c:pt>
                <c:pt idx="109">
                  <c:v>40905</c:v>
                </c:pt>
                <c:pt idx="110">
                  <c:v>40906</c:v>
                </c:pt>
                <c:pt idx="111">
                  <c:v>40907</c:v>
                </c:pt>
                <c:pt idx="112">
                  <c:v>40911</c:v>
                </c:pt>
                <c:pt idx="113">
                  <c:v>40912</c:v>
                </c:pt>
                <c:pt idx="114">
                  <c:v>40913</c:v>
                </c:pt>
                <c:pt idx="115">
                  <c:v>40914</c:v>
                </c:pt>
                <c:pt idx="116">
                  <c:v>40917</c:v>
                </c:pt>
                <c:pt idx="117">
                  <c:v>40918</c:v>
                </c:pt>
                <c:pt idx="118">
                  <c:v>40919</c:v>
                </c:pt>
                <c:pt idx="119">
                  <c:v>40920</c:v>
                </c:pt>
                <c:pt idx="120">
                  <c:v>40921</c:v>
                </c:pt>
                <c:pt idx="121">
                  <c:v>40925</c:v>
                </c:pt>
                <c:pt idx="122">
                  <c:v>40926</c:v>
                </c:pt>
                <c:pt idx="123">
                  <c:v>40927</c:v>
                </c:pt>
                <c:pt idx="124">
                  <c:v>40928</c:v>
                </c:pt>
                <c:pt idx="125">
                  <c:v>40932</c:v>
                </c:pt>
                <c:pt idx="126">
                  <c:v>40933</c:v>
                </c:pt>
                <c:pt idx="127">
                  <c:v>40934</c:v>
                </c:pt>
                <c:pt idx="128">
                  <c:v>40935</c:v>
                </c:pt>
                <c:pt idx="129">
                  <c:v>40938</c:v>
                </c:pt>
                <c:pt idx="130">
                  <c:v>40939</c:v>
                </c:pt>
                <c:pt idx="131">
                  <c:v>40940</c:v>
                </c:pt>
                <c:pt idx="132">
                  <c:v>40941</c:v>
                </c:pt>
                <c:pt idx="133">
                  <c:v>40942</c:v>
                </c:pt>
                <c:pt idx="134">
                  <c:v>40945</c:v>
                </c:pt>
                <c:pt idx="135">
                  <c:v>40946</c:v>
                </c:pt>
                <c:pt idx="136">
                  <c:v>40947</c:v>
                </c:pt>
                <c:pt idx="137">
                  <c:v>40948</c:v>
                </c:pt>
                <c:pt idx="138">
                  <c:v>40949</c:v>
                </c:pt>
                <c:pt idx="139">
                  <c:v>40952</c:v>
                </c:pt>
                <c:pt idx="140">
                  <c:v>40953</c:v>
                </c:pt>
                <c:pt idx="141">
                  <c:v>40954</c:v>
                </c:pt>
                <c:pt idx="142">
                  <c:v>40955</c:v>
                </c:pt>
                <c:pt idx="143">
                  <c:v>40956</c:v>
                </c:pt>
                <c:pt idx="144">
                  <c:v>40960</c:v>
                </c:pt>
                <c:pt idx="145">
                  <c:v>40961</c:v>
                </c:pt>
                <c:pt idx="146">
                  <c:v>40962</c:v>
                </c:pt>
                <c:pt idx="147">
                  <c:v>40963</c:v>
                </c:pt>
                <c:pt idx="148">
                  <c:v>40966</c:v>
                </c:pt>
                <c:pt idx="149">
                  <c:v>40967</c:v>
                </c:pt>
                <c:pt idx="150">
                  <c:v>40968</c:v>
                </c:pt>
                <c:pt idx="151">
                  <c:v>40969</c:v>
                </c:pt>
                <c:pt idx="152">
                  <c:v>40970</c:v>
                </c:pt>
                <c:pt idx="153">
                  <c:v>40973</c:v>
                </c:pt>
                <c:pt idx="154">
                  <c:v>40974</c:v>
                </c:pt>
                <c:pt idx="155">
                  <c:v>40975</c:v>
                </c:pt>
                <c:pt idx="156">
                  <c:v>40976</c:v>
                </c:pt>
                <c:pt idx="157">
                  <c:v>40977</c:v>
                </c:pt>
                <c:pt idx="158">
                  <c:v>40980</c:v>
                </c:pt>
                <c:pt idx="159">
                  <c:v>40981</c:v>
                </c:pt>
                <c:pt idx="160">
                  <c:v>40982</c:v>
                </c:pt>
                <c:pt idx="161">
                  <c:v>40983</c:v>
                </c:pt>
                <c:pt idx="162">
                  <c:v>40984</c:v>
                </c:pt>
                <c:pt idx="163">
                  <c:v>40987</c:v>
                </c:pt>
                <c:pt idx="164">
                  <c:v>40988</c:v>
                </c:pt>
                <c:pt idx="165">
                  <c:v>40989</c:v>
                </c:pt>
                <c:pt idx="166">
                  <c:v>40990</c:v>
                </c:pt>
                <c:pt idx="167">
                  <c:v>40991</c:v>
                </c:pt>
                <c:pt idx="168">
                  <c:v>40994</c:v>
                </c:pt>
                <c:pt idx="169">
                  <c:v>40995</c:v>
                </c:pt>
                <c:pt idx="170">
                  <c:v>40996</c:v>
                </c:pt>
                <c:pt idx="171">
                  <c:v>40997</c:v>
                </c:pt>
                <c:pt idx="172">
                  <c:v>40998</c:v>
                </c:pt>
                <c:pt idx="173">
                  <c:v>41001</c:v>
                </c:pt>
                <c:pt idx="174">
                  <c:v>41002</c:v>
                </c:pt>
                <c:pt idx="175">
                  <c:v>41003</c:v>
                </c:pt>
                <c:pt idx="176">
                  <c:v>41004</c:v>
                </c:pt>
                <c:pt idx="177">
                  <c:v>41005</c:v>
                </c:pt>
                <c:pt idx="178">
                  <c:v>41008</c:v>
                </c:pt>
                <c:pt idx="179">
                  <c:v>41009</c:v>
                </c:pt>
                <c:pt idx="180">
                  <c:v>41010</c:v>
                </c:pt>
                <c:pt idx="181">
                  <c:v>41011</c:v>
                </c:pt>
                <c:pt idx="182">
                  <c:v>41012</c:v>
                </c:pt>
                <c:pt idx="183">
                  <c:v>41015</c:v>
                </c:pt>
                <c:pt idx="184">
                  <c:v>41016</c:v>
                </c:pt>
                <c:pt idx="185">
                  <c:v>41017</c:v>
                </c:pt>
                <c:pt idx="186">
                  <c:v>41018</c:v>
                </c:pt>
                <c:pt idx="187">
                  <c:v>41019</c:v>
                </c:pt>
                <c:pt idx="188">
                  <c:v>41022</c:v>
                </c:pt>
                <c:pt idx="189">
                  <c:v>41023</c:v>
                </c:pt>
                <c:pt idx="190">
                  <c:v>41024</c:v>
                </c:pt>
                <c:pt idx="191">
                  <c:v>41025</c:v>
                </c:pt>
                <c:pt idx="192">
                  <c:v>41026</c:v>
                </c:pt>
                <c:pt idx="193">
                  <c:v>41029</c:v>
                </c:pt>
                <c:pt idx="194">
                  <c:v>41030</c:v>
                </c:pt>
                <c:pt idx="195">
                  <c:v>41031</c:v>
                </c:pt>
                <c:pt idx="196">
                  <c:v>41032</c:v>
                </c:pt>
                <c:pt idx="197">
                  <c:v>41033</c:v>
                </c:pt>
                <c:pt idx="198">
                  <c:v>41036</c:v>
                </c:pt>
                <c:pt idx="199">
                  <c:v>41037</c:v>
                </c:pt>
                <c:pt idx="200">
                  <c:v>41038</c:v>
                </c:pt>
                <c:pt idx="201">
                  <c:v>41039</c:v>
                </c:pt>
                <c:pt idx="202">
                  <c:v>41040</c:v>
                </c:pt>
                <c:pt idx="203">
                  <c:v>41043</c:v>
                </c:pt>
                <c:pt idx="204">
                  <c:v>41044</c:v>
                </c:pt>
                <c:pt idx="205">
                  <c:v>41045</c:v>
                </c:pt>
                <c:pt idx="206">
                  <c:v>41046</c:v>
                </c:pt>
                <c:pt idx="207">
                  <c:v>41047</c:v>
                </c:pt>
                <c:pt idx="208">
                  <c:v>41050</c:v>
                </c:pt>
                <c:pt idx="209">
                  <c:v>41051</c:v>
                </c:pt>
                <c:pt idx="210">
                  <c:v>41052</c:v>
                </c:pt>
                <c:pt idx="211">
                  <c:v>41053</c:v>
                </c:pt>
                <c:pt idx="212">
                  <c:v>41054</c:v>
                </c:pt>
                <c:pt idx="213">
                  <c:v>41058</c:v>
                </c:pt>
                <c:pt idx="214">
                  <c:v>41059</c:v>
                </c:pt>
                <c:pt idx="215">
                  <c:v>41060</c:v>
                </c:pt>
                <c:pt idx="216">
                  <c:v>41061</c:v>
                </c:pt>
                <c:pt idx="217">
                  <c:v>41064</c:v>
                </c:pt>
                <c:pt idx="218">
                  <c:v>41065</c:v>
                </c:pt>
                <c:pt idx="219">
                  <c:v>41066</c:v>
                </c:pt>
                <c:pt idx="220">
                  <c:v>41067</c:v>
                </c:pt>
                <c:pt idx="221">
                  <c:v>41068</c:v>
                </c:pt>
                <c:pt idx="222">
                  <c:v>41071</c:v>
                </c:pt>
                <c:pt idx="223">
                  <c:v>41072</c:v>
                </c:pt>
                <c:pt idx="224">
                  <c:v>41073</c:v>
                </c:pt>
                <c:pt idx="225">
                  <c:v>41074</c:v>
                </c:pt>
                <c:pt idx="226">
                  <c:v>41075</c:v>
                </c:pt>
                <c:pt idx="227">
                  <c:v>41078</c:v>
                </c:pt>
                <c:pt idx="228">
                  <c:v>41079</c:v>
                </c:pt>
                <c:pt idx="229">
                  <c:v>41080</c:v>
                </c:pt>
                <c:pt idx="230">
                  <c:v>41081</c:v>
                </c:pt>
                <c:pt idx="231">
                  <c:v>41082</c:v>
                </c:pt>
                <c:pt idx="232">
                  <c:v>41085</c:v>
                </c:pt>
                <c:pt idx="233">
                  <c:v>41086</c:v>
                </c:pt>
                <c:pt idx="234">
                  <c:v>41087</c:v>
                </c:pt>
                <c:pt idx="235">
                  <c:v>41088</c:v>
                </c:pt>
                <c:pt idx="236">
                  <c:v>41089</c:v>
                </c:pt>
                <c:pt idx="237">
                  <c:v>41092</c:v>
                </c:pt>
                <c:pt idx="238">
                  <c:v>41093</c:v>
                </c:pt>
                <c:pt idx="239">
                  <c:v>41095</c:v>
                </c:pt>
                <c:pt idx="240">
                  <c:v>41096</c:v>
                </c:pt>
                <c:pt idx="241">
                  <c:v>41099</c:v>
                </c:pt>
                <c:pt idx="242">
                  <c:v>41100</c:v>
                </c:pt>
                <c:pt idx="243">
                  <c:v>41101</c:v>
                </c:pt>
                <c:pt idx="244">
                  <c:v>41102</c:v>
                </c:pt>
                <c:pt idx="245">
                  <c:v>41103</c:v>
                </c:pt>
                <c:pt idx="246">
                  <c:v>41106</c:v>
                </c:pt>
                <c:pt idx="247">
                  <c:v>41107</c:v>
                </c:pt>
                <c:pt idx="248">
                  <c:v>41108</c:v>
                </c:pt>
                <c:pt idx="249">
                  <c:v>41109</c:v>
                </c:pt>
                <c:pt idx="250">
                  <c:v>41110</c:v>
                </c:pt>
                <c:pt idx="251">
                  <c:v>41113</c:v>
                </c:pt>
                <c:pt idx="252">
                  <c:v>41114</c:v>
                </c:pt>
                <c:pt idx="253">
                  <c:v>41115</c:v>
                </c:pt>
                <c:pt idx="254">
                  <c:v>41116</c:v>
                </c:pt>
                <c:pt idx="255">
                  <c:v>41117</c:v>
                </c:pt>
                <c:pt idx="256">
                  <c:v>41120</c:v>
                </c:pt>
                <c:pt idx="257">
                  <c:v>41121</c:v>
                </c:pt>
                <c:pt idx="258">
                  <c:v>41122</c:v>
                </c:pt>
                <c:pt idx="259">
                  <c:v>41123</c:v>
                </c:pt>
                <c:pt idx="260">
                  <c:v>41124</c:v>
                </c:pt>
                <c:pt idx="261">
                  <c:v>41127</c:v>
                </c:pt>
                <c:pt idx="262">
                  <c:v>41128</c:v>
                </c:pt>
                <c:pt idx="263">
                  <c:v>41129</c:v>
                </c:pt>
                <c:pt idx="264">
                  <c:v>41130</c:v>
                </c:pt>
                <c:pt idx="265">
                  <c:v>41131</c:v>
                </c:pt>
                <c:pt idx="266">
                  <c:v>41134</c:v>
                </c:pt>
                <c:pt idx="267">
                  <c:v>41135</c:v>
                </c:pt>
                <c:pt idx="268">
                  <c:v>41136</c:v>
                </c:pt>
                <c:pt idx="269">
                  <c:v>41137</c:v>
                </c:pt>
                <c:pt idx="270">
                  <c:v>41138</c:v>
                </c:pt>
                <c:pt idx="271">
                  <c:v>41141</c:v>
                </c:pt>
                <c:pt idx="272">
                  <c:v>41142</c:v>
                </c:pt>
                <c:pt idx="273">
                  <c:v>41143</c:v>
                </c:pt>
                <c:pt idx="274">
                  <c:v>41144</c:v>
                </c:pt>
                <c:pt idx="275">
                  <c:v>41145</c:v>
                </c:pt>
                <c:pt idx="276">
                  <c:v>41148</c:v>
                </c:pt>
                <c:pt idx="277">
                  <c:v>41149</c:v>
                </c:pt>
                <c:pt idx="278">
                  <c:v>41150</c:v>
                </c:pt>
                <c:pt idx="279">
                  <c:v>41151</c:v>
                </c:pt>
                <c:pt idx="280">
                  <c:v>41152</c:v>
                </c:pt>
                <c:pt idx="281">
                  <c:v>41156</c:v>
                </c:pt>
                <c:pt idx="282">
                  <c:v>41157</c:v>
                </c:pt>
                <c:pt idx="283">
                  <c:v>41158</c:v>
                </c:pt>
                <c:pt idx="284">
                  <c:v>41159</c:v>
                </c:pt>
                <c:pt idx="285">
                  <c:v>41162</c:v>
                </c:pt>
                <c:pt idx="286">
                  <c:v>41163</c:v>
                </c:pt>
                <c:pt idx="287">
                  <c:v>41164</c:v>
                </c:pt>
                <c:pt idx="288">
                  <c:v>41165</c:v>
                </c:pt>
                <c:pt idx="289">
                  <c:v>41166</c:v>
                </c:pt>
                <c:pt idx="290">
                  <c:v>41169</c:v>
                </c:pt>
                <c:pt idx="291">
                  <c:v>41170</c:v>
                </c:pt>
                <c:pt idx="292">
                  <c:v>41171</c:v>
                </c:pt>
                <c:pt idx="293">
                  <c:v>41172</c:v>
                </c:pt>
                <c:pt idx="294">
                  <c:v>41173</c:v>
                </c:pt>
                <c:pt idx="295">
                  <c:v>41176</c:v>
                </c:pt>
                <c:pt idx="296">
                  <c:v>41177</c:v>
                </c:pt>
                <c:pt idx="297">
                  <c:v>41178</c:v>
                </c:pt>
                <c:pt idx="298">
                  <c:v>41179</c:v>
                </c:pt>
                <c:pt idx="299">
                  <c:v>41180</c:v>
                </c:pt>
                <c:pt idx="300">
                  <c:v>41183</c:v>
                </c:pt>
                <c:pt idx="301">
                  <c:v>41184</c:v>
                </c:pt>
                <c:pt idx="302">
                  <c:v>41185</c:v>
                </c:pt>
                <c:pt idx="303">
                  <c:v>41186</c:v>
                </c:pt>
                <c:pt idx="304">
                  <c:v>41187</c:v>
                </c:pt>
                <c:pt idx="305">
                  <c:v>41190</c:v>
                </c:pt>
                <c:pt idx="306">
                  <c:v>41191</c:v>
                </c:pt>
                <c:pt idx="307">
                  <c:v>41192</c:v>
                </c:pt>
                <c:pt idx="308">
                  <c:v>41193</c:v>
                </c:pt>
                <c:pt idx="309">
                  <c:v>41194</c:v>
                </c:pt>
                <c:pt idx="310">
                  <c:v>41197</c:v>
                </c:pt>
                <c:pt idx="311">
                  <c:v>41198</c:v>
                </c:pt>
                <c:pt idx="312">
                  <c:v>41199</c:v>
                </c:pt>
                <c:pt idx="313">
                  <c:v>41200</c:v>
                </c:pt>
                <c:pt idx="314">
                  <c:v>41201</c:v>
                </c:pt>
                <c:pt idx="315">
                  <c:v>41204</c:v>
                </c:pt>
                <c:pt idx="316">
                  <c:v>41205</c:v>
                </c:pt>
                <c:pt idx="317">
                  <c:v>41206</c:v>
                </c:pt>
                <c:pt idx="318">
                  <c:v>41207</c:v>
                </c:pt>
                <c:pt idx="319">
                  <c:v>41208</c:v>
                </c:pt>
                <c:pt idx="320">
                  <c:v>41212</c:v>
                </c:pt>
                <c:pt idx="321">
                  <c:v>41213</c:v>
                </c:pt>
                <c:pt idx="322">
                  <c:v>41214</c:v>
                </c:pt>
                <c:pt idx="323">
                  <c:v>41215</c:v>
                </c:pt>
                <c:pt idx="324">
                  <c:v>41218</c:v>
                </c:pt>
                <c:pt idx="325">
                  <c:v>41219</c:v>
                </c:pt>
                <c:pt idx="326">
                  <c:v>41220</c:v>
                </c:pt>
                <c:pt idx="327">
                  <c:v>41221</c:v>
                </c:pt>
                <c:pt idx="328">
                  <c:v>41222</c:v>
                </c:pt>
                <c:pt idx="329">
                  <c:v>41225</c:v>
                </c:pt>
                <c:pt idx="330">
                  <c:v>41226</c:v>
                </c:pt>
                <c:pt idx="331">
                  <c:v>41227</c:v>
                </c:pt>
                <c:pt idx="332">
                  <c:v>41228</c:v>
                </c:pt>
                <c:pt idx="333">
                  <c:v>41229</c:v>
                </c:pt>
                <c:pt idx="334">
                  <c:v>41232</c:v>
                </c:pt>
                <c:pt idx="335">
                  <c:v>41233</c:v>
                </c:pt>
                <c:pt idx="336">
                  <c:v>41234</c:v>
                </c:pt>
                <c:pt idx="337">
                  <c:v>41236</c:v>
                </c:pt>
                <c:pt idx="338">
                  <c:v>41239</c:v>
                </c:pt>
                <c:pt idx="339">
                  <c:v>41240</c:v>
                </c:pt>
                <c:pt idx="340">
                  <c:v>41241</c:v>
                </c:pt>
                <c:pt idx="341">
                  <c:v>41242</c:v>
                </c:pt>
                <c:pt idx="342">
                  <c:v>41243</c:v>
                </c:pt>
                <c:pt idx="343">
                  <c:v>41246</c:v>
                </c:pt>
                <c:pt idx="344">
                  <c:v>41247</c:v>
                </c:pt>
                <c:pt idx="345">
                  <c:v>41248</c:v>
                </c:pt>
                <c:pt idx="346">
                  <c:v>41249</c:v>
                </c:pt>
                <c:pt idx="347">
                  <c:v>41250</c:v>
                </c:pt>
                <c:pt idx="348">
                  <c:v>41253</c:v>
                </c:pt>
                <c:pt idx="349">
                  <c:v>41254</c:v>
                </c:pt>
                <c:pt idx="350">
                  <c:v>41255</c:v>
                </c:pt>
                <c:pt idx="351">
                  <c:v>41256</c:v>
                </c:pt>
                <c:pt idx="352">
                  <c:v>41257</c:v>
                </c:pt>
                <c:pt idx="353">
                  <c:v>41260</c:v>
                </c:pt>
                <c:pt idx="354">
                  <c:v>41261</c:v>
                </c:pt>
                <c:pt idx="355">
                  <c:v>41262</c:v>
                </c:pt>
                <c:pt idx="356">
                  <c:v>41263</c:v>
                </c:pt>
                <c:pt idx="357">
                  <c:v>41264</c:v>
                </c:pt>
                <c:pt idx="358">
                  <c:v>41269</c:v>
                </c:pt>
                <c:pt idx="359">
                  <c:v>41270</c:v>
                </c:pt>
                <c:pt idx="360">
                  <c:v>41271</c:v>
                </c:pt>
                <c:pt idx="361">
                  <c:v>41274</c:v>
                </c:pt>
                <c:pt idx="362">
                  <c:v>41276</c:v>
                </c:pt>
                <c:pt idx="363">
                  <c:v>41277</c:v>
                </c:pt>
                <c:pt idx="364">
                  <c:v>41278</c:v>
                </c:pt>
                <c:pt idx="365">
                  <c:v>41281</c:v>
                </c:pt>
                <c:pt idx="366">
                  <c:v>41282</c:v>
                </c:pt>
                <c:pt idx="367">
                  <c:v>41283</c:v>
                </c:pt>
                <c:pt idx="368">
                  <c:v>41284</c:v>
                </c:pt>
                <c:pt idx="369">
                  <c:v>41285</c:v>
                </c:pt>
                <c:pt idx="370">
                  <c:v>41288</c:v>
                </c:pt>
                <c:pt idx="371">
                  <c:v>41289</c:v>
                </c:pt>
                <c:pt idx="372">
                  <c:v>41290</c:v>
                </c:pt>
                <c:pt idx="373">
                  <c:v>41291</c:v>
                </c:pt>
                <c:pt idx="374">
                  <c:v>41292</c:v>
                </c:pt>
                <c:pt idx="375">
                  <c:v>41296</c:v>
                </c:pt>
                <c:pt idx="376">
                  <c:v>41297</c:v>
                </c:pt>
                <c:pt idx="377">
                  <c:v>41298</c:v>
                </c:pt>
                <c:pt idx="378">
                  <c:v>41299</c:v>
                </c:pt>
                <c:pt idx="379">
                  <c:v>41302</c:v>
                </c:pt>
                <c:pt idx="380">
                  <c:v>41303</c:v>
                </c:pt>
                <c:pt idx="381">
                  <c:v>41304</c:v>
                </c:pt>
                <c:pt idx="382">
                  <c:v>41305</c:v>
                </c:pt>
                <c:pt idx="383">
                  <c:v>41306</c:v>
                </c:pt>
                <c:pt idx="384">
                  <c:v>41309</c:v>
                </c:pt>
                <c:pt idx="385">
                  <c:v>41310</c:v>
                </c:pt>
                <c:pt idx="386">
                  <c:v>41311</c:v>
                </c:pt>
                <c:pt idx="387">
                  <c:v>41312</c:v>
                </c:pt>
                <c:pt idx="388">
                  <c:v>41313</c:v>
                </c:pt>
                <c:pt idx="389">
                  <c:v>41316</c:v>
                </c:pt>
                <c:pt idx="390">
                  <c:v>41317</c:v>
                </c:pt>
                <c:pt idx="391">
                  <c:v>41318</c:v>
                </c:pt>
                <c:pt idx="392">
                  <c:v>41319</c:v>
                </c:pt>
                <c:pt idx="393">
                  <c:v>41320</c:v>
                </c:pt>
                <c:pt idx="394">
                  <c:v>41324</c:v>
                </c:pt>
                <c:pt idx="395">
                  <c:v>41325</c:v>
                </c:pt>
                <c:pt idx="396">
                  <c:v>41326</c:v>
                </c:pt>
                <c:pt idx="397">
                  <c:v>41327</c:v>
                </c:pt>
                <c:pt idx="398">
                  <c:v>41330</c:v>
                </c:pt>
                <c:pt idx="399">
                  <c:v>41331</c:v>
                </c:pt>
                <c:pt idx="400">
                  <c:v>41332</c:v>
                </c:pt>
                <c:pt idx="401">
                  <c:v>41333</c:v>
                </c:pt>
                <c:pt idx="402">
                  <c:v>41334</c:v>
                </c:pt>
                <c:pt idx="403">
                  <c:v>41337</c:v>
                </c:pt>
                <c:pt idx="404">
                  <c:v>41338</c:v>
                </c:pt>
                <c:pt idx="405">
                  <c:v>41339</c:v>
                </c:pt>
                <c:pt idx="406">
                  <c:v>41340</c:v>
                </c:pt>
                <c:pt idx="407">
                  <c:v>41341</c:v>
                </c:pt>
                <c:pt idx="408">
                  <c:v>41344</c:v>
                </c:pt>
                <c:pt idx="409">
                  <c:v>41345</c:v>
                </c:pt>
                <c:pt idx="410">
                  <c:v>41346</c:v>
                </c:pt>
                <c:pt idx="411">
                  <c:v>41347</c:v>
                </c:pt>
                <c:pt idx="412">
                  <c:v>41348</c:v>
                </c:pt>
                <c:pt idx="413">
                  <c:v>41351</c:v>
                </c:pt>
                <c:pt idx="414">
                  <c:v>41352</c:v>
                </c:pt>
                <c:pt idx="415">
                  <c:v>41353</c:v>
                </c:pt>
                <c:pt idx="416">
                  <c:v>41354</c:v>
                </c:pt>
                <c:pt idx="417">
                  <c:v>41355</c:v>
                </c:pt>
                <c:pt idx="418">
                  <c:v>41358</c:v>
                </c:pt>
                <c:pt idx="419">
                  <c:v>41359</c:v>
                </c:pt>
                <c:pt idx="420">
                  <c:v>41360</c:v>
                </c:pt>
                <c:pt idx="421">
                  <c:v>41361</c:v>
                </c:pt>
                <c:pt idx="422">
                  <c:v>41365</c:v>
                </c:pt>
                <c:pt idx="423">
                  <c:v>41366</c:v>
                </c:pt>
                <c:pt idx="424">
                  <c:v>41367</c:v>
                </c:pt>
                <c:pt idx="425">
                  <c:v>41368</c:v>
                </c:pt>
                <c:pt idx="426">
                  <c:v>41369</c:v>
                </c:pt>
                <c:pt idx="427">
                  <c:v>41372</c:v>
                </c:pt>
                <c:pt idx="428">
                  <c:v>41373</c:v>
                </c:pt>
                <c:pt idx="429">
                  <c:v>41374</c:v>
                </c:pt>
                <c:pt idx="430">
                  <c:v>41375</c:v>
                </c:pt>
                <c:pt idx="431">
                  <c:v>41376</c:v>
                </c:pt>
                <c:pt idx="432">
                  <c:v>41379</c:v>
                </c:pt>
                <c:pt idx="433">
                  <c:v>41380</c:v>
                </c:pt>
                <c:pt idx="434">
                  <c:v>41381</c:v>
                </c:pt>
                <c:pt idx="435">
                  <c:v>41382</c:v>
                </c:pt>
                <c:pt idx="436">
                  <c:v>41383</c:v>
                </c:pt>
                <c:pt idx="437">
                  <c:v>41386</c:v>
                </c:pt>
                <c:pt idx="438">
                  <c:v>41387</c:v>
                </c:pt>
                <c:pt idx="439">
                  <c:v>41388</c:v>
                </c:pt>
              </c:numCache>
            </c:numRef>
          </c:cat>
          <c:val>
            <c:numRef>
              <c:f>Sheet1!$B$1:$B$440</c:f>
              <c:numCache>
                <c:formatCode>#,##0</c:formatCode>
                <c:ptCount val="440"/>
                <c:pt idx="0">
                  <c:v>71.732944000000003</c:v>
                </c:pt>
                <c:pt idx="1">
                  <c:v>71.930735999999982</c:v>
                </c:pt>
                <c:pt idx="2">
                  <c:v>72.031983999999994</c:v>
                </c:pt>
                <c:pt idx="3">
                  <c:v>72.645591999999979</c:v>
                </c:pt>
                <c:pt idx="4">
                  <c:v>72.750135999999998</c:v>
                </c:pt>
                <c:pt idx="5">
                  <c:v>72.793583999999996</c:v>
                </c:pt>
                <c:pt idx="6">
                  <c:v>73.447040000000428</c:v>
                </c:pt>
                <c:pt idx="7">
                  <c:v>73.592904000000004</c:v>
                </c:pt>
                <c:pt idx="8">
                  <c:v>73.724887999999979</c:v>
                </c:pt>
                <c:pt idx="9">
                  <c:v>73.819552000000002</c:v>
                </c:pt>
                <c:pt idx="10">
                  <c:v>74.848455999999999</c:v>
                </c:pt>
                <c:pt idx="11">
                  <c:v>74.567664000000519</c:v>
                </c:pt>
                <c:pt idx="12">
                  <c:v>74.741879999999995</c:v>
                </c:pt>
                <c:pt idx="13">
                  <c:v>73.991032000000004</c:v>
                </c:pt>
                <c:pt idx="14">
                  <c:v>73.937759999999997</c:v>
                </c:pt>
                <c:pt idx="15">
                  <c:v>74.045264000000486</c:v>
                </c:pt>
                <c:pt idx="16">
                  <c:v>74.105135999999959</c:v>
                </c:pt>
                <c:pt idx="17">
                  <c:v>74.421104000000227</c:v>
                </c:pt>
                <c:pt idx="18">
                  <c:v>74.912224000000592</c:v>
                </c:pt>
                <c:pt idx="19">
                  <c:v>74.841160000000443</c:v>
                </c:pt>
                <c:pt idx="20">
                  <c:v>74.691735999999949</c:v>
                </c:pt>
                <c:pt idx="21">
                  <c:v>73.894127999999995</c:v>
                </c:pt>
                <c:pt idx="22">
                  <c:v>73.037791999999982</c:v>
                </c:pt>
                <c:pt idx="23">
                  <c:v>73.02801599999998</c:v>
                </c:pt>
                <c:pt idx="24">
                  <c:v>72.952128000000002</c:v>
                </c:pt>
                <c:pt idx="25">
                  <c:v>72.694311999999982</c:v>
                </c:pt>
                <c:pt idx="26">
                  <c:v>72.720320000000001</c:v>
                </c:pt>
                <c:pt idx="27">
                  <c:v>72.794095999999996</c:v>
                </c:pt>
                <c:pt idx="28">
                  <c:v>72.781983999999994</c:v>
                </c:pt>
                <c:pt idx="29">
                  <c:v>72.726864000000006</c:v>
                </c:pt>
                <c:pt idx="30">
                  <c:v>72.716791999999998</c:v>
                </c:pt>
                <c:pt idx="31">
                  <c:v>72.701144000000127</c:v>
                </c:pt>
                <c:pt idx="32">
                  <c:v>72.597983999999997</c:v>
                </c:pt>
                <c:pt idx="33">
                  <c:v>72.977903999999995</c:v>
                </c:pt>
                <c:pt idx="34">
                  <c:v>72.960679999999996</c:v>
                </c:pt>
                <c:pt idx="35">
                  <c:v>72.937160000000517</c:v>
                </c:pt>
                <c:pt idx="36">
                  <c:v>72.952112</c:v>
                </c:pt>
                <c:pt idx="37">
                  <c:v>72.815407999999948</c:v>
                </c:pt>
                <c:pt idx="38">
                  <c:v>73.071439999999981</c:v>
                </c:pt>
                <c:pt idx="39">
                  <c:v>73.059375999999958</c:v>
                </c:pt>
                <c:pt idx="40">
                  <c:v>73.009528000000003</c:v>
                </c:pt>
                <c:pt idx="41">
                  <c:v>73.024919999999995</c:v>
                </c:pt>
                <c:pt idx="42">
                  <c:v>73.021168000000003</c:v>
                </c:pt>
                <c:pt idx="43">
                  <c:v>73.007015999999993</c:v>
                </c:pt>
                <c:pt idx="44">
                  <c:v>72.815240000000003</c:v>
                </c:pt>
                <c:pt idx="45">
                  <c:v>72.537208000000007</c:v>
                </c:pt>
                <c:pt idx="46">
                  <c:v>72.457232000000005</c:v>
                </c:pt>
                <c:pt idx="47">
                  <c:v>72.134159999999994</c:v>
                </c:pt>
                <c:pt idx="48">
                  <c:v>72.278263999999993</c:v>
                </c:pt>
                <c:pt idx="49">
                  <c:v>72.289968000000002</c:v>
                </c:pt>
                <c:pt idx="50">
                  <c:v>72.323599999999999</c:v>
                </c:pt>
                <c:pt idx="51">
                  <c:v>72.33108</c:v>
                </c:pt>
                <c:pt idx="52">
                  <c:v>72.164208000000002</c:v>
                </c:pt>
                <c:pt idx="53">
                  <c:v>72.164208000000002</c:v>
                </c:pt>
                <c:pt idx="54">
                  <c:v>72.237191999999993</c:v>
                </c:pt>
                <c:pt idx="55">
                  <c:v>72.237191999999993</c:v>
                </c:pt>
                <c:pt idx="56">
                  <c:v>72.274584000000004</c:v>
                </c:pt>
                <c:pt idx="57">
                  <c:v>72.444400000000428</c:v>
                </c:pt>
                <c:pt idx="58">
                  <c:v>72.403751999999983</c:v>
                </c:pt>
                <c:pt idx="59">
                  <c:v>72.405847999999978</c:v>
                </c:pt>
                <c:pt idx="60">
                  <c:v>72.481735999999998</c:v>
                </c:pt>
                <c:pt idx="61">
                  <c:v>72.502104000000003</c:v>
                </c:pt>
                <c:pt idx="62">
                  <c:v>72.509575999999981</c:v>
                </c:pt>
                <c:pt idx="63">
                  <c:v>72.550575999999978</c:v>
                </c:pt>
                <c:pt idx="64">
                  <c:v>72.513400000000004</c:v>
                </c:pt>
                <c:pt idx="65">
                  <c:v>72.857783999999981</c:v>
                </c:pt>
                <c:pt idx="66">
                  <c:v>72.863455999999999</c:v>
                </c:pt>
                <c:pt idx="67">
                  <c:v>72.870015999999978</c:v>
                </c:pt>
                <c:pt idx="68">
                  <c:v>72.931320000000127</c:v>
                </c:pt>
                <c:pt idx="69">
                  <c:v>74.010975999999999</c:v>
                </c:pt>
                <c:pt idx="70">
                  <c:v>74.334807999999981</c:v>
                </c:pt>
                <c:pt idx="71">
                  <c:v>74.353095999999979</c:v>
                </c:pt>
                <c:pt idx="72">
                  <c:v>74.338783999999919</c:v>
                </c:pt>
                <c:pt idx="73">
                  <c:v>74.435959999999994</c:v>
                </c:pt>
                <c:pt idx="74">
                  <c:v>74.890367999999981</c:v>
                </c:pt>
                <c:pt idx="75">
                  <c:v>75.176687999999658</c:v>
                </c:pt>
                <c:pt idx="76">
                  <c:v>75.271327999999983</c:v>
                </c:pt>
                <c:pt idx="77">
                  <c:v>75.347160000000471</c:v>
                </c:pt>
                <c:pt idx="78">
                  <c:v>75.361176</c:v>
                </c:pt>
                <c:pt idx="79">
                  <c:v>75.353071999999543</c:v>
                </c:pt>
                <c:pt idx="80">
                  <c:v>75.424304000000006</c:v>
                </c:pt>
                <c:pt idx="81">
                  <c:v>75.716136000000006</c:v>
                </c:pt>
                <c:pt idx="82">
                  <c:v>76.138735999999383</c:v>
                </c:pt>
                <c:pt idx="83">
                  <c:v>76.242784</c:v>
                </c:pt>
                <c:pt idx="84">
                  <c:v>76.309200000000004</c:v>
                </c:pt>
                <c:pt idx="85">
                  <c:v>76.503200000000007</c:v>
                </c:pt>
                <c:pt idx="86">
                  <c:v>76.583407999999949</c:v>
                </c:pt>
                <c:pt idx="87">
                  <c:v>76.589743999999982</c:v>
                </c:pt>
                <c:pt idx="88">
                  <c:v>76.610519999999994</c:v>
                </c:pt>
                <c:pt idx="89">
                  <c:v>76.701815999999994</c:v>
                </c:pt>
                <c:pt idx="90">
                  <c:v>76.750895999999983</c:v>
                </c:pt>
                <c:pt idx="91">
                  <c:v>76.742168000000007</c:v>
                </c:pt>
                <c:pt idx="92">
                  <c:v>76.740480000000005</c:v>
                </c:pt>
                <c:pt idx="93">
                  <c:v>76.715800000000002</c:v>
                </c:pt>
                <c:pt idx="94">
                  <c:v>76.834984000000006</c:v>
                </c:pt>
                <c:pt idx="95">
                  <c:v>76.807199999999995</c:v>
                </c:pt>
                <c:pt idx="96">
                  <c:v>76.810751999999979</c:v>
                </c:pt>
                <c:pt idx="97">
                  <c:v>76.817216000000442</c:v>
                </c:pt>
                <c:pt idx="98">
                  <c:v>76.933712</c:v>
                </c:pt>
                <c:pt idx="99">
                  <c:v>76.935975999999982</c:v>
                </c:pt>
                <c:pt idx="100">
                  <c:v>76.929175999999998</c:v>
                </c:pt>
                <c:pt idx="101">
                  <c:v>76.499008000000003</c:v>
                </c:pt>
                <c:pt idx="102">
                  <c:v>76.459295999999995</c:v>
                </c:pt>
                <c:pt idx="103">
                  <c:v>76.390631999999982</c:v>
                </c:pt>
                <c:pt idx="104">
                  <c:v>76.321055999999999</c:v>
                </c:pt>
                <c:pt idx="105">
                  <c:v>75.884799999999998</c:v>
                </c:pt>
                <c:pt idx="106">
                  <c:v>75.603095999999979</c:v>
                </c:pt>
                <c:pt idx="107">
                  <c:v>75.574528000000001</c:v>
                </c:pt>
                <c:pt idx="108">
                  <c:v>75.574528000000001</c:v>
                </c:pt>
                <c:pt idx="109">
                  <c:v>75.766447999999983</c:v>
                </c:pt>
                <c:pt idx="110">
                  <c:v>75.789024000000026</c:v>
                </c:pt>
                <c:pt idx="111">
                  <c:v>75.770520000000005</c:v>
                </c:pt>
                <c:pt idx="112">
                  <c:v>75.722727999999989</c:v>
                </c:pt>
                <c:pt idx="113">
                  <c:v>75.725167999999982</c:v>
                </c:pt>
                <c:pt idx="114">
                  <c:v>75.422551999999982</c:v>
                </c:pt>
                <c:pt idx="115">
                  <c:v>75.418015999999994</c:v>
                </c:pt>
                <c:pt idx="116">
                  <c:v>75.435655999999994</c:v>
                </c:pt>
                <c:pt idx="117">
                  <c:v>75.438984000000005</c:v>
                </c:pt>
                <c:pt idx="118">
                  <c:v>75.795743999999999</c:v>
                </c:pt>
                <c:pt idx="119">
                  <c:v>75.78940799999998</c:v>
                </c:pt>
                <c:pt idx="120">
                  <c:v>75.840592000000001</c:v>
                </c:pt>
                <c:pt idx="121">
                  <c:v>75.900104000000027</c:v>
                </c:pt>
                <c:pt idx="122">
                  <c:v>75.713144000000227</c:v>
                </c:pt>
                <c:pt idx="123">
                  <c:v>75.730440000000002</c:v>
                </c:pt>
                <c:pt idx="124">
                  <c:v>75.724143999999995</c:v>
                </c:pt>
                <c:pt idx="125">
                  <c:v>75.527991999999998</c:v>
                </c:pt>
                <c:pt idx="126">
                  <c:v>75.81217599999998</c:v>
                </c:pt>
                <c:pt idx="127">
                  <c:v>75.864120000000227</c:v>
                </c:pt>
                <c:pt idx="128">
                  <c:v>76.260992000000002</c:v>
                </c:pt>
                <c:pt idx="129">
                  <c:v>76.237392</c:v>
                </c:pt>
                <c:pt idx="130">
                  <c:v>76.255591999999979</c:v>
                </c:pt>
                <c:pt idx="131">
                  <c:v>76.396775999999988</c:v>
                </c:pt>
                <c:pt idx="132">
                  <c:v>76.673151999999988</c:v>
                </c:pt>
                <c:pt idx="133">
                  <c:v>76.700887999999978</c:v>
                </c:pt>
                <c:pt idx="134">
                  <c:v>76.698999999999998</c:v>
                </c:pt>
                <c:pt idx="135">
                  <c:v>76.699168</c:v>
                </c:pt>
                <c:pt idx="136">
                  <c:v>76.706879999999998</c:v>
                </c:pt>
                <c:pt idx="137">
                  <c:v>76.777727999999982</c:v>
                </c:pt>
                <c:pt idx="138">
                  <c:v>76.771512000000001</c:v>
                </c:pt>
                <c:pt idx="139">
                  <c:v>76.842391999999919</c:v>
                </c:pt>
                <c:pt idx="140">
                  <c:v>76.863711999999978</c:v>
                </c:pt>
                <c:pt idx="141">
                  <c:v>76.757375999999979</c:v>
                </c:pt>
                <c:pt idx="142">
                  <c:v>76.831271999999998</c:v>
                </c:pt>
                <c:pt idx="143">
                  <c:v>76.797936000000007</c:v>
                </c:pt>
                <c:pt idx="144">
                  <c:v>76.841431999999998</c:v>
                </c:pt>
                <c:pt idx="145">
                  <c:v>76.85569599999998</c:v>
                </c:pt>
                <c:pt idx="146">
                  <c:v>76.900288000000003</c:v>
                </c:pt>
                <c:pt idx="147">
                  <c:v>77.062168</c:v>
                </c:pt>
                <c:pt idx="148">
                  <c:v>77.102664000000004</c:v>
                </c:pt>
                <c:pt idx="149">
                  <c:v>76.974695999999994</c:v>
                </c:pt>
                <c:pt idx="150">
                  <c:v>77.266040000000004</c:v>
                </c:pt>
                <c:pt idx="151">
                  <c:v>77.295952</c:v>
                </c:pt>
                <c:pt idx="152">
                  <c:v>77.329191999999978</c:v>
                </c:pt>
                <c:pt idx="153">
                  <c:v>77.351591999999982</c:v>
                </c:pt>
                <c:pt idx="154">
                  <c:v>77.364751999999982</c:v>
                </c:pt>
                <c:pt idx="155">
                  <c:v>77.387519999999995</c:v>
                </c:pt>
                <c:pt idx="156">
                  <c:v>77.385407999999586</c:v>
                </c:pt>
                <c:pt idx="157">
                  <c:v>77.431576000000007</c:v>
                </c:pt>
                <c:pt idx="158">
                  <c:v>77.450543999999994</c:v>
                </c:pt>
                <c:pt idx="159">
                  <c:v>77.489288000000002</c:v>
                </c:pt>
                <c:pt idx="160">
                  <c:v>77.474543999999995</c:v>
                </c:pt>
                <c:pt idx="161">
                  <c:v>77.478727999999919</c:v>
                </c:pt>
                <c:pt idx="162">
                  <c:v>77.488656000000006</c:v>
                </c:pt>
                <c:pt idx="163">
                  <c:v>77.300303999999983</c:v>
                </c:pt>
                <c:pt idx="164">
                  <c:v>77.22581599999998</c:v>
                </c:pt>
                <c:pt idx="165">
                  <c:v>77.218711999999982</c:v>
                </c:pt>
                <c:pt idx="166">
                  <c:v>76.874727999999948</c:v>
                </c:pt>
                <c:pt idx="167">
                  <c:v>76.829455999999979</c:v>
                </c:pt>
                <c:pt idx="168">
                  <c:v>76.989295999999996</c:v>
                </c:pt>
                <c:pt idx="169">
                  <c:v>76.956584000000007</c:v>
                </c:pt>
                <c:pt idx="170">
                  <c:v>76.835439999999949</c:v>
                </c:pt>
                <c:pt idx="171">
                  <c:v>77.086168000000001</c:v>
                </c:pt>
                <c:pt idx="172">
                  <c:v>77.049704000000006</c:v>
                </c:pt>
                <c:pt idx="173">
                  <c:v>77.049704000000006</c:v>
                </c:pt>
                <c:pt idx="174">
                  <c:v>77.049704000000006</c:v>
                </c:pt>
                <c:pt idx="175">
                  <c:v>77.105423999999999</c:v>
                </c:pt>
                <c:pt idx="176">
                  <c:v>77.062879999999979</c:v>
                </c:pt>
                <c:pt idx="177">
                  <c:v>77.083904000000004</c:v>
                </c:pt>
                <c:pt idx="178">
                  <c:v>77.083904000000004</c:v>
                </c:pt>
                <c:pt idx="179">
                  <c:v>77.047008000000005</c:v>
                </c:pt>
                <c:pt idx="180">
                  <c:v>77.023600000000002</c:v>
                </c:pt>
                <c:pt idx="181">
                  <c:v>77.024791999999948</c:v>
                </c:pt>
                <c:pt idx="182">
                  <c:v>77.050319999999999</c:v>
                </c:pt>
                <c:pt idx="183">
                  <c:v>77.005087999999958</c:v>
                </c:pt>
                <c:pt idx="184">
                  <c:v>76.968447999999981</c:v>
                </c:pt>
                <c:pt idx="185">
                  <c:v>76.968935999999999</c:v>
                </c:pt>
                <c:pt idx="186">
                  <c:v>76.97245599999998</c:v>
                </c:pt>
                <c:pt idx="187">
                  <c:v>76.980520000000027</c:v>
                </c:pt>
                <c:pt idx="188">
                  <c:v>76.973904000000005</c:v>
                </c:pt>
                <c:pt idx="189">
                  <c:v>76.856567999999982</c:v>
                </c:pt>
                <c:pt idx="190">
                  <c:v>76.832415999999981</c:v>
                </c:pt>
                <c:pt idx="191">
                  <c:v>76.828039999999959</c:v>
                </c:pt>
                <c:pt idx="192">
                  <c:v>76.854560000000006</c:v>
                </c:pt>
                <c:pt idx="193">
                  <c:v>76.700024000000127</c:v>
                </c:pt>
                <c:pt idx="194">
                  <c:v>76.569184000000007</c:v>
                </c:pt>
                <c:pt idx="195">
                  <c:v>76.552391999999571</c:v>
                </c:pt>
                <c:pt idx="196">
                  <c:v>76.573824000000002</c:v>
                </c:pt>
                <c:pt idx="197">
                  <c:v>76.566896</c:v>
                </c:pt>
                <c:pt idx="198">
                  <c:v>76.596968000000004</c:v>
                </c:pt>
                <c:pt idx="199">
                  <c:v>76.596928000000005</c:v>
                </c:pt>
                <c:pt idx="200">
                  <c:v>76.583600000000004</c:v>
                </c:pt>
                <c:pt idx="201">
                  <c:v>76.605799999999988</c:v>
                </c:pt>
                <c:pt idx="202">
                  <c:v>76.627935999999949</c:v>
                </c:pt>
                <c:pt idx="203">
                  <c:v>76.597504000000413</c:v>
                </c:pt>
                <c:pt idx="204">
                  <c:v>76.49843199999998</c:v>
                </c:pt>
                <c:pt idx="205">
                  <c:v>76.468328</c:v>
                </c:pt>
                <c:pt idx="206">
                  <c:v>76.575655999999981</c:v>
                </c:pt>
                <c:pt idx="207">
                  <c:v>76.63700799999998</c:v>
                </c:pt>
                <c:pt idx="208">
                  <c:v>76.729839999999982</c:v>
                </c:pt>
                <c:pt idx="209">
                  <c:v>76.646320000000003</c:v>
                </c:pt>
                <c:pt idx="210">
                  <c:v>76.118455999999981</c:v>
                </c:pt>
                <c:pt idx="211">
                  <c:v>76.30556</c:v>
                </c:pt>
                <c:pt idx="212">
                  <c:v>76.313680000000005</c:v>
                </c:pt>
                <c:pt idx="213">
                  <c:v>76.257831999999979</c:v>
                </c:pt>
                <c:pt idx="214">
                  <c:v>76.226112000000001</c:v>
                </c:pt>
                <c:pt idx="215">
                  <c:v>76.224311999999998</c:v>
                </c:pt>
                <c:pt idx="216">
                  <c:v>76.365520000000004</c:v>
                </c:pt>
                <c:pt idx="217">
                  <c:v>76.359527999999983</c:v>
                </c:pt>
                <c:pt idx="218">
                  <c:v>76.384687999999983</c:v>
                </c:pt>
                <c:pt idx="219">
                  <c:v>76.413808000000003</c:v>
                </c:pt>
                <c:pt idx="220">
                  <c:v>76.453887999999978</c:v>
                </c:pt>
                <c:pt idx="221">
                  <c:v>76.475351999999958</c:v>
                </c:pt>
                <c:pt idx="222">
                  <c:v>76.635399999999919</c:v>
                </c:pt>
                <c:pt idx="223">
                  <c:v>76.734728000000004</c:v>
                </c:pt>
                <c:pt idx="224">
                  <c:v>76.802616</c:v>
                </c:pt>
                <c:pt idx="225">
                  <c:v>76.901728000000006</c:v>
                </c:pt>
                <c:pt idx="226">
                  <c:v>76.955767999999978</c:v>
                </c:pt>
                <c:pt idx="227">
                  <c:v>77.152839999999571</c:v>
                </c:pt>
                <c:pt idx="228">
                  <c:v>77.202944000000002</c:v>
                </c:pt>
                <c:pt idx="229">
                  <c:v>77.331047999999981</c:v>
                </c:pt>
                <c:pt idx="230">
                  <c:v>77.339696000000004</c:v>
                </c:pt>
                <c:pt idx="231">
                  <c:v>77.428375999999858</c:v>
                </c:pt>
                <c:pt idx="232">
                  <c:v>77.469399999999993</c:v>
                </c:pt>
                <c:pt idx="233">
                  <c:v>77.451880000000003</c:v>
                </c:pt>
                <c:pt idx="234">
                  <c:v>77.450791999999979</c:v>
                </c:pt>
                <c:pt idx="235">
                  <c:v>77.455296000000004</c:v>
                </c:pt>
                <c:pt idx="236">
                  <c:v>77.412335999999982</c:v>
                </c:pt>
                <c:pt idx="237">
                  <c:v>77.412335999999982</c:v>
                </c:pt>
                <c:pt idx="238">
                  <c:v>77.561192000000005</c:v>
                </c:pt>
                <c:pt idx="239">
                  <c:v>77.599407999999983</c:v>
                </c:pt>
                <c:pt idx="240">
                  <c:v>77.568624000000227</c:v>
                </c:pt>
                <c:pt idx="241">
                  <c:v>77.456216000000026</c:v>
                </c:pt>
                <c:pt idx="242">
                  <c:v>77.321928</c:v>
                </c:pt>
                <c:pt idx="243">
                  <c:v>77.321928</c:v>
                </c:pt>
                <c:pt idx="244">
                  <c:v>77.375319999999988</c:v>
                </c:pt>
                <c:pt idx="245">
                  <c:v>77.433768000000001</c:v>
                </c:pt>
                <c:pt idx="246">
                  <c:v>77.303064000000006</c:v>
                </c:pt>
                <c:pt idx="247">
                  <c:v>77.321928</c:v>
                </c:pt>
                <c:pt idx="248">
                  <c:v>77.321928</c:v>
                </c:pt>
                <c:pt idx="249">
                  <c:v>77.301487999999978</c:v>
                </c:pt>
                <c:pt idx="250">
                  <c:v>77.007999999999996</c:v>
                </c:pt>
                <c:pt idx="251">
                  <c:v>77.007999999999996</c:v>
                </c:pt>
                <c:pt idx="252">
                  <c:v>76.935831999999948</c:v>
                </c:pt>
                <c:pt idx="253">
                  <c:v>77.027751999999978</c:v>
                </c:pt>
                <c:pt idx="254">
                  <c:v>77.027751999999978</c:v>
                </c:pt>
                <c:pt idx="255">
                  <c:v>76.952135999999982</c:v>
                </c:pt>
                <c:pt idx="256">
                  <c:v>76.859424000000004</c:v>
                </c:pt>
                <c:pt idx="257">
                  <c:v>77.013216000000227</c:v>
                </c:pt>
                <c:pt idx="258">
                  <c:v>77.040008</c:v>
                </c:pt>
                <c:pt idx="259">
                  <c:v>77.072495999999958</c:v>
                </c:pt>
                <c:pt idx="260">
                  <c:v>77.186935999999989</c:v>
                </c:pt>
                <c:pt idx="261">
                  <c:v>77.273584</c:v>
                </c:pt>
                <c:pt idx="262">
                  <c:v>77.273584</c:v>
                </c:pt>
                <c:pt idx="263">
                  <c:v>77.538647999999981</c:v>
                </c:pt>
                <c:pt idx="264">
                  <c:v>77.563648000000001</c:v>
                </c:pt>
                <c:pt idx="265">
                  <c:v>77.718568000000005</c:v>
                </c:pt>
                <c:pt idx="266">
                  <c:v>77.681967999999998</c:v>
                </c:pt>
                <c:pt idx="267">
                  <c:v>77.679391999999339</c:v>
                </c:pt>
                <c:pt idx="268">
                  <c:v>77.691552000000001</c:v>
                </c:pt>
                <c:pt idx="269">
                  <c:v>77.698751999999658</c:v>
                </c:pt>
                <c:pt idx="270">
                  <c:v>78.232743999999983</c:v>
                </c:pt>
                <c:pt idx="271">
                  <c:v>78.201111999999995</c:v>
                </c:pt>
                <c:pt idx="272">
                  <c:v>78.367279999999994</c:v>
                </c:pt>
                <c:pt idx="273">
                  <c:v>78.520591999999979</c:v>
                </c:pt>
                <c:pt idx="274">
                  <c:v>78.675583999999958</c:v>
                </c:pt>
                <c:pt idx="275">
                  <c:v>78.725471999999485</c:v>
                </c:pt>
                <c:pt idx="276">
                  <c:v>78.821815999999998</c:v>
                </c:pt>
                <c:pt idx="277">
                  <c:v>78.993656000000428</c:v>
                </c:pt>
                <c:pt idx="278">
                  <c:v>79.105703999999989</c:v>
                </c:pt>
                <c:pt idx="279">
                  <c:v>79.105703999999989</c:v>
                </c:pt>
                <c:pt idx="280">
                  <c:v>79.089656000000005</c:v>
                </c:pt>
                <c:pt idx="281">
                  <c:v>79.342343999999983</c:v>
                </c:pt>
                <c:pt idx="282">
                  <c:v>79.433887999999982</c:v>
                </c:pt>
                <c:pt idx="283">
                  <c:v>79.475567999999981</c:v>
                </c:pt>
                <c:pt idx="284">
                  <c:v>79.544728000000006</c:v>
                </c:pt>
                <c:pt idx="285">
                  <c:v>79.747608000000227</c:v>
                </c:pt>
                <c:pt idx="286">
                  <c:v>79.970519999999993</c:v>
                </c:pt>
                <c:pt idx="287">
                  <c:v>80.026560000000003</c:v>
                </c:pt>
                <c:pt idx="288">
                  <c:v>80.150255999999999</c:v>
                </c:pt>
                <c:pt idx="289">
                  <c:v>80.492559999999997</c:v>
                </c:pt>
                <c:pt idx="290">
                  <c:v>80.579167999999981</c:v>
                </c:pt>
                <c:pt idx="291">
                  <c:v>80.928343999999981</c:v>
                </c:pt>
                <c:pt idx="292">
                  <c:v>80.996207999999996</c:v>
                </c:pt>
                <c:pt idx="293">
                  <c:v>81.137928000000002</c:v>
                </c:pt>
                <c:pt idx="294">
                  <c:v>81.519840000000002</c:v>
                </c:pt>
                <c:pt idx="295">
                  <c:v>81.934712000000005</c:v>
                </c:pt>
                <c:pt idx="296">
                  <c:v>82.044184000000428</c:v>
                </c:pt>
                <c:pt idx="297">
                  <c:v>81.737088</c:v>
                </c:pt>
                <c:pt idx="298">
                  <c:v>81.801903999999993</c:v>
                </c:pt>
                <c:pt idx="299">
                  <c:v>81.835031999999586</c:v>
                </c:pt>
                <c:pt idx="300">
                  <c:v>81.943920000000517</c:v>
                </c:pt>
                <c:pt idx="301">
                  <c:v>81.992992000000001</c:v>
                </c:pt>
                <c:pt idx="302">
                  <c:v>82.123775999999324</c:v>
                </c:pt>
                <c:pt idx="303">
                  <c:v>82.481847999999999</c:v>
                </c:pt>
                <c:pt idx="304">
                  <c:v>82.614112000000006</c:v>
                </c:pt>
                <c:pt idx="305">
                  <c:v>82.957664000000548</c:v>
                </c:pt>
                <c:pt idx="306">
                  <c:v>83.027103999999994</c:v>
                </c:pt>
                <c:pt idx="307">
                  <c:v>83.044471999999999</c:v>
                </c:pt>
                <c:pt idx="308">
                  <c:v>83.044864000000516</c:v>
                </c:pt>
                <c:pt idx="309">
                  <c:v>83.038160000000005</c:v>
                </c:pt>
                <c:pt idx="310">
                  <c:v>82.860751999999948</c:v>
                </c:pt>
                <c:pt idx="311">
                  <c:v>82.860416000000001</c:v>
                </c:pt>
                <c:pt idx="312">
                  <c:v>82.918784000000002</c:v>
                </c:pt>
                <c:pt idx="313">
                  <c:v>82.967864000000475</c:v>
                </c:pt>
                <c:pt idx="314">
                  <c:v>83.010775999999979</c:v>
                </c:pt>
                <c:pt idx="315">
                  <c:v>83.010775999999979</c:v>
                </c:pt>
                <c:pt idx="316">
                  <c:v>83.010775999999979</c:v>
                </c:pt>
                <c:pt idx="317">
                  <c:v>83.092447999999948</c:v>
                </c:pt>
                <c:pt idx="318">
                  <c:v>83.113247999999999</c:v>
                </c:pt>
                <c:pt idx="319">
                  <c:v>83.123111999999978</c:v>
                </c:pt>
                <c:pt idx="320">
                  <c:v>83.203559999999996</c:v>
                </c:pt>
                <c:pt idx="321">
                  <c:v>83.213904000000127</c:v>
                </c:pt>
                <c:pt idx="322">
                  <c:v>83.220231999999982</c:v>
                </c:pt>
                <c:pt idx="323">
                  <c:v>83.254896000000002</c:v>
                </c:pt>
                <c:pt idx="324">
                  <c:v>83.128279999999918</c:v>
                </c:pt>
                <c:pt idx="325">
                  <c:v>83.198111999999981</c:v>
                </c:pt>
                <c:pt idx="326">
                  <c:v>83.334584000000007</c:v>
                </c:pt>
                <c:pt idx="327">
                  <c:v>83.466759999999994</c:v>
                </c:pt>
                <c:pt idx="328">
                  <c:v>83.417624000000885</c:v>
                </c:pt>
                <c:pt idx="329">
                  <c:v>83.417624000000885</c:v>
                </c:pt>
                <c:pt idx="330">
                  <c:v>83.459224000000489</c:v>
                </c:pt>
                <c:pt idx="331">
                  <c:v>83.443743999999995</c:v>
                </c:pt>
                <c:pt idx="332">
                  <c:v>83.581903999999994</c:v>
                </c:pt>
                <c:pt idx="333">
                  <c:v>83.710664000000548</c:v>
                </c:pt>
                <c:pt idx="334">
                  <c:v>83.727208000000005</c:v>
                </c:pt>
                <c:pt idx="335">
                  <c:v>83.750551999999999</c:v>
                </c:pt>
                <c:pt idx="336">
                  <c:v>83.762912</c:v>
                </c:pt>
                <c:pt idx="337">
                  <c:v>83.794792000000001</c:v>
                </c:pt>
                <c:pt idx="338">
                  <c:v>83.816159999999996</c:v>
                </c:pt>
                <c:pt idx="339">
                  <c:v>83.979984000000002</c:v>
                </c:pt>
                <c:pt idx="340">
                  <c:v>84.102807999999484</c:v>
                </c:pt>
                <c:pt idx="341">
                  <c:v>84.216784000000004</c:v>
                </c:pt>
                <c:pt idx="342">
                  <c:v>84.290415999999993</c:v>
                </c:pt>
                <c:pt idx="343">
                  <c:v>84.345743999999982</c:v>
                </c:pt>
                <c:pt idx="344">
                  <c:v>84.461160000000504</c:v>
                </c:pt>
                <c:pt idx="345">
                  <c:v>84.478991999999948</c:v>
                </c:pt>
                <c:pt idx="346">
                  <c:v>84.472127999999998</c:v>
                </c:pt>
                <c:pt idx="347">
                  <c:v>84.531983999999994</c:v>
                </c:pt>
                <c:pt idx="348">
                  <c:v>84.534456000000006</c:v>
                </c:pt>
                <c:pt idx="349">
                  <c:v>84.472623999999996</c:v>
                </c:pt>
                <c:pt idx="350">
                  <c:v>84.42944</c:v>
                </c:pt>
                <c:pt idx="351">
                  <c:v>84.555439999999948</c:v>
                </c:pt>
                <c:pt idx="352">
                  <c:v>84.579079999999948</c:v>
                </c:pt>
                <c:pt idx="353">
                  <c:v>84.563079999999999</c:v>
                </c:pt>
                <c:pt idx="354">
                  <c:v>84.602519999999998</c:v>
                </c:pt>
                <c:pt idx="355">
                  <c:v>84.614143999999996</c:v>
                </c:pt>
                <c:pt idx="356">
                  <c:v>84.637367999999981</c:v>
                </c:pt>
                <c:pt idx="357">
                  <c:v>84.584959999999995</c:v>
                </c:pt>
                <c:pt idx="358">
                  <c:v>84.590919999999997</c:v>
                </c:pt>
                <c:pt idx="359">
                  <c:v>84.610320000000002</c:v>
                </c:pt>
                <c:pt idx="360">
                  <c:v>84.615663999999995</c:v>
                </c:pt>
                <c:pt idx="361">
                  <c:v>84.61824</c:v>
                </c:pt>
                <c:pt idx="362">
                  <c:v>84.587024000000127</c:v>
                </c:pt>
                <c:pt idx="363">
                  <c:v>84.260319999999993</c:v>
                </c:pt>
                <c:pt idx="364">
                  <c:v>84.338935999999919</c:v>
                </c:pt>
                <c:pt idx="365">
                  <c:v>84.308943999999983</c:v>
                </c:pt>
                <c:pt idx="366">
                  <c:v>84.309200000000004</c:v>
                </c:pt>
                <c:pt idx="367">
                  <c:v>84.320447999999658</c:v>
                </c:pt>
                <c:pt idx="368">
                  <c:v>84.212407999999982</c:v>
                </c:pt>
                <c:pt idx="369">
                  <c:v>84.232039999999998</c:v>
                </c:pt>
                <c:pt idx="370">
                  <c:v>84.237111999999996</c:v>
                </c:pt>
                <c:pt idx="371">
                  <c:v>84.203543999999994</c:v>
                </c:pt>
                <c:pt idx="372">
                  <c:v>84.080951999999982</c:v>
                </c:pt>
                <c:pt idx="373">
                  <c:v>84.105551999999989</c:v>
                </c:pt>
                <c:pt idx="374">
                  <c:v>84.075463999999982</c:v>
                </c:pt>
                <c:pt idx="375">
                  <c:v>84.090360000000004</c:v>
                </c:pt>
                <c:pt idx="376">
                  <c:v>84.171191999999948</c:v>
                </c:pt>
                <c:pt idx="377">
                  <c:v>84.017303999999996</c:v>
                </c:pt>
                <c:pt idx="378">
                  <c:v>83.977936</c:v>
                </c:pt>
                <c:pt idx="379">
                  <c:v>83.922200000000004</c:v>
                </c:pt>
                <c:pt idx="380">
                  <c:v>83.915104000000127</c:v>
                </c:pt>
                <c:pt idx="381">
                  <c:v>84.004624000000504</c:v>
                </c:pt>
                <c:pt idx="382">
                  <c:v>83.986224000000519</c:v>
                </c:pt>
                <c:pt idx="383">
                  <c:v>84.004351999999983</c:v>
                </c:pt>
                <c:pt idx="384">
                  <c:v>84.069311999999982</c:v>
                </c:pt>
                <c:pt idx="385">
                  <c:v>84.019152000000005</c:v>
                </c:pt>
                <c:pt idx="386">
                  <c:v>84.016943999999995</c:v>
                </c:pt>
                <c:pt idx="387">
                  <c:v>84.086087999999918</c:v>
                </c:pt>
                <c:pt idx="388">
                  <c:v>84.078535999999858</c:v>
                </c:pt>
                <c:pt idx="389">
                  <c:v>83.95893599999998</c:v>
                </c:pt>
                <c:pt idx="390">
                  <c:v>83.898240000000001</c:v>
                </c:pt>
                <c:pt idx="391">
                  <c:v>83.89676799999998</c:v>
                </c:pt>
                <c:pt idx="392">
                  <c:v>83.89676799999998</c:v>
                </c:pt>
                <c:pt idx="393">
                  <c:v>83.667024000000026</c:v>
                </c:pt>
                <c:pt idx="394">
                  <c:v>83.632783999999958</c:v>
                </c:pt>
                <c:pt idx="395">
                  <c:v>83.501143999999996</c:v>
                </c:pt>
                <c:pt idx="396">
                  <c:v>82.391983999999994</c:v>
                </c:pt>
                <c:pt idx="397">
                  <c:v>82.309039999999982</c:v>
                </c:pt>
                <c:pt idx="398">
                  <c:v>81.543592000000004</c:v>
                </c:pt>
                <c:pt idx="399">
                  <c:v>81.341200000000327</c:v>
                </c:pt>
                <c:pt idx="400">
                  <c:v>80.651111999999998</c:v>
                </c:pt>
                <c:pt idx="401">
                  <c:v>80.465232</c:v>
                </c:pt>
                <c:pt idx="402">
                  <c:v>80.546952000000005</c:v>
                </c:pt>
                <c:pt idx="403">
                  <c:v>80.378071999999307</c:v>
                </c:pt>
                <c:pt idx="404">
                  <c:v>80.103687999999948</c:v>
                </c:pt>
                <c:pt idx="405">
                  <c:v>80.035631999999978</c:v>
                </c:pt>
                <c:pt idx="406">
                  <c:v>79.931911999999997</c:v>
                </c:pt>
                <c:pt idx="407">
                  <c:v>79.866320000000002</c:v>
                </c:pt>
                <c:pt idx="408">
                  <c:v>79.731015999999997</c:v>
                </c:pt>
                <c:pt idx="409">
                  <c:v>79.505311999999989</c:v>
                </c:pt>
                <c:pt idx="410">
                  <c:v>79.440560000000517</c:v>
                </c:pt>
                <c:pt idx="411">
                  <c:v>79.446848000000003</c:v>
                </c:pt>
                <c:pt idx="412">
                  <c:v>79.407296000000471</c:v>
                </c:pt>
                <c:pt idx="413">
                  <c:v>79.250720000000001</c:v>
                </c:pt>
                <c:pt idx="414">
                  <c:v>79.250720000000001</c:v>
                </c:pt>
                <c:pt idx="415">
                  <c:v>78.840040000000002</c:v>
                </c:pt>
                <c:pt idx="416">
                  <c:v>78.866879999999981</c:v>
                </c:pt>
                <c:pt idx="417">
                  <c:v>78.909328000000002</c:v>
                </c:pt>
                <c:pt idx="418">
                  <c:v>78.925696000000002</c:v>
                </c:pt>
                <c:pt idx="419">
                  <c:v>78.880944</c:v>
                </c:pt>
                <c:pt idx="420">
                  <c:v>78.801823999999996</c:v>
                </c:pt>
                <c:pt idx="421">
                  <c:v>78.764168000000026</c:v>
                </c:pt>
                <c:pt idx="422">
                  <c:v>78.767768000000004</c:v>
                </c:pt>
                <c:pt idx="423">
                  <c:v>78.673264000000003</c:v>
                </c:pt>
                <c:pt idx="424">
                  <c:v>78.363687999999982</c:v>
                </c:pt>
                <c:pt idx="425">
                  <c:v>78.298295999999993</c:v>
                </c:pt>
                <c:pt idx="426">
                  <c:v>78.268928000000002</c:v>
                </c:pt>
                <c:pt idx="427">
                  <c:v>78.226783999999981</c:v>
                </c:pt>
                <c:pt idx="428">
                  <c:v>78.199920000000006</c:v>
                </c:pt>
                <c:pt idx="429" formatCode="#,##0.00">
                  <c:v>77.938519999999997</c:v>
                </c:pt>
                <c:pt idx="430" formatCode="#,##0.00">
                  <c:v>77.415056000000007</c:v>
                </c:pt>
                <c:pt idx="431" formatCode="#,##0.00">
                  <c:v>77.359887999999572</c:v>
                </c:pt>
                <c:pt idx="432" formatCode="#,##0.00">
                  <c:v>76.597015999999996</c:v>
                </c:pt>
                <c:pt idx="433" formatCode="#,##0.00">
                  <c:v>76.447760000000471</c:v>
                </c:pt>
                <c:pt idx="434" formatCode="#,##0.00">
                  <c:v>76.033351999999979</c:v>
                </c:pt>
                <c:pt idx="435" formatCode="#,##0.00">
                  <c:v>75.493151999999995</c:v>
                </c:pt>
                <c:pt idx="436" formatCode="#,##0.00">
                  <c:v>75.252623999999997</c:v>
                </c:pt>
                <c:pt idx="437" formatCode="#,##0.00">
                  <c:v>74.927856000000006</c:v>
                </c:pt>
                <c:pt idx="438" formatCode="#,##0.00">
                  <c:v>74.204800000000006</c:v>
                </c:pt>
                <c:pt idx="439" formatCode="#,##0.00">
                  <c:v>73.923512000000002</c:v>
                </c:pt>
              </c:numCache>
            </c:numRef>
          </c:val>
          <c:smooth val="0"/>
        </c:ser>
        <c:dLbls>
          <c:showLegendKey val="0"/>
          <c:showVal val="0"/>
          <c:showCatName val="0"/>
          <c:showSerName val="0"/>
          <c:showPercent val="0"/>
          <c:showBubbleSize val="0"/>
        </c:dLbls>
        <c:marker val="1"/>
        <c:smooth val="0"/>
        <c:axId val="184800768"/>
        <c:axId val="184802304"/>
      </c:lineChart>
      <c:dateAx>
        <c:axId val="184800768"/>
        <c:scaling>
          <c:orientation val="minMax"/>
        </c:scaling>
        <c:delete val="0"/>
        <c:axPos val="b"/>
        <c:numFmt formatCode="[$-409]mmm\-yy;@" sourceLinked="0"/>
        <c:majorTickMark val="out"/>
        <c:minorTickMark val="none"/>
        <c:tickLblPos val="low"/>
        <c:spPr>
          <a:ln w="3180">
            <a:solidFill>
              <a:srgbClr val="DDDDDD">
                <a:lumMod val="75000"/>
              </a:srgbClr>
            </a:solidFill>
            <a:prstDash val="solid"/>
          </a:ln>
        </c:spPr>
        <c:txPr>
          <a:bodyPr rot="0" vert="horz"/>
          <a:lstStyle/>
          <a:p>
            <a:pPr>
              <a:defRPr/>
            </a:pPr>
            <a:endParaRPr lang="zh-CN"/>
          </a:p>
        </c:txPr>
        <c:crossAx val="184802304"/>
        <c:crosses val="autoZero"/>
        <c:auto val="1"/>
        <c:lblOffset val="100"/>
        <c:baseTimeUnit val="days"/>
        <c:minorUnit val="3"/>
        <c:minorTimeUnit val="months"/>
      </c:dateAx>
      <c:valAx>
        <c:axId val="184802304"/>
        <c:scaling>
          <c:orientation val="minMax"/>
        </c:scaling>
        <c:delete val="0"/>
        <c:axPos val="l"/>
        <c:numFmt formatCode="#,##0" sourceLinked="0"/>
        <c:majorTickMark val="out"/>
        <c:minorTickMark val="none"/>
        <c:tickLblPos val="nextTo"/>
        <c:spPr>
          <a:noFill/>
          <a:ln w="3175">
            <a:solidFill>
              <a:srgbClr val="DDDDDD">
                <a:lumMod val="75000"/>
              </a:srgbClr>
            </a:solidFill>
            <a:prstDash val="solid"/>
          </a:ln>
        </c:spPr>
        <c:txPr>
          <a:bodyPr rot="0" vert="horz"/>
          <a:lstStyle/>
          <a:p>
            <a:pPr>
              <a:defRPr/>
            </a:pPr>
            <a:endParaRPr lang="zh-CN"/>
          </a:p>
        </c:txPr>
        <c:crossAx val="184800768"/>
        <c:crosses val="autoZero"/>
        <c:crossBetween val="midCat"/>
      </c:valAx>
    </c:plotArea>
    <c:plotVisOnly val="1"/>
    <c:dispBlanksAs val="gap"/>
    <c:showDLblsOverMax val="0"/>
  </c:chart>
  <c:spPr>
    <a:noFill/>
    <a:ln>
      <a:noFill/>
    </a:ln>
  </c:spPr>
  <c:txPr>
    <a:bodyPr/>
    <a:lstStyle/>
    <a:p>
      <a:pPr>
        <a:defRPr sz="1400" b="0" i="0" u="none" strike="noStrike" baseline="0">
          <a:solidFill>
            <a:srgbClr val="000000"/>
          </a:solidFill>
          <a:latin typeface="Arial" pitchFamily="34" charset="0"/>
          <a:ea typeface="Arial Narrow"/>
          <a:cs typeface="Arial" pitchFamily="34" charset="0"/>
        </a:defRPr>
      </a:pPr>
      <a:endParaRPr lang="zh-CN"/>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cdr:x>
      <cdr:y>0.18033</cdr:y>
    </cdr:from>
    <cdr:to>
      <cdr:x>0.02182</cdr:x>
      <cdr:y>0.80685</cdr:y>
    </cdr:to>
    <cdr:sp macro="" textlink="">
      <cdr:nvSpPr>
        <cdr:cNvPr id="2" name="TextBox 1"/>
        <cdr:cNvSpPr txBox="1"/>
      </cdr:nvSpPr>
      <cdr:spPr>
        <a:xfrm xmlns:a="http://schemas.openxmlformats.org/drawingml/2006/main" rot="16200000">
          <a:off x="-1469526" y="2374641"/>
          <a:ext cx="3150894" cy="215444"/>
        </a:xfrm>
        <a:prstGeom xmlns:a="http://schemas.openxmlformats.org/drawingml/2006/main" prst="rect">
          <a:avLst/>
        </a:prstGeom>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smtClean="0">
              <a:latin typeface="Arial" pitchFamily="34" charset="0"/>
              <a:cs typeface="Arial" pitchFamily="34" charset="0"/>
            </a:rPr>
            <a:t>GDP rebased, Q1 2008 = 100</a:t>
          </a:r>
          <a:endParaRPr lang="en-GB" sz="1400" b="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0.60181</cdr:x>
      <cdr:y>0.11613</cdr:y>
    </cdr:from>
    <cdr:to>
      <cdr:x>0.69254</cdr:x>
      <cdr:y>0.14516</cdr:y>
    </cdr:to>
    <cdr:sp macro="" textlink="">
      <cdr:nvSpPr>
        <cdr:cNvPr id="3" name="Straight Connector 2"/>
        <cdr:cNvSpPr/>
      </cdr:nvSpPr>
      <cdr:spPr>
        <a:xfrm xmlns:a="http://schemas.openxmlformats.org/drawingml/2006/main" flipH="1" flipV="1">
          <a:off x="1895462" y="228607"/>
          <a:ext cx="285763" cy="57146"/>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0.17936</cdr:x>
      <cdr:y>0.48737</cdr:y>
    </cdr:from>
    <cdr:to>
      <cdr:x>0.53492</cdr:x>
      <cdr:y>0.63429</cdr:y>
    </cdr:to>
    <cdr:sp macro="" textlink="">
      <cdr:nvSpPr>
        <cdr:cNvPr id="2" name="Rectangle 1"/>
        <cdr:cNvSpPr/>
      </cdr:nvSpPr>
      <cdr:spPr>
        <a:xfrm xmlns:a="http://schemas.openxmlformats.org/drawingml/2006/main">
          <a:off x="861050" y="2451099"/>
          <a:ext cx="1706900" cy="7388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a:solidFill>
                <a:schemeClr val="tx1"/>
              </a:solidFill>
              <a:latin typeface="+mn-lt"/>
            </a:rPr>
            <a:t>Rolling </a:t>
          </a:r>
          <a:r>
            <a:rPr lang="en-US" sz="1400" dirty="0" err="1">
              <a:solidFill>
                <a:schemeClr val="tx1"/>
              </a:solidFill>
              <a:latin typeface="+mn-lt"/>
            </a:rPr>
            <a:t>average,</a:t>
          </a:r>
          <a:r>
            <a:rPr lang="en-US" sz="1400" baseline="0" dirty="0" err="1">
              <a:solidFill>
                <a:schemeClr val="tx1"/>
              </a:solidFill>
              <a:latin typeface="+mn-lt"/>
            </a:rPr>
            <a:t>y</a:t>
          </a:r>
          <a:r>
            <a:rPr lang="en-US" sz="1400" baseline="0" dirty="0">
              <a:solidFill>
                <a:schemeClr val="tx1"/>
              </a:solidFill>
              <a:latin typeface="+mn-lt"/>
            </a:rPr>
            <a:t>/y change (LHS)</a:t>
          </a:r>
          <a:endParaRPr lang="en-US" sz="1400" dirty="0">
            <a:solidFill>
              <a:schemeClr val="tx1"/>
            </a:solidFill>
            <a:latin typeface="+mn-lt"/>
          </a:endParaRPr>
        </a:p>
      </cdr:txBody>
    </cdr:sp>
  </cdr:relSizeAnchor>
  <cdr:relSizeAnchor xmlns:cdr="http://schemas.openxmlformats.org/drawingml/2006/chartDrawing">
    <cdr:from>
      <cdr:x>0.17162</cdr:x>
      <cdr:y>0.84414</cdr:y>
    </cdr:from>
    <cdr:to>
      <cdr:x>0.78189</cdr:x>
      <cdr:y>0.92038</cdr:y>
    </cdr:to>
    <cdr:sp macro="" textlink="">
      <cdr:nvSpPr>
        <cdr:cNvPr id="5" name="Rectangle 4"/>
        <cdr:cNvSpPr/>
      </cdr:nvSpPr>
      <cdr:spPr>
        <a:xfrm xmlns:a="http://schemas.openxmlformats.org/drawingml/2006/main">
          <a:off x="823861" y="4245361"/>
          <a:ext cx="2929662" cy="3833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a:solidFill>
                <a:schemeClr val="tx1"/>
              </a:solidFill>
              <a:latin typeface="+mn-lt"/>
            </a:rPr>
            <a:t>Central bank </a:t>
          </a:r>
          <a:r>
            <a:rPr lang="en-US" sz="1400" baseline="0" dirty="0">
              <a:solidFill>
                <a:schemeClr val="tx1"/>
              </a:solidFill>
              <a:latin typeface="+mn-lt"/>
            </a:rPr>
            <a:t>gold holdings (R</a:t>
          </a:r>
          <a:r>
            <a:rPr lang="en-US" sz="1400" dirty="0">
              <a:solidFill>
                <a:schemeClr val="tx1"/>
              </a:solidFill>
              <a:latin typeface="+mn-lt"/>
            </a:rPr>
            <a:t>HS)</a:t>
          </a:r>
        </a:p>
      </cdr:txBody>
    </cdr:sp>
  </cdr:relSizeAnchor>
</c:userShapes>
</file>

<file path=ppt/drawings/drawing4.xml><?xml version="1.0" encoding="utf-8"?>
<c:userShapes xmlns:c="http://schemas.openxmlformats.org/drawingml/2006/chart">
  <cdr:relSizeAnchor xmlns:cdr="http://schemas.openxmlformats.org/drawingml/2006/chartDrawing">
    <cdr:from>
      <cdr:x>0.37081</cdr:x>
      <cdr:y>0.29676</cdr:y>
    </cdr:from>
    <cdr:to>
      <cdr:x>0.64617</cdr:x>
      <cdr:y>0.50404</cdr:y>
    </cdr:to>
    <cdr:sp macro="" textlink="">
      <cdr:nvSpPr>
        <cdr:cNvPr id="2" name="Rectangle 1"/>
        <cdr:cNvSpPr/>
      </cdr:nvSpPr>
      <cdr:spPr>
        <a:xfrm xmlns:a="http://schemas.openxmlformats.org/drawingml/2006/main">
          <a:off x="1741826" y="1471251"/>
          <a:ext cx="1293505" cy="102766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a:solidFill>
                <a:schemeClr val="tx1"/>
              </a:solidFill>
              <a:latin typeface="+mn-lt"/>
            </a:rPr>
            <a:t>Rolling average,</a:t>
          </a:r>
          <a:r>
            <a:rPr lang="en-US" sz="1400" baseline="0" dirty="0">
              <a:solidFill>
                <a:schemeClr val="tx1"/>
              </a:solidFill>
              <a:latin typeface="+mn-lt"/>
            </a:rPr>
            <a:t> </a:t>
          </a:r>
          <a:r>
            <a:rPr lang="en-US" sz="1400" baseline="0" dirty="0" smtClean="0">
              <a:solidFill>
                <a:schemeClr val="tx1"/>
              </a:solidFill>
              <a:latin typeface="+mn-lt"/>
            </a:rPr>
            <a:t>y/y </a:t>
          </a:r>
          <a:r>
            <a:rPr lang="en-US" sz="1400" baseline="0" dirty="0">
              <a:solidFill>
                <a:schemeClr val="tx1"/>
              </a:solidFill>
              <a:latin typeface="+mn-lt"/>
            </a:rPr>
            <a:t>change (LHS)</a:t>
          </a:r>
          <a:endParaRPr lang="en-US" sz="1400" dirty="0">
            <a:solidFill>
              <a:schemeClr val="tx1"/>
            </a:solidFill>
            <a:latin typeface="+mn-lt"/>
          </a:endParaRPr>
        </a:p>
      </cdr:txBody>
    </cdr:sp>
  </cdr:relSizeAnchor>
  <cdr:relSizeAnchor xmlns:cdr="http://schemas.openxmlformats.org/drawingml/2006/chartDrawing">
    <cdr:from>
      <cdr:x>0.45344</cdr:x>
      <cdr:y>0.8104</cdr:y>
    </cdr:from>
    <cdr:to>
      <cdr:x>0.79238</cdr:x>
      <cdr:y>0.921</cdr:y>
    </cdr:to>
    <cdr:sp macro="" textlink="">
      <cdr:nvSpPr>
        <cdr:cNvPr id="5" name="Rectangle 4"/>
        <cdr:cNvSpPr/>
      </cdr:nvSpPr>
      <cdr:spPr>
        <a:xfrm xmlns:a="http://schemas.openxmlformats.org/drawingml/2006/main">
          <a:off x="2130016" y="4017760"/>
          <a:ext cx="1592132" cy="54832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solidFill>
                <a:schemeClr val="tx1"/>
              </a:solidFill>
              <a:latin typeface="+mn-lt"/>
            </a:rPr>
            <a:t>Euro</a:t>
          </a:r>
          <a:r>
            <a:rPr lang="en-US" sz="1400" dirty="0">
              <a:solidFill>
                <a:schemeClr val="tx1"/>
              </a:solidFill>
              <a:latin typeface="+mn-lt"/>
            </a:rPr>
            <a:t>-</a:t>
          </a:r>
          <a:r>
            <a:rPr lang="en-US" sz="1400" baseline="0" dirty="0" smtClean="0">
              <a:solidFill>
                <a:schemeClr val="tx1"/>
              </a:solidFill>
              <a:latin typeface="+mn-lt"/>
            </a:rPr>
            <a:t>area </a:t>
          </a:r>
          <a:r>
            <a:rPr lang="en-US" sz="1400" baseline="0" dirty="0">
              <a:solidFill>
                <a:schemeClr val="tx1"/>
              </a:solidFill>
              <a:latin typeface="+mn-lt"/>
            </a:rPr>
            <a:t>gold holdings (R</a:t>
          </a:r>
          <a:r>
            <a:rPr lang="en-US" sz="1400" dirty="0">
              <a:solidFill>
                <a:schemeClr val="tx1"/>
              </a:solidFill>
              <a:latin typeface="+mn-lt"/>
            </a:rPr>
            <a:t>HS)</a:t>
          </a:r>
        </a:p>
      </cdr:txBody>
    </cdr:sp>
  </cdr:relSizeAnchor>
</c:userShapes>
</file>

<file path=ppt/drawings/drawing5.xml><?xml version="1.0" encoding="utf-8"?>
<c:userShapes xmlns:c="http://schemas.openxmlformats.org/drawingml/2006/chart">
  <cdr:relSizeAnchor xmlns:cdr="http://schemas.openxmlformats.org/drawingml/2006/chartDrawing">
    <cdr:from>
      <cdr:x>0.23239</cdr:x>
      <cdr:y>0.12519</cdr:y>
    </cdr:from>
    <cdr:to>
      <cdr:x>0.96635</cdr:x>
      <cdr:y>0.87218</cdr:y>
    </cdr:to>
    <cdr:grpSp>
      <cdr:nvGrpSpPr>
        <cdr:cNvPr id="14" name="Group 13"/>
        <cdr:cNvGrpSpPr/>
      </cdr:nvGrpSpPr>
      <cdr:grpSpPr>
        <a:xfrm xmlns:a="http://schemas.openxmlformats.org/drawingml/2006/main">
          <a:off x="1105700" y="602205"/>
          <a:ext cx="3492145" cy="3593269"/>
          <a:chOff x="1105700" y="602205"/>
          <a:chExt cx="3492145" cy="3463053"/>
        </a:xfrm>
      </cdr:grpSpPr>
      <cdr:sp macro="" textlink="">
        <cdr:nvSpPr>
          <cdr:cNvPr id="5" name="Straight Connector 4"/>
          <cdr:cNvSpPr/>
        </cdr:nvSpPr>
        <cdr:spPr>
          <a:xfrm xmlns:a="http://schemas.openxmlformats.org/drawingml/2006/main">
            <a:off x="2381497" y="602205"/>
            <a:ext cx="1898231" cy="154358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7" name="Straight Connector 6"/>
          <cdr:cNvSpPr/>
        </cdr:nvSpPr>
        <cdr:spPr>
          <a:xfrm xmlns:a="http://schemas.openxmlformats.org/drawingml/2006/main">
            <a:off x="1352638" y="3451748"/>
            <a:ext cx="3223225"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9" name="Straight Connector 8"/>
          <cdr:cNvSpPr/>
        </cdr:nvSpPr>
        <cdr:spPr>
          <a:xfrm xmlns:a="http://schemas.openxmlformats.org/drawingml/2006/main">
            <a:off x="1336365" y="4065258"/>
            <a:ext cx="3261480"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6" name="Rectangle 5"/>
          <cdr:cNvSpPr/>
        </cdr:nvSpPr>
        <cdr:spPr>
          <a:xfrm xmlns:a="http://schemas.openxmlformats.org/drawingml/2006/main">
            <a:off x="3457412" y="1174827"/>
            <a:ext cx="1044703" cy="27558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en-US" sz="1400">
                <a:solidFill>
                  <a:schemeClr val="tx1"/>
                </a:solidFill>
                <a:latin typeface="Arial" pitchFamily="34" charset="0"/>
                <a:cs typeface="Arial" pitchFamily="34" charset="0"/>
              </a:rPr>
              <a:t>Trendline</a:t>
            </a:r>
          </a:p>
        </cdr:txBody>
      </cdr:sp>
      <cdr:sp macro="" textlink="">
        <cdr:nvSpPr>
          <cdr:cNvPr id="10" name="Rectangle 9"/>
          <cdr:cNvSpPr/>
        </cdr:nvSpPr>
        <cdr:spPr>
          <a:xfrm xmlns:a="http://schemas.openxmlformats.org/drawingml/2006/main">
            <a:off x="2305512" y="3789386"/>
            <a:ext cx="826361" cy="27563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en-US" sz="1400">
                <a:solidFill>
                  <a:schemeClr val="tx1"/>
                </a:solidFill>
                <a:latin typeface="Arial" pitchFamily="34" charset="0"/>
                <a:cs typeface="Arial" pitchFamily="34" charset="0"/>
              </a:rPr>
              <a:t>Support</a:t>
            </a:r>
          </a:p>
        </cdr:txBody>
      </cdr:sp>
      <cdr:sp macro="" textlink="">
        <cdr:nvSpPr>
          <cdr:cNvPr id="11" name="Rectangle 10"/>
          <cdr:cNvSpPr/>
        </cdr:nvSpPr>
        <cdr:spPr>
          <a:xfrm xmlns:a="http://schemas.openxmlformats.org/drawingml/2006/main">
            <a:off x="2190180" y="2310594"/>
            <a:ext cx="1296446" cy="27558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en-US" sz="1400" dirty="0">
                <a:solidFill>
                  <a:schemeClr val="tx1"/>
                </a:solidFill>
                <a:latin typeface="Arial" pitchFamily="34" charset="0"/>
                <a:cs typeface="Arial" pitchFamily="34" charset="0"/>
              </a:rPr>
              <a:t>Key resistance</a:t>
            </a:r>
          </a:p>
        </cdr:txBody>
      </cdr:sp>
      <cdr:sp macro="" textlink="">
        <cdr:nvSpPr>
          <cdr:cNvPr id="12" name="Straight Connector 11"/>
          <cdr:cNvSpPr/>
        </cdr:nvSpPr>
        <cdr:spPr>
          <a:xfrm xmlns:a="http://schemas.openxmlformats.org/drawingml/2006/main">
            <a:off x="1105700" y="2573719"/>
            <a:ext cx="3261480" cy="0"/>
          </a:xfrm>
          <a:prstGeom xmlns:a="http://schemas.openxmlformats.org/drawingml/2006/main" prst="line">
            <a:avLst/>
          </a:prstGeom>
          <a:ln xmlns:a="http://schemas.openxmlformats.org/drawingml/2006/main">
            <a:solidFill>
              <a:schemeClr val="bg1">
                <a:lumMod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3" name="Rectangle 12"/>
          <cdr:cNvSpPr/>
        </cdr:nvSpPr>
        <cdr:spPr>
          <a:xfrm xmlns:a="http://schemas.openxmlformats.org/drawingml/2006/main">
            <a:off x="2315171" y="3176405"/>
            <a:ext cx="826361" cy="27563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wrap="square" lIns="36000" tIns="36000" rIns="36000" bIns="36000">
            <a:spAutoFit/>
          </a:bodyPr>
          <a:lstStyle xmlns:a="http://schemas.openxmlformats.org/drawingml/2006/main"/>
          <a:p xmlns:a="http://schemas.openxmlformats.org/drawingml/2006/main">
            <a:r>
              <a:rPr lang="en-US" sz="1400" dirty="0">
                <a:solidFill>
                  <a:schemeClr val="tx1"/>
                </a:solidFill>
                <a:latin typeface="Arial" pitchFamily="34" charset="0"/>
                <a:cs typeface="Arial" pitchFamily="34" charset="0"/>
              </a:rPr>
              <a:t>Support</a:t>
            </a: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95625"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19" name="Rectangle 3"/>
          <p:cNvSpPr>
            <a:spLocks noGrp="1" noChangeArrowheads="1"/>
          </p:cNvSpPr>
          <p:nvPr>
            <p:ph type="dt" sz="quarter" idx="1"/>
          </p:nvPr>
        </p:nvSpPr>
        <p:spPr bwMode="auto">
          <a:xfrm>
            <a:off x="3989388" y="0"/>
            <a:ext cx="3087687"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20" name="Rectangle 4"/>
          <p:cNvSpPr>
            <a:spLocks noGrp="1" noChangeArrowheads="1"/>
          </p:cNvSpPr>
          <p:nvPr>
            <p:ph type="ftr" sz="quarter" idx="2"/>
          </p:nvPr>
        </p:nvSpPr>
        <p:spPr bwMode="auto">
          <a:xfrm>
            <a:off x="0" y="9694863"/>
            <a:ext cx="3095625"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34821" name="Rectangle 5"/>
          <p:cNvSpPr>
            <a:spLocks noGrp="1" noChangeArrowheads="1"/>
          </p:cNvSpPr>
          <p:nvPr>
            <p:ph type="sldNum" sz="quarter" idx="3"/>
          </p:nvPr>
        </p:nvSpPr>
        <p:spPr bwMode="auto">
          <a:xfrm>
            <a:off x="3989388" y="9694863"/>
            <a:ext cx="3087687"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fld id="{0E06E3F7-1EE7-48FD-AB4C-F7DF8BDBF43F}" type="slidenum">
              <a:rPr lang="en-US"/>
              <a:pPr>
                <a:defRPr/>
              </a:pPr>
              <a:t>‹#›</a:t>
            </a:fld>
            <a:endParaRPr lang="en-US"/>
          </a:p>
        </p:txBody>
      </p:sp>
    </p:spTree>
    <p:extLst>
      <p:ext uri="{BB962C8B-B14F-4D97-AF65-F5344CB8AC3E}">
        <p14:creationId xmlns:p14="http://schemas.microsoft.com/office/powerpoint/2010/main" val="1862305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95625"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0243" name="Rectangle 3"/>
          <p:cNvSpPr>
            <a:spLocks noGrp="1" noChangeArrowheads="1"/>
          </p:cNvSpPr>
          <p:nvPr>
            <p:ph type="dt" idx="1"/>
          </p:nvPr>
        </p:nvSpPr>
        <p:spPr bwMode="auto">
          <a:xfrm>
            <a:off x="3989388" y="0"/>
            <a:ext cx="3087687" cy="471488"/>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885825" y="792163"/>
            <a:ext cx="5399088" cy="381793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74725" y="4846638"/>
            <a:ext cx="5207000" cy="4614862"/>
          </a:xfrm>
          <a:prstGeom prst="rect">
            <a:avLst/>
          </a:prstGeom>
          <a:noFill/>
          <a:ln w="9525">
            <a:noFill/>
            <a:miter lim="800000"/>
            <a:headEnd/>
            <a:tailEnd/>
          </a:ln>
          <a:effectLst/>
        </p:spPr>
        <p:txBody>
          <a:bodyPr vert="horz" wrap="square" lIns="90571" tIns="45284" rIns="90571" bIns="4528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9694863"/>
            <a:ext cx="3095625"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defTabSz="906463">
              <a:spcBef>
                <a:spcPct val="0"/>
              </a:spcBef>
              <a:spcAft>
                <a:spcPct val="0"/>
              </a:spcAft>
              <a:defRPr sz="1200" b="0">
                <a:solidFill>
                  <a:schemeClr val="tx1"/>
                </a:solidFill>
                <a:latin typeface="Times New Roman" pitchFamily="18" charset="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89388" y="9694863"/>
            <a:ext cx="3087687" cy="557212"/>
          </a:xfrm>
          <a:prstGeom prst="rect">
            <a:avLst/>
          </a:prstGeom>
          <a:noFill/>
          <a:ln w="9525">
            <a:noFill/>
            <a:miter lim="800000"/>
            <a:headEnd/>
            <a:tailEnd/>
          </a:ln>
          <a:effectLst/>
        </p:spPr>
        <p:txBody>
          <a:bodyPr vert="horz" wrap="square" lIns="90571" tIns="45284" rIns="90571" bIns="45284" numCol="1" anchor="b" anchorCtr="0" compatLnSpc="1">
            <a:prstTxWarp prst="textNoShape">
              <a:avLst/>
            </a:prstTxWarp>
          </a:bodyPr>
          <a:lstStyle>
            <a:lvl1pPr algn="r" defTabSz="906463">
              <a:spcBef>
                <a:spcPct val="0"/>
              </a:spcBef>
              <a:spcAft>
                <a:spcPct val="0"/>
              </a:spcAft>
              <a:defRPr sz="1200" b="0">
                <a:solidFill>
                  <a:schemeClr val="tx1"/>
                </a:solidFill>
                <a:latin typeface="Times New Roman" pitchFamily="18" charset="0"/>
                <a:cs typeface="+mn-cs"/>
              </a:defRPr>
            </a:lvl1pPr>
          </a:lstStyle>
          <a:p>
            <a:pPr>
              <a:defRPr/>
            </a:pPr>
            <a:fld id="{81013F02-C738-4252-A9BF-05E7A02C20A5}" type="slidenum">
              <a:rPr lang="en-US"/>
              <a:pPr>
                <a:defRPr/>
              </a:pPr>
              <a:t>‹#›</a:t>
            </a:fld>
            <a:endParaRPr lang="en-US"/>
          </a:p>
        </p:txBody>
      </p:sp>
    </p:spTree>
    <p:extLst>
      <p:ext uri="{BB962C8B-B14F-4D97-AF65-F5344CB8AC3E}">
        <p14:creationId xmlns:p14="http://schemas.microsoft.com/office/powerpoint/2010/main" val="39730337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Updated 5 Jan</a:t>
            </a:r>
            <a:br>
              <a:rPr lang="en-GB" dirty="0" smtClean="0"/>
            </a:br>
            <a:endParaRPr lang="en-GB" dirty="0"/>
          </a:p>
        </p:txBody>
      </p:sp>
      <p:sp>
        <p:nvSpPr>
          <p:cNvPr id="4" name="Slide Number Placeholder 3"/>
          <p:cNvSpPr>
            <a:spLocks noGrp="1"/>
          </p:cNvSpPr>
          <p:nvPr>
            <p:ph type="sldNum" sz="quarter" idx="10"/>
          </p:nvPr>
        </p:nvSpPr>
        <p:spPr/>
        <p:txBody>
          <a:bodyPr/>
          <a:lstStyle/>
          <a:p>
            <a:fld id="{98D4F28D-7F07-44C1-A4E7-A5297A83AACD}"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6BA30B39-FD08-4C6D-B207-AFE21FCE67C0}" type="slidenum">
              <a:rPr lang="en-US"/>
              <a:pPr/>
              <a:t>12</a:t>
            </a:fld>
            <a:endParaRPr lang="en-US"/>
          </a:p>
        </p:txBody>
      </p:sp>
      <p:sp>
        <p:nvSpPr>
          <p:cNvPr id="160770" name="Rectangle 7"/>
          <p:cNvSpPr txBox="1">
            <a:spLocks noGrp="1" noChangeArrowheads="1"/>
          </p:cNvSpPr>
          <p:nvPr/>
        </p:nvSpPr>
        <p:spPr bwMode="auto">
          <a:xfrm>
            <a:off x="3989388" y="9694863"/>
            <a:ext cx="3087687" cy="557212"/>
          </a:xfrm>
          <a:prstGeom prst="rect">
            <a:avLst/>
          </a:prstGeom>
          <a:noFill/>
          <a:ln w="9525">
            <a:noFill/>
            <a:miter lim="800000"/>
            <a:headEnd/>
            <a:tailEnd/>
          </a:ln>
        </p:spPr>
        <p:txBody>
          <a:bodyPr lIns="90564" tIns="45280" rIns="90564" bIns="45280" anchor="b"/>
          <a:lstStyle/>
          <a:p>
            <a:pPr algn="r" defTabSz="906463"/>
            <a:fld id="{AF13FC8B-F3FB-4103-9719-86C43FB57325}" type="slidenum">
              <a:rPr lang="en-US" sz="1200" b="0">
                <a:solidFill>
                  <a:schemeClr val="tx1"/>
                </a:solidFill>
                <a:latin typeface="Times New Roman" pitchFamily="18" charset="0"/>
              </a:rPr>
              <a:pPr algn="r" defTabSz="906463"/>
              <a:t>12</a:t>
            </a:fld>
            <a:endParaRPr lang="en-US" sz="1200" b="0">
              <a:solidFill>
                <a:schemeClr val="tx1"/>
              </a:solidFill>
              <a:latin typeface="Times New Roman" pitchFamily="18" charset="0"/>
            </a:endParaRPr>
          </a:p>
        </p:txBody>
      </p:sp>
      <p:sp>
        <p:nvSpPr>
          <p:cNvPr id="160771" name="Rectangle 2"/>
          <p:cNvSpPr>
            <a:spLocks noGrp="1" noRot="1" noChangeAspect="1" noChangeArrowheads="1" noTextEdit="1"/>
          </p:cNvSpPr>
          <p:nvPr>
            <p:ph type="sldImg"/>
          </p:nvPr>
        </p:nvSpPr>
        <p:spPr>
          <a:xfrm>
            <a:off x="882650" y="792163"/>
            <a:ext cx="5407025" cy="3822700"/>
          </a:xfrm>
          <a:ln/>
        </p:spPr>
      </p:sp>
      <p:sp>
        <p:nvSpPr>
          <p:cNvPr id="160772" name="Rectangle 3"/>
          <p:cNvSpPr>
            <a:spLocks noGrp="1" noChangeArrowheads="1"/>
          </p:cNvSpPr>
          <p:nvPr>
            <p:ph type="body" idx="1"/>
          </p:nvPr>
        </p:nvSpPr>
        <p:spPr>
          <a:xfrm>
            <a:off x="974725" y="4848225"/>
            <a:ext cx="5207000" cy="4611688"/>
          </a:xfrm>
          <a:noFill/>
          <a:ln/>
        </p:spPr>
        <p:txBody>
          <a:bodyPr lIns="90564" tIns="45280" rIns="90564" bIns="45280"/>
          <a:lstStyle/>
          <a:p>
            <a:pPr eaLnBrk="1" hangingPunct="1"/>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p:spPr>
        <p:txBody>
          <a:bodyPr/>
          <a:lstStyle/>
          <a:p>
            <a:fld id="{96E3FB5D-7C71-4EF9-9AB3-C86372515791}" type="slidenum">
              <a:rPr lang="en-US"/>
              <a:pPr/>
              <a:t>13</a:t>
            </a:fld>
            <a:endParaRPr lang="en-US"/>
          </a:p>
        </p:txBody>
      </p:sp>
      <p:sp>
        <p:nvSpPr>
          <p:cNvPr id="162818" name="Rectangle 7"/>
          <p:cNvSpPr txBox="1">
            <a:spLocks noGrp="1" noChangeArrowheads="1"/>
          </p:cNvSpPr>
          <p:nvPr/>
        </p:nvSpPr>
        <p:spPr bwMode="auto">
          <a:xfrm>
            <a:off x="3989388" y="9694863"/>
            <a:ext cx="3087687" cy="557212"/>
          </a:xfrm>
          <a:prstGeom prst="rect">
            <a:avLst/>
          </a:prstGeom>
          <a:noFill/>
          <a:ln w="9525">
            <a:noFill/>
            <a:miter lim="800000"/>
            <a:headEnd/>
            <a:tailEnd/>
          </a:ln>
        </p:spPr>
        <p:txBody>
          <a:bodyPr lIns="90564" tIns="45280" rIns="90564" bIns="45280" anchor="b"/>
          <a:lstStyle/>
          <a:p>
            <a:pPr algn="r" defTabSz="906463"/>
            <a:fld id="{E1BDE043-307F-4733-B9B0-11AFC8BFDEAC}" type="slidenum">
              <a:rPr lang="en-US" sz="1200" b="0">
                <a:solidFill>
                  <a:schemeClr val="tx1"/>
                </a:solidFill>
                <a:latin typeface="Times New Roman" pitchFamily="18" charset="0"/>
              </a:rPr>
              <a:pPr algn="r" defTabSz="906463"/>
              <a:t>13</a:t>
            </a:fld>
            <a:endParaRPr lang="en-US" sz="1200" b="0">
              <a:solidFill>
                <a:schemeClr val="tx1"/>
              </a:solidFill>
              <a:latin typeface="Times New Roman" pitchFamily="18" charset="0"/>
            </a:endParaRPr>
          </a:p>
        </p:txBody>
      </p:sp>
      <p:sp>
        <p:nvSpPr>
          <p:cNvPr id="162819" name="Rectangle 2"/>
          <p:cNvSpPr>
            <a:spLocks noGrp="1" noRot="1" noChangeAspect="1" noChangeArrowheads="1" noTextEdit="1"/>
          </p:cNvSpPr>
          <p:nvPr>
            <p:ph type="sldImg"/>
          </p:nvPr>
        </p:nvSpPr>
        <p:spPr>
          <a:xfrm>
            <a:off x="882650" y="792163"/>
            <a:ext cx="5407025" cy="3822700"/>
          </a:xfrm>
          <a:ln/>
        </p:spPr>
      </p:sp>
      <p:sp>
        <p:nvSpPr>
          <p:cNvPr id="162820" name="Rectangle 3"/>
          <p:cNvSpPr>
            <a:spLocks noGrp="1" noChangeArrowheads="1"/>
          </p:cNvSpPr>
          <p:nvPr>
            <p:ph type="body" idx="1"/>
          </p:nvPr>
        </p:nvSpPr>
        <p:spPr>
          <a:xfrm>
            <a:off x="974725" y="4848225"/>
            <a:ext cx="5207000" cy="4611688"/>
          </a:xfrm>
          <a:noFill/>
          <a:ln/>
        </p:spPr>
        <p:txBody>
          <a:bodyPr lIns="90564" tIns="45280" rIns="90564" bIns="45280"/>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4</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5</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6</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7</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8</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9</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10</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340100" y="8985250"/>
            <a:ext cx="3076575" cy="511175"/>
          </a:xfrm>
          <a:prstGeom prst="rect">
            <a:avLst/>
          </a:prstGeom>
          <a:noFill/>
          <a:ln w="9525">
            <a:noFill/>
            <a:miter lim="800000"/>
            <a:headEnd/>
            <a:tailEnd/>
          </a:ln>
        </p:spPr>
        <p:txBody>
          <a:bodyPr lIns="96661" tIns="48331" rIns="96661" bIns="48331" anchor="b"/>
          <a:lstStyle/>
          <a:p>
            <a:pPr algn="r" defTabSz="966788"/>
            <a:fld id="{8D28823A-C8F3-481D-851D-D4BD5E349966}" type="slidenum">
              <a:rPr lang="en-GB" altLang="zh-CN" sz="1300" b="0">
                <a:solidFill>
                  <a:schemeClr val="tx1"/>
                </a:solidFill>
              </a:rPr>
              <a:pPr algn="r" defTabSz="966788"/>
              <a:t>11</a:t>
            </a:fld>
            <a:endParaRPr lang="en-GB" altLang="zh-CN" sz="1300" b="0">
              <a:solidFill>
                <a:schemeClr val="tx1"/>
              </a:solidFill>
            </a:endParaRPr>
          </a:p>
        </p:txBody>
      </p:sp>
      <p:sp>
        <p:nvSpPr>
          <p:cNvPr id="18435" name="Rectangle 2"/>
          <p:cNvSpPr>
            <a:spLocks noGrp="1" noRot="1" noChangeAspect="1" noChangeArrowheads="1" noTextEdit="1"/>
          </p:cNvSpPr>
          <p:nvPr>
            <p:ph type="sldImg"/>
          </p:nvPr>
        </p:nvSpPr>
        <p:spPr>
          <a:xfrm>
            <a:off x="839788" y="768350"/>
            <a:ext cx="5424487" cy="3836988"/>
          </a:xfrm>
          <a:ln/>
        </p:spPr>
      </p:sp>
      <p:sp>
        <p:nvSpPr>
          <p:cNvPr id="18436" name="Rectangle 3"/>
          <p:cNvSpPr>
            <a:spLocks noGrp="1" noChangeArrowheads="1"/>
          </p:cNvSpPr>
          <p:nvPr>
            <p:ph type="body" idx="1"/>
          </p:nvPr>
        </p:nvSpPr>
        <p:spPr>
          <a:xfrm>
            <a:off x="709613" y="4862513"/>
            <a:ext cx="5680075" cy="4603750"/>
          </a:xfrm>
          <a:solidFill>
            <a:srgbClr val="FFFFFF"/>
          </a:solidFill>
          <a:ln>
            <a:solidFill>
              <a:srgbClr val="000000"/>
            </a:solidFill>
          </a:ln>
        </p:spPr>
        <p:txBody>
          <a:bodyPr/>
          <a:lstStyle/>
          <a:p>
            <a:pPr eaLnBrk="1" hangingPunct="1"/>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1865" name="Rectangle 11"/>
          <p:cNvSpPr>
            <a:spLocks noChangeArrowheads="1"/>
          </p:cNvSpPr>
          <p:nvPr userDrawn="1"/>
        </p:nvSpPr>
        <p:spPr bwMode="auto">
          <a:xfrm>
            <a:off x="0" y="2436813"/>
            <a:ext cx="10693400" cy="2519362"/>
          </a:xfrm>
          <a:prstGeom prst="rect">
            <a:avLst/>
          </a:prstGeom>
          <a:gradFill rotWithShape="1">
            <a:gsLst>
              <a:gs pos="0">
                <a:srgbClr val="6D6E71"/>
              </a:gs>
              <a:gs pos="100000">
                <a:srgbClr val="DADADB"/>
              </a:gs>
            </a:gsLst>
            <a:lin ang="0" scaled="1"/>
          </a:gradFill>
          <a:ln w="9525">
            <a:noFill/>
            <a:miter lim="800000"/>
            <a:headEnd/>
            <a:tailEnd/>
          </a:ln>
        </p:spPr>
        <p:txBody>
          <a:bodyPr wrap="none" anchor="ctr">
            <a:spAutoFit/>
          </a:bodyPr>
          <a:lstStyle/>
          <a:p>
            <a:pPr>
              <a:spcBef>
                <a:spcPct val="40000"/>
              </a:spcBef>
              <a:spcAft>
                <a:spcPct val="40000"/>
              </a:spcAft>
            </a:pPr>
            <a:endParaRPr lang="en-GB"/>
          </a:p>
        </p:txBody>
      </p:sp>
      <p:pic>
        <p:nvPicPr>
          <p:cNvPr id="121866" name="Picture 26" descr="Here for good"/>
          <p:cNvPicPr>
            <a:picLocks noChangeAspect="1" noChangeArrowheads="1"/>
          </p:cNvPicPr>
          <p:nvPr userDrawn="1"/>
        </p:nvPicPr>
        <p:blipFill>
          <a:blip r:embed="rId2" cstate="print"/>
          <a:srcRect/>
          <a:stretch>
            <a:fillRect/>
          </a:stretch>
        </p:blipFill>
        <p:spPr bwMode="auto">
          <a:xfrm>
            <a:off x="7967663" y="6615113"/>
            <a:ext cx="2360612" cy="552450"/>
          </a:xfrm>
          <a:prstGeom prst="rect">
            <a:avLst/>
          </a:prstGeom>
          <a:noFill/>
          <a:ln w="9525">
            <a:noFill/>
            <a:miter lim="800000"/>
            <a:headEnd/>
            <a:tailEnd/>
          </a:ln>
        </p:spPr>
      </p:pic>
      <p:pic>
        <p:nvPicPr>
          <p:cNvPr id="121867" name="Picture 19" descr="Visual Identitiy Band"/>
          <p:cNvPicPr preferRelativeResize="0">
            <a:picLocks noChangeArrowheads="1"/>
          </p:cNvPicPr>
          <p:nvPr userDrawn="1"/>
        </p:nvPicPr>
        <p:blipFill>
          <a:blip r:embed="rId3" cstate="print"/>
          <a:srcRect/>
          <a:stretch>
            <a:fillRect/>
          </a:stretch>
        </p:blipFill>
        <p:spPr bwMode="auto">
          <a:xfrm>
            <a:off x="0" y="2366963"/>
            <a:ext cx="10693400" cy="61912"/>
          </a:xfrm>
          <a:prstGeom prst="rect">
            <a:avLst/>
          </a:prstGeom>
          <a:noFill/>
          <a:ln w="9525">
            <a:noFill/>
            <a:miter lim="800000"/>
            <a:headEnd/>
            <a:tailEnd/>
          </a:ln>
        </p:spPr>
      </p:pic>
      <p:pic>
        <p:nvPicPr>
          <p:cNvPr id="121868" name="Picture 20" descr="SCB Logo"/>
          <p:cNvPicPr preferRelativeResize="0">
            <a:picLocks noChangeAspect="1" noChangeArrowheads="1"/>
          </p:cNvPicPr>
          <p:nvPr userDrawn="1"/>
        </p:nvPicPr>
        <p:blipFill>
          <a:blip r:embed="rId4" cstate="print"/>
          <a:srcRect/>
          <a:stretch>
            <a:fillRect/>
          </a:stretch>
        </p:blipFill>
        <p:spPr bwMode="auto">
          <a:xfrm>
            <a:off x="8732838" y="1570038"/>
            <a:ext cx="1517650" cy="579437"/>
          </a:xfrm>
          <a:prstGeom prst="rect">
            <a:avLst/>
          </a:prstGeom>
          <a:noFill/>
          <a:ln w="9525">
            <a:noFill/>
            <a:miter lim="800000"/>
            <a:headEnd/>
            <a:tailEnd/>
          </a:ln>
        </p:spPr>
      </p:pic>
      <p:sp>
        <p:nvSpPr>
          <p:cNvPr id="121869" name="Rectangle 3"/>
          <p:cNvSpPr>
            <a:spLocks noChangeArrowheads="1"/>
          </p:cNvSpPr>
          <p:nvPr userDrawn="1"/>
        </p:nvSpPr>
        <p:spPr bwMode="auto">
          <a:xfrm>
            <a:off x="522288" y="7199313"/>
            <a:ext cx="9737725" cy="203200"/>
          </a:xfrm>
          <a:prstGeom prst="rect">
            <a:avLst/>
          </a:prstGeom>
          <a:noFill/>
          <a:ln w="9525">
            <a:noFill/>
            <a:miter lim="800000"/>
            <a:headEnd/>
            <a:tailEnd/>
          </a:ln>
        </p:spPr>
        <p:txBody>
          <a:bodyPr lIns="0" tIns="0" rIns="0" bIns="0"/>
          <a:lstStyle/>
          <a:p>
            <a:pPr algn="ctr" defTabSz="1042988" eaLnBrk="0" hangingPunct="0">
              <a:spcBef>
                <a:spcPct val="40000"/>
              </a:spcBef>
              <a:spcAft>
                <a:spcPct val="20000"/>
              </a:spcAft>
              <a:buClr>
                <a:srgbClr val="005C87"/>
              </a:buClr>
            </a:pPr>
            <a:r>
              <a:rPr lang="en-GB" sz="1600">
                <a:solidFill>
                  <a:srgbClr val="005C87"/>
                </a:solidFill>
              </a:rPr>
              <a:t>IMPORTANT DISCLOSURES CAN BE FOUND IN THE DISCLOSURES APPENDIX</a:t>
            </a:r>
          </a:p>
        </p:txBody>
      </p:sp>
      <p:sp>
        <p:nvSpPr>
          <p:cNvPr id="121871" name="Rectangle 15"/>
          <p:cNvSpPr>
            <a:spLocks noGrp="1" noChangeArrowheads="1"/>
          </p:cNvSpPr>
          <p:nvPr>
            <p:ph type="ctrTitle" sz="quarter"/>
          </p:nvPr>
        </p:nvSpPr>
        <p:spPr>
          <a:xfrm>
            <a:off x="666750" y="3079750"/>
            <a:ext cx="9140825" cy="1298575"/>
          </a:xfrm>
        </p:spPr>
        <p:txBody>
          <a:bodyPr tIns="45720" rIns="91440" bIns="45720"/>
          <a:lstStyle>
            <a:lvl1pPr>
              <a:defRPr sz="3600" smtClean="0">
                <a:solidFill>
                  <a:schemeClr val="bg1"/>
                </a:solidFill>
              </a:defRPr>
            </a:lvl1pPr>
          </a:lstStyle>
          <a:p>
            <a:r>
              <a:rPr lang="en-US" smtClean="0"/>
              <a:t>Click to edit Master 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B2E4E421-3E64-4415-A5FF-A1EB9D12AD6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5"/>
          <p:cNvSpPr>
            <a:spLocks noGrp="1"/>
          </p:cNvSpPr>
          <p:nvPr>
            <p:ph sz="quarter" idx="4"/>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Footer Placeholder 11"/>
          <p:cNvSpPr>
            <a:spLocks noGrp="1"/>
          </p:cNvSpPr>
          <p:nvPr>
            <p:ph type="ftr" sz="quarter" idx="10"/>
          </p:nvPr>
        </p:nvSpPr>
        <p:spPr/>
        <p:txBody>
          <a:bodyPr/>
          <a:lstStyle>
            <a:lvl1pPr>
              <a:defRPr/>
            </a:lvl1pPr>
          </a:lstStyle>
          <a:p>
            <a:endParaRPr lang="en-GB"/>
          </a:p>
        </p:txBody>
      </p:sp>
      <p:sp>
        <p:nvSpPr>
          <p:cNvPr id="8" name="Slide Number Placeholder 12"/>
          <p:cNvSpPr>
            <a:spLocks noGrp="1"/>
          </p:cNvSpPr>
          <p:nvPr>
            <p:ph type="sldNum" sz="quarter" idx="11"/>
          </p:nvPr>
        </p:nvSpPr>
        <p:spPr/>
        <p:txBody>
          <a:bodyPr/>
          <a:lstStyle>
            <a:lvl1pPr>
              <a:defRPr/>
            </a:lvl1pPr>
          </a:lstStyle>
          <a:p>
            <a:fld id="{131F3BAE-20C1-43EA-9FB3-D0EE86A31D68}"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2C6FA43D-054C-45A0-A34E-3D997256D165}"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446088" y="4227513"/>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5419725" y="1512888"/>
            <a:ext cx="4822825"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1FF073D9-8F28-4969-9DB4-D17AEAB1AD02}"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46088" y="1512888"/>
            <a:ext cx="4821237"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half" idx="3"/>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2C9BA38F-1135-40FC-9D65-7315775EF790}"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512888"/>
            <a:ext cx="4821237" cy="5276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2"/>
          </p:nvPr>
        </p:nvSpPr>
        <p:spPr>
          <a:xfrm>
            <a:off x="5419725" y="1512888"/>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4"/>
          <p:cNvSpPr>
            <a:spLocks noGrp="1"/>
          </p:cNvSpPr>
          <p:nvPr>
            <p:ph sz="quarter" idx="3"/>
          </p:nvPr>
        </p:nvSpPr>
        <p:spPr>
          <a:xfrm>
            <a:off x="5419725" y="4227513"/>
            <a:ext cx="4822825"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11"/>
          <p:cNvSpPr>
            <a:spLocks noGrp="1"/>
          </p:cNvSpPr>
          <p:nvPr>
            <p:ph type="ftr" sz="quarter" idx="10"/>
          </p:nvPr>
        </p:nvSpPr>
        <p:spPr/>
        <p:txBody>
          <a:bodyPr/>
          <a:lstStyle>
            <a:lvl1pPr>
              <a:defRPr/>
            </a:lvl1pPr>
          </a:lstStyle>
          <a:p>
            <a:endParaRPr lang="en-GB"/>
          </a:p>
        </p:txBody>
      </p:sp>
      <p:sp>
        <p:nvSpPr>
          <p:cNvPr id="7" name="Slide Number Placeholder 12"/>
          <p:cNvSpPr>
            <a:spLocks noGrp="1"/>
          </p:cNvSpPr>
          <p:nvPr>
            <p:ph type="sldNum" sz="quarter" idx="11"/>
          </p:nvPr>
        </p:nvSpPr>
        <p:spPr/>
        <p:txBody>
          <a:bodyPr/>
          <a:lstStyle>
            <a:lvl1pPr>
              <a:defRPr/>
            </a:lvl1pPr>
          </a:lstStyle>
          <a:p>
            <a:fld id="{57DC9097-DAE7-4FAD-AF02-78719956308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2A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11"/>
          <p:cNvSpPr>
            <a:spLocks noGrp="1"/>
          </p:cNvSpPr>
          <p:nvPr>
            <p:ph type="ftr" sz="quarter" idx="10"/>
          </p:nvPr>
        </p:nvSpPr>
        <p:spPr/>
        <p:txBody>
          <a:bodyPr/>
          <a:lstStyle>
            <a:lvl1pPr>
              <a:defRPr/>
            </a:lvl1pPr>
          </a:lstStyle>
          <a:p>
            <a:endParaRPr lang="en-GB"/>
          </a:p>
        </p:txBody>
      </p:sp>
      <p:sp>
        <p:nvSpPr>
          <p:cNvPr id="5" name="Slide Number Placeholder 12"/>
          <p:cNvSpPr>
            <a:spLocks noGrp="1"/>
          </p:cNvSpPr>
          <p:nvPr>
            <p:ph type="sldNum" sz="quarter" idx="11"/>
          </p:nvPr>
        </p:nvSpPr>
        <p:spPr/>
        <p:txBody>
          <a:bodyPr/>
          <a:lstStyle>
            <a:lvl1pPr>
              <a:defRPr/>
            </a:lvl1pPr>
          </a:lstStyle>
          <a:p>
            <a:fld id="{08D3AD45-06DC-42B1-B46E-FA64E3FCF23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descr="Visual Identitiy Band"/>
          <p:cNvPicPr preferRelativeResize="0">
            <a:picLocks noChangeArrowheads="1"/>
          </p:cNvPicPr>
          <p:nvPr userDrawn="1"/>
        </p:nvPicPr>
        <p:blipFill>
          <a:blip r:embed="rId2" cstate="print"/>
          <a:srcRect/>
          <a:stretch>
            <a:fillRect/>
          </a:stretch>
        </p:blipFill>
        <p:spPr bwMode="auto">
          <a:xfrm>
            <a:off x="0" y="2381250"/>
            <a:ext cx="10693400" cy="61913"/>
          </a:xfrm>
          <a:prstGeom prst="rect">
            <a:avLst/>
          </a:prstGeom>
          <a:noFill/>
          <a:ln w="9525">
            <a:noFill/>
            <a:miter lim="800000"/>
            <a:headEnd/>
            <a:tailEnd/>
          </a:ln>
        </p:spPr>
      </p:pic>
      <p:pic>
        <p:nvPicPr>
          <p:cNvPr id="4" name="Picture 2"/>
          <p:cNvPicPr>
            <a:picLocks noChangeAspect="1" noChangeArrowheads="1"/>
          </p:cNvPicPr>
          <p:nvPr userDrawn="1"/>
        </p:nvPicPr>
        <p:blipFill>
          <a:blip r:embed="rId3" cstate="print"/>
          <a:srcRect/>
          <a:stretch>
            <a:fillRect/>
          </a:stretch>
        </p:blipFill>
        <p:spPr bwMode="gray">
          <a:xfrm>
            <a:off x="450850" y="7021513"/>
            <a:ext cx="952500" cy="363537"/>
          </a:xfrm>
          <a:prstGeom prst="rect">
            <a:avLst/>
          </a:prstGeom>
          <a:noFill/>
          <a:ln w="9525">
            <a:noFill/>
            <a:miter lim="800000"/>
            <a:headEnd/>
            <a:tailEnd/>
          </a:ln>
        </p:spPr>
      </p:pic>
      <p:sp>
        <p:nvSpPr>
          <p:cNvPr id="2" name="Title 1"/>
          <p:cNvSpPr>
            <a:spLocks noGrp="1"/>
          </p:cNvSpPr>
          <p:nvPr>
            <p:ph type="title"/>
          </p:nvPr>
        </p:nvSpPr>
        <p:spPr>
          <a:xfrm>
            <a:off x="667512" y="2523744"/>
            <a:ext cx="8833104" cy="2423160"/>
          </a:xfrm>
        </p:spPr>
        <p:txBody>
          <a:bodyPr/>
          <a:lstStyle>
            <a:lvl1pPr algn="l">
              <a:defRPr sz="3600" b="0" cap="none" baseline="0">
                <a:solidFill>
                  <a:srgbClr val="6C6C6C"/>
                </a:solidFill>
              </a:defRPr>
            </a:lvl1pPr>
          </a:lstStyle>
          <a:p>
            <a:r>
              <a:rPr lang="en-US" smtClean="0"/>
              <a:t>Click to edit Master title style</a:t>
            </a:r>
            <a:endParaRPr lang="en-GB" dirty="0"/>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a:xfrm>
            <a:off x="10085388" y="7096125"/>
            <a:ext cx="155575" cy="146050"/>
          </a:xfrm>
        </p:spPr>
        <p:txBody>
          <a:bodyPr rtlCol="0"/>
          <a:lstStyle>
            <a:lvl1pPr algn="r">
              <a:defRPr sz="900">
                <a:solidFill>
                  <a:srgbClr val="6C6C6C"/>
                </a:solidFill>
                <a:cs typeface="+mn-cs"/>
              </a:defRPr>
            </a:lvl1pPr>
          </a:lstStyle>
          <a:p>
            <a:pPr>
              <a:defRPr/>
            </a:pPr>
            <a:fld id="{76F8B0B0-CCBD-4335-AA50-A6990F2FACF7}"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46088" y="1512888"/>
            <a:ext cx="4821237"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419725" y="1512888"/>
            <a:ext cx="4822825" cy="5276850"/>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73B69D24-A247-492E-A92A-52B4D310C5F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11"/>
          <p:cNvSpPr>
            <a:spLocks noGrp="1"/>
          </p:cNvSpPr>
          <p:nvPr>
            <p:ph type="ftr" sz="quarter" idx="10"/>
          </p:nvPr>
        </p:nvSpPr>
        <p:spPr/>
        <p:txBody>
          <a:bodyPr/>
          <a:lstStyle>
            <a:lvl1pPr>
              <a:defRPr/>
            </a:lvl1pPr>
          </a:lstStyle>
          <a:p>
            <a:endParaRPr lang="en-GB"/>
          </a:p>
        </p:txBody>
      </p:sp>
      <p:sp>
        <p:nvSpPr>
          <p:cNvPr id="4" name="Slide Number Placeholder 12"/>
          <p:cNvSpPr>
            <a:spLocks noGrp="1"/>
          </p:cNvSpPr>
          <p:nvPr>
            <p:ph type="sldNum" sz="quarter" idx="11"/>
          </p:nvPr>
        </p:nvSpPr>
        <p:spPr/>
        <p:txBody>
          <a:bodyPr/>
          <a:lstStyle>
            <a:lvl1pPr>
              <a:defRPr/>
            </a:lvl1pPr>
          </a:lstStyle>
          <a:p>
            <a:fld id="{72605685-0C24-4067-B3A0-74944E25050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1"/>
          <p:cNvSpPr>
            <a:spLocks noGrp="1"/>
          </p:cNvSpPr>
          <p:nvPr>
            <p:ph type="ftr" sz="quarter" idx="10"/>
          </p:nvPr>
        </p:nvSpPr>
        <p:spPr/>
        <p:txBody>
          <a:bodyPr/>
          <a:lstStyle>
            <a:lvl1pPr>
              <a:defRPr/>
            </a:lvl1pPr>
          </a:lstStyle>
          <a:p>
            <a:endParaRPr lang="en-GB"/>
          </a:p>
        </p:txBody>
      </p:sp>
      <p:sp>
        <p:nvSpPr>
          <p:cNvPr id="3" name="Slide Number Placeholder 12"/>
          <p:cNvSpPr>
            <a:spLocks noGrp="1"/>
          </p:cNvSpPr>
          <p:nvPr>
            <p:ph type="sldNum" sz="quarter" idx="11"/>
          </p:nvPr>
        </p:nvSpPr>
        <p:spPr/>
        <p:txBody>
          <a:bodyPr/>
          <a:lstStyle>
            <a:lvl1pPr>
              <a:defRPr/>
            </a:lvl1pPr>
          </a:lstStyle>
          <a:p>
            <a:fld id="{37D4ADF0-2131-402A-AC3F-A6EBD0D78011}"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Footer Placeholder 11"/>
          <p:cNvSpPr>
            <a:spLocks noGrp="1"/>
          </p:cNvSpPr>
          <p:nvPr>
            <p:ph type="ftr" sz="quarter" idx="10"/>
          </p:nvPr>
        </p:nvSpPr>
        <p:spPr/>
        <p:txBody>
          <a:bodyPr/>
          <a:lstStyle>
            <a:lvl1pPr>
              <a:defRPr/>
            </a:lvl1pPr>
          </a:lstStyle>
          <a:p>
            <a:endParaRPr lang="en-GB"/>
          </a:p>
        </p:txBody>
      </p:sp>
      <p:sp>
        <p:nvSpPr>
          <p:cNvPr id="5" name="Slide Number Placeholder 12"/>
          <p:cNvSpPr>
            <a:spLocks noGrp="1"/>
          </p:cNvSpPr>
          <p:nvPr>
            <p:ph type="sldNum" sz="quarter" idx="11"/>
          </p:nvPr>
        </p:nvSpPr>
        <p:spPr/>
        <p:txBody>
          <a:bodyPr/>
          <a:lstStyle>
            <a:lvl1pPr>
              <a:defRPr/>
            </a:lvl1pPr>
          </a:lstStyle>
          <a:p>
            <a:fld id="{172206B7-305E-4C64-BFFE-16CF41EEFE6B}"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831974"/>
            <a:ext cx="4821237" cy="4957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419725" y="1831974"/>
            <a:ext cx="4822825" cy="495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397CC82A-D588-4594-9500-90A98E8CF48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368300"/>
            <a:ext cx="9867900" cy="5873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6088" y="1512888"/>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46088" y="4227513"/>
            <a:ext cx="9796462" cy="256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11"/>
          <p:cNvSpPr>
            <a:spLocks noGrp="1"/>
          </p:cNvSpPr>
          <p:nvPr>
            <p:ph type="ftr" sz="quarter" idx="10"/>
          </p:nvPr>
        </p:nvSpPr>
        <p:spPr/>
        <p:txBody>
          <a:bodyPr/>
          <a:lstStyle>
            <a:lvl1pPr>
              <a:defRPr/>
            </a:lvl1pPr>
          </a:lstStyle>
          <a:p>
            <a:endParaRPr lang="en-GB"/>
          </a:p>
        </p:txBody>
      </p:sp>
      <p:sp>
        <p:nvSpPr>
          <p:cNvPr id="6" name="Slide Number Placeholder 12"/>
          <p:cNvSpPr>
            <a:spLocks noGrp="1"/>
          </p:cNvSpPr>
          <p:nvPr>
            <p:ph type="sldNum" sz="quarter" idx="11"/>
          </p:nvPr>
        </p:nvSpPr>
        <p:spPr/>
        <p:txBody>
          <a:bodyPr/>
          <a:lstStyle>
            <a:lvl1pPr>
              <a:defRPr/>
            </a:lvl1pPr>
          </a:lstStyle>
          <a:p>
            <a:fld id="{398F71E9-88CB-4859-B682-4D42E61EACA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Grp="1" noChangeArrowheads="1"/>
          </p:cNvSpPr>
          <p:nvPr>
            <p:ph type="body" idx="1"/>
          </p:nvPr>
        </p:nvSpPr>
        <p:spPr bwMode="auto">
          <a:xfrm>
            <a:off x="446088" y="1512888"/>
            <a:ext cx="9796462" cy="52768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22611" name="Text Box 19"/>
          <p:cNvSpPr txBox="1">
            <a:spLocks noChangeArrowheads="1"/>
          </p:cNvSpPr>
          <p:nvPr/>
        </p:nvSpPr>
        <p:spPr bwMode="auto">
          <a:xfrm>
            <a:off x="412750" y="671513"/>
            <a:ext cx="9867900" cy="515937"/>
          </a:xfrm>
          <a:prstGeom prst="rect">
            <a:avLst/>
          </a:prstGeom>
          <a:noFill/>
          <a:ln w="9525">
            <a:noFill/>
            <a:miter lim="800000"/>
            <a:headEnd/>
            <a:tailEnd/>
          </a:ln>
          <a:effectLst/>
        </p:spPr>
        <p:txBody>
          <a:bodyPr lIns="104306" tIns="52153" rIns="104306" bIns="52153">
            <a:spAutoFit/>
          </a:bodyPr>
          <a:lstStyle/>
          <a:p>
            <a:pPr defTabSz="1042988">
              <a:spcBef>
                <a:spcPct val="50000"/>
              </a:spcBef>
              <a:defRPr/>
            </a:pPr>
            <a:endParaRPr lang="en-GB" sz="2700">
              <a:cs typeface="+mn-cs"/>
            </a:endParaRPr>
          </a:p>
        </p:txBody>
      </p:sp>
      <p:sp>
        <p:nvSpPr>
          <p:cNvPr id="1028" name="Rectangle 20"/>
          <p:cNvSpPr>
            <a:spLocks noGrp="1" noChangeArrowheads="1"/>
          </p:cNvSpPr>
          <p:nvPr>
            <p:ph type="title"/>
          </p:nvPr>
        </p:nvSpPr>
        <p:spPr bwMode="auto">
          <a:xfrm>
            <a:off x="412750" y="368300"/>
            <a:ext cx="9867900" cy="587375"/>
          </a:xfrm>
          <a:prstGeom prst="rect">
            <a:avLst/>
          </a:prstGeom>
          <a:noFill/>
          <a:ln w="9525">
            <a:noFill/>
            <a:miter lim="800000"/>
            <a:headEnd/>
            <a:tailEnd/>
          </a:ln>
        </p:spPr>
        <p:txBody>
          <a:bodyPr vert="horz" wrap="square" lIns="0" tIns="52153" rIns="104306" bIns="52153" numCol="1" anchor="ctr" anchorCtr="0" compatLnSpc="1">
            <a:prstTxWarp prst="textNoShape">
              <a:avLst/>
            </a:prstTxWarp>
          </a:bodyPr>
          <a:lstStyle/>
          <a:p>
            <a:pPr lvl="0"/>
            <a:r>
              <a:rPr lang="en-US" dirty="0" smtClean="0"/>
              <a:t>Click to edit Master title style</a:t>
            </a:r>
          </a:p>
        </p:txBody>
      </p:sp>
      <p:pic>
        <p:nvPicPr>
          <p:cNvPr id="1029" name="Picture 26" descr="Visual Identitiy Band"/>
          <p:cNvPicPr preferRelativeResize="0">
            <a:picLocks noChangeArrowheads="1"/>
          </p:cNvPicPr>
          <p:nvPr/>
        </p:nvPicPr>
        <p:blipFill>
          <a:blip r:embed="rId17" cstate="print"/>
          <a:srcRect/>
          <a:stretch>
            <a:fillRect/>
          </a:stretch>
        </p:blipFill>
        <p:spPr bwMode="auto">
          <a:xfrm>
            <a:off x="0" y="1092200"/>
            <a:ext cx="10702925" cy="53975"/>
          </a:xfrm>
          <a:prstGeom prst="rect">
            <a:avLst/>
          </a:prstGeom>
          <a:noFill/>
          <a:ln w="9525">
            <a:noFill/>
            <a:miter lim="800000"/>
            <a:headEnd/>
            <a:tailEnd/>
          </a:ln>
        </p:spPr>
      </p:pic>
      <p:pic>
        <p:nvPicPr>
          <p:cNvPr id="1030" name="Picture 2"/>
          <p:cNvPicPr>
            <a:picLocks noChangeAspect="1" noChangeArrowheads="1"/>
          </p:cNvPicPr>
          <p:nvPr/>
        </p:nvPicPr>
        <p:blipFill>
          <a:blip r:embed="rId18" cstate="print"/>
          <a:srcRect/>
          <a:stretch>
            <a:fillRect/>
          </a:stretch>
        </p:blipFill>
        <p:spPr bwMode="gray">
          <a:xfrm>
            <a:off x="450850" y="7021513"/>
            <a:ext cx="952500" cy="363537"/>
          </a:xfrm>
          <a:prstGeom prst="rect">
            <a:avLst/>
          </a:prstGeom>
          <a:noFill/>
          <a:ln w="9525">
            <a:noFill/>
            <a:miter lim="800000"/>
            <a:headEnd/>
            <a:tailEnd/>
          </a:ln>
        </p:spPr>
      </p:pic>
      <p:sp>
        <p:nvSpPr>
          <p:cNvPr id="12" name="Footer Placeholder 11"/>
          <p:cNvSpPr>
            <a:spLocks noGrp="1"/>
          </p:cNvSpPr>
          <p:nvPr>
            <p:ph type="ftr" sz="quarter" idx="3"/>
          </p:nvPr>
        </p:nvSpPr>
        <p:spPr>
          <a:xfrm>
            <a:off x="2038350" y="7096125"/>
            <a:ext cx="8047038"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a:solidFill>
                  <a:srgbClr val="6C6C6C"/>
                </a:solidFill>
              </a:defRPr>
            </a:lvl1pPr>
          </a:lstStyle>
          <a:p>
            <a:endParaRPr lang="en-GB"/>
          </a:p>
        </p:txBody>
      </p:sp>
      <p:sp>
        <p:nvSpPr>
          <p:cNvPr id="13" name="Slide Number Placeholder 12"/>
          <p:cNvSpPr>
            <a:spLocks noGrp="1"/>
          </p:cNvSpPr>
          <p:nvPr>
            <p:ph type="sldNum" sz="quarter" idx="4"/>
          </p:nvPr>
        </p:nvSpPr>
        <p:spPr>
          <a:xfrm>
            <a:off x="9785350" y="7096125"/>
            <a:ext cx="392113" cy="146050"/>
          </a:xfrm>
          <a:prstGeom prst="rect">
            <a:avLst/>
          </a:prstGeom>
        </p:spPr>
        <p:txBody>
          <a:bodyPr vert="horz" wrap="square" lIns="0" tIns="0" rIns="0" bIns="0" numCol="1" anchor="ctr" anchorCtr="0" compatLnSpc="1">
            <a:prstTxWarp prst="textNoShape">
              <a:avLst/>
            </a:prstTxWarp>
          </a:bodyPr>
          <a:lstStyle>
            <a:lvl1pPr algn="r">
              <a:spcBef>
                <a:spcPct val="40000"/>
              </a:spcBef>
              <a:spcAft>
                <a:spcPct val="40000"/>
              </a:spcAft>
              <a:defRPr sz="1000">
                <a:solidFill>
                  <a:srgbClr val="6C6C6C"/>
                </a:solidFill>
              </a:defRPr>
            </a:lvl1pPr>
          </a:lstStyle>
          <a:p>
            <a:fld id="{9EBD505C-368E-4DE4-A203-0E41F042316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 id="2147483655" r:id="rId14"/>
    <p:sldLayoutId id="2147483654" r:id="rId15"/>
  </p:sldLayoutIdLst>
  <p:hf hdr="0" ftr="0" dt="0"/>
  <p:txStyles>
    <p:titleStyle>
      <a:lvl1pPr algn="l" defTabSz="1042988" rtl="0" eaLnBrk="1" fontAlgn="base" hangingPunct="1">
        <a:spcBef>
          <a:spcPct val="0"/>
        </a:spcBef>
        <a:spcAft>
          <a:spcPct val="0"/>
        </a:spcAft>
        <a:defRPr sz="2600">
          <a:solidFill>
            <a:schemeClr val="hlink"/>
          </a:solidFill>
          <a:latin typeface="+mj-lt"/>
          <a:ea typeface="+mj-ea"/>
          <a:cs typeface="+mj-cs"/>
        </a:defRPr>
      </a:lvl1pPr>
      <a:lvl2pPr algn="l" defTabSz="1042988" rtl="0" eaLnBrk="1" fontAlgn="base" hangingPunct="1">
        <a:spcBef>
          <a:spcPct val="0"/>
        </a:spcBef>
        <a:spcAft>
          <a:spcPct val="0"/>
        </a:spcAft>
        <a:defRPr sz="2600">
          <a:solidFill>
            <a:schemeClr val="hlink"/>
          </a:solidFill>
          <a:latin typeface="Arial" charset="0"/>
        </a:defRPr>
      </a:lvl2pPr>
      <a:lvl3pPr algn="l" defTabSz="1042988" rtl="0" eaLnBrk="1" fontAlgn="base" hangingPunct="1">
        <a:spcBef>
          <a:spcPct val="0"/>
        </a:spcBef>
        <a:spcAft>
          <a:spcPct val="0"/>
        </a:spcAft>
        <a:defRPr sz="2600">
          <a:solidFill>
            <a:schemeClr val="hlink"/>
          </a:solidFill>
          <a:latin typeface="Arial" charset="0"/>
        </a:defRPr>
      </a:lvl3pPr>
      <a:lvl4pPr algn="l" defTabSz="1042988" rtl="0" eaLnBrk="1" fontAlgn="base" hangingPunct="1">
        <a:spcBef>
          <a:spcPct val="0"/>
        </a:spcBef>
        <a:spcAft>
          <a:spcPct val="0"/>
        </a:spcAft>
        <a:defRPr sz="2600">
          <a:solidFill>
            <a:schemeClr val="hlink"/>
          </a:solidFill>
          <a:latin typeface="Arial" charset="0"/>
        </a:defRPr>
      </a:lvl4pPr>
      <a:lvl5pPr algn="l" defTabSz="1042988" rtl="0" eaLnBrk="1" fontAlgn="base" hangingPunct="1">
        <a:spcBef>
          <a:spcPct val="0"/>
        </a:spcBef>
        <a:spcAft>
          <a:spcPct val="0"/>
        </a:spcAft>
        <a:defRPr sz="2600">
          <a:solidFill>
            <a:schemeClr val="hlink"/>
          </a:solidFill>
          <a:latin typeface="Arial" charset="0"/>
        </a:defRPr>
      </a:lvl5pPr>
      <a:lvl6pPr marL="457200" algn="l" defTabSz="1042988" rtl="0" eaLnBrk="1" fontAlgn="base" hangingPunct="1">
        <a:spcBef>
          <a:spcPct val="0"/>
        </a:spcBef>
        <a:spcAft>
          <a:spcPct val="0"/>
        </a:spcAft>
        <a:defRPr sz="2600">
          <a:solidFill>
            <a:schemeClr val="hlink"/>
          </a:solidFill>
          <a:latin typeface="Arial" charset="0"/>
        </a:defRPr>
      </a:lvl6pPr>
      <a:lvl7pPr marL="914400" algn="l" defTabSz="1042988" rtl="0" eaLnBrk="1" fontAlgn="base" hangingPunct="1">
        <a:spcBef>
          <a:spcPct val="0"/>
        </a:spcBef>
        <a:spcAft>
          <a:spcPct val="0"/>
        </a:spcAft>
        <a:defRPr sz="2600">
          <a:solidFill>
            <a:schemeClr val="hlink"/>
          </a:solidFill>
          <a:latin typeface="Arial" charset="0"/>
        </a:defRPr>
      </a:lvl7pPr>
      <a:lvl8pPr marL="1371600" algn="l" defTabSz="1042988" rtl="0" eaLnBrk="1" fontAlgn="base" hangingPunct="1">
        <a:spcBef>
          <a:spcPct val="0"/>
        </a:spcBef>
        <a:spcAft>
          <a:spcPct val="0"/>
        </a:spcAft>
        <a:defRPr sz="2600">
          <a:solidFill>
            <a:schemeClr val="hlink"/>
          </a:solidFill>
          <a:latin typeface="Arial" charset="0"/>
        </a:defRPr>
      </a:lvl8pPr>
      <a:lvl9pPr marL="1828800" algn="l" defTabSz="1042988" rtl="0" eaLnBrk="1" fontAlgn="base" hangingPunct="1">
        <a:spcBef>
          <a:spcPct val="0"/>
        </a:spcBef>
        <a:spcAft>
          <a:spcPct val="0"/>
        </a:spcAft>
        <a:defRPr sz="2600">
          <a:solidFill>
            <a:schemeClr val="hlink"/>
          </a:solidFill>
          <a:latin typeface="Arial" charset="0"/>
        </a:defRPr>
      </a:lvl9pPr>
    </p:titleStyle>
    <p:bodyStyle>
      <a:lvl1pPr marL="342900" indent="-342900" algn="l" defTabSz="1042988" rtl="0" eaLnBrk="1" fontAlgn="base" hangingPunct="1">
        <a:spcBef>
          <a:spcPct val="40000"/>
        </a:spcBef>
        <a:spcAft>
          <a:spcPct val="20000"/>
        </a:spcAft>
        <a:buClr>
          <a:srgbClr val="005C87"/>
        </a:buClr>
        <a:defRPr sz="1600" b="1">
          <a:solidFill>
            <a:srgbClr val="005C87"/>
          </a:solidFill>
          <a:latin typeface="+mn-lt"/>
          <a:ea typeface="+mn-ea"/>
          <a:cs typeface="+mn-cs"/>
        </a:defRPr>
      </a:lvl1pPr>
      <a:lvl2pPr marL="304800" indent="-303213" algn="l" defTabSz="1042988" rtl="0" eaLnBrk="1" fontAlgn="base" hangingPunct="1">
        <a:spcBef>
          <a:spcPct val="30000"/>
        </a:spcBef>
        <a:spcAft>
          <a:spcPct val="20000"/>
        </a:spcAft>
        <a:buClr>
          <a:srgbClr val="00984A"/>
        </a:buClr>
        <a:buSzPct val="120000"/>
        <a:buFont typeface="Wingdings" pitchFamily="2" charset="2"/>
        <a:buChar char="§"/>
        <a:defRPr sz="1400">
          <a:solidFill>
            <a:schemeClr val="tx1"/>
          </a:solidFill>
          <a:latin typeface="+mn-lt"/>
        </a:defRPr>
      </a:lvl2pPr>
      <a:lvl3pPr marL="608013" indent="-301625" algn="l" defTabSz="1042988" rtl="0" eaLnBrk="1" fontAlgn="base" hangingPunct="1">
        <a:spcBef>
          <a:spcPct val="20000"/>
        </a:spcBef>
        <a:spcAft>
          <a:spcPct val="20000"/>
        </a:spcAft>
        <a:buClr>
          <a:srgbClr val="00984A"/>
        </a:buClr>
        <a:buFont typeface="Wingdings" pitchFamily="2" charset="2"/>
        <a:buChar char="§"/>
        <a:defRPr sz="1400">
          <a:solidFill>
            <a:schemeClr val="tx1"/>
          </a:solidFill>
          <a:latin typeface="+mn-lt"/>
        </a:defRPr>
      </a:lvl3pPr>
      <a:lvl4pPr marL="912813" indent="-303213" algn="l" defTabSz="1042988" rtl="0" eaLnBrk="1" fontAlgn="base" hangingPunct="1">
        <a:spcBef>
          <a:spcPct val="20000"/>
        </a:spcBef>
        <a:spcAft>
          <a:spcPct val="30000"/>
        </a:spcAft>
        <a:buClr>
          <a:srgbClr val="00984A"/>
        </a:buClr>
        <a:buSzPct val="90000"/>
        <a:buFont typeface="Wingdings" pitchFamily="2" charset="2"/>
        <a:buChar char="§"/>
        <a:defRPr sz="1400">
          <a:solidFill>
            <a:schemeClr val="tx1"/>
          </a:solidFill>
          <a:latin typeface="+mn-lt"/>
        </a:defRPr>
      </a:lvl4pPr>
      <a:lvl5pPr marL="2346325" indent="-260350" algn="l" defTabSz="1042988" rtl="0" eaLnBrk="1" fontAlgn="base" hangingPunct="1">
        <a:spcBef>
          <a:spcPct val="20000"/>
        </a:spcBef>
        <a:spcAft>
          <a:spcPct val="0"/>
        </a:spcAft>
        <a:buChar char="»"/>
        <a:defRPr sz="2700">
          <a:solidFill>
            <a:schemeClr val="tx1"/>
          </a:solidFill>
          <a:latin typeface="+mn-lt"/>
        </a:defRPr>
      </a:lvl5pPr>
      <a:lvl6pPr marL="2803525" indent="-260350" algn="l" defTabSz="1042988" rtl="0" eaLnBrk="1" fontAlgn="base" hangingPunct="1">
        <a:spcBef>
          <a:spcPct val="20000"/>
        </a:spcBef>
        <a:spcAft>
          <a:spcPct val="0"/>
        </a:spcAft>
        <a:buChar char="»"/>
        <a:defRPr sz="2700">
          <a:solidFill>
            <a:schemeClr val="tx1"/>
          </a:solidFill>
          <a:latin typeface="+mn-lt"/>
        </a:defRPr>
      </a:lvl6pPr>
      <a:lvl7pPr marL="3260725" indent="-260350" algn="l" defTabSz="1042988" rtl="0" eaLnBrk="1" fontAlgn="base" hangingPunct="1">
        <a:spcBef>
          <a:spcPct val="20000"/>
        </a:spcBef>
        <a:spcAft>
          <a:spcPct val="0"/>
        </a:spcAft>
        <a:buChar char="»"/>
        <a:defRPr sz="2700">
          <a:solidFill>
            <a:schemeClr val="tx1"/>
          </a:solidFill>
          <a:latin typeface="+mn-lt"/>
        </a:defRPr>
      </a:lvl7pPr>
      <a:lvl8pPr marL="3717925" indent="-260350" algn="l" defTabSz="1042988" rtl="0" eaLnBrk="1" fontAlgn="base" hangingPunct="1">
        <a:spcBef>
          <a:spcPct val="20000"/>
        </a:spcBef>
        <a:spcAft>
          <a:spcPct val="0"/>
        </a:spcAft>
        <a:buChar char="»"/>
        <a:defRPr sz="2700">
          <a:solidFill>
            <a:schemeClr val="tx1"/>
          </a:solidFill>
          <a:latin typeface="+mn-lt"/>
        </a:defRPr>
      </a:lvl8pPr>
      <a:lvl9pPr marL="4175125" indent="-260350" algn="l" defTabSz="1042988"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p:txBody>
          <a:bodyPr/>
          <a:lstStyle/>
          <a:p>
            <a:r>
              <a:rPr lang="en-GB" dirty="0"/>
              <a:t>European Economics </a:t>
            </a:r>
            <a:r>
              <a:rPr lang="en-GB" dirty="0" smtClean="0"/>
              <a:t>and Precious Metals Forecast</a:t>
            </a:r>
            <a:endParaRPr lang="en-US" dirty="0"/>
          </a:p>
        </p:txBody>
      </p:sp>
      <p:sp>
        <p:nvSpPr>
          <p:cNvPr id="133124" name="Rectangle 7"/>
          <p:cNvSpPr>
            <a:spLocks noChangeArrowheads="1"/>
          </p:cNvSpPr>
          <p:nvPr/>
        </p:nvSpPr>
        <p:spPr bwMode="auto">
          <a:xfrm>
            <a:off x="669925" y="5124450"/>
            <a:ext cx="8108950" cy="1655763"/>
          </a:xfrm>
          <a:prstGeom prst="rect">
            <a:avLst/>
          </a:prstGeom>
          <a:noFill/>
          <a:ln w="9525">
            <a:noFill/>
            <a:miter lim="800000"/>
            <a:headEnd/>
            <a:tailEnd/>
          </a:ln>
        </p:spPr>
        <p:txBody>
          <a:bodyPr lIns="0" tIns="52153" rIns="104306" bIns="52153"/>
          <a:lstStyle/>
          <a:p>
            <a:pPr defTabSz="1042988">
              <a:buClr>
                <a:srgbClr val="005C87"/>
              </a:buClr>
            </a:pPr>
            <a:r>
              <a:rPr lang="en-US" sz="2800" b="0" dirty="0" smtClean="0">
                <a:solidFill>
                  <a:srgbClr val="6C6C6C"/>
                </a:solidFill>
              </a:rPr>
              <a:t>Jeremy East</a:t>
            </a:r>
            <a:endParaRPr lang="en-US" sz="2800" b="0" dirty="0">
              <a:solidFill>
                <a:srgbClr val="6C6C6C"/>
              </a:solidFill>
            </a:endParaRPr>
          </a:p>
          <a:p>
            <a:pPr defTabSz="1042988">
              <a:buClr>
                <a:srgbClr val="005C87"/>
              </a:buClr>
            </a:pPr>
            <a:r>
              <a:rPr lang="en-US" sz="1600" b="0" dirty="0" smtClean="0">
                <a:solidFill>
                  <a:srgbClr val="6C6C6C"/>
                </a:solidFill>
              </a:rPr>
              <a:t>Jeremy.East@sc.com</a:t>
            </a:r>
            <a:endParaRPr lang="en-US" sz="1600" b="0" dirty="0">
              <a:solidFill>
                <a:srgbClr val="6C6C6C"/>
              </a:solidFill>
            </a:endParaRPr>
          </a:p>
          <a:p>
            <a:pPr defTabSz="1042988">
              <a:buClr>
                <a:srgbClr val="005C87"/>
              </a:buClr>
            </a:pPr>
            <a:r>
              <a:rPr lang="en-US" sz="1600" b="0" dirty="0" smtClean="0">
                <a:solidFill>
                  <a:srgbClr val="6C6C6C"/>
                </a:solidFill>
              </a:rPr>
              <a:t>+44 20 7885 3927</a:t>
            </a:r>
            <a:endParaRPr lang="en-US" sz="1600" b="0" dirty="0">
              <a:solidFill>
                <a:srgbClr val="6C6C6C"/>
              </a:solidFill>
            </a:endParaRPr>
          </a:p>
          <a:p>
            <a:pPr defTabSz="1042988">
              <a:buClr>
                <a:srgbClr val="005C87"/>
              </a:buClr>
            </a:pPr>
            <a:r>
              <a:rPr lang="en-US" sz="2000" b="0" smtClean="0">
                <a:solidFill>
                  <a:schemeClr val="accent1"/>
                </a:solidFill>
              </a:rPr>
              <a:t>28 </a:t>
            </a:r>
            <a:r>
              <a:rPr lang="en-US" sz="2000" b="0" dirty="0" smtClean="0">
                <a:solidFill>
                  <a:schemeClr val="accent1"/>
                </a:solidFill>
              </a:rPr>
              <a:t>May 2013</a:t>
            </a:r>
            <a:endParaRPr lang="en-US" sz="2000" b="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10</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dirty="0" smtClean="0">
                <a:solidFill>
                  <a:srgbClr val="0072AA"/>
                </a:solidFill>
              </a:rPr>
              <a:t>Technical picture </a:t>
            </a:r>
            <a:r>
              <a:rPr lang="en-GB" altLang="zh-CN" dirty="0" smtClean="0"/>
              <a:t>for gold looks weak</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smtClean="0"/>
              <a:t>The breakdown below long-term support levels around USD 1,530/oz was significant and the market has not yet found a solid floor</a:t>
            </a:r>
          </a:p>
          <a:p>
            <a:pPr lvl="1"/>
            <a:r>
              <a:rPr lang="en-GB" altLang="zh-CN" smtClean="0"/>
              <a:t>The bounce back so far has been impressive but needs to regain support-turned-resistance</a:t>
            </a:r>
          </a:p>
          <a:p>
            <a:pPr lvl="1"/>
            <a:r>
              <a:rPr lang="en-GB" altLang="zh-CN" smtClean="0"/>
              <a:t>The danger of another lurch lower is high</a:t>
            </a:r>
            <a:endParaRPr lang="en-GB" altLang="zh-CN" dirty="0" smtClean="0"/>
          </a:p>
        </p:txBody>
      </p:sp>
      <p:graphicFrame>
        <p:nvGraphicFramePr>
          <p:cNvPr id="10" name="Content Placeholder 9"/>
          <p:cNvGraphicFramePr>
            <a:graphicFrameLocks noGrp="1"/>
          </p:cNvGraphicFramePr>
          <p:nvPr>
            <p:ph sz="half" idx="2"/>
          </p:nvPr>
        </p:nvGraphicFramePr>
        <p:xfrm>
          <a:off x="5484600" y="1979407"/>
          <a:ext cx="4757950" cy="4810330"/>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10</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The gold market looks weak from a technical perspective; key support levels have been broken and need to be regained </a:t>
            </a:r>
            <a:r>
              <a:rPr lang="en-GB" altLang="zh-CN" sz="1600" b="0" i="1" dirty="0" smtClean="0">
                <a:solidFill>
                  <a:schemeClr val="accent1"/>
                </a:solidFill>
              </a:rPr>
              <a:t>(USD/oz)</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11</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Gold supply-demand balance and price forecast </a:t>
            </a:r>
            <a:endParaRPr lang="zh-CN" altLang="en-US" dirty="0" smtClean="0"/>
          </a:p>
        </p:txBody>
      </p:sp>
      <p:graphicFrame>
        <p:nvGraphicFramePr>
          <p:cNvPr id="11" name="Content Placeholder 10"/>
          <p:cNvGraphicFramePr>
            <a:graphicFrameLocks noGrp="1"/>
          </p:cNvGraphicFramePr>
          <p:nvPr>
            <p:ph idx="1"/>
          </p:nvPr>
        </p:nvGraphicFramePr>
        <p:xfrm>
          <a:off x="446088" y="1512888"/>
          <a:ext cx="9796464" cy="5346708"/>
        </p:xfrm>
        <a:graphic>
          <a:graphicData uri="http://schemas.openxmlformats.org/drawingml/2006/table">
            <a:tbl>
              <a:tblPr/>
              <a:tblGrid>
                <a:gridCol w="2171331"/>
                <a:gridCol w="846584"/>
                <a:gridCol w="846584"/>
                <a:gridCol w="846584"/>
                <a:gridCol w="846584"/>
                <a:gridCol w="848543"/>
                <a:gridCol w="846584"/>
                <a:gridCol w="846584"/>
                <a:gridCol w="846584"/>
                <a:gridCol w="850502"/>
              </a:tblGrid>
              <a:tr h="244783">
                <a:tc>
                  <a:txBody>
                    <a:bodyPr/>
                    <a:lstStyle/>
                    <a:p>
                      <a:pPr algn="l" hangingPunct="0">
                        <a:lnSpc>
                          <a:spcPct val="115000"/>
                        </a:lnSpc>
                        <a:spcAft>
                          <a:spcPts val="0"/>
                        </a:spcAft>
                      </a:pPr>
                      <a:endParaRPr lang="en-GB" sz="1100" dirty="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2006</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2007</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2008</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2009</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2010</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2011</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2012</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2013</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c>
                  <a:txBody>
                    <a:bodyPr/>
                    <a:lstStyle/>
                    <a:p>
                      <a:pPr algn="ctr" hangingPunct="0">
                        <a:lnSpc>
                          <a:spcPct val="115000"/>
                        </a:lnSpc>
                        <a:spcAft>
                          <a:spcPts val="0"/>
                        </a:spcAft>
                      </a:pPr>
                      <a:r>
                        <a:rPr lang="en-GB" sz="1100" b="1">
                          <a:latin typeface="+mj-lt"/>
                          <a:ea typeface="Times New Roman"/>
                          <a:cs typeface="Arial"/>
                        </a:rPr>
                        <a:t>2014</a:t>
                      </a:r>
                      <a:endParaRPr lang="en-GB" sz="1100">
                        <a:latin typeface="+mj-lt"/>
                        <a:ea typeface="Times New Roman"/>
                        <a:cs typeface="Times New Roman"/>
                      </a:endParaRPr>
                    </a:p>
                  </a:txBody>
                  <a:tcPr marL="36000" marR="36000" marT="18000" marB="18000" anchor="ctr">
                    <a:lnL>
                      <a:noFill/>
                    </a:lnL>
                    <a:lnR>
                      <a:noFill/>
                    </a:lnR>
                    <a:lnT>
                      <a:noFill/>
                    </a:lnT>
                    <a:lnB>
                      <a:noFill/>
                    </a:lnB>
                    <a:solidFill>
                      <a:srgbClr val="CCCCCC"/>
                    </a:solidFill>
                  </a:tcPr>
                </a:tc>
              </a:tr>
              <a:tr h="244783">
                <a:tc>
                  <a:txBody>
                    <a:bodyPr/>
                    <a:lstStyle/>
                    <a:p>
                      <a:pPr algn="l" hangingPunct="0">
                        <a:lnSpc>
                          <a:spcPct val="115000"/>
                        </a:lnSpc>
                        <a:spcAft>
                          <a:spcPts val="0"/>
                        </a:spcAft>
                      </a:pPr>
                      <a:r>
                        <a:rPr lang="en-GB" sz="1100" dirty="0">
                          <a:latin typeface="+mj-lt"/>
                          <a:ea typeface="Times New Roman"/>
                          <a:cs typeface="Arial"/>
                        </a:rPr>
                        <a:t>Mine production</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2,482</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2,476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2,425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2,608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2,709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2,819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2,843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2,958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Official sector sales</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dirty="0">
                          <a:latin typeface="+mj-lt"/>
                          <a:ea typeface="Times New Roman"/>
                          <a:cs typeface="Arial"/>
                        </a:rPr>
                        <a:t>365</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484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235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Net producer hedging</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dirty="0">
                          <a:latin typeface="+mj-lt"/>
                          <a:ea typeface="Times New Roman"/>
                          <a:cs typeface="Arial"/>
                        </a:rPr>
                        <a:t>Old gold scrap</a:t>
                      </a:r>
                      <a:endParaRPr lang="en-GB" sz="1100" dirty="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1,133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982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1,316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1,695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1,641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1,661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1,650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1,800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1,900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b="1">
                          <a:latin typeface="+mj-lt"/>
                          <a:ea typeface="Times New Roman"/>
                          <a:cs typeface="Arial"/>
                        </a:rPr>
                        <a:t>Total supply</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3,980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3,942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3,996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4,490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4,513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4,788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r" hangingPunct="0">
                        <a:lnSpc>
                          <a:spcPct val="115000"/>
                        </a:lnSpc>
                        <a:spcAft>
                          <a:spcPts val="0"/>
                        </a:spcAft>
                      </a:pPr>
                      <a:r>
                        <a:rPr lang="en-GB" sz="1100" i="1" dirty="0">
                          <a:latin typeface="+mj-lt"/>
                          <a:ea typeface="Times New Roman"/>
                          <a:cs typeface="Arial"/>
                        </a:rPr>
                        <a:t>%</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dirty="0">
                          <a:latin typeface="+mj-lt"/>
                          <a:ea typeface="Times New Roman"/>
                          <a:cs typeface="Arial"/>
                        </a:rPr>
                        <a:t>-3%</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en-GB" sz="1100">
                          <a:latin typeface="+mj-lt"/>
                          <a:ea typeface="Times New Roman"/>
                          <a:cs typeface="Arial"/>
                        </a:rPr>
                        <a:t>Jewellery</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2,424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2,304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1,814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2,017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1,973</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1,900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1,850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2,150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marL="90170" algn="l" hangingPunct="0">
                        <a:lnSpc>
                          <a:spcPct val="115000"/>
                        </a:lnSpc>
                        <a:spcAft>
                          <a:spcPts val="0"/>
                        </a:spcAft>
                      </a:pPr>
                      <a:r>
                        <a:rPr lang="en-GB" sz="1100">
                          <a:latin typeface="+mj-lt"/>
                          <a:ea typeface="Times New Roman"/>
                          <a:cs typeface="Arial"/>
                        </a:rPr>
                        <a:t>China</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245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302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341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376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619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667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773</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marL="90170" algn="l" hangingPunct="0">
                        <a:lnSpc>
                          <a:spcPct val="115000"/>
                        </a:lnSpc>
                        <a:spcAft>
                          <a:spcPts val="0"/>
                        </a:spcAft>
                      </a:pPr>
                      <a:r>
                        <a:rPr lang="en-GB" sz="1100">
                          <a:latin typeface="+mj-lt"/>
                          <a:ea typeface="Times New Roman"/>
                          <a:cs typeface="Arial"/>
                        </a:rPr>
                        <a:t>India</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558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600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471</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657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618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757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803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Other fabrication</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657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679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720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703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767</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786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790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850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Total fabrication</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2,956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3,102</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3,024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2,517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2,784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2,759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2,690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2,700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3,000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en-GB" sz="1100">
                          <a:latin typeface="+mj-lt"/>
                          <a:ea typeface="Times New Roman"/>
                          <a:cs typeface="Arial"/>
                        </a:rPr>
                        <a:t>Physical bar investment</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237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240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498</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879</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1,202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970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1,100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1,300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algn="l" hangingPunct="0">
                        <a:lnSpc>
                          <a:spcPct val="115000"/>
                        </a:lnSpc>
                        <a:spcAft>
                          <a:spcPts val="0"/>
                        </a:spcAft>
                      </a:pPr>
                      <a:r>
                        <a:rPr lang="en-GB" sz="1100">
                          <a:latin typeface="+mj-lt"/>
                          <a:ea typeface="Times New Roman"/>
                          <a:cs typeface="Arial"/>
                        </a:rPr>
                        <a:t>Net producer de-hedging</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444</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Implied net investment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155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1,085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318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638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517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a:latin typeface="+mj-lt"/>
                          <a:ea typeface="Times New Roman"/>
                          <a:cs typeface="Arial"/>
                        </a:rPr>
                        <a:t>Official sector buying</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endParaRPr lang="en-GB" sz="1100">
                        <a:latin typeface="+mj-lt"/>
                        <a:ea typeface="Times New Roman"/>
                        <a:cs typeface="Arial"/>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73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535</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350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250</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l" hangingPunct="0">
                        <a:lnSpc>
                          <a:spcPct val="115000"/>
                        </a:lnSpc>
                        <a:spcAft>
                          <a:spcPts val="0"/>
                        </a:spcAft>
                      </a:pPr>
                      <a:r>
                        <a:rPr lang="en-GB" sz="1100" b="1">
                          <a:latin typeface="+mj-lt"/>
                          <a:ea typeface="Times New Roman"/>
                          <a:cs typeface="Arial"/>
                        </a:rPr>
                        <a:t>Total demand</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3,980</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3,942</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3,996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4,336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4,349</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4,486</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4,513</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4,788</a:t>
                      </a:r>
                      <a:endParaRPr lang="en-GB" sz="1100">
                        <a:latin typeface="+mj-lt"/>
                        <a:ea typeface="Times New Roman"/>
                        <a:cs typeface="Times New Roman"/>
                      </a:endParaRPr>
                    </a:p>
                  </a:txBody>
                  <a:tcPr marL="36000" marR="36000" marT="18000" marB="18000" anchor="ctr">
                    <a:lnL>
                      <a:noFill/>
                    </a:lnL>
                    <a:lnR>
                      <a:noFill/>
                    </a:lnR>
                    <a:lnT>
                      <a:noFill/>
                    </a:lnT>
                    <a:lnB>
                      <a:noFill/>
                    </a:lnB>
                  </a:tcPr>
                </a:tc>
                <a:tc>
                  <a:txBody>
                    <a:bodyPr/>
                    <a:lstStyle/>
                    <a:p>
                      <a:pPr algn="ctr" hangingPunct="0">
                        <a:lnSpc>
                          <a:spcPct val="115000"/>
                        </a:lnSpc>
                        <a:spcAft>
                          <a:spcPts val="0"/>
                        </a:spcAft>
                      </a:pPr>
                      <a:r>
                        <a:rPr lang="en-GB" sz="1100">
                          <a:latin typeface="+mj-lt"/>
                          <a:ea typeface="Times New Roman"/>
                          <a:cs typeface="Arial"/>
                        </a:rPr>
                        <a:t>5,067</a:t>
                      </a:r>
                      <a:endParaRPr lang="en-GB" sz="1100">
                        <a:latin typeface="+mj-lt"/>
                        <a:ea typeface="Times New Roman"/>
                        <a:cs typeface="Times New Roman"/>
                      </a:endParaRPr>
                    </a:p>
                  </a:txBody>
                  <a:tcPr marL="36000" marR="36000" marT="18000" marB="18000" anchor="ctr">
                    <a:lnL>
                      <a:noFill/>
                    </a:lnL>
                    <a:lnR>
                      <a:noFill/>
                    </a:lnR>
                    <a:lnT>
                      <a:noFill/>
                    </a:lnT>
                    <a:lnB>
                      <a:noFill/>
                    </a:lnB>
                  </a:tcPr>
                </a:tc>
              </a:tr>
              <a:tr h="244783">
                <a:tc>
                  <a:txBody>
                    <a:bodyPr/>
                    <a:lstStyle/>
                    <a:p>
                      <a:pPr algn="r" hangingPunct="0">
                        <a:lnSpc>
                          <a:spcPct val="115000"/>
                        </a:lnSpc>
                        <a:spcAft>
                          <a:spcPts val="0"/>
                        </a:spcAft>
                      </a:pPr>
                      <a:r>
                        <a:rPr lang="en-GB" sz="1100" i="1" dirty="0">
                          <a:latin typeface="+mj-lt"/>
                          <a:ea typeface="Times New Roman"/>
                          <a:cs typeface="Arial"/>
                        </a:rPr>
                        <a:t>%</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0%</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a:latin typeface="+mj-lt"/>
                          <a:ea typeface="Times New Roman"/>
                          <a:cs typeface="Arial"/>
                        </a:rPr>
                        <a:t>6%</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i="1" dirty="0">
                          <a:latin typeface="+mj-lt"/>
                          <a:ea typeface="Times New Roman"/>
                          <a:cs typeface="Arial"/>
                        </a:rPr>
                        <a:t>6%</a:t>
                      </a:r>
                      <a:endParaRPr lang="en-GB" sz="1100" dirty="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451048">
                <a:tc>
                  <a:txBody>
                    <a:bodyPr/>
                    <a:lstStyle/>
                    <a:p>
                      <a:pPr algn="l" hangingPunct="0">
                        <a:lnSpc>
                          <a:spcPct val="115000"/>
                        </a:lnSpc>
                        <a:spcAft>
                          <a:spcPts val="0"/>
                        </a:spcAft>
                      </a:pPr>
                      <a:r>
                        <a:rPr lang="en-GB" sz="1100">
                          <a:latin typeface="+mj-lt"/>
                          <a:ea typeface="Times New Roman"/>
                          <a:cs typeface="Arial"/>
                        </a:rPr>
                        <a:t>Global mine production costs </a:t>
                      </a:r>
                      <a:r>
                        <a:rPr lang="en-GB" sz="1100" b="1">
                          <a:highlight>
                            <a:srgbClr val="FFFF00"/>
                          </a:highlight>
                          <a:latin typeface="+mj-lt"/>
                          <a:ea typeface="Times New Roman"/>
                          <a:cs typeface="Arial"/>
                        </a:rPr>
                        <a:t> </a:t>
                      </a:r>
                      <a:r>
                        <a:rPr lang="en-GB" sz="1100">
                          <a:latin typeface="+mj-lt"/>
                          <a:ea typeface="Times New Roman"/>
                          <a:cs typeface="Arial"/>
                        </a:rPr>
                        <a:t>(USD/oz)</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401</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496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585</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617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723</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836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857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881</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c>
                  <a:txBody>
                    <a:bodyPr/>
                    <a:lstStyle/>
                    <a:p>
                      <a:pPr algn="ctr" hangingPunct="0">
                        <a:lnSpc>
                          <a:spcPct val="115000"/>
                        </a:lnSpc>
                        <a:spcAft>
                          <a:spcPts val="0"/>
                        </a:spcAft>
                      </a:pPr>
                      <a:r>
                        <a:rPr lang="en-GB" sz="1100">
                          <a:latin typeface="+mj-lt"/>
                          <a:ea typeface="Times New Roman"/>
                          <a:cs typeface="Arial"/>
                        </a:rPr>
                        <a:t>906</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a:noFill/>
                    </a:lnB>
                  </a:tcPr>
                </a:tc>
              </a:tr>
              <a:tr h="244783">
                <a:tc>
                  <a:txBody>
                    <a:bodyPr/>
                    <a:lstStyle/>
                    <a:p>
                      <a:pPr algn="l" hangingPunct="0">
                        <a:lnSpc>
                          <a:spcPct val="115000"/>
                        </a:lnSpc>
                        <a:spcAft>
                          <a:spcPts val="0"/>
                        </a:spcAft>
                      </a:pPr>
                      <a:r>
                        <a:rPr lang="en-GB" sz="1100">
                          <a:latin typeface="+mj-lt"/>
                          <a:ea typeface="Times New Roman"/>
                          <a:cs typeface="Arial"/>
                        </a:rPr>
                        <a:t>Margin (USD/oz)</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34%</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29%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33%</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37%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41%</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47%</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49%</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52%</a:t>
                      </a:r>
                      <a:endParaRPr lang="en-GB" sz="1100">
                        <a:latin typeface="+mj-lt"/>
                        <a:ea typeface="Times New Roman"/>
                        <a:cs typeface="Times New Roman"/>
                      </a:endParaRPr>
                    </a:p>
                  </a:txBody>
                  <a:tcPr marL="36000" marR="36000" marT="18000" marB="18000" anchor="ctr">
                    <a:lnL>
                      <a:noFill/>
                    </a:lnL>
                    <a:lnR>
                      <a:noFill/>
                    </a:lnR>
                    <a:lnT>
                      <a:noFill/>
                    </a:lnT>
                    <a:lnB w="12700" cap="flat" cmpd="sng" algn="ctr">
                      <a:solidFill>
                        <a:srgbClr val="BFBFBF"/>
                      </a:solidFill>
                      <a:prstDash val="solid"/>
                      <a:round/>
                      <a:headEnd type="none" w="med" len="med"/>
                      <a:tailEnd type="none" w="med" len="med"/>
                    </a:lnB>
                  </a:tcPr>
                </a:tc>
              </a:tr>
              <a:tr h="244783">
                <a:tc>
                  <a:txBody>
                    <a:bodyPr/>
                    <a:lstStyle/>
                    <a:p>
                      <a:pPr algn="l" hangingPunct="0">
                        <a:lnSpc>
                          <a:spcPct val="115000"/>
                        </a:lnSpc>
                        <a:spcAft>
                          <a:spcPts val="0"/>
                        </a:spcAft>
                      </a:pPr>
                      <a:r>
                        <a:rPr lang="en-GB" sz="1100" b="1" dirty="0">
                          <a:latin typeface="+mj-lt"/>
                          <a:ea typeface="Times New Roman"/>
                          <a:cs typeface="Arial"/>
                        </a:rPr>
                        <a:t>Gold price (USD/oz)</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605</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697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872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974</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1,228</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1,572</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1,677</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a:latin typeface="+mj-lt"/>
                          <a:ea typeface="Times New Roman"/>
                          <a:cs typeface="Arial"/>
                        </a:rPr>
                        <a:t>1,470</a:t>
                      </a:r>
                      <a:endParaRPr lang="en-GB" sz="110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hangingPunct="0">
                        <a:lnSpc>
                          <a:spcPct val="115000"/>
                        </a:lnSpc>
                        <a:spcAft>
                          <a:spcPts val="0"/>
                        </a:spcAft>
                      </a:pPr>
                      <a:r>
                        <a:rPr lang="en-GB" sz="1100" dirty="0">
                          <a:latin typeface="+mj-lt"/>
                          <a:ea typeface="Times New Roman"/>
                          <a:cs typeface="Arial"/>
                        </a:rPr>
                        <a:t>1,500</a:t>
                      </a:r>
                      <a:endParaRPr lang="en-GB" sz="1100" dirty="0">
                        <a:latin typeface="+mj-lt"/>
                        <a:ea typeface="Times New Roman"/>
                        <a:cs typeface="Times New Roman"/>
                      </a:endParaRPr>
                    </a:p>
                  </a:txBody>
                  <a:tcPr marL="36000" marR="36000" marT="18000" marB="18000" anchor="ctr">
                    <a:lnL>
                      <a:noFill/>
                    </a:lnL>
                    <a:lnR>
                      <a:noFill/>
                    </a:lnR>
                    <a:lnT w="12700" cap="flat" cmpd="sng" algn="ctr">
                      <a:solidFill>
                        <a:srgbClr val="BFBFBF"/>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11</a:t>
            </a:fld>
            <a:endParaRPr lang="en-GB" altLang="zh-CN">
              <a:solidFill>
                <a:srgbClr val="6C6C6C"/>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Sources: GFMS, Standard Chartered Research</a:t>
            </a:r>
            <a:endParaRPr lang="en-US" altLang="zh-CN" dirty="0">
              <a:solidFill>
                <a:srgbClr val="6C6C6C"/>
              </a:solidFill>
              <a:latin typeface="Arial"/>
              <a:ea typeface="PMingLiu"/>
              <a:cs typeface="Angsana New" pitchFamily="18" charset="-34"/>
            </a:endParaRPr>
          </a:p>
        </p:txBody>
      </p:sp>
      <p:sp>
        <p:nvSpPr>
          <p:cNvPr id="14" name="Rectangle 8"/>
          <p:cNvSpPr>
            <a:spLocks noChangeArrowheads="1"/>
          </p:cNvSpPr>
          <p:nvPr/>
        </p:nvSpPr>
        <p:spPr bwMode="auto">
          <a:xfrm>
            <a:off x="412750" y="1268413"/>
            <a:ext cx="9828213"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b="0" i="1" dirty="0" smtClean="0">
                <a:solidFill>
                  <a:schemeClr val="accent1"/>
                </a:solidFill>
              </a:rPr>
              <a:t>Tonnes except where indicated</a:t>
            </a:r>
            <a:endParaRPr lang="en-GB" altLang="zh-CN" sz="1600" b="0" i="1" dirty="0">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ChangeArrowheads="1"/>
          </p:cNvSpPr>
          <p:nvPr/>
        </p:nvSpPr>
        <p:spPr bwMode="auto">
          <a:xfrm>
            <a:off x="446087" y="1427163"/>
            <a:ext cx="9784080" cy="5010602"/>
          </a:xfrm>
          <a:prstGeom prst="rect">
            <a:avLst/>
          </a:prstGeom>
          <a:noFill/>
          <a:ln w="9525">
            <a:noFill/>
            <a:miter lim="800000"/>
            <a:headEnd/>
            <a:tailEnd/>
          </a:ln>
        </p:spPr>
        <p:txBody>
          <a:bodyPr wrap="square" lIns="0" tIns="0" rIns="0" bIns="0">
            <a:spAutoFit/>
          </a:bodyPr>
          <a:lstStyle/>
          <a:p>
            <a:pPr algn="just" defTabSz="1042988">
              <a:spcAft>
                <a:spcPct val="40000"/>
              </a:spcAft>
            </a:pPr>
            <a:r>
              <a:rPr lang="en-US" sz="1400" b="0" dirty="0">
                <a:solidFill>
                  <a:schemeClr val="accent4"/>
                </a:solidFill>
              </a:rPr>
              <a:t>Global Disclaimer (page 1 of 2)</a:t>
            </a:r>
            <a:endParaRPr lang="en-US" sz="1100" b="0" dirty="0">
              <a:solidFill>
                <a:schemeClr val="accent4"/>
              </a:solidFill>
            </a:endParaRPr>
          </a:p>
          <a:p>
            <a:pPr algn="just" defTabSz="1042988">
              <a:spcBef>
                <a:spcPct val="40000"/>
              </a:spcBef>
              <a:spcAft>
                <a:spcPct val="20000"/>
              </a:spcAft>
            </a:pPr>
            <a:r>
              <a:rPr lang="en-GB" dirty="0">
                <a:solidFill>
                  <a:srgbClr val="005C87"/>
                </a:solidFill>
              </a:rPr>
              <a:t>Analyst Certification Disclosure: </a:t>
            </a:r>
            <a:r>
              <a:rPr lang="en-US" b="0" dirty="0" smtClean="0">
                <a:solidFill>
                  <a:srgbClr val="005C87"/>
                </a:solidFill>
              </a:rPr>
              <a:t>The research analyst or analysts responsible for the content of this research report certify that: (1) the views expressed and attributed to the research analyst or analysts in the research report accurately reflect their personal opinion(s) about the subject securities and issuers and/or other subject matter as appropriate; and, (2) no part of his or her compensation was, is or will be directly or indirectly related to the specific recommendations or views contained in this research report. On a general basis, the efficacy of recommendations is a factor in the performance appraisals of analysts. </a:t>
            </a:r>
          </a:p>
          <a:p>
            <a:pPr algn="just" defTabSz="1042988">
              <a:spcBef>
                <a:spcPct val="40000"/>
              </a:spcBef>
              <a:spcAft>
                <a:spcPct val="20000"/>
              </a:spcAft>
            </a:pPr>
            <a:r>
              <a:rPr lang="en-GB" dirty="0" smtClean="0">
                <a:solidFill>
                  <a:srgbClr val="005C87"/>
                </a:solidFill>
              </a:rPr>
              <a:t>Global </a:t>
            </a:r>
            <a:r>
              <a:rPr lang="en-GB" dirty="0">
                <a:solidFill>
                  <a:srgbClr val="005C87"/>
                </a:solidFill>
              </a:rPr>
              <a:t>Disclaimer: </a:t>
            </a:r>
            <a:r>
              <a:rPr lang="en-GB" dirty="0" smtClean="0">
                <a:solidFill>
                  <a:srgbClr val="005C87"/>
                </a:solidFill>
              </a:rPr>
              <a:t> </a:t>
            </a:r>
            <a:r>
              <a:rPr lang="en-US" b="0" dirty="0" smtClean="0">
                <a:solidFill>
                  <a:srgbClr val="005C87"/>
                </a:solidFill>
              </a:rPr>
              <a:t>Standard Chartered Bank and or its affiliates ("SCB”) makes no representation or warranty of any kind, express, implied or statutory regarding this document or any information contained or referred to on the document. The information in this document is provided for information purposes only. It does not constitute any offer, recommendation or solicitation to any person to enter into any transaction or adopt any hedging, trading or investment strategy, nor does it constitute any prediction of likely future movements in rates or prices, or represent that any such future movements will not exceed those shown in any illustration. The stated price of the securities mentioned herein, if any, is as of the date indicated and is not any representation that any transaction can be effected at this price. While all reasonable care has been taken in preparing this document, no responsibility or liability is accepted for errors of fact or for any opinion expressed herein. The contents of this document may not be suitable for all investors as it has not been prepared with regard to the specific investment objectives or financial situation of any particular person. Any investments discussed may not be suitable for all investors. Users of this document should seek professional advice regarding the appropriateness of investing in any securities, financial instruments or investment strategies referred to on this document and should understand that statements regarding future prospects may not be </a:t>
            </a:r>
            <a:r>
              <a:rPr lang="en-US" b="0" dirty="0" err="1" smtClean="0">
                <a:solidFill>
                  <a:srgbClr val="005C87"/>
                </a:solidFill>
              </a:rPr>
              <a:t>realised</a:t>
            </a:r>
            <a:r>
              <a:rPr lang="en-US" b="0" dirty="0" smtClean="0">
                <a:solidFill>
                  <a:srgbClr val="005C87"/>
                </a:solidFill>
              </a:rPr>
              <a:t>. Opinions, forecasts, assumptions, estimates, derived valuations, projections and price target(s), if any, contained in this document are as of the date indicated and are subject to change at any time without prior notice. Our recommendations are under constant review. The value and income of any of the securities or financial instruments mentioned in this document can fall as well as rise and an investor may get back less than invested. Future returns are not guaranteed, and a loss of original capital may be incurred. Foreign-currency denominated securities and financial instruments are subject to fluctuation in exchange rates that could have a positive or adverse effect on the value, price or income of such securities and financial instruments. Past performance is not indicative of comparable future results and no representation or warranty is made regarding future performance. While we </a:t>
            </a:r>
            <a:r>
              <a:rPr lang="en-US" b="0" dirty="0" err="1" smtClean="0">
                <a:solidFill>
                  <a:srgbClr val="005C87"/>
                </a:solidFill>
              </a:rPr>
              <a:t>endeavour</a:t>
            </a:r>
            <a:r>
              <a:rPr lang="en-US" b="0" dirty="0" smtClean="0">
                <a:solidFill>
                  <a:srgbClr val="005C87"/>
                </a:solidFill>
              </a:rPr>
              <a:t> to update on a reasonable basis the information and opinions contained herein, there may be regulatory, compliance or other reasons that prevent us from doing so. Accordingly, information may be available to us which is not reflected in this material, and we may have acted upon or used the information prior to or immediately following its publication. SCB is not a legal or tax adviser, and is not purporting to provide legal or tax advice. Independent legal and/or tax advice should be sought for any queries relating to the legal or tax implications of any investment. SCB, and/or a connected company, may have a position in any of the securities, instruments or currencies mentioned in this document. SCB and/or any member of the SCB group of companies or its respective officers, directors, employee benefit </a:t>
            </a:r>
            <a:r>
              <a:rPr lang="en-US" b="0" dirty="0" err="1" smtClean="0">
                <a:solidFill>
                  <a:srgbClr val="005C87"/>
                </a:solidFill>
              </a:rPr>
              <a:t>programmes</a:t>
            </a:r>
            <a:r>
              <a:rPr lang="en-US" b="0" dirty="0" smtClean="0">
                <a:solidFill>
                  <a:srgbClr val="005C87"/>
                </a:solidFill>
              </a:rPr>
              <a:t> or employees, including persons involved in the preparation or issuance of this document may at any time, to the extent permitted by applicable law and/or regulation, be long or short any securities or financial instruments referred to in this document and on the website or have a material interest in any such securities or related investment, or may be the only market maker in relation to such investments, or provide, or have provided advice, investment banking or other services, to issuers of such investments. SCB has in place policies and procedures and physical information walls between its Research Department and differing public and private business functions to help ensure confidential information, including ‘inside’ information is not disclosed unless in line with its policies and procedures and the rules of its regulators. Data, opinions and other information appearing herein may have been obtained from public sources. SCB makes no representation or warranty as to the accuracy or completeness of such information obtained from public sources. You are advised to make your own independent judgment (with the advice of your professional advisers as necessary) with respect to any matter contained herein and not rely on this document as the basis for making any trading, hedging or investment decision. SCB accepts no liability and will not be liable for any loss or damage arising directly or indirectly (including special, incidental, consequential, punitive or exemplary damages) from  use of this document, howsoever arising, and including any loss, damage or expense arising from, but not limited to, any defect, error, imperfection, fault, mistake or inaccuracy with this document, its contents or associated services, or due to any unavailability of the document or any part thereof or any contents or associated services. This material is for the use of intended recipients only and, in any jurisdiction in which distribution to private/retail customers would require registration or licensing of the distributor which the distributor does not currently have, this document is intended solely for distribution to professional and institutional investors. </a:t>
            </a:r>
            <a:endParaRPr lang="en-GB" b="0" dirty="0">
              <a:solidFill>
                <a:srgbClr val="005C87"/>
              </a:solidFill>
            </a:endParaRPr>
          </a:p>
        </p:txBody>
      </p:sp>
      <p:pic>
        <p:nvPicPr>
          <p:cNvPr id="159746" name="Picture 10" descr="Visual Identitiy Band"/>
          <p:cNvPicPr preferRelativeResize="0">
            <a:picLocks noChangeArrowheads="1"/>
          </p:cNvPicPr>
          <p:nvPr/>
        </p:nvPicPr>
        <p:blipFill>
          <a:blip r:embed="rId3" cstate="print"/>
          <a:srcRect/>
          <a:stretch>
            <a:fillRect/>
          </a:stretch>
        </p:blipFill>
        <p:spPr bwMode="auto">
          <a:xfrm>
            <a:off x="0" y="1089025"/>
            <a:ext cx="10702925" cy="53975"/>
          </a:xfrm>
          <a:prstGeom prst="rect">
            <a:avLst/>
          </a:prstGeom>
          <a:noFill/>
          <a:ln w="9525">
            <a:noFill/>
            <a:miter lim="800000"/>
            <a:headEnd/>
            <a:tailEnd/>
          </a:ln>
        </p:spPr>
      </p:pic>
      <p:sp>
        <p:nvSpPr>
          <p:cNvPr id="8" name="Slide Number Placeholder 7"/>
          <p:cNvSpPr>
            <a:spLocks noGrp="1"/>
          </p:cNvSpPr>
          <p:nvPr>
            <p:ph type="sldNum" sz="quarter" idx="11"/>
          </p:nvPr>
        </p:nvSpPr>
        <p:spPr/>
        <p:txBody>
          <a:bodyPr/>
          <a:lstStyle/>
          <a:p>
            <a:pPr>
              <a:defRPr/>
            </a:pPr>
            <a:fld id="{E02137F4-DC77-440E-9111-F97E8553074F}" type="slidenum">
              <a:rPr lang="en-GB" smtClean="0"/>
              <a:pPr>
                <a:defRPr/>
              </a:pPr>
              <a:t>12</a:t>
            </a:fld>
            <a:endParaRPr lang="en-GB"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ChangeArrowheads="1"/>
          </p:cNvSpPr>
          <p:nvPr/>
        </p:nvSpPr>
        <p:spPr bwMode="auto">
          <a:xfrm>
            <a:off x="446087" y="1427163"/>
            <a:ext cx="9784080" cy="5176802"/>
          </a:xfrm>
          <a:prstGeom prst="rect">
            <a:avLst/>
          </a:prstGeom>
          <a:noFill/>
          <a:ln w="9525">
            <a:noFill/>
            <a:miter lim="800000"/>
            <a:headEnd/>
            <a:tailEnd/>
          </a:ln>
        </p:spPr>
        <p:txBody>
          <a:bodyPr wrap="square" lIns="0" tIns="0" rIns="0" bIns="0">
            <a:spAutoFit/>
          </a:bodyPr>
          <a:lstStyle/>
          <a:p>
            <a:pPr algn="just" defTabSz="1042988">
              <a:spcAft>
                <a:spcPct val="40000"/>
              </a:spcAft>
            </a:pPr>
            <a:r>
              <a:rPr lang="en-US" sz="1400" b="0" dirty="0">
                <a:solidFill>
                  <a:srgbClr val="6DC067"/>
                </a:solidFill>
              </a:rPr>
              <a:t>Global Disclaimer (page 2 of 2)</a:t>
            </a:r>
            <a:endParaRPr lang="en-US" sz="1100" b="0" dirty="0">
              <a:solidFill>
                <a:srgbClr val="6DC067"/>
              </a:solidFill>
            </a:endParaRPr>
          </a:p>
          <a:p>
            <a:pPr algn="just" defTabSz="1042988">
              <a:spcBef>
                <a:spcPct val="40000"/>
              </a:spcBef>
              <a:spcAft>
                <a:spcPct val="20000"/>
              </a:spcAft>
            </a:pPr>
            <a:r>
              <a:rPr lang="en-US" dirty="0" smtClean="0">
                <a:solidFill>
                  <a:schemeClr val="accent1"/>
                </a:solidFill>
              </a:rPr>
              <a:t>Country-Specific Disclosures</a:t>
            </a:r>
            <a:r>
              <a:rPr lang="en-US" b="0" dirty="0" smtClean="0">
                <a:solidFill>
                  <a:schemeClr val="accent1"/>
                </a:solidFill>
              </a:rPr>
              <a:t> - If you are receiving this document in any of the countries listed below, please note the following: </a:t>
            </a:r>
          </a:p>
          <a:p>
            <a:pPr algn="just" defTabSz="1042988">
              <a:spcBef>
                <a:spcPct val="40000"/>
              </a:spcBef>
              <a:spcAft>
                <a:spcPct val="20000"/>
              </a:spcAft>
            </a:pPr>
            <a:r>
              <a:rPr lang="en-US" dirty="0" smtClean="0">
                <a:solidFill>
                  <a:schemeClr val="accent1"/>
                </a:solidFill>
              </a:rPr>
              <a:t>United Kingdom and European Economic Area: </a:t>
            </a:r>
            <a:r>
              <a:rPr lang="en-GB" b="0" dirty="0" smtClean="0">
                <a:solidFill>
                  <a:schemeClr val="accent1"/>
                </a:solidFill>
              </a:rPr>
              <a:t>SCB is authorised in the United Kingdom by the Prudential Regulation Authority and regulated by the Financial Conduct Authority and the Prudential Regulation Authority. </a:t>
            </a:r>
            <a:r>
              <a:rPr lang="en-US" b="0" dirty="0" smtClean="0">
                <a:solidFill>
                  <a:schemeClr val="accent1"/>
                </a:solidFill>
              </a:rPr>
              <a:t>This communication is not directed at Retail Clients in the European Economic Area as defined by Directive 2004/39/EC. Nothing in this document constitutes a personal recommendation or investment advice as defined by Directive 2004/39/EC. </a:t>
            </a:r>
            <a:r>
              <a:rPr lang="en-US" dirty="0" smtClean="0">
                <a:solidFill>
                  <a:schemeClr val="accent1"/>
                </a:solidFill>
              </a:rPr>
              <a:t>Australia: </a:t>
            </a:r>
            <a:r>
              <a:rPr lang="en-US" b="0" dirty="0" smtClean="0">
                <a:solidFill>
                  <a:schemeClr val="accent1"/>
                </a:solidFill>
              </a:rPr>
              <a:t>The Australian Financial Services License for SCB is License No: 246833 with the following Australian Registered Business Number (ARBN: 097571778). Australian investors should note that this document was prepared for wholesale investors only within the meaning of section 761G of the Australian Corporations Act 2011 and the Corporations Regulations. This document is not directed at persons who are “retail clients” as defined in the Australian Corporations Act 2011. </a:t>
            </a:r>
            <a:r>
              <a:rPr lang="en-US" dirty="0" smtClean="0">
                <a:solidFill>
                  <a:schemeClr val="accent1"/>
                </a:solidFill>
              </a:rPr>
              <a:t>Brazil:</a:t>
            </a:r>
            <a:r>
              <a:rPr lang="en-US" b="0" dirty="0" smtClean="0">
                <a:solidFill>
                  <a:schemeClr val="accent1"/>
                </a:solidFill>
              </a:rPr>
              <a:t> SCB disclosures pursuant to the Securities Exchange Commission of Brazil (“CVM”) Instruction 483/10: This research has not been produced in Brazil. The report has been prepared by the research analyst(s) in an autonomous and independent way, including in relation to SCB. THE SECURITIES MENTIONED IN THIS REPORT HAVE NOT BEEN AND WILL NOT BE REGISTERED PURSUANT TO THE REQUIREMENTS OF THE SECURITIES AND EXCHANGE COMMISSION OF BRAZIL AND MAY NOT BE OFFERED OR SOLD IN BRAZIL EXCEPT PURSUANT TO AN APPLICABLE EXEMPTION FROM THE REGISTRATION REQUIREMENTS AND IN COMPLIANCE WITH THE SECURITIES LAWS OF BRAZIL. </a:t>
            </a:r>
            <a:r>
              <a:rPr lang="en-US" dirty="0" smtClean="0">
                <a:solidFill>
                  <a:schemeClr val="accent1"/>
                </a:solidFill>
              </a:rPr>
              <a:t>China: </a:t>
            </a:r>
            <a:r>
              <a:rPr lang="en-US" b="0" dirty="0" smtClean="0">
                <a:solidFill>
                  <a:schemeClr val="accent1"/>
                </a:solidFill>
              </a:rPr>
              <a:t>This document is being distributed in China by, and is attributable to, Standard Chartered Bank (China) Limited which is mainly regulated by China Banking Regulatory Commission (CBRC), State Administration of Foreign Exchange (SAFE), and People’s Bank of China (</a:t>
            </a:r>
            <a:r>
              <a:rPr lang="en-US" b="0" dirty="0" err="1" smtClean="0">
                <a:solidFill>
                  <a:schemeClr val="accent1"/>
                </a:solidFill>
              </a:rPr>
              <a:t>PBoC</a:t>
            </a:r>
            <a:r>
              <a:rPr lang="en-US" b="0" dirty="0" smtClean="0">
                <a:solidFill>
                  <a:schemeClr val="accent1"/>
                </a:solidFill>
              </a:rPr>
              <a:t>). </a:t>
            </a:r>
            <a:r>
              <a:rPr lang="en-US" dirty="0" smtClean="0">
                <a:solidFill>
                  <a:schemeClr val="accent1"/>
                </a:solidFill>
              </a:rPr>
              <a:t>Hong Kong: </a:t>
            </a:r>
            <a:r>
              <a:rPr lang="en-US" b="0" dirty="0" smtClean="0">
                <a:solidFill>
                  <a:schemeClr val="accent1"/>
                </a:solidFill>
              </a:rPr>
              <a:t>This document, except for any portion advising on or facilitating any decision on futures contracts trading, is being distributed in Hong Kong by, and is attributable to, Standard Chartered Bank (Hong Kong) Limited which is regulated by the Hong Kong Monetary Authority. </a:t>
            </a:r>
            <a:r>
              <a:rPr lang="en-US" dirty="0" smtClean="0">
                <a:solidFill>
                  <a:schemeClr val="accent1"/>
                </a:solidFill>
              </a:rPr>
              <a:t>Japan: </a:t>
            </a:r>
            <a:r>
              <a:rPr lang="en-US" b="0" dirty="0" smtClean="0">
                <a:solidFill>
                  <a:schemeClr val="accent1"/>
                </a:solidFill>
              </a:rPr>
              <a:t>This document is being distributed to Specified Investors, as defined by the Financial Instruments and Exchange Law of Japan (FIEL), for information only and not for the purpose of soliciting any Financial Instruments Transactions as defined by the FIEL or any Specified Deposits, etc. as defined by the Banking Law of Japan. </a:t>
            </a:r>
            <a:r>
              <a:rPr lang="en-US" dirty="0" smtClean="0">
                <a:solidFill>
                  <a:schemeClr val="accent1"/>
                </a:solidFill>
              </a:rPr>
              <a:t>Singapore: </a:t>
            </a:r>
            <a:r>
              <a:rPr lang="en-US" b="0" dirty="0" smtClean="0">
                <a:solidFill>
                  <a:schemeClr val="accent1"/>
                </a:solidFill>
              </a:rPr>
              <a:t>This document is being distributed in Singapore by SCB Singapore branch, only to accredited investors, expert investors or institutional investors, as defined in the Securities and Futures Act, Chapter 289 of Singapore. Recipients in Singapore should contact SCB Singapore branch in relation to any matters arising from, or in connection with, this document. </a:t>
            </a:r>
            <a:r>
              <a:rPr lang="en-US" dirty="0" smtClean="0">
                <a:solidFill>
                  <a:schemeClr val="accent1"/>
                </a:solidFill>
              </a:rPr>
              <a:t>South Africa: </a:t>
            </a:r>
            <a:r>
              <a:rPr lang="en-US" b="0" dirty="0" smtClean="0">
                <a:solidFill>
                  <a:schemeClr val="accent1"/>
                </a:solidFill>
              </a:rPr>
              <a:t>SCB is licensed as a Financial Services Provider in terms of Section 8 of the Financial Advisory and Intermediary Services Act 37 of 2002. SCB is a Registered Credit Provider in terms of the National Credit Act 34 of 2005 under registration number NCRCP4. </a:t>
            </a:r>
            <a:r>
              <a:rPr lang="en-US" dirty="0" smtClean="0">
                <a:solidFill>
                  <a:schemeClr val="accent1"/>
                </a:solidFill>
              </a:rPr>
              <a:t>UAE (DIFC): </a:t>
            </a:r>
            <a:r>
              <a:rPr lang="en-US" b="0" dirty="0" smtClean="0">
                <a:solidFill>
                  <a:schemeClr val="accent1"/>
                </a:solidFill>
              </a:rPr>
              <a:t>SCB is regulated in the Dubai International Financial Centre by the Dubai Financial Services Authority. This document is intended for use only by Professional Clients and should not be relied upon by or be distributed to Retail Clients. </a:t>
            </a:r>
            <a:r>
              <a:rPr lang="en-US" dirty="0" smtClean="0">
                <a:solidFill>
                  <a:schemeClr val="accent1"/>
                </a:solidFill>
              </a:rPr>
              <a:t>United States: </a:t>
            </a:r>
            <a:r>
              <a:rPr lang="en-US" b="0" dirty="0" smtClean="0">
                <a:solidFill>
                  <a:schemeClr val="accent1"/>
                </a:solidFill>
              </a:rPr>
              <a:t>Except for any documents relating to foreign exchange, FX or global FX, Rates or Commodities, distribution of this document in the United States or to US persons is intended to be solely to major institutional investors as defined in Rule 15a-6(a)(2) under the US Securities Act of 1934. All US persons that receive this document by their acceptance thereof represent and agree that they are a major institutional investor and understand the risks involved in executing transactions in securities. Any US recipient of this document wanting additional information or to effect any transaction in any security or financial instrument mentioned herein, must do so by contacting a registered representative of Standard Chartered Securities (North America) Inc., 1095 Avenue of the Americas, New York, N.Y. 10036, US, </a:t>
            </a:r>
            <a:r>
              <a:rPr lang="en-US" b="0" dirty="0" err="1" smtClean="0">
                <a:solidFill>
                  <a:schemeClr val="accent1"/>
                </a:solidFill>
              </a:rPr>
              <a:t>tel</a:t>
            </a:r>
            <a:r>
              <a:rPr lang="en-US" b="0" dirty="0" smtClean="0">
                <a:solidFill>
                  <a:schemeClr val="accent1"/>
                </a:solidFill>
              </a:rPr>
              <a:t> + 1 212 667 0700. WE DO NOT OFFER OR SELL SECURITIES TO U.S. PERSONS UNLESS EITHER (A) THOSE SECURITIES ARE REGISTERED FOR SALE WITH THE U.S. SECURITIES AND EXCHANGE COMMISSION AND WITH ALL APPROPRIATE U.S. STATE AUTHORITIES; OR (B) THE SECURITIES OR THE SPECIFIC TRANSACTION QUALIFY FOR AN EXEMPTION UNDER THE U.S. FEDERAL AND STATE SECURITIES LAWS NOR DO WE OFFER OR SELL SECURITIES TO U.S. PERSONS UNLESS (</a:t>
            </a:r>
            <a:r>
              <a:rPr lang="en-US" b="0" dirty="0" err="1" smtClean="0">
                <a:solidFill>
                  <a:schemeClr val="accent1"/>
                </a:solidFill>
              </a:rPr>
              <a:t>i</a:t>
            </a:r>
            <a:r>
              <a:rPr lang="en-US" b="0" dirty="0" smtClean="0">
                <a:solidFill>
                  <a:schemeClr val="accent1"/>
                </a:solidFill>
              </a:rPr>
              <a:t>) WE, OUR AFFILIATED COMPANY AND THE APPROPRIATE PERSONNEL ARE PROPERLY REGISTERED OR LICENSED TO CONDUCT BUSINESS; OR (ii) WE, OUR AFFILIATED COMPANY AND THE APPROPRIATE PERSONNEL QUALIFY FOR EXEMPTIONS UNDER APPLICABLE U.S. FEDERAL AND STATE LAWS. </a:t>
            </a:r>
          </a:p>
          <a:p>
            <a:pPr algn="just" defTabSz="1042988">
              <a:spcBef>
                <a:spcPct val="40000"/>
              </a:spcBef>
              <a:spcAft>
                <a:spcPct val="20000"/>
              </a:spcAft>
            </a:pPr>
            <a:r>
              <a:rPr lang="en-US" b="0" dirty="0" smtClean="0">
                <a:solidFill>
                  <a:schemeClr val="accent1"/>
                </a:solidFill>
              </a:rPr>
              <a:t> </a:t>
            </a:r>
          </a:p>
          <a:p>
            <a:pPr algn="just" defTabSz="1042988">
              <a:spcBef>
                <a:spcPct val="40000"/>
              </a:spcBef>
              <a:spcAft>
                <a:spcPct val="20000"/>
              </a:spcAft>
            </a:pPr>
            <a:r>
              <a:rPr lang="en-US" b="0" dirty="0" smtClean="0">
                <a:solidFill>
                  <a:schemeClr val="accent1"/>
                </a:solidFill>
              </a:rPr>
              <a:t>© Copyright 2013 Standard Chartered Bank and its affiliates. All rights reserved. All copyrights subsisting and arising out of all materials, text, articles and information contained herein is the property of Standard Chartered Bank and/or its affiliates, and may not be reproduced, redistributed, amended, modified, adapted, transmitted in any way without the prior written permission of Standard Chartered Bank. </a:t>
            </a:r>
          </a:p>
        </p:txBody>
      </p:sp>
      <p:pic>
        <p:nvPicPr>
          <p:cNvPr id="161794" name="Picture 10" descr="Visual Identitiy Band"/>
          <p:cNvPicPr preferRelativeResize="0">
            <a:picLocks noChangeArrowheads="1"/>
          </p:cNvPicPr>
          <p:nvPr/>
        </p:nvPicPr>
        <p:blipFill>
          <a:blip r:embed="rId3" cstate="print"/>
          <a:srcRect/>
          <a:stretch>
            <a:fillRect/>
          </a:stretch>
        </p:blipFill>
        <p:spPr bwMode="auto">
          <a:xfrm>
            <a:off x="0" y="1089025"/>
            <a:ext cx="10702925" cy="53975"/>
          </a:xfrm>
          <a:prstGeom prst="rect">
            <a:avLst/>
          </a:prstGeom>
          <a:noFill/>
          <a:ln w="9525">
            <a:noFill/>
            <a:miter lim="800000"/>
            <a:headEnd/>
            <a:tailEnd/>
          </a:ln>
        </p:spPr>
      </p:pic>
      <p:sp>
        <p:nvSpPr>
          <p:cNvPr id="8" name="Slide Number Placeholder 7"/>
          <p:cNvSpPr>
            <a:spLocks noGrp="1"/>
          </p:cNvSpPr>
          <p:nvPr>
            <p:ph type="sldNum" sz="quarter" idx="11"/>
          </p:nvPr>
        </p:nvSpPr>
        <p:spPr/>
        <p:txBody>
          <a:bodyPr/>
          <a:lstStyle/>
          <a:p>
            <a:pPr>
              <a:defRPr/>
            </a:pPr>
            <a:fld id="{E02137F4-DC77-440E-9111-F97E8553074F}" type="slidenum">
              <a:rPr lang="en-GB" smtClean="0"/>
              <a:pPr>
                <a:defRPr/>
              </a:pPr>
              <a:t>13</a:t>
            </a:fld>
            <a:endParaRPr lang="en-GB"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37D4ADF0-2131-402A-AC3F-A6EBD0D78011}" type="slidenum">
              <a:rPr lang="en-GB" smtClean="0"/>
              <a:pPr/>
              <a:t>14</a:t>
            </a:fld>
            <a:endParaRPr lang="en-GB"/>
          </a:p>
        </p:txBody>
      </p:sp>
      <p:sp>
        <p:nvSpPr>
          <p:cNvPr id="3" name="TextBox 3"/>
          <p:cNvSpPr txBox="1"/>
          <p:nvPr/>
        </p:nvSpPr>
        <p:spPr>
          <a:xfrm>
            <a:off x="0" y="2965023"/>
            <a:ext cx="10693399" cy="16312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0" dirty="0" smtClean="0"/>
              <a:t>Thank you!</a:t>
            </a:r>
            <a:endParaRPr lang="zh-CN" altLang="en-US" sz="10000" dirty="0"/>
          </a:p>
        </p:txBody>
      </p:sp>
    </p:spTree>
    <p:extLst>
      <p:ext uri="{BB962C8B-B14F-4D97-AF65-F5344CB8AC3E}">
        <p14:creationId xmlns:p14="http://schemas.microsoft.com/office/powerpoint/2010/main" val="42835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Growth in focus: north and south under pressure in Q4-2012</a:t>
            </a:r>
            <a:endParaRPr lang="en-GB" dirty="0"/>
          </a:p>
        </p:txBody>
      </p:sp>
      <p:graphicFrame>
        <p:nvGraphicFramePr>
          <p:cNvPr id="5" name="Chart 4"/>
          <p:cNvGraphicFramePr>
            <a:graphicFrameLocks/>
          </p:cNvGraphicFramePr>
          <p:nvPr/>
        </p:nvGraphicFramePr>
        <p:xfrm>
          <a:off x="411480" y="1828800"/>
          <a:ext cx="9875519" cy="5029200"/>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12" descr="image"/>
          <p:cNvPicPr>
            <a:picLocks noChangeAspect="1"/>
          </p:cNvPicPr>
          <p:nvPr/>
        </p:nvPicPr>
        <p:blipFill>
          <a:blip r:embed="rId3" cstate="screen"/>
          <a:stretch>
            <a:fillRect/>
          </a:stretch>
        </p:blipFill>
        <p:spPr bwMode="auto">
          <a:xfrm>
            <a:off x="9507654" y="5450840"/>
            <a:ext cx="324836" cy="216000"/>
          </a:xfrm>
          <a:prstGeom prst="round2DiagRect">
            <a:avLst>
              <a:gd name="adj1" fmla="val 0"/>
              <a:gd name="adj2" fmla="val 0"/>
            </a:avLst>
          </a:prstGeom>
          <a:noFill/>
          <a:ln w="9525">
            <a:noFill/>
            <a:miter lim="800000"/>
            <a:headEnd/>
            <a:tailEnd/>
          </a:ln>
        </p:spPr>
      </p:pic>
      <p:pic>
        <p:nvPicPr>
          <p:cNvPr id="15" name="Picture 14" descr="image"/>
          <p:cNvPicPr>
            <a:picLocks noChangeAspect="1"/>
          </p:cNvPicPr>
          <p:nvPr/>
        </p:nvPicPr>
        <p:blipFill>
          <a:blip r:embed="rId4" cstate="screen"/>
          <a:stretch>
            <a:fillRect/>
          </a:stretch>
        </p:blipFill>
        <p:spPr bwMode="auto">
          <a:xfrm>
            <a:off x="9508490" y="5999943"/>
            <a:ext cx="324000" cy="216000"/>
          </a:xfrm>
          <a:prstGeom prst="round2DiagRect">
            <a:avLst>
              <a:gd name="adj1" fmla="val 0"/>
              <a:gd name="adj2" fmla="val 0"/>
            </a:avLst>
          </a:prstGeom>
          <a:noFill/>
          <a:ln w="9525">
            <a:noFill/>
            <a:miter lim="800000"/>
            <a:headEnd/>
            <a:tailEnd/>
          </a:ln>
        </p:spPr>
      </p:pic>
      <p:pic>
        <p:nvPicPr>
          <p:cNvPr id="19" name="Picture 18" descr="image"/>
          <p:cNvPicPr>
            <a:picLocks noChangeAspect="1"/>
          </p:cNvPicPr>
          <p:nvPr/>
        </p:nvPicPr>
        <p:blipFill>
          <a:blip r:embed="rId5" cstate="screen"/>
          <a:stretch>
            <a:fillRect/>
          </a:stretch>
        </p:blipFill>
        <p:spPr bwMode="auto">
          <a:xfrm>
            <a:off x="9508490" y="2685950"/>
            <a:ext cx="324671" cy="216000"/>
          </a:xfrm>
          <a:prstGeom prst="round2DiagRect">
            <a:avLst>
              <a:gd name="adj1" fmla="val 0"/>
              <a:gd name="adj2" fmla="val 0"/>
            </a:avLst>
          </a:prstGeom>
          <a:noFill/>
          <a:ln w="9525">
            <a:noFill/>
            <a:miter lim="800000"/>
            <a:headEnd/>
            <a:tailEnd/>
          </a:ln>
        </p:spPr>
      </p:pic>
      <p:pic>
        <p:nvPicPr>
          <p:cNvPr id="20" name="Picture 4" descr="C:\Documents and Settings\1435890\Desktop\Live jobs\presentation\For UPload\2013\Jan 11\france.png"/>
          <p:cNvPicPr>
            <a:picLocks noChangeAspect="1" noChangeArrowheads="1"/>
          </p:cNvPicPr>
          <p:nvPr/>
        </p:nvPicPr>
        <p:blipFill>
          <a:blip r:embed="rId6" cstate="print"/>
          <a:srcRect/>
          <a:stretch>
            <a:fillRect/>
          </a:stretch>
        </p:blipFill>
        <p:spPr bwMode="auto">
          <a:xfrm>
            <a:off x="9508490" y="3540906"/>
            <a:ext cx="324203" cy="216000"/>
          </a:xfrm>
          <a:prstGeom prst="rect">
            <a:avLst/>
          </a:prstGeom>
          <a:noFill/>
        </p:spPr>
      </p:pic>
      <p:sp>
        <p:nvSpPr>
          <p:cNvPr id="21" name="Rectangle 8"/>
          <p:cNvSpPr>
            <a:spLocks noChangeArrowheads="1"/>
          </p:cNvSpPr>
          <p:nvPr/>
        </p:nvSpPr>
        <p:spPr bwMode="auto">
          <a:xfrm>
            <a:off x="409679" y="1268413"/>
            <a:ext cx="9767783"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Germany’s post-crisis recovery faded in 2012, but economy should pick up again in 2013. Other countries are struggling </a:t>
            </a:r>
            <a:r>
              <a:rPr lang="en-GB" altLang="zh-CN" sz="1600" b="0" i="1" dirty="0" smtClean="0">
                <a:solidFill>
                  <a:schemeClr val="accent1"/>
                </a:solidFill>
              </a:rPr>
              <a:t>(</a:t>
            </a:r>
            <a:r>
              <a:rPr lang="it-IT" altLang="zh-CN" sz="1600" b="0" i="1" dirty="0" smtClean="0">
                <a:solidFill>
                  <a:schemeClr val="accent1"/>
                </a:solidFill>
              </a:rPr>
              <a:t>Rebased GDP growth (Q1-2008=100))</a:t>
            </a:r>
          </a:p>
        </p:txBody>
      </p:sp>
      <p:sp>
        <p:nvSpPr>
          <p:cNvPr id="23"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2</a:t>
            </a:fld>
            <a:endParaRPr lang="en-GB" altLang="zh-CN">
              <a:solidFill>
                <a:srgbClr val="6C6C6C"/>
              </a:solidFill>
            </a:endParaRPr>
          </a:p>
        </p:txBody>
      </p:sp>
      <p:sp>
        <p:nvSpPr>
          <p:cNvPr id="24"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2</a:t>
            </a:fld>
            <a:endParaRPr lang="en-GB" altLang="zh-CN">
              <a:solidFill>
                <a:srgbClr val="6C6C6C"/>
              </a:solidFill>
            </a:endParaRPr>
          </a:p>
        </p:txBody>
      </p:sp>
      <p:sp>
        <p:nvSpPr>
          <p:cNvPr id="25" name="Text Box 2"/>
          <p:cNvSpPr txBox="1">
            <a:spLocks noChangeArrowheads="1"/>
          </p:cNvSpPr>
          <p:nvPr/>
        </p:nvSpPr>
        <p:spPr bwMode="gray">
          <a:xfrm>
            <a:off x="1879600" y="7099300"/>
            <a:ext cx="8051800" cy="152400"/>
          </a:xfrm>
          <a:prstGeom prst="rect">
            <a:avLst/>
          </a:prstGeom>
          <a:noFill/>
          <a:ln w="9525">
            <a:noFill/>
            <a:miter lim="800000"/>
            <a:headEnd/>
            <a:tailEnd/>
          </a:ln>
        </p:spPr>
        <p:txBody>
          <a:bodyPr vert="horz" lIns="0" tIns="0" rIns="0" bIns="0" anchor="ctr">
            <a:noAutofit/>
          </a:bodyPr>
          <a:lstStyle/>
          <a:p>
            <a:pPr lvl="0" algn="r">
              <a:spcBef>
                <a:spcPct val="40000"/>
              </a:spcBef>
              <a:spcAft>
                <a:spcPct val="40000"/>
              </a:spcAft>
            </a:pPr>
            <a:r>
              <a:rPr lang="en-GB" dirty="0" smtClean="0">
                <a:solidFill>
                  <a:srgbClr val="6C6C6C"/>
                </a:solidFill>
              </a:rPr>
              <a:t>Note: Q4 GDP data according to national statistics office preliminary estimates</a:t>
            </a:r>
            <a:br>
              <a:rPr lang="en-GB" dirty="0" smtClean="0">
                <a:solidFill>
                  <a:srgbClr val="6C6C6C"/>
                </a:solidFill>
              </a:rPr>
            </a:br>
            <a:r>
              <a:rPr lang="en-GB" dirty="0" smtClean="0">
                <a:solidFill>
                  <a:srgbClr val="6C6C6C"/>
                </a:solidFill>
              </a:rPr>
              <a:t>Sources: </a:t>
            </a:r>
            <a:r>
              <a:rPr lang="en-GB" dirty="0" err="1" smtClean="0">
                <a:solidFill>
                  <a:srgbClr val="6C6C6C"/>
                </a:solidFill>
              </a:rPr>
              <a:t>Datastream</a:t>
            </a:r>
            <a:r>
              <a:rPr lang="en-GB" dirty="0" smtClean="0">
                <a:solidFill>
                  <a:srgbClr val="6C6C6C"/>
                </a:solidFill>
              </a:rPr>
              <a:t>, Standard Chartered Research</a:t>
            </a:r>
            <a:endParaRPr lang="en-GB" dirty="0">
              <a:solidFill>
                <a:srgbClr val="6C6C6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656AD935-9C17-4935-B34A-5075F00381B1}" type="slidenum">
              <a:rPr lang="en-GB">
                <a:solidFill>
                  <a:srgbClr val="6C6C6C"/>
                </a:solidFill>
              </a:rPr>
              <a:pPr algn="r">
                <a:spcBef>
                  <a:spcPct val="40000"/>
                </a:spcBef>
                <a:spcAft>
                  <a:spcPct val="40000"/>
                </a:spcAft>
              </a:pPr>
              <a:t>3</a:t>
            </a:fld>
            <a:endParaRPr lang="en-GB" dirty="0">
              <a:solidFill>
                <a:srgbClr val="6C6C6C"/>
              </a:solidFill>
            </a:endParaRPr>
          </a:p>
        </p:txBody>
      </p:sp>
      <p:sp>
        <p:nvSpPr>
          <p:cNvPr id="6151" name="Rectangle 6"/>
          <p:cNvSpPr>
            <a:spLocks noGrp="1" noChangeArrowheads="1"/>
          </p:cNvSpPr>
          <p:nvPr>
            <p:ph type="title"/>
          </p:nvPr>
        </p:nvSpPr>
        <p:spPr/>
        <p:txBody>
          <a:bodyPr/>
          <a:lstStyle/>
          <a:p>
            <a:r>
              <a:rPr lang="en-GB" dirty="0" smtClean="0"/>
              <a:t>Euro-area short-term surveys: Improving, but from a low level</a:t>
            </a:r>
            <a:br>
              <a:rPr lang="en-GB" dirty="0" smtClean="0"/>
            </a:br>
            <a:r>
              <a:rPr lang="en-GB" i="1" dirty="0" smtClean="0"/>
              <a:t>Recession likely to persist in H1-2013</a:t>
            </a:r>
          </a:p>
        </p:txBody>
      </p:sp>
      <p:sp>
        <p:nvSpPr>
          <p:cNvPr id="6152" name="Text Box 2"/>
          <p:cNvSpPr txBox="1">
            <a:spLocks noChangeArrowheads="1"/>
          </p:cNvSpPr>
          <p:nvPr/>
        </p:nvSpPr>
        <p:spPr bwMode="gray">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US" altLang="zh-CN" dirty="0">
                <a:solidFill>
                  <a:srgbClr val="6C6C6C"/>
                </a:solidFill>
                <a:latin typeface="Arial"/>
                <a:ea typeface="PMingLiu"/>
                <a:cs typeface="Angsana New" pitchFamily="18" charset="-34"/>
              </a:rPr>
              <a:t>Sources: Bloomberg, </a:t>
            </a:r>
            <a:r>
              <a:rPr lang="en-US" altLang="zh-CN" dirty="0" smtClean="0">
                <a:solidFill>
                  <a:srgbClr val="6C6C6C"/>
                </a:solidFill>
                <a:latin typeface="Arial"/>
                <a:ea typeface="PMingLiu"/>
                <a:cs typeface="Angsana New" pitchFamily="18" charset="-34"/>
              </a:rPr>
              <a:t>Datastream, Standard Chartered Research</a:t>
            </a:r>
          </a:p>
        </p:txBody>
      </p:sp>
      <p:graphicFrame>
        <p:nvGraphicFramePr>
          <p:cNvPr id="12" name="Object 5"/>
          <p:cNvGraphicFramePr>
            <a:graphicFrameLocks/>
          </p:cNvGraphicFramePr>
          <p:nvPr/>
        </p:nvGraphicFramePr>
        <p:xfrm>
          <a:off x="5484600" y="1831974"/>
          <a:ext cx="4802400" cy="5026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nvGraphicFramePr>
        <p:xfrm>
          <a:off x="411480" y="1828800"/>
          <a:ext cx="48006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15"/>
          <p:cNvSpPr>
            <a:spLocks noChangeArrowheads="1"/>
          </p:cNvSpPr>
          <p:nvPr/>
        </p:nvSpPr>
        <p:spPr bwMode="auto">
          <a:xfrm>
            <a:off x="522288" y="1281113"/>
            <a:ext cx="9501187" cy="947737"/>
          </a:xfrm>
          <a:prstGeom prst="rect">
            <a:avLst/>
          </a:prstGeom>
          <a:noFill/>
          <a:ln w="9525">
            <a:noFill/>
            <a:miter lim="800000"/>
            <a:headEnd/>
            <a:tailEnd/>
          </a:ln>
        </p:spPr>
        <p:txBody>
          <a:bodyPr lIns="0" tIns="0" rIns="0" bIns="0"/>
          <a:lstStyle/>
          <a:p>
            <a:pPr marL="342900" indent="-342900" defTabSz="1042988">
              <a:spcBef>
                <a:spcPts val="0"/>
              </a:spcBef>
            </a:pPr>
            <a:endParaRPr lang="en-GB" sz="1600" dirty="0">
              <a:solidFill>
                <a:schemeClr val="accent1"/>
              </a:solidFill>
            </a:endParaRPr>
          </a:p>
        </p:txBody>
      </p:sp>
      <p:sp>
        <p:nvSpPr>
          <p:cNvPr id="26" name="Oval 25"/>
          <p:cNvSpPr/>
          <p:nvPr/>
        </p:nvSpPr>
        <p:spPr bwMode="auto">
          <a:xfrm>
            <a:off x="3919037" y="4447844"/>
            <a:ext cx="150725" cy="12058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900" b="1" i="0" u="none" strike="noStrike" cap="none" normalizeH="0" baseline="0" dirty="0" smtClean="0">
              <a:ln>
                <a:noFill/>
              </a:ln>
              <a:solidFill>
                <a:srgbClr val="006699"/>
              </a:solidFill>
              <a:effectLst/>
              <a:latin typeface="Arial" charset="0"/>
              <a:cs typeface="Arial" charset="0"/>
            </a:endParaRPr>
          </a:p>
        </p:txBody>
      </p:sp>
      <p:sp>
        <p:nvSpPr>
          <p:cNvPr id="27" name="TextBox 26"/>
          <p:cNvSpPr txBox="1"/>
          <p:nvPr/>
        </p:nvSpPr>
        <p:spPr>
          <a:xfrm>
            <a:off x="3768314" y="4581124"/>
            <a:ext cx="917986" cy="307777"/>
          </a:xfrm>
          <a:prstGeom prst="rect">
            <a:avLst/>
          </a:prstGeom>
          <a:noFill/>
        </p:spPr>
        <p:txBody>
          <a:bodyPr wrap="square" rtlCol="0">
            <a:spAutoFit/>
          </a:bodyPr>
          <a:lstStyle/>
          <a:p>
            <a:r>
              <a:rPr lang="en-GB" sz="1400" i="1" dirty="0" smtClean="0"/>
              <a:t>Latest</a:t>
            </a:r>
            <a:endParaRPr lang="en-GB" sz="1400" i="1" dirty="0"/>
          </a:p>
        </p:txBody>
      </p:sp>
      <p:sp>
        <p:nvSpPr>
          <p:cNvPr id="16" name="TextBox 15"/>
          <p:cNvSpPr txBox="1"/>
          <p:nvPr/>
        </p:nvSpPr>
        <p:spPr>
          <a:xfrm>
            <a:off x="3022601" y="3626065"/>
            <a:ext cx="2240072" cy="292388"/>
          </a:xfrm>
          <a:prstGeom prst="rect">
            <a:avLst/>
          </a:prstGeom>
          <a:noFill/>
        </p:spPr>
        <p:txBody>
          <a:bodyPr wrap="square" rtlCol="0">
            <a:spAutoFit/>
          </a:bodyPr>
          <a:lstStyle/>
          <a:p>
            <a:pPr algn="r"/>
            <a:r>
              <a:rPr lang="en-GB" sz="1300" dirty="0" smtClean="0">
                <a:solidFill>
                  <a:srgbClr val="000000"/>
                </a:solidFill>
              </a:rPr>
              <a:t>Growth/contraction limit</a:t>
            </a:r>
            <a:endParaRPr lang="en-GB" sz="1300" dirty="0">
              <a:solidFill>
                <a:srgbClr val="000000"/>
              </a:solidFill>
            </a:endParaRPr>
          </a:p>
        </p:txBody>
      </p:sp>
      <p:sp>
        <p:nvSpPr>
          <p:cNvPr id="17"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A slow recovery is expected from H2 </a:t>
            </a:r>
            <a:br>
              <a:rPr lang="en-GB" altLang="zh-CN" sz="1600" dirty="0" smtClean="0">
                <a:solidFill>
                  <a:schemeClr val="accent1"/>
                </a:solidFill>
              </a:rPr>
            </a:br>
            <a:r>
              <a:rPr lang="en-GB" altLang="zh-CN" sz="1600" b="0" i="1" dirty="0" err="1" smtClean="0">
                <a:solidFill>
                  <a:schemeClr val="accent1"/>
                </a:solidFill>
              </a:rPr>
              <a:t>Eurostat</a:t>
            </a:r>
            <a:r>
              <a:rPr lang="en-GB" altLang="zh-CN" sz="1600" b="0" i="1" dirty="0" smtClean="0">
                <a:solidFill>
                  <a:schemeClr val="accent1"/>
                </a:solidFill>
              </a:rPr>
              <a:t> sentiment surveys</a:t>
            </a:r>
          </a:p>
        </p:txBody>
      </p:sp>
      <p:sp>
        <p:nvSpPr>
          <p:cNvPr id="18" name="Rectangle 8"/>
          <p:cNvSpPr>
            <a:spLocks noChangeArrowheads="1"/>
          </p:cNvSpPr>
          <p:nvPr/>
        </p:nvSpPr>
        <p:spPr bwMode="auto">
          <a:xfrm>
            <a:off x="40968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GDP growth likely to remain in recession throughout H1-2012 </a:t>
            </a:r>
            <a:br>
              <a:rPr lang="en-GB" altLang="zh-CN" sz="1600" dirty="0" smtClean="0">
                <a:solidFill>
                  <a:schemeClr val="accent1"/>
                </a:solidFill>
              </a:rPr>
            </a:br>
            <a:r>
              <a:rPr lang="it-IT" altLang="zh-CN" sz="1600" b="0" i="1" dirty="0" smtClean="0">
                <a:solidFill>
                  <a:schemeClr val="accent1"/>
                </a:solidFill>
              </a:rPr>
              <a:t>Euro-area composite PMI: 2011-13 vs. 2008-10</a:t>
            </a:r>
            <a:endParaRPr lang="en-GB" altLang="zh-CN" sz="1600" b="0" i="1" dirty="0" smtClean="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4</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The gold bull run is tested, as long-term support levels give way</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dirty="0" smtClean="0"/>
              <a:t>Market peaks in 2011 above USD 1,900/oz</a:t>
            </a:r>
          </a:p>
          <a:p>
            <a:pPr lvl="1"/>
            <a:r>
              <a:rPr lang="en-GB" altLang="zh-CN" dirty="0" smtClean="0"/>
              <a:t>Subsequent rallies are weak and fail to break new ground</a:t>
            </a:r>
          </a:p>
          <a:p>
            <a:pPr lvl="1"/>
            <a:r>
              <a:rPr lang="en-GB" altLang="zh-CN" dirty="0" smtClean="0"/>
              <a:t>Q4-2012: Announcement of QE3 by Fed gives the market a short-term boost</a:t>
            </a:r>
          </a:p>
          <a:p>
            <a:pPr lvl="1"/>
            <a:r>
              <a:rPr lang="en-GB" altLang="zh-CN" dirty="0" smtClean="0"/>
              <a:t>Q1-2013: Bank of Japan launches a massive stimulus programme which fails to boost prices</a:t>
            </a:r>
          </a:p>
          <a:p>
            <a:pPr lvl="1"/>
            <a:r>
              <a:rPr lang="en-GB" altLang="zh-CN" dirty="0" smtClean="0"/>
              <a:t>March/April 2013: Physical ETF selling accelerates, as risk appetite picks up and equity markets rally</a:t>
            </a:r>
          </a:p>
          <a:p>
            <a:pPr lvl="1"/>
            <a:r>
              <a:rPr lang="en-GB" altLang="zh-CN" dirty="0" smtClean="0"/>
              <a:t>Mid-April 2013: Hedge-fund selling helps to drive prices below key support levels precipitating a wave of further selling</a:t>
            </a:r>
          </a:p>
          <a:p>
            <a:pPr lvl="1"/>
            <a:r>
              <a:rPr lang="en-GB" altLang="zh-CN" dirty="0" smtClean="0"/>
              <a:t>Late-April 2013: Physical buying rebounds strongly on lower prices and </a:t>
            </a:r>
            <a:r>
              <a:rPr lang="en-GB" altLang="zh-CN" dirty="0" err="1" smtClean="0"/>
              <a:t>premia</a:t>
            </a:r>
            <a:r>
              <a:rPr lang="en-GB" altLang="zh-CN" dirty="0" smtClean="0"/>
              <a:t> jump</a:t>
            </a:r>
          </a:p>
        </p:txBody>
      </p:sp>
      <p:graphicFrame>
        <p:nvGraphicFramePr>
          <p:cNvPr id="13" name="Content Placeholder 12"/>
          <p:cNvGraphicFramePr>
            <a:graphicFrameLocks noGrp="1"/>
          </p:cNvGraphicFramePr>
          <p:nvPr>
            <p:ph sz="half" idx="2"/>
          </p:nvPr>
        </p:nvGraphicFramePr>
        <p:xfrm>
          <a:off x="5486400" y="1831974"/>
          <a:ext cx="475615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4</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b="0" i="1" dirty="0" smtClean="0">
                <a:solidFill>
                  <a:schemeClr val="accent1"/>
                </a:solidFill>
              </a:rPr>
              <a:t/>
            </a:r>
            <a:br>
              <a:rPr lang="en-GB" altLang="zh-CN" sz="1600" b="0" i="1" dirty="0" smtClean="0">
                <a:solidFill>
                  <a:schemeClr val="accent1"/>
                </a:solidFill>
              </a:rPr>
            </a:br>
            <a:r>
              <a:rPr lang="en-GB" altLang="zh-CN" sz="1600" b="0" i="1" dirty="0" smtClean="0">
                <a:solidFill>
                  <a:schemeClr val="accent1"/>
                </a:solidFill>
              </a:rPr>
              <a:t>(Spot price USD/oz)</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US" altLang="zh-CN" dirty="0" smtClean="0">
                <a:solidFill>
                  <a:srgbClr val="6C6C6C"/>
                </a:solidFill>
                <a:latin typeface="Arial"/>
                <a:ea typeface="PMingLiu"/>
                <a:cs typeface="Angsana New" pitchFamily="18" charset="-34"/>
              </a:rPr>
              <a:t>Source: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5</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Shanghai gold premium over London</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smtClean="0"/>
              <a:t>Premium on Shanghai spikes to multi-year highs in April 2013 as London price drops</a:t>
            </a:r>
          </a:p>
          <a:p>
            <a:pPr lvl="1"/>
            <a:r>
              <a:rPr lang="en-GB" altLang="zh-CN" smtClean="0"/>
              <a:t>A higher premium is often associated with a turning point for gold and has been a good buy signal in previous market dips</a:t>
            </a:r>
          </a:p>
          <a:p>
            <a:pPr lvl="1"/>
            <a:r>
              <a:rPr lang="en-GB" altLang="zh-CN" smtClean="0"/>
              <a:t>China’s FX reserves rose by USD 157bn in Q1; assuming gold reserves are 2%, this would translate into a rise of 70 tonnes in gold </a:t>
            </a:r>
            <a:endParaRPr lang="en-GB" altLang="zh-CN" dirty="0" smtClean="0"/>
          </a:p>
        </p:txBody>
      </p:sp>
      <p:graphicFrame>
        <p:nvGraphicFramePr>
          <p:cNvPr id="10" name="Content Placeholder 9"/>
          <p:cNvGraphicFramePr>
            <a:graphicFrameLocks noGrp="1"/>
          </p:cNvGraphicFramePr>
          <p:nvPr>
            <p:ph sz="half" idx="2"/>
          </p:nvPr>
        </p:nvGraphicFramePr>
        <p:xfrm>
          <a:off x="5484600" y="1831974"/>
          <a:ext cx="47579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5</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Shanghai gold premium over London (USD/oz)</a:t>
            </a:r>
            <a:br>
              <a:rPr lang="en-GB" altLang="zh-CN" sz="1600" dirty="0" smtClean="0">
                <a:solidFill>
                  <a:schemeClr val="accent1"/>
                </a:solidFill>
              </a:rPr>
            </a:br>
            <a:r>
              <a:rPr lang="en-GB" altLang="zh-CN" sz="1600" b="0" i="1" dirty="0" smtClean="0">
                <a:solidFill>
                  <a:schemeClr val="accent1"/>
                </a:solidFill>
              </a:rPr>
              <a:t>London price (LHS); Shanghai premium (RHS)</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US" altLang="zh-CN" dirty="0" smtClean="0">
                <a:solidFill>
                  <a:srgbClr val="6C6C6C"/>
                </a:solidFill>
                <a:latin typeface="Arial"/>
                <a:ea typeface="PMingLiu"/>
                <a:cs typeface="Angsana New" pitchFamily="18" charset="-34"/>
              </a:rPr>
              <a:t>Source: GFMS</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6</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Central banks reconsider the value of gold as a source of stability</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smtClean="0"/>
              <a:t>Globally, central banks were aggressive sellers of gold in the run-up to the recession, although these were restricted by the CBGA</a:t>
            </a:r>
          </a:p>
          <a:p>
            <a:pPr lvl="1"/>
            <a:r>
              <a:rPr lang="en-GB" altLang="zh-CN" smtClean="0"/>
              <a:t>Selling peaked in the summer of 2005 and then steadily dried up</a:t>
            </a:r>
          </a:p>
          <a:p>
            <a:pPr lvl="1"/>
            <a:r>
              <a:rPr lang="en-GB" altLang="zh-CN" smtClean="0"/>
              <a:t>The credit crunch of 2008/2009 altered perceptions about safe havens and sources of stability</a:t>
            </a:r>
          </a:p>
          <a:p>
            <a:pPr lvl="1"/>
            <a:r>
              <a:rPr lang="en-GB" altLang="zh-CN" smtClean="0"/>
              <a:t>Buying peaked in March 2010 on a y/y basis with growth of 890 tonnes</a:t>
            </a:r>
          </a:p>
          <a:p>
            <a:pPr lvl="1"/>
            <a:r>
              <a:rPr lang="en-GB" altLang="zh-CN" smtClean="0"/>
              <a:t>We expect buying to continue at a strong pace, despite the recent drop in prices</a:t>
            </a:r>
          </a:p>
          <a:p>
            <a:pPr lvl="1"/>
            <a:endParaRPr lang="en-GB" altLang="zh-CN" dirty="0" smtClean="0"/>
          </a:p>
        </p:txBody>
      </p:sp>
      <p:graphicFrame>
        <p:nvGraphicFramePr>
          <p:cNvPr id="11" name="Content Placeholder 10"/>
          <p:cNvGraphicFramePr>
            <a:graphicFrameLocks noGrp="1"/>
          </p:cNvGraphicFramePr>
          <p:nvPr>
            <p:ph sz="half" idx="2"/>
          </p:nvPr>
        </p:nvGraphicFramePr>
        <p:xfrm>
          <a:off x="5486400" y="1831974"/>
          <a:ext cx="475615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6</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
            </a:r>
            <a:br>
              <a:rPr lang="en-GB" altLang="zh-CN" sz="1600" dirty="0" smtClean="0">
                <a:solidFill>
                  <a:schemeClr val="accent1"/>
                </a:solidFill>
              </a:rPr>
            </a:br>
            <a:r>
              <a:rPr lang="en-GB" altLang="zh-CN" sz="1600" b="0" i="1" dirty="0" smtClean="0">
                <a:solidFill>
                  <a:schemeClr val="accent1"/>
                </a:solidFill>
              </a:rPr>
              <a:t>Tonnes</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Sources: Bloomberg, Standard Chartered Research</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7</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The euro area has been an aggressive seller until recently</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dirty="0" smtClean="0"/>
              <a:t>European central banks were net buyers in 2001, before embarking on a wave of selling in the run-up to the credit crunch</a:t>
            </a:r>
          </a:p>
          <a:p>
            <a:pPr lvl="1"/>
            <a:r>
              <a:rPr lang="en-GB" altLang="zh-CN" dirty="0" smtClean="0"/>
              <a:t>Sales were capped by the CBGA at 400t/y, due to be renewed in September 2014</a:t>
            </a:r>
          </a:p>
          <a:p>
            <a:pPr lvl="1"/>
            <a:r>
              <a:rPr lang="en-GB" altLang="zh-CN" dirty="0" smtClean="0"/>
              <a:t>Gold holdings fell from 12,569t at the start of 2001 to a low of 10,783t at the end of March 2013</a:t>
            </a:r>
          </a:p>
          <a:p>
            <a:pPr lvl="1"/>
            <a:r>
              <a:rPr lang="en-GB" altLang="zh-CN" dirty="0" smtClean="0"/>
              <a:t>Speculation about sales of gold due to the Cyprus bailout led to some concern about liquidation by other European central banks</a:t>
            </a:r>
          </a:p>
          <a:p>
            <a:pPr lvl="1"/>
            <a:r>
              <a:rPr lang="en-GB" altLang="zh-CN" dirty="0" smtClean="0"/>
              <a:t>Countries such as Germany, France and Italy have more than 70% of their reserves in gold; Portugal has 90% of its reserves in gold</a:t>
            </a:r>
          </a:p>
        </p:txBody>
      </p:sp>
      <p:sp>
        <p:nvSpPr>
          <p:cNvPr id="9" name="Content Placeholder 8"/>
          <p:cNvSpPr>
            <a:spLocks noGrp="1"/>
          </p:cNvSpPr>
          <p:nvPr>
            <p:ph sz="half" idx="2"/>
          </p:nvPr>
        </p:nvSpPr>
        <p:spPr/>
        <p:txBody>
          <a:bodyPr/>
          <a:lstStyle/>
          <a:p>
            <a:r>
              <a:rPr lang="en-GB" smtClean="0"/>
              <a:t>  </a:t>
            </a:r>
            <a:endParaRPr lang="en-GB" dirty="0"/>
          </a:p>
        </p:txBody>
      </p:sp>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7</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
            </a:r>
            <a:br>
              <a:rPr lang="en-GB" altLang="zh-CN" sz="1600" dirty="0" smtClean="0">
                <a:solidFill>
                  <a:schemeClr val="accent1"/>
                </a:solidFill>
              </a:rPr>
            </a:br>
            <a:r>
              <a:rPr lang="en-GB" altLang="zh-CN" sz="1600" b="0" i="1" dirty="0" smtClean="0">
                <a:solidFill>
                  <a:schemeClr val="accent1"/>
                </a:solidFill>
              </a:rPr>
              <a:t>Tonnes</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Sources: Bloomberg, Standard Chartered Research</a:t>
            </a:r>
            <a:endParaRPr lang="en-US" altLang="zh-CN" dirty="0">
              <a:solidFill>
                <a:srgbClr val="6C6C6C"/>
              </a:solidFill>
              <a:latin typeface="Arial"/>
              <a:ea typeface="PMingLiu"/>
              <a:cs typeface="Angsana New" pitchFamily="18" charset="-34"/>
            </a:endParaRPr>
          </a:p>
        </p:txBody>
      </p:sp>
      <p:graphicFrame>
        <p:nvGraphicFramePr>
          <p:cNvPr id="10" name="Chart 9"/>
          <p:cNvGraphicFramePr/>
          <p:nvPr/>
        </p:nvGraphicFramePr>
        <p:xfrm>
          <a:off x="5486399" y="1831975"/>
          <a:ext cx="4697413" cy="4957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8</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US net managed money positions have been cut steadily</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smtClean="0"/>
              <a:t>US managed money positions have been cut steadily through 2013 as the global economy slowly recovers and equity markets rally</a:t>
            </a:r>
          </a:p>
          <a:p>
            <a:pPr lvl="1"/>
            <a:r>
              <a:rPr lang="en-GB" altLang="zh-CN" smtClean="0"/>
              <a:t>There is a good statistical link between the trend in these positions and the short-term direction of gold prices</a:t>
            </a:r>
          </a:p>
          <a:p>
            <a:pPr lvl="1"/>
            <a:r>
              <a:rPr lang="en-GB" altLang="zh-CN" smtClean="0"/>
              <a:t>April 2013: positions have stabilised for now, but it is too early to conclude that they have reached a floor</a:t>
            </a:r>
          </a:p>
          <a:p>
            <a:pPr lvl="1"/>
            <a:endParaRPr lang="en-GB" altLang="zh-CN" dirty="0" smtClean="0"/>
          </a:p>
        </p:txBody>
      </p:sp>
      <p:graphicFrame>
        <p:nvGraphicFramePr>
          <p:cNvPr id="10" name="Content Placeholder 9"/>
          <p:cNvGraphicFramePr>
            <a:graphicFrameLocks noGrp="1"/>
          </p:cNvGraphicFramePr>
          <p:nvPr>
            <p:ph sz="half" idx="2"/>
          </p:nvPr>
        </p:nvGraphicFramePr>
        <p:xfrm>
          <a:off x="5486400" y="1831974"/>
          <a:ext cx="47561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8</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CFTC managed money positions in gold</a:t>
            </a:r>
            <a:br>
              <a:rPr lang="en-GB" altLang="zh-CN" sz="1600" dirty="0" smtClean="0">
                <a:solidFill>
                  <a:schemeClr val="accent1"/>
                </a:solidFill>
              </a:rPr>
            </a:br>
            <a:r>
              <a:rPr lang="en-GB" altLang="zh-CN" sz="1600" b="0" i="1" dirty="0" smtClean="0">
                <a:solidFill>
                  <a:schemeClr val="accent1"/>
                </a:solidFill>
              </a:rPr>
              <a:t>'000 contracts</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 Bloomberg</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2"/>
          <p:cNvSpPr txBox="1">
            <a:spLocks noGrp="1"/>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2C4CA63-9368-47AF-983F-2FE96A895B56}" type="slidenum">
              <a:rPr lang="en-GB" altLang="zh-CN">
                <a:solidFill>
                  <a:srgbClr val="6C6C6C"/>
                </a:solidFill>
              </a:rPr>
              <a:pPr algn="r">
                <a:spcBef>
                  <a:spcPct val="40000"/>
                </a:spcBef>
                <a:spcAft>
                  <a:spcPct val="40000"/>
                </a:spcAft>
              </a:pPr>
              <a:t>9</a:t>
            </a:fld>
            <a:endParaRPr lang="en-GB" altLang="zh-CN">
              <a:solidFill>
                <a:srgbClr val="6C6C6C"/>
              </a:solidFill>
            </a:endParaRPr>
          </a:p>
        </p:txBody>
      </p:sp>
      <p:sp>
        <p:nvSpPr>
          <p:cNvPr id="4100" name="Rectangle 2"/>
          <p:cNvSpPr>
            <a:spLocks noGrp="1" noChangeArrowheads="1"/>
          </p:cNvSpPr>
          <p:nvPr>
            <p:ph type="title"/>
          </p:nvPr>
        </p:nvSpPr>
        <p:spPr/>
        <p:txBody>
          <a:bodyPr/>
          <a:lstStyle/>
          <a:p>
            <a:r>
              <a:rPr lang="en-GB" altLang="zh-CN" smtClean="0"/>
              <a:t>Major physical ETFs for gold have been cut significantly</a:t>
            </a:r>
            <a:endParaRPr lang="zh-CN" altLang="en-US" dirty="0" smtClean="0"/>
          </a:p>
        </p:txBody>
      </p:sp>
      <p:sp>
        <p:nvSpPr>
          <p:cNvPr id="4101" name="Rectangle 3"/>
          <p:cNvSpPr>
            <a:spLocks noGrp="1" noChangeArrowheads="1"/>
          </p:cNvSpPr>
          <p:nvPr>
            <p:ph type="body" sz="half" idx="1"/>
          </p:nvPr>
        </p:nvSpPr>
        <p:spPr/>
        <p:txBody>
          <a:bodyPr/>
          <a:lstStyle/>
          <a:p>
            <a:pPr lvl="1"/>
            <a:r>
              <a:rPr lang="en-GB" altLang="zh-CN" smtClean="0"/>
              <a:t>Investors in physical ETFs have started to cut their long positions significantly and there is the potential for further selling in the months ahead</a:t>
            </a:r>
          </a:p>
          <a:p>
            <a:pPr lvl="1"/>
            <a:r>
              <a:rPr lang="en-GB" altLang="zh-CN" smtClean="0"/>
              <a:t>The gold price has dropped, which could encourage further liquidation</a:t>
            </a:r>
          </a:p>
          <a:p>
            <a:pPr lvl="1"/>
            <a:r>
              <a:rPr lang="en-GB" altLang="zh-CN" smtClean="0"/>
              <a:t>This wave of selling will take some time to feed through the refineries and restock the supply chain</a:t>
            </a:r>
            <a:endParaRPr lang="en-GB" altLang="zh-CN" dirty="0" smtClean="0"/>
          </a:p>
        </p:txBody>
      </p:sp>
      <p:graphicFrame>
        <p:nvGraphicFramePr>
          <p:cNvPr id="11" name="Content Placeholder 10"/>
          <p:cNvGraphicFramePr>
            <a:graphicFrameLocks noGrp="1"/>
          </p:cNvGraphicFramePr>
          <p:nvPr>
            <p:ph sz="half" idx="2"/>
          </p:nvPr>
        </p:nvGraphicFramePr>
        <p:xfrm>
          <a:off x="5486400" y="1831974"/>
          <a:ext cx="4756150" cy="4957764"/>
        </p:xfrm>
        <a:graphic>
          <a:graphicData uri="http://schemas.openxmlformats.org/drawingml/2006/chart">
            <c:chart xmlns:c="http://schemas.openxmlformats.org/drawingml/2006/chart" xmlns:r="http://schemas.openxmlformats.org/officeDocument/2006/relationships" r:id="rId3"/>
          </a:graphicData>
        </a:graphic>
      </p:graphicFrame>
      <p:sp>
        <p:nvSpPr>
          <p:cNvPr id="4102" name="Slide Number Placeholder 12"/>
          <p:cNvSpPr>
            <a:spLocks/>
          </p:cNvSpPr>
          <p:nvPr/>
        </p:nvSpPr>
        <p:spPr bwMode="auto">
          <a:xfrm>
            <a:off x="10085388" y="7096125"/>
            <a:ext cx="155575" cy="146050"/>
          </a:xfrm>
          <a:prstGeom prst="rect">
            <a:avLst/>
          </a:prstGeom>
          <a:noFill/>
          <a:ln w="9525">
            <a:noFill/>
            <a:miter lim="800000"/>
            <a:headEnd/>
            <a:tailEnd/>
          </a:ln>
        </p:spPr>
        <p:txBody>
          <a:bodyPr lIns="0" tIns="0" rIns="0" bIns="0" anchor="ctr"/>
          <a:lstStyle/>
          <a:p>
            <a:pPr algn="r">
              <a:spcBef>
                <a:spcPct val="40000"/>
              </a:spcBef>
              <a:spcAft>
                <a:spcPct val="40000"/>
              </a:spcAft>
            </a:pPr>
            <a:fld id="{2A2CA871-A72D-40DD-BDDD-000AB979B547}" type="slidenum">
              <a:rPr lang="en-GB" altLang="zh-CN">
                <a:solidFill>
                  <a:srgbClr val="6C6C6C"/>
                </a:solidFill>
              </a:rPr>
              <a:pPr algn="r">
                <a:spcBef>
                  <a:spcPct val="40000"/>
                </a:spcBef>
                <a:spcAft>
                  <a:spcPct val="40000"/>
                </a:spcAft>
              </a:pPr>
              <a:t>9</a:t>
            </a:fld>
            <a:endParaRPr lang="en-GB" altLang="zh-CN">
              <a:solidFill>
                <a:srgbClr val="6C6C6C"/>
              </a:solidFill>
            </a:endParaRPr>
          </a:p>
        </p:txBody>
      </p:sp>
      <p:sp>
        <p:nvSpPr>
          <p:cNvPr id="4103" name="Rectangle 8"/>
          <p:cNvSpPr>
            <a:spLocks noChangeArrowheads="1"/>
          </p:cNvSpPr>
          <p:nvPr/>
        </p:nvSpPr>
        <p:spPr bwMode="auto">
          <a:xfrm>
            <a:off x="5484600" y="1268413"/>
            <a:ext cx="4802400" cy="488950"/>
          </a:xfrm>
          <a:prstGeom prst="rect">
            <a:avLst/>
          </a:prstGeom>
          <a:noFill/>
          <a:ln w="9525">
            <a:noFill/>
            <a:miter lim="800000"/>
            <a:headEnd/>
            <a:tailEnd/>
          </a:ln>
        </p:spPr>
        <p:txBody>
          <a:bodyPr lIns="0" tIns="0" rIns="0" bIns="0" anchor="t"/>
          <a:lstStyle/>
          <a:p>
            <a:pPr marL="1588" lvl="1" defTabSz="1042988">
              <a:spcBef>
                <a:spcPct val="30000"/>
              </a:spcBef>
              <a:spcAft>
                <a:spcPct val="20000"/>
              </a:spcAft>
              <a:buClr>
                <a:srgbClr val="00984A"/>
              </a:buClr>
              <a:buSzPct val="120000"/>
              <a:buFont typeface="Wingdings" pitchFamily="2" charset="2"/>
              <a:buNone/>
            </a:pPr>
            <a:r>
              <a:rPr lang="en-GB" altLang="zh-CN" sz="1600" dirty="0" smtClean="0">
                <a:solidFill>
                  <a:schemeClr val="accent1"/>
                </a:solidFill>
              </a:rPr>
              <a:t>Major physical ETFs for gold</a:t>
            </a:r>
            <a:br>
              <a:rPr lang="en-GB" altLang="zh-CN" sz="1600" dirty="0" smtClean="0">
                <a:solidFill>
                  <a:schemeClr val="accent1"/>
                </a:solidFill>
              </a:rPr>
            </a:br>
            <a:r>
              <a:rPr lang="en-GB" altLang="zh-CN" sz="1600" b="0" i="1" dirty="0" smtClean="0">
                <a:solidFill>
                  <a:schemeClr val="accent1"/>
                </a:solidFill>
              </a:rPr>
              <a:t>Million oz</a:t>
            </a:r>
            <a:endParaRPr lang="en-GB" altLang="zh-CN" sz="1600" b="0" i="1" dirty="0">
              <a:solidFill>
                <a:schemeClr val="accent1"/>
              </a:solidFill>
            </a:endParaRPr>
          </a:p>
        </p:txBody>
      </p:sp>
      <p:sp>
        <p:nvSpPr>
          <p:cNvPr id="4104" name="Text Box 4"/>
          <p:cNvSpPr txBox="1">
            <a:spLocks noChangeArrowheads="1"/>
          </p:cNvSpPr>
          <p:nvPr/>
        </p:nvSpPr>
        <p:spPr bwMode="auto">
          <a:xfrm>
            <a:off x="1879600" y="7099300"/>
            <a:ext cx="8051800" cy="152400"/>
          </a:xfrm>
          <a:prstGeom prst="rect">
            <a:avLst/>
          </a:prstGeom>
          <a:noFill/>
          <a:ln w="9525">
            <a:noFill/>
            <a:miter lim="800000"/>
            <a:headEnd/>
            <a:tailEnd/>
          </a:ln>
        </p:spPr>
        <p:txBody>
          <a:bodyPr vert="horz" lIns="0" tIns="0" rIns="0" bIns="0" anchor="ctr">
            <a:noAutofit/>
          </a:bodyPr>
          <a:lstStyle/>
          <a:p>
            <a:pPr algn="r" fontAlgn="ctr" hangingPunct="0"/>
            <a:r>
              <a:rPr lang="en-GB" altLang="zh-CN" dirty="0" smtClean="0">
                <a:solidFill>
                  <a:srgbClr val="6C6C6C"/>
                </a:solidFill>
                <a:latin typeface="Arial"/>
                <a:ea typeface="PMingLiu"/>
                <a:cs typeface="Angsana New" pitchFamily="18" charset="-34"/>
              </a:rPr>
              <a:t>Sources: Bloomberg, Standard Chartered Research</a:t>
            </a:r>
            <a:endParaRPr lang="en-US" altLang="zh-CN" dirty="0">
              <a:solidFill>
                <a:srgbClr val="6C6C6C"/>
              </a:solidFill>
              <a:latin typeface="Arial"/>
              <a:ea typeface="PMingLiu"/>
              <a:cs typeface="Angsana New" pitchFamily="18" charset="-3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B Equity Research template">
  <a:themeElements>
    <a:clrScheme name="SC Global Research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72AA"/>
      </a:hlink>
      <a:folHlink>
        <a:srgbClr val="0072AA"/>
      </a:folHlink>
    </a:clrScheme>
    <a:fontScheme name="150th_PPT_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rgbClr val="E6E7E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40000"/>
          </a:spcBef>
          <a:spcAft>
            <a:spcPct val="40000"/>
          </a:spcAft>
          <a:buClrTx/>
          <a:buSzTx/>
          <a:buFontTx/>
          <a:buNone/>
          <a:tabLst/>
          <a:defRPr kumimoji="0" lang="en-US" sz="900" b="1" i="0" u="none" strike="noStrike" cap="none" normalizeH="0" baseline="0" smtClean="0">
            <a:ln>
              <a:noFill/>
            </a:ln>
            <a:solidFill>
              <a:srgbClr val="006699"/>
            </a:solidFill>
            <a:effectLst/>
            <a:latin typeface="Arial" charset="0"/>
          </a:defRPr>
        </a:defPPr>
      </a:lstStyle>
    </a:lnDef>
  </a:objectDefaults>
  <a:extraClrSchemeLst>
    <a:extraClrScheme>
      <a:clrScheme name="150th_PPT_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50th_PPT_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50th_PPT_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50th_PPT_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50th_PPT_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50th_PPT_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50th_PPT_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50th_PPT_A 8">
        <a:dk1>
          <a:srgbClr val="005985"/>
        </a:dk1>
        <a:lt1>
          <a:srgbClr val="FFFFFF"/>
        </a:lt1>
        <a:dk2>
          <a:srgbClr val="0093D2"/>
        </a:dk2>
        <a:lt2>
          <a:srgbClr val="006DA7"/>
        </a:lt2>
        <a:accent1>
          <a:srgbClr val="2D9D2B"/>
        </a:accent1>
        <a:accent2>
          <a:srgbClr val="77B756"/>
        </a:accent2>
        <a:accent3>
          <a:srgbClr val="FFFFFF"/>
        </a:accent3>
        <a:accent4>
          <a:srgbClr val="004B71"/>
        </a:accent4>
        <a:accent5>
          <a:srgbClr val="ADCCAC"/>
        </a:accent5>
        <a:accent6>
          <a:srgbClr val="6BA64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9">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6D6E71"/>
        </a:folHlink>
      </a:clrScheme>
      <a:clrMap bg1="lt1" tx1="dk1" bg2="lt2" tx2="dk2" accent1="accent1" accent2="accent2" accent3="accent3" accent4="accent4" accent5="accent5" accent6="accent6" hlink="hlink" folHlink="folHlink"/>
    </a:extraClrScheme>
    <a:extraClrScheme>
      <a:clrScheme name="150th_PPT_A 10">
        <a:dk1>
          <a:srgbClr val="005C87"/>
        </a:dk1>
        <a:lt1>
          <a:srgbClr val="FFFFFF"/>
        </a:lt1>
        <a:dk2>
          <a:srgbClr val="009BD9"/>
        </a:dk2>
        <a:lt2>
          <a:srgbClr val="0072AA"/>
        </a:lt2>
        <a:accent1>
          <a:srgbClr val="00984A"/>
        </a:accent1>
        <a:accent2>
          <a:srgbClr val="6DC067"/>
        </a:accent2>
        <a:accent3>
          <a:srgbClr val="FFFFFF"/>
        </a:accent3>
        <a:accent4>
          <a:srgbClr val="004D72"/>
        </a:accent4>
        <a:accent5>
          <a:srgbClr val="AACA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
      <a:clrScheme name="150th_PPT_A 11">
        <a:dk1>
          <a:srgbClr val="005C87"/>
        </a:dk1>
        <a:lt1>
          <a:srgbClr val="FFFFFF"/>
        </a:lt1>
        <a:dk2>
          <a:srgbClr val="009BD9"/>
        </a:dk2>
        <a:lt2>
          <a:srgbClr val="0072AA"/>
        </a:lt2>
        <a:accent1>
          <a:srgbClr val="22AA47"/>
        </a:accent1>
        <a:accent2>
          <a:srgbClr val="6DC067"/>
        </a:accent2>
        <a:accent3>
          <a:srgbClr val="FFFFFF"/>
        </a:accent3>
        <a:accent4>
          <a:srgbClr val="004D72"/>
        </a:accent4>
        <a:accent5>
          <a:srgbClr val="ABD2B1"/>
        </a:accent5>
        <a:accent6>
          <a:srgbClr val="62AE5D"/>
        </a:accent6>
        <a:hlink>
          <a:srgbClr val="939598"/>
        </a:hlink>
        <a:folHlink>
          <a:srgbClr val="E6E7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SC GR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9FD8"/>
    </a:hlink>
    <a:folHlink>
      <a:srgbClr val="00A6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SC GR Colours">
    <a:dk1>
      <a:sysClr val="windowText" lastClr="000000"/>
    </a:dk1>
    <a:lt1>
      <a:sysClr val="window" lastClr="FFFFFF"/>
    </a:lt1>
    <a:dk2>
      <a:srgbClr val="6C6C6C"/>
    </a:dk2>
    <a:lt2>
      <a:srgbClr val="DDDDDD"/>
    </a:lt2>
    <a:accent1>
      <a:srgbClr val="005C87"/>
    </a:accent1>
    <a:accent2>
      <a:srgbClr val="22AA47"/>
    </a:accent2>
    <a:accent3>
      <a:srgbClr val="0072AA"/>
    </a:accent3>
    <a:accent4>
      <a:srgbClr val="6DC067"/>
    </a:accent4>
    <a:accent5>
      <a:srgbClr val="009BD9"/>
    </a:accent5>
    <a:accent6>
      <a:srgbClr val="CC0000"/>
    </a:accent6>
    <a:hlink>
      <a:srgbClr val="009FD8"/>
    </a:hlink>
    <a:folHlink>
      <a:srgbClr val="00A6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SCB Equity Research template</Template>
  <TotalTime>488</TotalTime>
  <Words>2965</Words>
  <Application>Microsoft Office PowerPoint</Application>
  <PresentationFormat>自定义</PresentationFormat>
  <Paragraphs>331</Paragraphs>
  <Slides>14</Slides>
  <Notes>11</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SCB Equity Research template</vt:lpstr>
      <vt:lpstr>European Economics and Precious Metals Forecast</vt:lpstr>
      <vt:lpstr>Growth in focus: north and south under pressure in Q4-2012</vt:lpstr>
      <vt:lpstr>Euro-area short-term surveys: Improving, but from a low level Recession likely to persist in H1-2013</vt:lpstr>
      <vt:lpstr>The gold bull run is tested, as long-term support levels give way</vt:lpstr>
      <vt:lpstr>Shanghai gold premium over London</vt:lpstr>
      <vt:lpstr>Central banks reconsider the value of gold as a source of stability</vt:lpstr>
      <vt:lpstr>The euro area has been an aggressive seller until recently</vt:lpstr>
      <vt:lpstr>US net managed money positions have been cut steadily</vt:lpstr>
      <vt:lpstr>Major physical ETFs for gold have been cut significantly</vt:lpstr>
      <vt:lpstr>Technical picture for gold looks weak</vt:lpstr>
      <vt:lpstr>Gold supply-demand balance and price forecast </vt:lpstr>
      <vt:lpstr>PowerPoint 演示文稿</vt:lpstr>
      <vt:lpstr>PowerPoint 演示文稿</vt:lpstr>
      <vt:lpstr>PowerPoint 演示文稿</vt:lpstr>
    </vt:vector>
  </TitlesOfParts>
  <Company>Standard Chartered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1452452</dc:creator>
  <cp:lastModifiedBy>User</cp:lastModifiedBy>
  <cp:revision>54</cp:revision>
  <cp:lastPrinted>2003-11-12T15:09:16Z</cp:lastPrinted>
  <dcterms:created xsi:type="dcterms:W3CDTF">2013-04-30T09:59:08Z</dcterms:created>
  <dcterms:modified xsi:type="dcterms:W3CDTF">2013-05-27T22:52:32Z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uidebook">
    <vt:lpwstr>0</vt:lpwstr>
  </property>
  <property fmtid="{D5CDD505-2E9C-101B-9397-08002B2CF9AE}" pid="3" name="Order">
    <vt:lpwstr>12500.0000000000</vt:lpwstr>
  </property>
  <property fmtid="{D5CDD505-2E9C-101B-9397-08002B2CF9AE}" pid="4" name="Show Title Only">
    <vt:lpwstr>0</vt:lpwstr>
  </property>
  <property fmtid="{D5CDD505-2E9C-101B-9397-08002B2CF9AE}" pid="5" name="Product Type">
    <vt:lpwstr>Presentations</vt:lpwstr>
  </property>
  <property fmtid="{D5CDD505-2E9C-101B-9397-08002B2CF9AE}" pid="6" name="Group">
    <vt:lpwstr>1</vt:lpwstr>
  </property>
  <property fmtid="{D5CDD505-2E9C-101B-9397-08002B2CF9AE}" pid="7" name="Category">
    <vt:lpwstr>Capabilities</vt:lpwstr>
  </property>
  <property fmtid="{D5CDD505-2E9C-101B-9397-08002B2CF9AE}" pid="8" name="ContentType">
    <vt:lpwstr>Document</vt:lpwstr>
  </property>
  <property fmtid="{D5CDD505-2E9C-101B-9397-08002B2CF9AE}" pid="9" name="Ordering">
    <vt:lpwstr>01</vt:lpwstr>
  </property>
  <property fmtid="{D5CDD505-2E9C-101B-9397-08002B2CF9AE}" pid="10" name="Library">
    <vt:lpwstr>0</vt:lpwstr>
  </property>
  <property fmtid="{D5CDD505-2E9C-101B-9397-08002B2CF9AE}" pid="11" name="VersionType">
    <vt:lpwstr>Print version</vt:lpwstr>
  </property>
  <property fmtid="{D5CDD505-2E9C-101B-9397-08002B2CF9AE}" pid="12" name="MSOfficeType">
    <vt:lpwstr>MS Office 2003</vt:lpwstr>
  </property>
</Properties>
</file>